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0" r:id="rId5"/>
    <p:sldId id="258" r:id="rId6"/>
    <p:sldId id="271" r:id="rId7"/>
    <p:sldId id="292" r:id="rId8"/>
    <p:sldId id="273" r:id="rId9"/>
    <p:sldId id="274" r:id="rId10"/>
    <p:sldId id="281" r:id="rId11"/>
    <p:sldId id="283" r:id="rId12"/>
    <p:sldId id="284" r:id="rId13"/>
    <p:sldId id="285" r:id="rId14"/>
    <p:sldId id="286" r:id="rId15"/>
    <p:sldId id="288" r:id="rId16"/>
    <p:sldId id="275" r:id="rId17"/>
    <p:sldId id="290" r:id="rId18"/>
    <p:sldId id="277" r:id="rId19"/>
    <p:sldId id="291" r:id="rId20"/>
    <p:sldId id="261" r:id="rId21"/>
    <p:sldId id="263" r:id="rId22"/>
    <p:sldId id="265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0EEE6"/>
    <a:srgbClr val="FBFAF8"/>
    <a:srgbClr val="D2C9A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-7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AE4EC3-E5E9-41B0-8BDB-1CD5FA3CBAE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EDB8513E-06CA-4FA7-91D4-19E10205E235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400" dirty="0" smtClean="0"/>
            <a:t>Saneamento</a:t>
          </a:r>
          <a:endParaRPr lang="pt-BR" sz="2400" dirty="0"/>
        </a:p>
      </dgm:t>
    </dgm:pt>
    <dgm:pt modelId="{DDE25790-E29D-486C-AB50-C03A2F363093}" type="parTrans" cxnId="{E2216A31-6439-4802-8DC5-A4609AA01BEC}">
      <dgm:prSet/>
      <dgm:spPr/>
      <dgm:t>
        <a:bodyPr/>
        <a:lstStyle/>
        <a:p>
          <a:endParaRPr lang="pt-BR"/>
        </a:p>
      </dgm:t>
    </dgm:pt>
    <dgm:pt modelId="{7C3E7C92-ACE2-4B08-9926-DB51AD82C1FA}" type="sibTrans" cxnId="{E2216A31-6439-4802-8DC5-A4609AA01BEC}">
      <dgm:prSet/>
      <dgm:spPr/>
      <dgm:t>
        <a:bodyPr/>
        <a:lstStyle/>
        <a:p>
          <a:endParaRPr lang="pt-BR"/>
        </a:p>
      </dgm:t>
    </dgm:pt>
    <dgm:pt modelId="{4C4A02FA-A702-4AE3-A06B-FDAAEABF9438}">
      <dgm:prSet phldrT="[Texto]" custT="1"/>
      <dgm:spPr/>
      <dgm:t>
        <a:bodyPr/>
        <a:lstStyle/>
        <a:p>
          <a:r>
            <a:rPr lang="pt-BR" sz="2000" dirty="0" smtClean="0"/>
            <a:t>Carência de fomento à pesquisa</a:t>
          </a:r>
          <a:endParaRPr lang="pt-BR" sz="2000" dirty="0"/>
        </a:p>
      </dgm:t>
    </dgm:pt>
    <dgm:pt modelId="{D9532123-8846-4ED4-B840-412E557512BB}" type="parTrans" cxnId="{276A090B-0210-40D6-BDDE-9ED38FB3EC51}">
      <dgm:prSet/>
      <dgm:spPr/>
      <dgm:t>
        <a:bodyPr/>
        <a:lstStyle/>
        <a:p>
          <a:endParaRPr lang="pt-BR"/>
        </a:p>
      </dgm:t>
    </dgm:pt>
    <dgm:pt modelId="{C4180E19-7EA2-46C2-9AC9-6C7DC25B25E7}" type="sibTrans" cxnId="{276A090B-0210-40D6-BDDE-9ED38FB3EC51}">
      <dgm:prSet/>
      <dgm:spPr/>
      <dgm:t>
        <a:bodyPr/>
        <a:lstStyle/>
        <a:p>
          <a:endParaRPr lang="pt-BR"/>
        </a:p>
      </dgm:t>
    </dgm:pt>
    <dgm:pt modelId="{0FC9026A-7BB2-4396-A0E5-11F649205C1D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400" dirty="0" smtClean="0"/>
            <a:t>Funasa</a:t>
          </a:r>
          <a:endParaRPr lang="pt-BR" sz="2400" dirty="0"/>
        </a:p>
      </dgm:t>
    </dgm:pt>
    <dgm:pt modelId="{FE1D2C7E-CDF9-4781-B12D-EF364C648975}" type="parTrans" cxnId="{1709D5D2-C28D-4DD5-975F-9EDD2D729D8E}">
      <dgm:prSet/>
      <dgm:spPr/>
      <dgm:t>
        <a:bodyPr/>
        <a:lstStyle/>
        <a:p>
          <a:endParaRPr lang="pt-BR"/>
        </a:p>
      </dgm:t>
    </dgm:pt>
    <dgm:pt modelId="{5B067EAE-4B7A-4FE9-81BA-6F51CE64CA07}" type="sibTrans" cxnId="{1709D5D2-C28D-4DD5-975F-9EDD2D729D8E}">
      <dgm:prSet/>
      <dgm:spPr/>
      <dgm:t>
        <a:bodyPr/>
        <a:lstStyle/>
        <a:p>
          <a:endParaRPr lang="pt-BR"/>
        </a:p>
      </dgm:t>
    </dgm:pt>
    <dgm:pt modelId="{3874AE6C-4216-4D31-B818-B5420DFFE0C9}">
      <dgm:prSet phldrT="[Texto]" custT="1"/>
      <dgm:spPr/>
      <dgm:t>
        <a:bodyPr/>
        <a:lstStyle/>
        <a:p>
          <a:r>
            <a:rPr lang="pt-BR" sz="2000" dirty="0" smtClean="0"/>
            <a:t>Programas de fomento à pesquisa</a:t>
          </a:r>
          <a:endParaRPr lang="pt-BR" sz="2000" dirty="0"/>
        </a:p>
      </dgm:t>
    </dgm:pt>
    <dgm:pt modelId="{32EC6048-BD25-4543-85B4-30EBD3C645AB}" type="parTrans" cxnId="{F365615C-57C5-4356-A2D3-403C72837BE6}">
      <dgm:prSet/>
      <dgm:spPr/>
      <dgm:t>
        <a:bodyPr/>
        <a:lstStyle/>
        <a:p>
          <a:endParaRPr lang="pt-BR"/>
        </a:p>
      </dgm:t>
    </dgm:pt>
    <dgm:pt modelId="{BE93F5E7-0FA9-4B9A-A25B-DE1724DE67D5}" type="sibTrans" cxnId="{F365615C-57C5-4356-A2D3-403C72837BE6}">
      <dgm:prSet/>
      <dgm:spPr/>
      <dgm:t>
        <a:bodyPr/>
        <a:lstStyle/>
        <a:p>
          <a:endParaRPr lang="pt-BR"/>
        </a:p>
      </dgm:t>
    </dgm:pt>
    <dgm:pt modelId="{1ED0A2F1-57A1-41C0-82C0-665D8C76C3E1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000" dirty="0" smtClean="0"/>
            <a:t>Departamento de Engenharia de Saúde Pública (Densp)</a:t>
          </a:r>
          <a:endParaRPr lang="pt-BR" sz="2000" dirty="0"/>
        </a:p>
      </dgm:t>
    </dgm:pt>
    <dgm:pt modelId="{36D84444-9700-45AE-83B6-3DB59184B696}" type="parTrans" cxnId="{88F78F89-CB35-4D52-A6F8-880B3297A470}">
      <dgm:prSet/>
      <dgm:spPr/>
      <dgm:t>
        <a:bodyPr/>
        <a:lstStyle/>
        <a:p>
          <a:endParaRPr lang="pt-BR"/>
        </a:p>
      </dgm:t>
    </dgm:pt>
    <dgm:pt modelId="{B7356F99-38AA-4AE9-AB68-47E21A9C5C85}" type="sibTrans" cxnId="{88F78F89-CB35-4D52-A6F8-880B3297A470}">
      <dgm:prSet/>
      <dgm:spPr/>
      <dgm:t>
        <a:bodyPr/>
        <a:lstStyle/>
        <a:p>
          <a:endParaRPr lang="pt-BR"/>
        </a:p>
      </dgm:t>
    </dgm:pt>
    <dgm:pt modelId="{9893D575-3F02-454D-BE82-92D6443D5DED}">
      <dgm:prSet phldrT="[Texto]" custT="1"/>
      <dgm:spPr/>
      <dgm:t>
        <a:bodyPr/>
        <a:lstStyle/>
        <a:p>
          <a:r>
            <a:rPr lang="pt-BR" sz="2000" dirty="0" smtClean="0"/>
            <a:t>Fomentar soluções de saneamento para prevenção e controle de doenças</a:t>
          </a:r>
          <a:endParaRPr lang="pt-BR" sz="2000" dirty="0"/>
        </a:p>
      </dgm:t>
    </dgm:pt>
    <dgm:pt modelId="{9FA52099-AC62-4CF3-9CBD-A4D75FDEE263}" type="parTrans" cxnId="{04A0ACF2-B1B5-4341-87AA-B31D5262DC2D}">
      <dgm:prSet/>
      <dgm:spPr/>
      <dgm:t>
        <a:bodyPr/>
        <a:lstStyle/>
        <a:p>
          <a:endParaRPr lang="pt-BR"/>
        </a:p>
      </dgm:t>
    </dgm:pt>
    <dgm:pt modelId="{286E9E27-C073-404E-A2CB-909A17CB970E}" type="sibTrans" cxnId="{04A0ACF2-B1B5-4341-87AA-B31D5262DC2D}">
      <dgm:prSet/>
      <dgm:spPr/>
      <dgm:t>
        <a:bodyPr/>
        <a:lstStyle/>
        <a:p>
          <a:endParaRPr lang="pt-BR"/>
        </a:p>
      </dgm:t>
    </dgm:pt>
    <dgm:pt modelId="{4384491E-40FD-4DB8-B50B-7BE4D9A9A7EC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000" dirty="0" smtClean="0"/>
            <a:t>Programa de Pesquisa em Saúde e Saneamento (1999)</a:t>
          </a:r>
          <a:endParaRPr lang="pt-BR" sz="2000" dirty="0"/>
        </a:p>
      </dgm:t>
    </dgm:pt>
    <dgm:pt modelId="{F916253D-76AA-498E-A2BB-7E0599C66882}" type="parTrans" cxnId="{678055EB-797F-4B43-BC68-D930A541D154}">
      <dgm:prSet/>
      <dgm:spPr/>
      <dgm:t>
        <a:bodyPr/>
        <a:lstStyle/>
        <a:p>
          <a:endParaRPr lang="pt-BR"/>
        </a:p>
      </dgm:t>
    </dgm:pt>
    <dgm:pt modelId="{3715538B-B0C9-49E8-887C-728AE2BC79CF}" type="sibTrans" cxnId="{678055EB-797F-4B43-BC68-D930A541D154}">
      <dgm:prSet/>
      <dgm:spPr/>
      <dgm:t>
        <a:bodyPr/>
        <a:lstStyle/>
        <a:p>
          <a:endParaRPr lang="pt-BR"/>
        </a:p>
      </dgm:t>
    </dgm:pt>
    <dgm:pt modelId="{6C646EA2-B812-4880-B7AC-69B2F0D0B580}">
      <dgm:prSet custT="1"/>
      <dgm:spPr/>
      <dgm:t>
        <a:bodyPr/>
        <a:lstStyle/>
        <a:p>
          <a:r>
            <a:rPr lang="pt-BR" sz="2000" dirty="0" smtClean="0"/>
            <a:t>Encontrar soluções para os problemas que limitavam suas ações</a:t>
          </a:r>
          <a:endParaRPr lang="pt-BR" sz="2000" dirty="0"/>
        </a:p>
      </dgm:t>
    </dgm:pt>
    <dgm:pt modelId="{6AAD267C-C97D-428F-9061-DB790E9FD76C}" type="parTrans" cxnId="{FDE8D57A-FD31-4EC1-AF1E-9C9D64737B51}">
      <dgm:prSet/>
      <dgm:spPr/>
      <dgm:t>
        <a:bodyPr/>
        <a:lstStyle/>
        <a:p>
          <a:endParaRPr lang="pt-BR"/>
        </a:p>
      </dgm:t>
    </dgm:pt>
    <dgm:pt modelId="{2370583A-373F-40D6-8BA4-83753B04AA68}" type="sibTrans" cxnId="{FDE8D57A-FD31-4EC1-AF1E-9C9D64737B51}">
      <dgm:prSet/>
      <dgm:spPr/>
      <dgm:t>
        <a:bodyPr/>
        <a:lstStyle/>
        <a:p>
          <a:endParaRPr lang="pt-BR"/>
        </a:p>
      </dgm:t>
    </dgm:pt>
    <dgm:pt modelId="{4375BC40-A9C5-40CE-B4A2-693020044977}">
      <dgm:prSet custT="1"/>
      <dgm:spPr/>
      <dgm:t>
        <a:bodyPr/>
        <a:lstStyle/>
        <a:p>
          <a:r>
            <a:rPr lang="pt-BR" sz="2000" dirty="0" smtClean="0"/>
            <a:t>Desenvolvimento de técnicas que ampliassem sua capacidade de atuação</a:t>
          </a:r>
          <a:endParaRPr lang="pt-BR" sz="2000" dirty="0"/>
        </a:p>
      </dgm:t>
    </dgm:pt>
    <dgm:pt modelId="{2B50964D-F9C4-49EC-99FF-728FD3420268}" type="parTrans" cxnId="{D20312B7-0C70-45D6-8B81-17A8FC8E9688}">
      <dgm:prSet/>
      <dgm:spPr/>
      <dgm:t>
        <a:bodyPr/>
        <a:lstStyle/>
        <a:p>
          <a:endParaRPr lang="pt-BR"/>
        </a:p>
      </dgm:t>
    </dgm:pt>
    <dgm:pt modelId="{A8FBD460-89F2-4E67-9A78-B50E39E2B72E}" type="sibTrans" cxnId="{D20312B7-0C70-45D6-8B81-17A8FC8E9688}">
      <dgm:prSet/>
      <dgm:spPr/>
      <dgm:t>
        <a:bodyPr/>
        <a:lstStyle/>
        <a:p>
          <a:endParaRPr lang="pt-BR"/>
        </a:p>
      </dgm:t>
    </dgm:pt>
    <dgm:pt modelId="{E2C94F2A-0925-4A4B-AAF5-D2ED9F50C50A}" type="pres">
      <dgm:prSet presAssocID="{13AE4EC3-E5E9-41B0-8BDB-1CD5FA3CBAE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0449D25-0E3A-4883-830E-E7FDF53D83A6}" type="pres">
      <dgm:prSet presAssocID="{EDB8513E-06CA-4FA7-91D4-19E10205E235}" presName="composite" presStyleCnt="0"/>
      <dgm:spPr/>
    </dgm:pt>
    <dgm:pt modelId="{F89CD647-5F6D-4B40-A544-5B3222CEC728}" type="pres">
      <dgm:prSet presAssocID="{EDB8513E-06CA-4FA7-91D4-19E10205E235}" presName="bentUpArrow1" presStyleLbl="alignImgPlace1" presStyleIdx="0" presStyleCnt="3" custLinFactNeighborX="-44656" custLinFactNeighborY="-19245"/>
      <dgm:spPr>
        <a:solidFill>
          <a:schemeClr val="accent2">
            <a:lumMod val="60000"/>
            <a:lumOff val="40000"/>
          </a:schemeClr>
        </a:solidFill>
      </dgm:spPr>
    </dgm:pt>
    <dgm:pt modelId="{C233BC0B-EF6A-4203-839E-DA178C77BFCE}" type="pres">
      <dgm:prSet presAssocID="{EDB8513E-06CA-4FA7-91D4-19E10205E235}" presName="ParentText" presStyleLbl="node1" presStyleIdx="0" presStyleCnt="4" custScaleX="143790" custLinFactNeighborX="-7350" custLinFactNeighborY="-163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7D03F-1593-41E8-84C6-95B294671087}" type="pres">
      <dgm:prSet presAssocID="{EDB8513E-06CA-4FA7-91D4-19E10205E235}" presName="ChildText" presStyleLbl="revTx" presStyleIdx="0" presStyleCnt="4" custScaleX="454775" custLinFactX="100000" custLinFactNeighborX="110640" custLinFactNeighborY="-299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7B249B-1DF7-4361-9999-AC2AB24501D4}" type="pres">
      <dgm:prSet presAssocID="{7C3E7C92-ACE2-4B08-9926-DB51AD82C1FA}" presName="sibTrans" presStyleCnt="0"/>
      <dgm:spPr/>
    </dgm:pt>
    <dgm:pt modelId="{AD7C3B9D-52D5-4D36-A99B-710B0D5D6107}" type="pres">
      <dgm:prSet presAssocID="{0FC9026A-7BB2-4396-A0E5-11F649205C1D}" presName="composite" presStyleCnt="0"/>
      <dgm:spPr/>
    </dgm:pt>
    <dgm:pt modelId="{A6FF03FB-ADEE-4A0C-A986-CECC36141373}" type="pres">
      <dgm:prSet presAssocID="{0FC9026A-7BB2-4396-A0E5-11F649205C1D}" presName="bentUpArrow1" presStyleLbl="alignImgPlace1" presStyleIdx="1" presStyleCnt="3" custLinFactX="-59882" custLinFactNeighborX="-100000" custLinFactNeighborY="-19245"/>
      <dgm:spPr>
        <a:solidFill>
          <a:schemeClr val="accent2">
            <a:lumMod val="60000"/>
            <a:lumOff val="40000"/>
          </a:schemeClr>
        </a:solidFill>
      </dgm:spPr>
    </dgm:pt>
    <dgm:pt modelId="{F3A77AED-DF27-47DE-BFC0-F070B7CBFB4D}" type="pres">
      <dgm:prSet presAssocID="{0FC9026A-7BB2-4396-A0E5-11F649205C1D}" presName="ParentText" presStyleLbl="node1" presStyleIdx="1" presStyleCnt="4" custLinFactX="-11181" custLinFactNeighborX="-100000" custLinFactNeighborY="-163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D0C951-B234-4BA9-A41D-6A813A44B613}" type="pres">
      <dgm:prSet presAssocID="{0FC9026A-7BB2-4396-A0E5-11F649205C1D}" presName="ChildText" presStyleLbl="revTx" presStyleIdx="1" presStyleCnt="4" custScaleX="481413" custLinFactNeighborX="46753" custLinFactNeighborY="-192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987F27-CEBB-4044-ACC0-4456B4ADD7EC}" type="pres">
      <dgm:prSet presAssocID="{5B067EAE-4B7A-4FE9-81BA-6F51CE64CA07}" presName="sibTrans" presStyleCnt="0"/>
      <dgm:spPr/>
    </dgm:pt>
    <dgm:pt modelId="{FDA3E34B-D69D-4A57-9852-13AA7BCAEC75}" type="pres">
      <dgm:prSet presAssocID="{1ED0A2F1-57A1-41C0-82C0-665D8C76C3E1}" presName="composite" presStyleCnt="0"/>
      <dgm:spPr/>
    </dgm:pt>
    <dgm:pt modelId="{D976B30F-55A4-4269-BF1E-7B9DBC7B51C7}" type="pres">
      <dgm:prSet presAssocID="{1ED0A2F1-57A1-41C0-82C0-665D8C76C3E1}" presName="bentUpArrow1" presStyleLbl="alignImgPlace1" presStyleIdx="2" presStyleCnt="3" custLinFactX="-100000" custLinFactNeighborX="-190787" custLinFactNeighborY="-11285"/>
      <dgm:spPr>
        <a:solidFill>
          <a:schemeClr val="accent2">
            <a:lumMod val="60000"/>
            <a:lumOff val="40000"/>
          </a:schemeClr>
        </a:solidFill>
      </dgm:spPr>
    </dgm:pt>
    <dgm:pt modelId="{83F6FF7D-63E7-46C1-ADA8-A680639EF42C}" type="pres">
      <dgm:prSet presAssocID="{1ED0A2F1-57A1-41C0-82C0-665D8C76C3E1}" presName="ParentText" presStyleLbl="node1" presStyleIdx="2" presStyleCnt="4" custScaleX="234677" custScaleY="118866" custLinFactX="-40656" custLinFactNeighborX="-100000" custLinFactNeighborY="-185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B06CD1-3DC3-4679-9B50-1F2A3E0E76DA}" type="pres">
      <dgm:prSet presAssocID="{1ED0A2F1-57A1-41C0-82C0-665D8C76C3E1}" presName="ChildText" presStyleLbl="revTx" presStyleIdx="2" presStyleCnt="4" custScaleX="510363" custLinFactX="12626" custLinFactNeighborX="100000" custLinFactNeighborY="-252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8E8FB-A29F-4E8E-8633-2217DA963165}" type="pres">
      <dgm:prSet presAssocID="{B7356F99-38AA-4AE9-AB68-47E21A9C5C85}" presName="sibTrans" presStyleCnt="0"/>
      <dgm:spPr/>
    </dgm:pt>
    <dgm:pt modelId="{8A7B51A3-72F6-4967-9B6B-D5AB6A11BCF4}" type="pres">
      <dgm:prSet presAssocID="{4384491E-40FD-4DB8-B50B-7BE4D9A9A7EC}" presName="composite" presStyleCnt="0"/>
      <dgm:spPr/>
    </dgm:pt>
    <dgm:pt modelId="{7E25CB0A-0BAC-46B9-A43E-EB4C9BA13336}" type="pres">
      <dgm:prSet presAssocID="{4384491E-40FD-4DB8-B50B-7BE4D9A9A7EC}" presName="ParentText" presStyleLbl="node1" presStyleIdx="3" presStyleCnt="4" custScaleX="225606" custScaleY="120563" custLinFactX="-99880" custLinFactNeighborX="-100000" custLinFactNeighborY="-35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236BD1-E253-4ABD-8EC8-14BE71948A30}" type="pres">
      <dgm:prSet presAssocID="{4384491E-40FD-4DB8-B50B-7BE4D9A9A7EC}" presName="FinalChildText" presStyleLbl="revTx" presStyleIdx="3" presStyleCnt="4" custScaleX="469579" custScaleY="154881" custLinFactNeighborX="43538" custLinFactNeighborY="53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76BCC4C-7EA6-4E45-BECB-32AD5930827D}" type="presOf" srcId="{4C4A02FA-A702-4AE3-A06B-FDAAEABF9438}" destId="{5607D03F-1593-41E8-84C6-95B294671087}" srcOrd="0" destOrd="0" presId="urn:microsoft.com/office/officeart/2005/8/layout/StepDownProcess"/>
    <dgm:cxn modelId="{1709D5D2-C28D-4DD5-975F-9EDD2D729D8E}" srcId="{13AE4EC3-E5E9-41B0-8BDB-1CD5FA3CBAE1}" destId="{0FC9026A-7BB2-4396-A0E5-11F649205C1D}" srcOrd="1" destOrd="0" parTransId="{FE1D2C7E-CDF9-4781-B12D-EF364C648975}" sibTransId="{5B067EAE-4B7A-4FE9-81BA-6F51CE64CA07}"/>
    <dgm:cxn modelId="{FD5975E9-84A6-4EBB-B53D-D7E69E6F8FFE}" type="presOf" srcId="{EDB8513E-06CA-4FA7-91D4-19E10205E235}" destId="{C233BC0B-EF6A-4203-839E-DA178C77BFCE}" srcOrd="0" destOrd="0" presId="urn:microsoft.com/office/officeart/2005/8/layout/StepDownProcess"/>
    <dgm:cxn modelId="{F365615C-57C5-4356-A2D3-403C72837BE6}" srcId="{0FC9026A-7BB2-4396-A0E5-11F649205C1D}" destId="{3874AE6C-4216-4D31-B818-B5420DFFE0C9}" srcOrd="0" destOrd="0" parTransId="{32EC6048-BD25-4543-85B4-30EBD3C645AB}" sibTransId="{BE93F5E7-0FA9-4B9A-A25B-DE1724DE67D5}"/>
    <dgm:cxn modelId="{D20312B7-0C70-45D6-8B81-17A8FC8E9688}" srcId="{4384491E-40FD-4DB8-B50B-7BE4D9A9A7EC}" destId="{4375BC40-A9C5-40CE-B4A2-693020044977}" srcOrd="1" destOrd="0" parTransId="{2B50964D-F9C4-49EC-99FF-728FD3420268}" sibTransId="{A8FBD460-89F2-4E67-9A78-B50E39E2B72E}"/>
    <dgm:cxn modelId="{276A090B-0210-40D6-BDDE-9ED38FB3EC51}" srcId="{EDB8513E-06CA-4FA7-91D4-19E10205E235}" destId="{4C4A02FA-A702-4AE3-A06B-FDAAEABF9438}" srcOrd="0" destOrd="0" parTransId="{D9532123-8846-4ED4-B840-412E557512BB}" sibTransId="{C4180E19-7EA2-46C2-9AC9-6C7DC25B25E7}"/>
    <dgm:cxn modelId="{3084685F-CF68-4130-86A6-2E80B5ED53F6}" type="presOf" srcId="{1ED0A2F1-57A1-41C0-82C0-665D8C76C3E1}" destId="{83F6FF7D-63E7-46C1-ADA8-A680639EF42C}" srcOrd="0" destOrd="0" presId="urn:microsoft.com/office/officeart/2005/8/layout/StepDownProcess"/>
    <dgm:cxn modelId="{813E63C0-77F8-413E-AE02-1C7E96D12175}" type="presOf" srcId="{0FC9026A-7BB2-4396-A0E5-11F649205C1D}" destId="{F3A77AED-DF27-47DE-BFC0-F070B7CBFB4D}" srcOrd="0" destOrd="0" presId="urn:microsoft.com/office/officeart/2005/8/layout/StepDownProcess"/>
    <dgm:cxn modelId="{8000F855-4451-40D1-8F23-849D2A93DB00}" type="presOf" srcId="{4384491E-40FD-4DB8-B50B-7BE4D9A9A7EC}" destId="{7E25CB0A-0BAC-46B9-A43E-EB4C9BA13336}" srcOrd="0" destOrd="0" presId="urn:microsoft.com/office/officeart/2005/8/layout/StepDownProcess"/>
    <dgm:cxn modelId="{FDE8D57A-FD31-4EC1-AF1E-9C9D64737B51}" srcId="{4384491E-40FD-4DB8-B50B-7BE4D9A9A7EC}" destId="{6C646EA2-B812-4880-B7AC-69B2F0D0B580}" srcOrd="0" destOrd="0" parTransId="{6AAD267C-C97D-428F-9061-DB790E9FD76C}" sibTransId="{2370583A-373F-40D6-8BA4-83753B04AA68}"/>
    <dgm:cxn modelId="{C8D2DAAB-CA16-4FF3-8BE8-28EF3F476768}" type="presOf" srcId="{4375BC40-A9C5-40CE-B4A2-693020044977}" destId="{8E236BD1-E253-4ABD-8EC8-14BE71948A30}" srcOrd="0" destOrd="1" presId="urn:microsoft.com/office/officeart/2005/8/layout/StepDownProcess"/>
    <dgm:cxn modelId="{04A0ACF2-B1B5-4341-87AA-B31D5262DC2D}" srcId="{1ED0A2F1-57A1-41C0-82C0-665D8C76C3E1}" destId="{9893D575-3F02-454D-BE82-92D6443D5DED}" srcOrd="0" destOrd="0" parTransId="{9FA52099-AC62-4CF3-9CBD-A4D75FDEE263}" sibTransId="{286E9E27-C073-404E-A2CB-909A17CB970E}"/>
    <dgm:cxn modelId="{7B278719-7AAD-48CB-95C2-7944ADBF3C1F}" type="presOf" srcId="{9893D575-3F02-454D-BE82-92D6443D5DED}" destId="{06B06CD1-3DC3-4679-9B50-1F2A3E0E76DA}" srcOrd="0" destOrd="0" presId="urn:microsoft.com/office/officeart/2005/8/layout/StepDownProcess"/>
    <dgm:cxn modelId="{59D37149-5248-473E-B96B-5FF9DC728701}" type="presOf" srcId="{13AE4EC3-E5E9-41B0-8BDB-1CD5FA3CBAE1}" destId="{E2C94F2A-0925-4A4B-AAF5-D2ED9F50C50A}" srcOrd="0" destOrd="0" presId="urn:microsoft.com/office/officeart/2005/8/layout/StepDownProcess"/>
    <dgm:cxn modelId="{E2216A31-6439-4802-8DC5-A4609AA01BEC}" srcId="{13AE4EC3-E5E9-41B0-8BDB-1CD5FA3CBAE1}" destId="{EDB8513E-06CA-4FA7-91D4-19E10205E235}" srcOrd="0" destOrd="0" parTransId="{DDE25790-E29D-486C-AB50-C03A2F363093}" sibTransId="{7C3E7C92-ACE2-4B08-9926-DB51AD82C1FA}"/>
    <dgm:cxn modelId="{88F78F89-CB35-4D52-A6F8-880B3297A470}" srcId="{13AE4EC3-E5E9-41B0-8BDB-1CD5FA3CBAE1}" destId="{1ED0A2F1-57A1-41C0-82C0-665D8C76C3E1}" srcOrd="2" destOrd="0" parTransId="{36D84444-9700-45AE-83B6-3DB59184B696}" sibTransId="{B7356F99-38AA-4AE9-AB68-47E21A9C5C85}"/>
    <dgm:cxn modelId="{C5959EF2-E55F-43AD-AA5A-1BC2FD01ADC0}" type="presOf" srcId="{3874AE6C-4216-4D31-B818-B5420DFFE0C9}" destId="{09D0C951-B234-4BA9-A41D-6A813A44B613}" srcOrd="0" destOrd="0" presId="urn:microsoft.com/office/officeart/2005/8/layout/StepDownProcess"/>
    <dgm:cxn modelId="{678055EB-797F-4B43-BC68-D930A541D154}" srcId="{13AE4EC3-E5E9-41B0-8BDB-1CD5FA3CBAE1}" destId="{4384491E-40FD-4DB8-B50B-7BE4D9A9A7EC}" srcOrd="3" destOrd="0" parTransId="{F916253D-76AA-498E-A2BB-7E0599C66882}" sibTransId="{3715538B-B0C9-49E8-887C-728AE2BC79CF}"/>
    <dgm:cxn modelId="{645D57C5-65E8-4080-8602-684CCF337481}" type="presOf" srcId="{6C646EA2-B812-4880-B7AC-69B2F0D0B580}" destId="{8E236BD1-E253-4ABD-8EC8-14BE71948A30}" srcOrd="0" destOrd="0" presId="urn:microsoft.com/office/officeart/2005/8/layout/StepDownProcess"/>
    <dgm:cxn modelId="{3296DE03-5776-4941-95A4-A63CD508E406}" type="presParOf" srcId="{E2C94F2A-0925-4A4B-AAF5-D2ED9F50C50A}" destId="{50449D25-0E3A-4883-830E-E7FDF53D83A6}" srcOrd="0" destOrd="0" presId="urn:microsoft.com/office/officeart/2005/8/layout/StepDownProcess"/>
    <dgm:cxn modelId="{FF5D79D8-D6F2-430F-9970-BE45E2591DB2}" type="presParOf" srcId="{50449D25-0E3A-4883-830E-E7FDF53D83A6}" destId="{F89CD647-5F6D-4B40-A544-5B3222CEC728}" srcOrd="0" destOrd="0" presId="urn:microsoft.com/office/officeart/2005/8/layout/StepDownProcess"/>
    <dgm:cxn modelId="{77BD6A6B-DEDA-4DC2-BF5A-4F20EDB87317}" type="presParOf" srcId="{50449D25-0E3A-4883-830E-E7FDF53D83A6}" destId="{C233BC0B-EF6A-4203-839E-DA178C77BFCE}" srcOrd="1" destOrd="0" presId="urn:microsoft.com/office/officeart/2005/8/layout/StepDownProcess"/>
    <dgm:cxn modelId="{3765D0E2-FFAC-4E0B-89FD-16E4D1C5E725}" type="presParOf" srcId="{50449D25-0E3A-4883-830E-E7FDF53D83A6}" destId="{5607D03F-1593-41E8-84C6-95B294671087}" srcOrd="2" destOrd="0" presId="urn:microsoft.com/office/officeart/2005/8/layout/StepDownProcess"/>
    <dgm:cxn modelId="{667D7830-E479-42E0-B032-DF4EE834798B}" type="presParOf" srcId="{E2C94F2A-0925-4A4B-AAF5-D2ED9F50C50A}" destId="{437B249B-1DF7-4361-9999-AC2AB24501D4}" srcOrd="1" destOrd="0" presId="urn:microsoft.com/office/officeart/2005/8/layout/StepDownProcess"/>
    <dgm:cxn modelId="{25892485-4ADF-4CBB-A87B-4E97D7CA3BD9}" type="presParOf" srcId="{E2C94F2A-0925-4A4B-AAF5-D2ED9F50C50A}" destId="{AD7C3B9D-52D5-4D36-A99B-710B0D5D6107}" srcOrd="2" destOrd="0" presId="urn:microsoft.com/office/officeart/2005/8/layout/StepDownProcess"/>
    <dgm:cxn modelId="{F41E202F-EB4A-4C1F-B24B-DE0F5BBF78A4}" type="presParOf" srcId="{AD7C3B9D-52D5-4D36-A99B-710B0D5D6107}" destId="{A6FF03FB-ADEE-4A0C-A986-CECC36141373}" srcOrd="0" destOrd="0" presId="urn:microsoft.com/office/officeart/2005/8/layout/StepDownProcess"/>
    <dgm:cxn modelId="{E3FA8D0B-16EE-4A9D-9521-00303AEA53E6}" type="presParOf" srcId="{AD7C3B9D-52D5-4D36-A99B-710B0D5D6107}" destId="{F3A77AED-DF27-47DE-BFC0-F070B7CBFB4D}" srcOrd="1" destOrd="0" presId="urn:microsoft.com/office/officeart/2005/8/layout/StepDownProcess"/>
    <dgm:cxn modelId="{F3238527-BFC0-4E70-8DA2-C1E878B0AEA6}" type="presParOf" srcId="{AD7C3B9D-52D5-4D36-A99B-710B0D5D6107}" destId="{09D0C951-B234-4BA9-A41D-6A813A44B613}" srcOrd="2" destOrd="0" presId="urn:microsoft.com/office/officeart/2005/8/layout/StepDownProcess"/>
    <dgm:cxn modelId="{9069D531-C5F7-4C91-8461-ECF89CCEF0B3}" type="presParOf" srcId="{E2C94F2A-0925-4A4B-AAF5-D2ED9F50C50A}" destId="{6C987F27-CEBB-4044-ACC0-4456B4ADD7EC}" srcOrd="3" destOrd="0" presId="urn:microsoft.com/office/officeart/2005/8/layout/StepDownProcess"/>
    <dgm:cxn modelId="{8C766FDE-80EB-470F-94F3-6B167F761EE9}" type="presParOf" srcId="{E2C94F2A-0925-4A4B-AAF5-D2ED9F50C50A}" destId="{FDA3E34B-D69D-4A57-9852-13AA7BCAEC75}" srcOrd="4" destOrd="0" presId="urn:microsoft.com/office/officeart/2005/8/layout/StepDownProcess"/>
    <dgm:cxn modelId="{3AA3C866-6EA6-49F8-91E2-CFCBE917A87E}" type="presParOf" srcId="{FDA3E34B-D69D-4A57-9852-13AA7BCAEC75}" destId="{D976B30F-55A4-4269-BF1E-7B9DBC7B51C7}" srcOrd="0" destOrd="0" presId="urn:microsoft.com/office/officeart/2005/8/layout/StepDownProcess"/>
    <dgm:cxn modelId="{D772FDFF-F92A-4E13-8CEC-1F3203CED01C}" type="presParOf" srcId="{FDA3E34B-D69D-4A57-9852-13AA7BCAEC75}" destId="{83F6FF7D-63E7-46C1-ADA8-A680639EF42C}" srcOrd="1" destOrd="0" presId="urn:microsoft.com/office/officeart/2005/8/layout/StepDownProcess"/>
    <dgm:cxn modelId="{33A8E339-114F-462F-A250-8BB2ACF47C0A}" type="presParOf" srcId="{FDA3E34B-D69D-4A57-9852-13AA7BCAEC75}" destId="{06B06CD1-3DC3-4679-9B50-1F2A3E0E76DA}" srcOrd="2" destOrd="0" presId="urn:microsoft.com/office/officeart/2005/8/layout/StepDownProcess"/>
    <dgm:cxn modelId="{C1FBC3D1-F502-441F-B86D-36219AC29298}" type="presParOf" srcId="{E2C94F2A-0925-4A4B-AAF5-D2ED9F50C50A}" destId="{7AD8E8FB-A29F-4E8E-8633-2217DA963165}" srcOrd="5" destOrd="0" presId="urn:microsoft.com/office/officeart/2005/8/layout/StepDownProcess"/>
    <dgm:cxn modelId="{EE3CC0DA-6762-4DAB-963B-53FB77287C0B}" type="presParOf" srcId="{E2C94F2A-0925-4A4B-AAF5-D2ED9F50C50A}" destId="{8A7B51A3-72F6-4967-9B6B-D5AB6A11BCF4}" srcOrd="6" destOrd="0" presId="urn:microsoft.com/office/officeart/2005/8/layout/StepDownProcess"/>
    <dgm:cxn modelId="{2B0C5AF8-ED08-45C3-887F-5837460061D4}" type="presParOf" srcId="{8A7B51A3-72F6-4967-9B6B-D5AB6A11BCF4}" destId="{7E25CB0A-0BAC-46B9-A43E-EB4C9BA13336}" srcOrd="0" destOrd="0" presId="urn:microsoft.com/office/officeart/2005/8/layout/StepDownProcess"/>
    <dgm:cxn modelId="{6440B903-C6F4-4808-B21F-278ACA1CBF63}" type="presParOf" srcId="{8A7B51A3-72F6-4967-9B6B-D5AB6A11BCF4}" destId="{8E236BD1-E253-4ABD-8EC8-14BE71948A30}" srcOrd="1" destOrd="0" presId="urn:microsoft.com/office/officeart/2005/8/layout/StepDownProcess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  <a:ext uri="{C62137D5-CB1D-491B-B009-E17868A290BF}">
      <dgm14:recolorImg xmlns=""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054129-BDE9-4D0E-BD6D-C8CE278B4F15}" type="doc">
      <dgm:prSet loTypeId="urn:microsoft.com/office/officeart/2011/layout/Tab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F52E82D-1BB1-47B4-894C-AE7E237E7B1F}">
      <dgm:prSet phldrT="[Text]" custT="1"/>
      <dgm:spPr/>
      <dgm:t>
        <a:bodyPr/>
        <a:lstStyle/>
        <a:p>
          <a:r>
            <a:rPr lang="pt-BR" sz="2400" dirty="0" smtClean="0"/>
            <a:t>Gestão</a:t>
          </a:r>
          <a:endParaRPr lang="en-US" sz="2400" dirty="0"/>
        </a:p>
      </dgm:t>
    </dgm:pt>
    <dgm:pt modelId="{CB17C8DF-1E64-4737-9C16-AE9AD89A2897}" type="parTrans" cxnId="{C4E199C1-159C-4FC2-9D05-7D65F35CC13B}">
      <dgm:prSet/>
      <dgm:spPr/>
      <dgm:t>
        <a:bodyPr/>
        <a:lstStyle/>
        <a:p>
          <a:endParaRPr lang="en-US"/>
        </a:p>
      </dgm:t>
    </dgm:pt>
    <dgm:pt modelId="{CF38EDEA-88E0-4D35-B5F8-C476D7F97FA2}" type="sibTrans" cxnId="{C4E199C1-159C-4FC2-9D05-7D65F35CC13B}">
      <dgm:prSet/>
      <dgm:spPr/>
      <dgm:t>
        <a:bodyPr/>
        <a:lstStyle/>
        <a:p>
          <a:endParaRPr lang="en-US"/>
        </a:p>
      </dgm:t>
    </dgm:pt>
    <dgm:pt modelId="{CCBA4403-CD1F-4BCA-B09D-A20534CD1540}">
      <dgm:prSet phldrT="[Text]" custT="1"/>
      <dgm:spPr/>
      <dgm:t>
        <a:bodyPr/>
        <a:lstStyle/>
        <a:p>
          <a:r>
            <a:rPr lang="pt-BR" sz="2400" dirty="0" smtClean="0">
              <a:solidFill>
                <a:schemeClr val="tx2">
                  <a:lumMod val="50000"/>
                </a:schemeClr>
              </a:solidFill>
            </a:rPr>
            <a:t>Modelos de coleta seletiva, com e sem participação de catadores</a:t>
          </a:r>
          <a:endParaRPr lang="en-US" sz="2400" dirty="0"/>
        </a:p>
      </dgm:t>
    </dgm:pt>
    <dgm:pt modelId="{CE034DEB-532F-4651-AD3B-A8096C337C33}" type="parTrans" cxnId="{88483AC2-D541-4316-B538-F59ECD7993E6}">
      <dgm:prSet/>
      <dgm:spPr/>
      <dgm:t>
        <a:bodyPr/>
        <a:lstStyle/>
        <a:p>
          <a:endParaRPr lang="en-US"/>
        </a:p>
      </dgm:t>
    </dgm:pt>
    <dgm:pt modelId="{E0323303-6968-4C32-B365-F6418C1D8E2A}" type="sibTrans" cxnId="{88483AC2-D541-4316-B538-F59ECD7993E6}">
      <dgm:prSet/>
      <dgm:spPr/>
      <dgm:t>
        <a:bodyPr/>
        <a:lstStyle/>
        <a:p>
          <a:endParaRPr lang="en-US"/>
        </a:p>
      </dgm:t>
    </dgm:pt>
    <dgm:pt modelId="{94A01605-9345-4020-B276-EF158F78599E}" type="pres">
      <dgm:prSet presAssocID="{C1054129-BDE9-4D0E-BD6D-C8CE278B4F15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11AACCB-8AD8-48D8-B7C8-9C0E1547FB29}" type="pres">
      <dgm:prSet presAssocID="{AF52E82D-1BB1-47B4-894C-AE7E237E7B1F}" presName="composite" presStyleCnt="0"/>
      <dgm:spPr/>
    </dgm:pt>
    <dgm:pt modelId="{4473A746-89F9-40BF-A80F-F858D40BED31}" type="pres">
      <dgm:prSet presAssocID="{AF52E82D-1BB1-47B4-894C-AE7E237E7B1F}" presName="FirstChild" presStyleLbl="revTx" presStyleIdx="0" presStyleCnt="1" custScale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27150-C8CD-4FC7-985F-2115BA28BF91}" type="pres">
      <dgm:prSet presAssocID="{AF52E82D-1BB1-47B4-894C-AE7E237E7B1F}" presName="Parent" presStyleLbl="alignNode1" presStyleIdx="0" presStyleCnt="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3A8ED-5A13-48B1-BACD-F2AC737002F8}" type="pres">
      <dgm:prSet presAssocID="{AF52E82D-1BB1-47B4-894C-AE7E237E7B1F}" presName="Accent" presStyleLbl="parChTrans1D1" presStyleIdx="0" presStyleCnt="1"/>
      <dgm:spPr/>
    </dgm:pt>
  </dgm:ptLst>
  <dgm:cxnLst>
    <dgm:cxn modelId="{C4E199C1-159C-4FC2-9D05-7D65F35CC13B}" srcId="{C1054129-BDE9-4D0E-BD6D-C8CE278B4F15}" destId="{AF52E82D-1BB1-47B4-894C-AE7E237E7B1F}" srcOrd="0" destOrd="0" parTransId="{CB17C8DF-1E64-4737-9C16-AE9AD89A2897}" sibTransId="{CF38EDEA-88E0-4D35-B5F8-C476D7F97FA2}"/>
    <dgm:cxn modelId="{623EE0A6-2FF7-4E7B-B281-54CE0C7CDE6B}" type="presOf" srcId="{C1054129-BDE9-4D0E-BD6D-C8CE278B4F15}" destId="{94A01605-9345-4020-B276-EF158F78599E}" srcOrd="0" destOrd="0" presId="urn:microsoft.com/office/officeart/2011/layout/TabList"/>
    <dgm:cxn modelId="{8630AD07-D126-41E3-9CE6-743B4E1C103D}" type="presOf" srcId="{CCBA4403-CD1F-4BCA-B09D-A20534CD1540}" destId="{4473A746-89F9-40BF-A80F-F858D40BED31}" srcOrd="0" destOrd="0" presId="urn:microsoft.com/office/officeart/2011/layout/TabList"/>
    <dgm:cxn modelId="{88483AC2-D541-4316-B538-F59ECD7993E6}" srcId="{AF52E82D-1BB1-47B4-894C-AE7E237E7B1F}" destId="{CCBA4403-CD1F-4BCA-B09D-A20534CD1540}" srcOrd="0" destOrd="0" parTransId="{CE034DEB-532F-4651-AD3B-A8096C337C33}" sibTransId="{E0323303-6968-4C32-B365-F6418C1D8E2A}"/>
    <dgm:cxn modelId="{4A91BD61-F4A3-4C81-8F2F-49E9F52A8CA2}" type="presOf" srcId="{AF52E82D-1BB1-47B4-894C-AE7E237E7B1F}" destId="{73427150-C8CD-4FC7-985F-2115BA28BF91}" srcOrd="0" destOrd="0" presId="urn:microsoft.com/office/officeart/2011/layout/TabList"/>
    <dgm:cxn modelId="{AFC010A6-D004-42C6-A370-44A5CF4FF287}" type="presParOf" srcId="{94A01605-9345-4020-B276-EF158F78599E}" destId="{911AACCB-8AD8-48D8-B7C8-9C0E1547FB29}" srcOrd="0" destOrd="0" presId="urn:microsoft.com/office/officeart/2011/layout/TabList"/>
    <dgm:cxn modelId="{A067BD28-6ABE-4315-A7E1-E27472A91018}" type="presParOf" srcId="{911AACCB-8AD8-48D8-B7C8-9C0E1547FB29}" destId="{4473A746-89F9-40BF-A80F-F858D40BED31}" srcOrd="0" destOrd="0" presId="urn:microsoft.com/office/officeart/2011/layout/TabList"/>
    <dgm:cxn modelId="{F7A4B2AD-5130-40B6-BDC4-4EC94F3E6892}" type="presParOf" srcId="{911AACCB-8AD8-48D8-B7C8-9C0E1547FB29}" destId="{73427150-C8CD-4FC7-985F-2115BA28BF91}" srcOrd="1" destOrd="0" presId="urn:microsoft.com/office/officeart/2011/layout/TabList"/>
    <dgm:cxn modelId="{13F484FB-DE8B-4066-9717-6365DA94853C}" type="presParOf" srcId="{911AACCB-8AD8-48D8-B7C8-9C0E1547FB29}" destId="{37B3A8ED-5A13-48B1-BACD-F2AC737002F8}" srcOrd="2" destOrd="0" presId="urn:microsoft.com/office/officeart/2011/layout/Tab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DD8DA2-5EA3-4397-A020-1AD545B4F8EE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FC7ABC-5AE4-4EA7-9067-ECFF4FE3646B}">
      <dgm:prSet phldrT="[Text]" custT="1"/>
      <dgm:spPr/>
      <dgm:t>
        <a:bodyPr/>
        <a:lstStyle/>
        <a:p>
          <a:r>
            <a:rPr lang="pt-BR" sz="2200" smtClean="0"/>
            <a:t>Ausência de regulação integrada e consolidada da temática, aliada a questões urgentes de abastecimento de água, refletem nas poucas iniciativas de fomento à pesquisa na área de resíduos sólidos</a:t>
          </a:r>
          <a:endParaRPr lang="en-US" sz="2200" dirty="0"/>
        </a:p>
      </dgm:t>
    </dgm:pt>
    <dgm:pt modelId="{B91FDA4D-23C2-44F2-9031-0F8BA6CB7E0C}" type="parTrans" cxnId="{5F84EBEF-0580-4C2E-9B22-806952207EFA}">
      <dgm:prSet/>
      <dgm:spPr/>
      <dgm:t>
        <a:bodyPr/>
        <a:lstStyle/>
        <a:p>
          <a:endParaRPr lang="en-US"/>
        </a:p>
      </dgm:t>
    </dgm:pt>
    <dgm:pt modelId="{191CFC2F-39D2-4320-AEC3-DA3A07D583E1}" type="sibTrans" cxnId="{5F84EBEF-0580-4C2E-9B22-806952207EFA}">
      <dgm:prSet/>
      <dgm:spPr/>
      <dgm:t>
        <a:bodyPr/>
        <a:lstStyle/>
        <a:p>
          <a:endParaRPr lang="en-US"/>
        </a:p>
      </dgm:t>
    </dgm:pt>
    <dgm:pt modelId="{9F94E4A2-F655-4002-BD63-1336932887CB}">
      <dgm:prSet phldrT="[Text]" custT="1"/>
      <dgm:spPr/>
      <dgm:t>
        <a:bodyPr/>
        <a:lstStyle/>
        <a:p>
          <a:r>
            <a:rPr lang="pt-BR" sz="2200" dirty="0" smtClean="0"/>
            <a:t>Nessa perspectiva, a Funasa, por meio do Programa de Pesquisa analisado, destaca-se pelo pioneirismo em destinar recursos para a área uma década antes da PNRS</a:t>
          </a:r>
          <a:endParaRPr lang="en-US" sz="2200" dirty="0"/>
        </a:p>
      </dgm:t>
    </dgm:pt>
    <dgm:pt modelId="{554F0F73-1248-42A9-8276-0331D2AAE54E}" type="parTrans" cxnId="{79BFA9A3-C5B9-4AE0-BB14-909F2F5BFE37}">
      <dgm:prSet/>
      <dgm:spPr/>
      <dgm:t>
        <a:bodyPr/>
        <a:lstStyle/>
        <a:p>
          <a:endParaRPr lang="en-US"/>
        </a:p>
      </dgm:t>
    </dgm:pt>
    <dgm:pt modelId="{370FA5E8-7200-4AB8-90F6-6A044FE2D3DB}" type="sibTrans" cxnId="{79BFA9A3-C5B9-4AE0-BB14-909F2F5BFE37}">
      <dgm:prSet/>
      <dgm:spPr/>
      <dgm:t>
        <a:bodyPr/>
        <a:lstStyle/>
        <a:p>
          <a:endParaRPr lang="en-US"/>
        </a:p>
      </dgm:t>
    </dgm:pt>
    <dgm:pt modelId="{44D64E75-264E-4E3E-BDC2-F1A75FE0D5A8}" type="pres">
      <dgm:prSet presAssocID="{E6DD8DA2-5EA3-4397-A020-1AD545B4F8E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51BDA6-D921-4EFF-B0BC-26BCB2E51250}" type="pres">
      <dgm:prSet presAssocID="{46FC7ABC-5AE4-4EA7-9067-ECFF4FE3646B}" presName="parentLin" presStyleCnt="0"/>
      <dgm:spPr/>
    </dgm:pt>
    <dgm:pt modelId="{732FD017-8DF8-40DE-BE18-18C4E04FAC13}" type="pres">
      <dgm:prSet presAssocID="{46FC7ABC-5AE4-4EA7-9067-ECFF4FE3646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300AB23-ACD5-4344-9D62-3E58B07B5C59}" type="pres">
      <dgm:prSet presAssocID="{46FC7ABC-5AE4-4EA7-9067-ECFF4FE3646B}" presName="parentText" presStyleLbl="node1" presStyleIdx="0" presStyleCnt="2" custScaleX="109321" custScaleY="981658" custLinFactY="6962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4E5744-23E6-4290-AB8E-B1C87D9F8697}" type="pres">
      <dgm:prSet presAssocID="{46FC7ABC-5AE4-4EA7-9067-ECFF4FE3646B}" presName="negativeSpace" presStyleCnt="0"/>
      <dgm:spPr/>
    </dgm:pt>
    <dgm:pt modelId="{740E3461-5A98-42D5-AA35-B6735514B476}" type="pres">
      <dgm:prSet presAssocID="{46FC7ABC-5AE4-4EA7-9067-ECFF4FE3646B}" presName="childText" presStyleLbl="conFgAcc1" presStyleIdx="0" presStyleCnt="2" custScaleY="554255">
        <dgm:presLayoutVars>
          <dgm:bulletEnabled val="1"/>
        </dgm:presLayoutVars>
      </dgm:prSet>
      <dgm:spPr/>
    </dgm:pt>
    <dgm:pt modelId="{EBF648D2-78E1-44EC-AEE7-ADE67392931D}" type="pres">
      <dgm:prSet presAssocID="{191CFC2F-39D2-4320-AEC3-DA3A07D583E1}" presName="spaceBetweenRectangles" presStyleCnt="0"/>
      <dgm:spPr/>
    </dgm:pt>
    <dgm:pt modelId="{18E156D7-1847-4D3C-9B54-3C575C6A414A}" type="pres">
      <dgm:prSet presAssocID="{9F94E4A2-F655-4002-BD63-1336932887CB}" presName="parentLin" presStyleCnt="0"/>
      <dgm:spPr/>
    </dgm:pt>
    <dgm:pt modelId="{9F776F31-087F-493E-BBD3-5382EF0C2351}" type="pres">
      <dgm:prSet presAssocID="{9F94E4A2-F655-4002-BD63-1336932887C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E299B47A-69D1-4B64-AF67-6D75FF4AB3B6}" type="pres">
      <dgm:prSet presAssocID="{9F94E4A2-F655-4002-BD63-1336932887CB}" presName="parentText" presStyleLbl="node1" presStyleIdx="1" presStyleCnt="2" custScaleX="109321" custScaleY="981658" custLinFactY="6962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A9D860-56EA-4B95-866D-EB8D98B8F0F5}" type="pres">
      <dgm:prSet presAssocID="{9F94E4A2-F655-4002-BD63-1336932887CB}" presName="negativeSpace" presStyleCnt="0"/>
      <dgm:spPr/>
    </dgm:pt>
    <dgm:pt modelId="{81AF3A8D-DBB7-4235-AF7F-9234FC7141AD}" type="pres">
      <dgm:prSet presAssocID="{9F94E4A2-F655-4002-BD63-1336932887CB}" presName="childText" presStyleLbl="conFgAcc1" presStyleIdx="1" presStyleCnt="2" custScaleY="554255">
        <dgm:presLayoutVars>
          <dgm:bulletEnabled val="1"/>
        </dgm:presLayoutVars>
      </dgm:prSet>
      <dgm:spPr/>
    </dgm:pt>
  </dgm:ptLst>
  <dgm:cxnLst>
    <dgm:cxn modelId="{8BCB194D-F8CC-4A63-A7A8-1C9B7DC7AAB8}" type="presOf" srcId="{9F94E4A2-F655-4002-BD63-1336932887CB}" destId="{9F776F31-087F-493E-BBD3-5382EF0C2351}" srcOrd="0" destOrd="0" presId="urn:microsoft.com/office/officeart/2005/8/layout/list1"/>
    <dgm:cxn modelId="{5F84EBEF-0580-4C2E-9B22-806952207EFA}" srcId="{E6DD8DA2-5EA3-4397-A020-1AD545B4F8EE}" destId="{46FC7ABC-5AE4-4EA7-9067-ECFF4FE3646B}" srcOrd="0" destOrd="0" parTransId="{B91FDA4D-23C2-44F2-9031-0F8BA6CB7E0C}" sibTransId="{191CFC2F-39D2-4320-AEC3-DA3A07D583E1}"/>
    <dgm:cxn modelId="{D3DB02C6-3A60-4D0F-B929-FE4E40905756}" type="presOf" srcId="{9F94E4A2-F655-4002-BD63-1336932887CB}" destId="{E299B47A-69D1-4B64-AF67-6D75FF4AB3B6}" srcOrd="1" destOrd="0" presId="urn:microsoft.com/office/officeart/2005/8/layout/list1"/>
    <dgm:cxn modelId="{2D0F5ACF-E1BF-429D-8519-FCA57CD73D81}" type="presOf" srcId="{46FC7ABC-5AE4-4EA7-9067-ECFF4FE3646B}" destId="{732FD017-8DF8-40DE-BE18-18C4E04FAC13}" srcOrd="0" destOrd="0" presId="urn:microsoft.com/office/officeart/2005/8/layout/list1"/>
    <dgm:cxn modelId="{5E0B6CCA-3C0D-4AC4-AED0-F92523793A06}" type="presOf" srcId="{E6DD8DA2-5EA3-4397-A020-1AD545B4F8EE}" destId="{44D64E75-264E-4E3E-BDC2-F1A75FE0D5A8}" srcOrd="0" destOrd="0" presId="urn:microsoft.com/office/officeart/2005/8/layout/list1"/>
    <dgm:cxn modelId="{79BFA9A3-C5B9-4AE0-BB14-909F2F5BFE37}" srcId="{E6DD8DA2-5EA3-4397-A020-1AD545B4F8EE}" destId="{9F94E4A2-F655-4002-BD63-1336932887CB}" srcOrd="1" destOrd="0" parTransId="{554F0F73-1248-42A9-8276-0331D2AAE54E}" sibTransId="{370FA5E8-7200-4AB8-90F6-6A044FE2D3DB}"/>
    <dgm:cxn modelId="{F678586D-7DFB-4276-A0B9-0C081AB24E62}" type="presOf" srcId="{46FC7ABC-5AE4-4EA7-9067-ECFF4FE3646B}" destId="{7300AB23-ACD5-4344-9D62-3E58B07B5C59}" srcOrd="1" destOrd="0" presId="urn:microsoft.com/office/officeart/2005/8/layout/list1"/>
    <dgm:cxn modelId="{8F4C60EC-1B04-4B09-AEFE-0C062C4FFE6A}" type="presParOf" srcId="{44D64E75-264E-4E3E-BDC2-F1A75FE0D5A8}" destId="{2C51BDA6-D921-4EFF-B0BC-26BCB2E51250}" srcOrd="0" destOrd="0" presId="urn:microsoft.com/office/officeart/2005/8/layout/list1"/>
    <dgm:cxn modelId="{86354A6D-4797-4689-AA31-702F20BE67B8}" type="presParOf" srcId="{2C51BDA6-D921-4EFF-B0BC-26BCB2E51250}" destId="{732FD017-8DF8-40DE-BE18-18C4E04FAC13}" srcOrd="0" destOrd="0" presId="urn:microsoft.com/office/officeart/2005/8/layout/list1"/>
    <dgm:cxn modelId="{E18AFC91-D050-4A60-9137-6FE2EC3EE01F}" type="presParOf" srcId="{2C51BDA6-D921-4EFF-B0BC-26BCB2E51250}" destId="{7300AB23-ACD5-4344-9D62-3E58B07B5C59}" srcOrd="1" destOrd="0" presId="urn:microsoft.com/office/officeart/2005/8/layout/list1"/>
    <dgm:cxn modelId="{D359614B-779C-49D6-AC18-475C51B920E7}" type="presParOf" srcId="{44D64E75-264E-4E3E-BDC2-F1A75FE0D5A8}" destId="{5F4E5744-23E6-4290-AB8E-B1C87D9F8697}" srcOrd="1" destOrd="0" presId="urn:microsoft.com/office/officeart/2005/8/layout/list1"/>
    <dgm:cxn modelId="{D44BB97B-AEA9-4F50-AB31-5965297273E5}" type="presParOf" srcId="{44D64E75-264E-4E3E-BDC2-F1A75FE0D5A8}" destId="{740E3461-5A98-42D5-AA35-B6735514B476}" srcOrd="2" destOrd="0" presId="urn:microsoft.com/office/officeart/2005/8/layout/list1"/>
    <dgm:cxn modelId="{16CF7168-CD75-4F6D-9774-620712D18371}" type="presParOf" srcId="{44D64E75-264E-4E3E-BDC2-F1A75FE0D5A8}" destId="{EBF648D2-78E1-44EC-AEE7-ADE67392931D}" srcOrd="3" destOrd="0" presId="urn:microsoft.com/office/officeart/2005/8/layout/list1"/>
    <dgm:cxn modelId="{E68762E6-FC44-4079-B35D-9B4458C45E07}" type="presParOf" srcId="{44D64E75-264E-4E3E-BDC2-F1A75FE0D5A8}" destId="{18E156D7-1847-4D3C-9B54-3C575C6A414A}" srcOrd="4" destOrd="0" presId="urn:microsoft.com/office/officeart/2005/8/layout/list1"/>
    <dgm:cxn modelId="{C1D39925-199B-4047-8B07-22F756408FD5}" type="presParOf" srcId="{18E156D7-1847-4D3C-9B54-3C575C6A414A}" destId="{9F776F31-087F-493E-BBD3-5382EF0C2351}" srcOrd="0" destOrd="0" presId="urn:microsoft.com/office/officeart/2005/8/layout/list1"/>
    <dgm:cxn modelId="{BCA42053-D2B0-4AC5-A3B3-EB7C92B00AEC}" type="presParOf" srcId="{18E156D7-1847-4D3C-9B54-3C575C6A414A}" destId="{E299B47A-69D1-4B64-AF67-6D75FF4AB3B6}" srcOrd="1" destOrd="0" presId="urn:microsoft.com/office/officeart/2005/8/layout/list1"/>
    <dgm:cxn modelId="{029E6465-5B66-4B6B-B92E-FB8E307B9444}" type="presParOf" srcId="{44D64E75-264E-4E3E-BDC2-F1A75FE0D5A8}" destId="{AFA9D860-56EA-4B95-866D-EB8D98B8F0F5}" srcOrd="5" destOrd="0" presId="urn:microsoft.com/office/officeart/2005/8/layout/list1"/>
    <dgm:cxn modelId="{28CC8E6B-B837-4330-A0F1-31FA3235C0D4}" type="presParOf" srcId="{44D64E75-264E-4E3E-BDC2-F1A75FE0D5A8}" destId="{81AF3A8D-DBB7-4235-AF7F-9234FC7141AD}" srcOrd="6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77E1F8-0F06-435A-A897-BFDF13B18736}" type="doc">
      <dgm:prSet loTypeId="urn:microsoft.com/office/officeart/2008/layout/PictureStrip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AB9803DC-19B4-47D1-B2DD-7E4F113C9B27}">
      <dgm:prSet phldrT="[Texto]" custT="1"/>
      <dgm:spPr/>
      <dgm:t>
        <a:bodyPr/>
        <a:lstStyle/>
        <a:p>
          <a:r>
            <a:rPr lang="pt-BR" sz="2200" dirty="0" smtClean="0"/>
            <a:t>Financiamento de pesquisas</a:t>
          </a:r>
          <a:endParaRPr lang="pt-BR" sz="2200" dirty="0"/>
        </a:p>
      </dgm:t>
    </dgm:pt>
    <dgm:pt modelId="{4CC3147C-11E5-4B56-BDEB-D0E882395DCB}" type="parTrans" cxnId="{53463D2A-71E3-4042-86B4-08C3059D76D6}">
      <dgm:prSet/>
      <dgm:spPr/>
      <dgm:t>
        <a:bodyPr/>
        <a:lstStyle/>
        <a:p>
          <a:endParaRPr lang="pt-BR"/>
        </a:p>
      </dgm:t>
    </dgm:pt>
    <dgm:pt modelId="{3C466BA1-125E-49DA-B503-97F3BC00258B}" type="sibTrans" cxnId="{53463D2A-71E3-4042-86B4-08C3059D76D6}">
      <dgm:prSet/>
      <dgm:spPr/>
      <dgm:t>
        <a:bodyPr/>
        <a:lstStyle/>
        <a:p>
          <a:endParaRPr lang="pt-BR"/>
        </a:p>
      </dgm:t>
    </dgm:pt>
    <dgm:pt modelId="{068D660E-2292-400B-A014-4634107096E7}">
      <dgm:prSet phldrT="[Texto]" custT="1"/>
      <dgm:spPr/>
      <dgm:t>
        <a:bodyPr/>
        <a:lstStyle/>
        <a:p>
          <a:r>
            <a:rPr lang="pt-BR" sz="2200" dirty="0" smtClean="0"/>
            <a:t>Fácil aplicabilidade</a:t>
          </a:r>
          <a:endParaRPr lang="pt-BR" sz="2200" dirty="0"/>
        </a:p>
      </dgm:t>
    </dgm:pt>
    <dgm:pt modelId="{FED9CD95-2EE6-4C7C-85D5-C2E922CB7756}" type="parTrans" cxnId="{1C91E7CE-044F-40FD-9B97-546B2A74FA67}">
      <dgm:prSet/>
      <dgm:spPr/>
      <dgm:t>
        <a:bodyPr/>
        <a:lstStyle/>
        <a:p>
          <a:endParaRPr lang="pt-BR"/>
        </a:p>
      </dgm:t>
    </dgm:pt>
    <dgm:pt modelId="{4E806010-16E0-436F-B9FA-FC28C0434F67}" type="sibTrans" cxnId="{1C91E7CE-044F-40FD-9B97-546B2A74FA67}">
      <dgm:prSet/>
      <dgm:spPr/>
      <dgm:t>
        <a:bodyPr/>
        <a:lstStyle/>
        <a:p>
          <a:endParaRPr lang="pt-BR"/>
        </a:p>
      </dgm:t>
    </dgm:pt>
    <dgm:pt modelId="{0F02F9EB-20DE-44D6-83A5-D22AF22F9C16}">
      <dgm:prSet phldrT="[Texto]" custT="1"/>
      <dgm:spPr/>
      <dgm:t>
        <a:bodyPr/>
        <a:lstStyle/>
        <a:p>
          <a:r>
            <a:rPr lang="pt-BR" sz="2200" dirty="0" smtClean="0"/>
            <a:t>Baixo custo</a:t>
          </a:r>
          <a:endParaRPr lang="pt-BR" sz="2200" dirty="0"/>
        </a:p>
      </dgm:t>
    </dgm:pt>
    <dgm:pt modelId="{01B1502D-7820-4EBB-92F0-72BB1C34BD09}" type="parTrans" cxnId="{6F8696A8-EB4A-4DE2-A6A3-8E81D9029BC1}">
      <dgm:prSet/>
      <dgm:spPr/>
      <dgm:t>
        <a:bodyPr/>
        <a:lstStyle/>
        <a:p>
          <a:endParaRPr lang="pt-BR"/>
        </a:p>
      </dgm:t>
    </dgm:pt>
    <dgm:pt modelId="{9DD88AED-77D0-4803-B260-943E611571DC}" type="sibTrans" cxnId="{6F8696A8-EB4A-4DE2-A6A3-8E81D9029BC1}">
      <dgm:prSet/>
      <dgm:spPr/>
      <dgm:t>
        <a:bodyPr/>
        <a:lstStyle/>
        <a:p>
          <a:endParaRPr lang="pt-BR"/>
        </a:p>
      </dgm:t>
    </dgm:pt>
    <dgm:pt modelId="{90238C6C-D8CC-493E-A9FE-6161AB7C57B8}" type="pres">
      <dgm:prSet presAssocID="{4A77E1F8-0F06-435A-A897-BFDF13B187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057D89-56B8-40B1-A5B6-FC0742C7C004}" type="pres">
      <dgm:prSet presAssocID="{AB9803DC-19B4-47D1-B2DD-7E4F113C9B27}" presName="composite" presStyleCnt="0"/>
      <dgm:spPr/>
    </dgm:pt>
    <dgm:pt modelId="{1BC9D710-7B01-41D5-9582-290E4EB40B3D}" type="pres">
      <dgm:prSet presAssocID="{AB9803DC-19B4-47D1-B2DD-7E4F113C9B27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7B5720-8671-4F1F-A0C7-0D90968FE4D1}" type="pres">
      <dgm:prSet presAssocID="{AB9803DC-19B4-47D1-B2DD-7E4F113C9B27}" presName="rect2" presStyleLbl="fgImgPlace1" presStyleIdx="0" presStyleCnt="3"/>
      <dgm:spPr/>
    </dgm:pt>
    <dgm:pt modelId="{39AB7548-8045-4A59-AE12-2026C764A5A8}" type="pres">
      <dgm:prSet presAssocID="{3C466BA1-125E-49DA-B503-97F3BC00258B}" presName="sibTrans" presStyleCnt="0"/>
      <dgm:spPr/>
    </dgm:pt>
    <dgm:pt modelId="{341CE5CB-CE92-480C-B887-66CDB7BA3A00}" type="pres">
      <dgm:prSet presAssocID="{068D660E-2292-400B-A014-4634107096E7}" presName="composite" presStyleCnt="0"/>
      <dgm:spPr/>
    </dgm:pt>
    <dgm:pt modelId="{01B61C52-002C-426A-BE40-32DEF0514B62}" type="pres">
      <dgm:prSet presAssocID="{068D660E-2292-400B-A014-4634107096E7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E2F2B-AD2F-4373-B85E-3AB7AD8F1DDE}" type="pres">
      <dgm:prSet presAssocID="{068D660E-2292-400B-A014-4634107096E7}" presName="rect2" presStyleLbl="fgImgPlace1" presStyleIdx="1" presStyleCnt="3"/>
      <dgm:spPr/>
    </dgm:pt>
    <dgm:pt modelId="{C661A42B-0345-4BDE-BDEB-899FADA5888C}" type="pres">
      <dgm:prSet presAssocID="{4E806010-16E0-436F-B9FA-FC28C0434F67}" presName="sibTrans" presStyleCnt="0"/>
      <dgm:spPr/>
    </dgm:pt>
    <dgm:pt modelId="{0849C7CF-D152-4A8F-B823-F11BF22BD0CD}" type="pres">
      <dgm:prSet presAssocID="{0F02F9EB-20DE-44D6-83A5-D22AF22F9C16}" presName="composite" presStyleCnt="0"/>
      <dgm:spPr/>
    </dgm:pt>
    <dgm:pt modelId="{13DB06C9-01EE-4259-9471-B424CE94E5EC}" type="pres">
      <dgm:prSet presAssocID="{0F02F9EB-20DE-44D6-83A5-D22AF22F9C16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F090FB-D969-4AEF-A2F6-396BB3A4B6CF}" type="pres">
      <dgm:prSet presAssocID="{0F02F9EB-20DE-44D6-83A5-D22AF22F9C16}" presName="rect2" presStyleLbl="fgImgPlace1" presStyleIdx="2" presStyleCnt="3"/>
      <dgm:spPr/>
    </dgm:pt>
  </dgm:ptLst>
  <dgm:cxnLst>
    <dgm:cxn modelId="{3EEB1279-3D9D-4868-9B55-4361F5636043}" type="presOf" srcId="{0F02F9EB-20DE-44D6-83A5-D22AF22F9C16}" destId="{13DB06C9-01EE-4259-9471-B424CE94E5EC}" srcOrd="0" destOrd="0" presId="urn:microsoft.com/office/officeart/2008/layout/PictureStrips"/>
    <dgm:cxn modelId="{8E6F6503-1B17-4602-B6E4-EE35441A2CC6}" type="presOf" srcId="{068D660E-2292-400B-A014-4634107096E7}" destId="{01B61C52-002C-426A-BE40-32DEF0514B62}" srcOrd="0" destOrd="0" presId="urn:microsoft.com/office/officeart/2008/layout/PictureStrips"/>
    <dgm:cxn modelId="{53463D2A-71E3-4042-86B4-08C3059D76D6}" srcId="{4A77E1F8-0F06-435A-A897-BFDF13B18736}" destId="{AB9803DC-19B4-47D1-B2DD-7E4F113C9B27}" srcOrd="0" destOrd="0" parTransId="{4CC3147C-11E5-4B56-BDEB-D0E882395DCB}" sibTransId="{3C466BA1-125E-49DA-B503-97F3BC00258B}"/>
    <dgm:cxn modelId="{6F8696A8-EB4A-4DE2-A6A3-8E81D9029BC1}" srcId="{4A77E1F8-0F06-435A-A897-BFDF13B18736}" destId="{0F02F9EB-20DE-44D6-83A5-D22AF22F9C16}" srcOrd="2" destOrd="0" parTransId="{01B1502D-7820-4EBB-92F0-72BB1C34BD09}" sibTransId="{9DD88AED-77D0-4803-B260-943E611571DC}"/>
    <dgm:cxn modelId="{4F2A4340-5C86-4AD7-947B-43E44F254345}" type="presOf" srcId="{4A77E1F8-0F06-435A-A897-BFDF13B18736}" destId="{90238C6C-D8CC-493E-A9FE-6161AB7C57B8}" srcOrd="0" destOrd="0" presId="urn:microsoft.com/office/officeart/2008/layout/PictureStrips"/>
    <dgm:cxn modelId="{1C91E7CE-044F-40FD-9B97-546B2A74FA67}" srcId="{4A77E1F8-0F06-435A-A897-BFDF13B18736}" destId="{068D660E-2292-400B-A014-4634107096E7}" srcOrd="1" destOrd="0" parTransId="{FED9CD95-2EE6-4C7C-85D5-C2E922CB7756}" sibTransId="{4E806010-16E0-436F-B9FA-FC28C0434F67}"/>
    <dgm:cxn modelId="{7E4C1425-D342-4D5C-9145-51FDB434F68A}" type="presOf" srcId="{AB9803DC-19B4-47D1-B2DD-7E4F113C9B27}" destId="{1BC9D710-7B01-41D5-9582-290E4EB40B3D}" srcOrd="0" destOrd="0" presId="urn:microsoft.com/office/officeart/2008/layout/PictureStrips"/>
    <dgm:cxn modelId="{12D028A4-90A4-4354-91DC-546BB73BDB67}" type="presParOf" srcId="{90238C6C-D8CC-493E-A9FE-6161AB7C57B8}" destId="{6B057D89-56B8-40B1-A5B6-FC0742C7C004}" srcOrd="0" destOrd="0" presId="urn:microsoft.com/office/officeart/2008/layout/PictureStrips"/>
    <dgm:cxn modelId="{2FE405EF-070D-4519-B648-CCFD2E0D8FF8}" type="presParOf" srcId="{6B057D89-56B8-40B1-A5B6-FC0742C7C004}" destId="{1BC9D710-7B01-41D5-9582-290E4EB40B3D}" srcOrd="0" destOrd="0" presId="urn:microsoft.com/office/officeart/2008/layout/PictureStrips"/>
    <dgm:cxn modelId="{D6AFEBF9-0596-4AAD-81FC-B245968B2BC2}" type="presParOf" srcId="{6B057D89-56B8-40B1-A5B6-FC0742C7C004}" destId="{437B5720-8671-4F1F-A0C7-0D90968FE4D1}" srcOrd="1" destOrd="0" presId="urn:microsoft.com/office/officeart/2008/layout/PictureStrips"/>
    <dgm:cxn modelId="{1B170D6C-DCCB-43E2-9511-010B1909F3A1}" type="presParOf" srcId="{90238C6C-D8CC-493E-A9FE-6161AB7C57B8}" destId="{39AB7548-8045-4A59-AE12-2026C764A5A8}" srcOrd="1" destOrd="0" presId="urn:microsoft.com/office/officeart/2008/layout/PictureStrips"/>
    <dgm:cxn modelId="{E786CF1D-B159-41F9-B5EF-525D7B3C678D}" type="presParOf" srcId="{90238C6C-D8CC-493E-A9FE-6161AB7C57B8}" destId="{341CE5CB-CE92-480C-B887-66CDB7BA3A00}" srcOrd="2" destOrd="0" presId="urn:microsoft.com/office/officeart/2008/layout/PictureStrips"/>
    <dgm:cxn modelId="{EFC627F7-0459-47D1-AA6E-BF4EF0B73BFC}" type="presParOf" srcId="{341CE5CB-CE92-480C-B887-66CDB7BA3A00}" destId="{01B61C52-002C-426A-BE40-32DEF0514B62}" srcOrd="0" destOrd="0" presId="urn:microsoft.com/office/officeart/2008/layout/PictureStrips"/>
    <dgm:cxn modelId="{2BA743CC-722F-4C8E-80B9-04844432B85B}" type="presParOf" srcId="{341CE5CB-CE92-480C-B887-66CDB7BA3A00}" destId="{DD5E2F2B-AD2F-4373-B85E-3AB7AD8F1DDE}" srcOrd="1" destOrd="0" presId="urn:microsoft.com/office/officeart/2008/layout/PictureStrips"/>
    <dgm:cxn modelId="{C6833342-33C6-48BD-ABA7-ACAA6F99D3ED}" type="presParOf" srcId="{90238C6C-D8CC-493E-A9FE-6161AB7C57B8}" destId="{C661A42B-0345-4BDE-BDEB-899FADA5888C}" srcOrd="3" destOrd="0" presId="urn:microsoft.com/office/officeart/2008/layout/PictureStrips"/>
    <dgm:cxn modelId="{1CF7774B-A8FD-4458-A7EA-B9D9B5A43920}" type="presParOf" srcId="{90238C6C-D8CC-493E-A9FE-6161AB7C57B8}" destId="{0849C7CF-D152-4A8F-B823-F11BF22BD0CD}" srcOrd="4" destOrd="0" presId="urn:microsoft.com/office/officeart/2008/layout/PictureStrips"/>
    <dgm:cxn modelId="{3EC98D5D-B995-4D59-9A2C-A6F710C3CC9E}" type="presParOf" srcId="{0849C7CF-D152-4A8F-B823-F11BF22BD0CD}" destId="{13DB06C9-01EE-4259-9471-B424CE94E5EC}" srcOrd="0" destOrd="0" presId="urn:microsoft.com/office/officeart/2008/layout/PictureStrips"/>
    <dgm:cxn modelId="{35FF0401-6F44-447C-AF4F-64B2CF74F880}" type="presParOf" srcId="{0849C7CF-D152-4A8F-B823-F11BF22BD0CD}" destId="{74F090FB-D969-4AEF-A2F6-396BB3A4B6CF}" srcOrd="1" destOrd="0" presId="urn:microsoft.com/office/officeart/2008/layout/PictureStrips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DC435E-9ECE-4A27-B26B-928BB5527470}" type="doc">
      <dgm:prSet loTypeId="urn:microsoft.com/office/officeart/2005/8/layout/hList9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87B42752-4C45-4FC2-938C-D9C5588667CC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200" dirty="0" smtClean="0"/>
            <a:t>Pesquisa Documental</a:t>
          </a:r>
          <a:endParaRPr lang="pt-BR" sz="2200" dirty="0"/>
        </a:p>
      </dgm:t>
    </dgm:pt>
    <dgm:pt modelId="{0B1FA5E2-7322-43BF-AFCC-299748706C78}" type="parTrans" cxnId="{7F8B29F9-8B08-4CDC-91F5-A4EBE7296E0A}">
      <dgm:prSet/>
      <dgm:spPr/>
      <dgm:t>
        <a:bodyPr/>
        <a:lstStyle/>
        <a:p>
          <a:endParaRPr lang="pt-BR"/>
        </a:p>
      </dgm:t>
    </dgm:pt>
    <dgm:pt modelId="{8B05FAE5-5777-442D-9448-943753293582}" type="sibTrans" cxnId="{7F8B29F9-8B08-4CDC-91F5-A4EBE7296E0A}">
      <dgm:prSet/>
      <dgm:spPr/>
      <dgm:t>
        <a:bodyPr/>
        <a:lstStyle/>
        <a:p>
          <a:endParaRPr lang="pt-BR"/>
        </a:p>
      </dgm:t>
    </dgm:pt>
    <dgm:pt modelId="{0BCDB295-0CA5-462C-BB74-C366F7DE7F46}">
      <dgm:prSet phldrT="[Texto]" custT="1"/>
      <dgm:spPr>
        <a:ln>
          <a:solidFill>
            <a:schemeClr val="accent2">
              <a:lumMod val="75000"/>
              <a:alpha val="90000"/>
            </a:schemeClr>
          </a:solidFill>
        </a:ln>
      </dgm:spPr>
      <dgm:t>
        <a:bodyPr/>
        <a:lstStyle/>
        <a:p>
          <a:r>
            <a:rPr lang="pt-BR" sz="2200" dirty="0" smtClean="0"/>
            <a:t>Banco de dados interno</a:t>
          </a:r>
          <a:endParaRPr lang="pt-BR" sz="2200" dirty="0"/>
        </a:p>
      </dgm:t>
    </dgm:pt>
    <dgm:pt modelId="{010BD15B-60AA-4386-9DD4-E5A124D86DAD}" type="parTrans" cxnId="{CEFFBCD7-E91A-4A92-B82A-84B1FAA7BCFD}">
      <dgm:prSet/>
      <dgm:spPr/>
      <dgm:t>
        <a:bodyPr/>
        <a:lstStyle/>
        <a:p>
          <a:endParaRPr lang="pt-BR"/>
        </a:p>
      </dgm:t>
    </dgm:pt>
    <dgm:pt modelId="{BF173699-0239-46BC-A3D5-B3536B12D0BB}" type="sibTrans" cxnId="{CEFFBCD7-E91A-4A92-B82A-84B1FAA7BCFD}">
      <dgm:prSet/>
      <dgm:spPr/>
      <dgm:t>
        <a:bodyPr/>
        <a:lstStyle/>
        <a:p>
          <a:endParaRPr lang="pt-BR"/>
        </a:p>
      </dgm:t>
    </dgm:pt>
    <dgm:pt modelId="{BEE4C216-E91A-47A1-B7DA-08409F4FD4D6}">
      <dgm:prSet phldrT="[Texto]"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t-BR" sz="2200" dirty="0" smtClean="0"/>
            <a:t>Informações gerais sobre o Programa de Pesquisa </a:t>
          </a:r>
          <a:endParaRPr lang="pt-BR" sz="2200" dirty="0"/>
        </a:p>
      </dgm:t>
    </dgm:pt>
    <dgm:pt modelId="{A9FEF3D8-1FD7-47A8-9B2E-555331748D57}" type="parTrans" cxnId="{F9EDB344-333B-44AF-99D5-A9A0C5C33178}">
      <dgm:prSet/>
      <dgm:spPr/>
      <dgm:t>
        <a:bodyPr/>
        <a:lstStyle/>
        <a:p>
          <a:endParaRPr lang="pt-BR"/>
        </a:p>
      </dgm:t>
    </dgm:pt>
    <dgm:pt modelId="{C02ED20E-204F-4CDE-9F1A-AE800DBACC9E}" type="sibTrans" cxnId="{F9EDB344-333B-44AF-99D5-A9A0C5C33178}">
      <dgm:prSet/>
      <dgm:spPr/>
      <dgm:t>
        <a:bodyPr/>
        <a:lstStyle/>
        <a:p>
          <a:endParaRPr lang="pt-BR"/>
        </a:p>
      </dgm:t>
    </dgm:pt>
    <dgm:pt modelId="{3FBE484C-2A65-413C-9840-6D089B7B35DE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200" dirty="0" smtClean="0"/>
            <a:t>Análise</a:t>
          </a:r>
          <a:endParaRPr lang="pt-BR" sz="2200" dirty="0"/>
        </a:p>
      </dgm:t>
    </dgm:pt>
    <dgm:pt modelId="{338B92F7-F7AF-4C93-9C5F-3B2A2E2CCCC9}" type="parTrans" cxnId="{31AA117F-3291-4BBB-95F8-A0AA2BB90034}">
      <dgm:prSet/>
      <dgm:spPr/>
      <dgm:t>
        <a:bodyPr/>
        <a:lstStyle/>
        <a:p>
          <a:endParaRPr lang="pt-BR"/>
        </a:p>
      </dgm:t>
    </dgm:pt>
    <dgm:pt modelId="{195AA32A-21E1-466A-A126-6F66916F7802}" type="sibTrans" cxnId="{31AA117F-3291-4BBB-95F8-A0AA2BB90034}">
      <dgm:prSet/>
      <dgm:spPr/>
      <dgm:t>
        <a:bodyPr/>
        <a:lstStyle/>
        <a:p>
          <a:endParaRPr lang="pt-BR"/>
        </a:p>
      </dgm:t>
    </dgm:pt>
    <dgm:pt modelId="{D5A2BE21-B1C8-4AF1-AE0E-4E0C9170F801}">
      <dgm:prSet phldrT="[Texto]" custT="1"/>
      <dgm:spPr>
        <a:ln>
          <a:solidFill>
            <a:schemeClr val="accent2">
              <a:lumMod val="75000"/>
              <a:alpha val="90000"/>
            </a:schemeClr>
          </a:solidFill>
        </a:ln>
      </dgm:spPr>
      <dgm:t>
        <a:bodyPr/>
        <a:lstStyle/>
        <a:p>
          <a:r>
            <a:rPr lang="pt-BR" sz="2200" dirty="0" smtClean="0"/>
            <a:t>Quantitativa e espacial</a:t>
          </a:r>
          <a:endParaRPr lang="pt-BR" sz="2200" dirty="0"/>
        </a:p>
      </dgm:t>
    </dgm:pt>
    <dgm:pt modelId="{C62EEB66-8A7F-45B1-89A3-482BB2298D96}" type="parTrans" cxnId="{48961A01-62DD-44C4-A42F-82B9A8162A4F}">
      <dgm:prSet/>
      <dgm:spPr/>
      <dgm:t>
        <a:bodyPr/>
        <a:lstStyle/>
        <a:p>
          <a:endParaRPr lang="pt-BR"/>
        </a:p>
      </dgm:t>
    </dgm:pt>
    <dgm:pt modelId="{FE76AC62-7DF6-4154-A593-73A96C62138B}" type="sibTrans" cxnId="{48961A01-62DD-44C4-A42F-82B9A8162A4F}">
      <dgm:prSet/>
      <dgm:spPr/>
      <dgm:t>
        <a:bodyPr/>
        <a:lstStyle/>
        <a:p>
          <a:endParaRPr lang="pt-BR"/>
        </a:p>
      </dgm:t>
    </dgm:pt>
    <dgm:pt modelId="{BD2DEFDE-BE45-4129-910B-ED2880CEFC9A}">
      <dgm:prSet phldrT="[Texto]" custT="1"/>
      <dgm:spPr>
        <a:ln>
          <a:solidFill>
            <a:schemeClr val="accent2">
              <a:lumMod val="75000"/>
              <a:alpha val="90000"/>
            </a:schemeClr>
          </a:solidFill>
        </a:ln>
      </dgm:spPr>
      <dgm:t>
        <a:bodyPr/>
        <a:lstStyle/>
        <a:p>
          <a:r>
            <a:rPr lang="pt-BR" sz="2200" dirty="0" smtClean="0"/>
            <a:t>Identificação das pesquisas da área temática </a:t>
          </a:r>
          <a:r>
            <a:rPr lang="pt-BR" sz="2200" b="1" dirty="0" smtClean="0"/>
            <a:t>resíduos sólidos</a:t>
          </a:r>
          <a:endParaRPr lang="pt-BR" sz="2200" b="1" dirty="0"/>
        </a:p>
      </dgm:t>
    </dgm:pt>
    <dgm:pt modelId="{AA6B7E13-AE84-41C2-A8F5-4F37E4620B26}" type="parTrans" cxnId="{DD98A5F4-AD7E-4B30-91DF-8006C6D11AFB}">
      <dgm:prSet/>
      <dgm:spPr/>
      <dgm:t>
        <a:bodyPr/>
        <a:lstStyle/>
        <a:p>
          <a:endParaRPr lang="pt-BR"/>
        </a:p>
      </dgm:t>
    </dgm:pt>
    <dgm:pt modelId="{368ADDC9-4A5A-454B-A930-B188218D5C59}" type="sibTrans" cxnId="{DD98A5F4-AD7E-4B30-91DF-8006C6D11AFB}">
      <dgm:prSet/>
      <dgm:spPr/>
      <dgm:t>
        <a:bodyPr/>
        <a:lstStyle/>
        <a:p>
          <a:endParaRPr lang="pt-BR"/>
        </a:p>
      </dgm:t>
    </dgm:pt>
    <dgm:pt modelId="{B230B105-2467-4AFC-870A-7BA986572C6D}">
      <dgm:prSet custT="1"/>
      <dgm:spPr>
        <a:ln>
          <a:solidFill>
            <a:schemeClr val="accent2">
              <a:lumMod val="75000"/>
              <a:alpha val="90000"/>
            </a:schemeClr>
          </a:solidFill>
        </a:ln>
      </dgm:spPr>
      <dgm:t>
        <a:bodyPr/>
        <a:lstStyle/>
        <a:p>
          <a:r>
            <a:rPr lang="pt-BR" sz="2200" dirty="0" smtClean="0"/>
            <a:t>Valores investidos com relação aos totais de fomento do Programa</a:t>
          </a:r>
          <a:endParaRPr lang="pt-BR" sz="2200" dirty="0"/>
        </a:p>
      </dgm:t>
    </dgm:pt>
    <dgm:pt modelId="{30DA651E-DD4F-4154-8A19-4C0A83B44CFF}" type="parTrans" cxnId="{8A117A64-BEAB-49D5-B5B8-D1C578B15592}">
      <dgm:prSet/>
      <dgm:spPr/>
      <dgm:t>
        <a:bodyPr/>
        <a:lstStyle/>
        <a:p>
          <a:endParaRPr lang="pt-BR"/>
        </a:p>
      </dgm:t>
    </dgm:pt>
    <dgm:pt modelId="{44934A28-6266-4510-B655-D559499B4C9E}" type="sibTrans" cxnId="{8A117A64-BEAB-49D5-B5B8-D1C578B15592}">
      <dgm:prSet/>
      <dgm:spPr/>
      <dgm:t>
        <a:bodyPr/>
        <a:lstStyle/>
        <a:p>
          <a:endParaRPr lang="pt-BR"/>
        </a:p>
      </dgm:t>
    </dgm:pt>
    <dgm:pt modelId="{6EAB4165-35E3-49AE-996E-697BBC916731}">
      <dgm:prSet custT="1"/>
      <dgm:spPr>
        <a:ln>
          <a:solidFill>
            <a:schemeClr val="accent2">
              <a:lumMod val="75000"/>
              <a:alpha val="90000"/>
            </a:schemeClr>
          </a:solidFill>
        </a:ln>
      </dgm:spPr>
      <dgm:t>
        <a:bodyPr/>
        <a:lstStyle/>
        <a:p>
          <a:r>
            <a:rPr lang="pt-BR" sz="2200" dirty="0" smtClean="0"/>
            <a:t>Instituições de pesquisa e localização geográfica</a:t>
          </a:r>
          <a:endParaRPr lang="pt-BR" sz="2200" dirty="0"/>
        </a:p>
      </dgm:t>
    </dgm:pt>
    <dgm:pt modelId="{D30C8027-63FD-40C4-9112-DA752B8C7E4F}" type="parTrans" cxnId="{9B5F64BA-58DC-41F0-BE31-E7EE08536F87}">
      <dgm:prSet/>
      <dgm:spPr/>
      <dgm:t>
        <a:bodyPr/>
        <a:lstStyle/>
        <a:p>
          <a:endParaRPr lang="pt-BR"/>
        </a:p>
      </dgm:t>
    </dgm:pt>
    <dgm:pt modelId="{6922CF38-BBF7-4A51-9DB3-3278238FCAA0}" type="sibTrans" cxnId="{9B5F64BA-58DC-41F0-BE31-E7EE08536F87}">
      <dgm:prSet/>
      <dgm:spPr/>
      <dgm:t>
        <a:bodyPr/>
        <a:lstStyle/>
        <a:p>
          <a:endParaRPr lang="pt-BR"/>
        </a:p>
      </dgm:t>
    </dgm:pt>
    <dgm:pt modelId="{DD505CDA-65A5-497E-B04C-AB541083AF36}" type="pres">
      <dgm:prSet presAssocID="{F2DC435E-9ECE-4A27-B26B-928BB5527470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C797E7A-C519-44B5-B667-E3CAA4C96D5B}" type="pres">
      <dgm:prSet presAssocID="{87B42752-4C45-4FC2-938C-D9C5588667CC}" presName="posSpace" presStyleCnt="0"/>
      <dgm:spPr/>
    </dgm:pt>
    <dgm:pt modelId="{4A49182A-CD92-41FB-A11A-F7DCF14ED90F}" type="pres">
      <dgm:prSet presAssocID="{87B42752-4C45-4FC2-938C-D9C5588667CC}" presName="vertFlow" presStyleCnt="0"/>
      <dgm:spPr/>
    </dgm:pt>
    <dgm:pt modelId="{B0D806F8-9520-4EA3-A773-C06CB474C613}" type="pres">
      <dgm:prSet presAssocID="{87B42752-4C45-4FC2-938C-D9C5588667CC}" presName="topSpace" presStyleCnt="0"/>
      <dgm:spPr/>
    </dgm:pt>
    <dgm:pt modelId="{76121A1D-B14D-40A6-AA23-7225A78C14B7}" type="pres">
      <dgm:prSet presAssocID="{87B42752-4C45-4FC2-938C-D9C5588667CC}" presName="firstComp" presStyleCnt="0"/>
      <dgm:spPr/>
    </dgm:pt>
    <dgm:pt modelId="{3A6B3B80-3071-4F82-8043-EBA2A6F38875}" type="pres">
      <dgm:prSet presAssocID="{87B42752-4C45-4FC2-938C-D9C5588667CC}" presName="firstChild" presStyleLbl="bgAccFollowNode1" presStyleIdx="0" presStyleCnt="6" custScaleX="146594" custLinFactNeighborX="13758"/>
      <dgm:spPr/>
      <dgm:t>
        <a:bodyPr/>
        <a:lstStyle/>
        <a:p>
          <a:endParaRPr lang="pt-BR"/>
        </a:p>
      </dgm:t>
    </dgm:pt>
    <dgm:pt modelId="{B49B3A28-6F21-4B06-A2AC-B7F566463A13}" type="pres">
      <dgm:prSet presAssocID="{87B42752-4C45-4FC2-938C-D9C5588667CC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D153C37-3E32-4F66-BF50-9EEA2DA556C4}" type="pres">
      <dgm:prSet presAssocID="{BEE4C216-E91A-47A1-B7DA-08409F4FD4D6}" presName="comp" presStyleCnt="0"/>
      <dgm:spPr/>
    </dgm:pt>
    <dgm:pt modelId="{DBA83D37-85FA-4169-86E5-30907A5560FF}" type="pres">
      <dgm:prSet presAssocID="{BEE4C216-E91A-47A1-B7DA-08409F4FD4D6}" presName="child" presStyleLbl="bgAccFollowNode1" presStyleIdx="1" presStyleCnt="6" custScaleX="146594" custLinFactNeighborX="13758"/>
      <dgm:spPr/>
      <dgm:t>
        <a:bodyPr/>
        <a:lstStyle/>
        <a:p>
          <a:endParaRPr lang="pt-BR"/>
        </a:p>
      </dgm:t>
    </dgm:pt>
    <dgm:pt modelId="{67E3C273-0B85-4D99-97AE-405D9D99CFFB}" type="pres">
      <dgm:prSet presAssocID="{BEE4C216-E91A-47A1-B7DA-08409F4FD4D6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5A63C25-93CC-4FBA-9C46-E7A489D0DA46}" type="pres">
      <dgm:prSet presAssocID="{BD2DEFDE-BE45-4129-910B-ED2880CEFC9A}" presName="comp" presStyleCnt="0"/>
      <dgm:spPr/>
    </dgm:pt>
    <dgm:pt modelId="{2CF01584-6EDF-445B-A72E-3EB37BFEB7A9}" type="pres">
      <dgm:prSet presAssocID="{BD2DEFDE-BE45-4129-910B-ED2880CEFC9A}" presName="child" presStyleLbl="bgAccFollowNode1" presStyleIdx="2" presStyleCnt="6" custScaleX="146594" custLinFactNeighborX="13758"/>
      <dgm:spPr/>
      <dgm:t>
        <a:bodyPr/>
        <a:lstStyle/>
        <a:p>
          <a:endParaRPr lang="pt-BR"/>
        </a:p>
      </dgm:t>
    </dgm:pt>
    <dgm:pt modelId="{5BC3F6EC-A034-41C5-97C9-D98D9C86FFA1}" type="pres">
      <dgm:prSet presAssocID="{BD2DEFDE-BE45-4129-910B-ED2880CEFC9A}" presName="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7AB57DD-6727-45D0-BE2C-13A865E212F4}" type="pres">
      <dgm:prSet presAssocID="{87B42752-4C45-4FC2-938C-D9C5588667CC}" presName="negSpace" presStyleCnt="0"/>
      <dgm:spPr/>
    </dgm:pt>
    <dgm:pt modelId="{A41E0419-F6AB-41BE-BF1B-B70D08D85B53}" type="pres">
      <dgm:prSet presAssocID="{87B42752-4C45-4FC2-938C-D9C5588667CC}" presName="circle" presStyleLbl="node1" presStyleIdx="0" presStyleCnt="2" custScaleX="172732" custScaleY="157752" custLinFactX="-38856" custLinFactNeighborX="-100000"/>
      <dgm:spPr/>
      <dgm:t>
        <a:bodyPr/>
        <a:lstStyle/>
        <a:p>
          <a:endParaRPr lang="en-US"/>
        </a:p>
      </dgm:t>
    </dgm:pt>
    <dgm:pt modelId="{897AD9D7-C0F9-4045-91AC-13BA5E596C35}" type="pres">
      <dgm:prSet presAssocID="{8B05FAE5-5777-442D-9448-943753293582}" presName="transSpace" presStyleCnt="0"/>
      <dgm:spPr/>
    </dgm:pt>
    <dgm:pt modelId="{BB129023-C053-4169-B40C-48848874D61F}" type="pres">
      <dgm:prSet presAssocID="{3FBE484C-2A65-413C-9840-6D089B7B35DE}" presName="posSpace" presStyleCnt="0"/>
      <dgm:spPr/>
    </dgm:pt>
    <dgm:pt modelId="{DBDCD8BA-A320-449B-9823-F885FAF83FCA}" type="pres">
      <dgm:prSet presAssocID="{3FBE484C-2A65-413C-9840-6D089B7B35DE}" presName="vertFlow" presStyleCnt="0"/>
      <dgm:spPr/>
    </dgm:pt>
    <dgm:pt modelId="{D19CF79D-85DF-427B-A44E-91A05E1EB4BF}" type="pres">
      <dgm:prSet presAssocID="{3FBE484C-2A65-413C-9840-6D089B7B35DE}" presName="topSpace" presStyleCnt="0"/>
      <dgm:spPr/>
    </dgm:pt>
    <dgm:pt modelId="{39AD8A17-F7D6-4BA9-ACBD-8C25B04A017C}" type="pres">
      <dgm:prSet presAssocID="{3FBE484C-2A65-413C-9840-6D089B7B35DE}" presName="firstComp" presStyleCnt="0"/>
      <dgm:spPr/>
    </dgm:pt>
    <dgm:pt modelId="{62820959-43E3-46ED-9952-20486C439DC2}" type="pres">
      <dgm:prSet presAssocID="{3FBE484C-2A65-413C-9840-6D089B7B35DE}" presName="firstChild" presStyleLbl="bgAccFollowNode1" presStyleIdx="3" presStyleCnt="6" custScaleX="146594" custLinFactNeighborX="2762"/>
      <dgm:spPr/>
      <dgm:t>
        <a:bodyPr/>
        <a:lstStyle/>
        <a:p>
          <a:endParaRPr lang="pt-BR"/>
        </a:p>
      </dgm:t>
    </dgm:pt>
    <dgm:pt modelId="{E1693B42-0116-4111-9C76-F6E59DFE691E}" type="pres">
      <dgm:prSet presAssocID="{3FBE484C-2A65-413C-9840-6D089B7B35DE}" presName="first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882B9F-029C-4E93-A7A8-E71BEA3A24E4}" type="pres">
      <dgm:prSet presAssocID="{B230B105-2467-4AFC-870A-7BA986572C6D}" presName="comp" presStyleCnt="0"/>
      <dgm:spPr/>
    </dgm:pt>
    <dgm:pt modelId="{086885B1-0528-405F-B5B4-A49171DED656}" type="pres">
      <dgm:prSet presAssocID="{B230B105-2467-4AFC-870A-7BA986572C6D}" presName="child" presStyleLbl="bgAccFollowNode1" presStyleIdx="4" presStyleCnt="6" custScaleX="146594" custLinFactNeighborX="2762"/>
      <dgm:spPr/>
      <dgm:t>
        <a:bodyPr/>
        <a:lstStyle/>
        <a:p>
          <a:endParaRPr lang="pt-BR"/>
        </a:p>
      </dgm:t>
    </dgm:pt>
    <dgm:pt modelId="{EA700D66-DF50-4C22-8060-877B1183E4EE}" type="pres">
      <dgm:prSet presAssocID="{B230B105-2467-4AFC-870A-7BA986572C6D}" presName="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E16D85-0869-4529-BAF1-394FD2319070}" type="pres">
      <dgm:prSet presAssocID="{6EAB4165-35E3-49AE-996E-697BBC916731}" presName="comp" presStyleCnt="0"/>
      <dgm:spPr/>
    </dgm:pt>
    <dgm:pt modelId="{A88F2196-5952-41E8-9482-F4F7DE704A89}" type="pres">
      <dgm:prSet presAssocID="{6EAB4165-35E3-49AE-996E-697BBC916731}" presName="child" presStyleLbl="bgAccFollowNode1" presStyleIdx="5" presStyleCnt="6" custScaleX="146594" custLinFactNeighborX="2762"/>
      <dgm:spPr/>
      <dgm:t>
        <a:bodyPr/>
        <a:lstStyle/>
        <a:p>
          <a:endParaRPr lang="pt-BR"/>
        </a:p>
      </dgm:t>
    </dgm:pt>
    <dgm:pt modelId="{9F9922B8-E298-45FC-BC6D-A049D13BCD96}" type="pres">
      <dgm:prSet presAssocID="{6EAB4165-35E3-49AE-996E-697BBC916731}" presName="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B4559C1-0DA5-4A78-804B-7B94AC5826B8}" type="pres">
      <dgm:prSet presAssocID="{3FBE484C-2A65-413C-9840-6D089B7B35DE}" presName="negSpace" presStyleCnt="0"/>
      <dgm:spPr/>
    </dgm:pt>
    <dgm:pt modelId="{4A434D26-BE79-42D4-806F-50F6502DC10F}" type="pres">
      <dgm:prSet presAssocID="{3FBE484C-2A65-413C-9840-6D089B7B35DE}" presName="circle" presStyleLbl="node1" presStyleIdx="1" presStyleCnt="2" custScaleX="172732" custScaleY="157752" custLinFactNeighborX="-92681"/>
      <dgm:spPr/>
      <dgm:t>
        <a:bodyPr/>
        <a:lstStyle/>
        <a:p>
          <a:endParaRPr lang="en-US"/>
        </a:p>
      </dgm:t>
    </dgm:pt>
  </dgm:ptLst>
  <dgm:cxnLst>
    <dgm:cxn modelId="{9B5F64BA-58DC-41F0-BE31-E7EE08536F87}" srcId="{3FBE484C-2A65-413C-9840-6D089B7B35DE}" destId="{6EAB4165-35E3-49AE-996E-697BBC916731}" srcOrd="2" destOrd="0" parTransId="{D30C8027-63FD-40C4-9112-DA752B8C7E4F}" sibTransId="{6922CF38-BBF7-4A51-9DB3-3278238FCAA0}"/>
    <dgm:cxn modelId="{F2B5FB13-D411-45DB-9D7B-C733A143FA24}" type="presOf" srcId="{B230B105-2467-4AFC-870A-7BA986572C6D}" destId="{EA700D66-DF50-4C22-8060-877B1183E4EE}" srcOrd="1" destOrd="0" presId="urn:microsoft.com/office/officeart/2005/8/layout/hList9"/>
    <dgm:cxn modelId="{83962397-A061-4E89-8803-682F579864C8}" type="presOf" srcId="{D5A2BE21-B1C8-4AF1-AE0E-4E0C9170F801}" destId="{E1693B42-0116-4111-9C76-F6E59DFE691E}" srcOrd="1" destOrd="0" presId="urn:microsoft.com/office/officeart/2005/8/layout/hList9"/>
    <dgm:cxn modelId="{8A117A64-BEAB-49D5-B5B8-D1C578B15592}" srcId="{3FBE484C-2A65-413C-9840-6D089B7B35DE}" destId="{B230B105-2467-4AFC-870A-7BA986572C6D}" srcOrd="1" destOrd="0" parTransId="{30DA651E-DD4F-4154-8A19-4C0A83B44CFF}" sibTransId="{44934A28-6266-4510-B655-D559499B4C9E}"/>
    <dgm:cxn modelId="{55499E11-F810-49DC-885C-B103E1451EB6}" type="presOf" srcId="{BD2DEFDE-BE45-4129-910B-ED2880CEFC9A}" destId="{5BC3F6EC-A034-41C5-97C9-D98D9C86FFA1}" srcOrd="1" destOrd="0" presId="urn:microsoft.com/office/officeart/2005/8/layout/hList9"/>
    <dgm:cxn modelId="{BD7F8326-B5D7-482E-8F84-6388531D979E}" type="presOf" srcId="{BEE4C216-E91A-47A1-B7DA-08409F4FD4D6}" destId="{DBA83D37-85FA-4169-86E5-30907A5560FF}" srcOrd="0" destOrd="0" presId="urn:microsoft.com/office/officeart/2005/8/layout/hList9"/>
    <dgm:cxn modelId="{D2FE0573-8671-4A55-8F12-477D918BE0FF}" type="presOf" srcId="{3FBE484C-2A65-413C-9840-6D089B7B35DE}" destId="{4A434D26-BE79-42D4-806F-50F6502DC10F}" srcOrd="0" destOrd="0" presId="urn:microsoft.com/office/officeart/2005/8/layout/hList9"/>
    <dgm:cxn modelId="{F9EDB344-333B-44AF-99D5-A9A0C5C33178}" srcId="{87B42752-4C45-4FC2-938C-D9C5588667CC}" destId="{BEE4C216-E91A-47A1-B7DA-08409F4FD4D6}" srcOrd="1" destOrd="0" parTransId="{A9FEF3D8-1FD7-47A8-9B2E-555331748D57}" sibTransId="{C02ED20E-204F-4CDE-9F1A-AE800DBACC9E}"/>
    <dgm:cxn modelId="{84E1B8BE-CE51-4975-BA4F-C7B0E2E6F78B}" type="presOf" srcId="{6EAB4165-35E3-49AE-996E-697BBC916731}" destId="{9F9922B8-E298-45FC-BC6D-A049D13BCD96}" srcOrd="1" destOrd="0" presId="urn:microsoft.com/office/officeart/2005/8/layout/hList9"/>
    <dgm:cxn modelId="{C3651BA3-5D44-45B3-A0C3-71ED13EC40C4}" type="presOf" srcId="{D5A2BE21-B1C8-4AF1-AE0E-4E0C9170F801}" destId="{62820959-43E3-46ED-9952-20486C439DC2}" srcOrd="0" destOrd="0" presId="urn:microsoft.com/office/officeart/2005/8/layout/hList9"/>
    <dgm:cxn modelId="{CEFFBCD7-E91A-4A92-B82A-84B1FAA7BCFD}" srcId="{87B42752-4C45-4FC2-938C-D9C5588667CC}" destId="{0BCDB295-0CA5-462C-BB74-C366F7DE7F46}" srcOrd="0" destOrd="0" parTransId="{010BD15B-60AA-4386-9DD4-E5A124D86DAD}" sibTransId="{BF173699-0239-46BC-A3D5-B3536B12D0BB}"/>
    <dgm:cxn modelId="{4CEC45E9-10F2-4040-8437-88B68A2FE8B9}" type="presOf" srcId="{0BCDB295-0CA5-462C-BB74-C366F7DE7F46}" destId="{3A6B3B80-3071-4F82-8043-EBA2A6F38875}" srcOrd="0" destOrd="0" presId="urn:microsoft.com/office/officeart/2005/8/layout/hList9"/>
    <dgm:cxn modelId="{48961A01-62DD-44C4-A42F-82B9A8162A4F}" srcId="{3FBE484C-2A65-413C-9840-6D089B7B35DE}" destId="{D5A2BE21-B1C8-4AF1-AE0E-4E0C9170F801}" srcOrd="0" destOrd="0" parTransId="{C62EEB66-8A7F-45B1-89A3-482BB2298D96}" sibTransId="{FE76AC62-7DF6-4154-A593-73A96C62138B}"/>
    <dgm:cxn modelId="{31AA117F-3291-4BBB-95F8-A0AA2BB90034}" srcId="{F2DC435E-9ECE-4A27-B26B-928BB5527470}" destId="{3FBE484C-2A65-413C-9840-6D089B7B35DE}" srcOrd="1" destOrd="0" parTransId="{338B92F7-F7AF-4C93-9C5F-3B2A2E2CCCC9}" sibTransId="{195AA32A-21E1-466A-A126-6F66916F7802}"/>
    <dgm:cxn modelId="{FDE392ED-CD6E-4DB1-B164-05FAA91E5230}" type="presOf" srcId="{0BCDB295-0CA5-462C-BB74-C366F7DE7F46}" destId="{B49B3A28-6F21-4B06-A2AC-B7F566463A13}" srcOrd="1" destOrd="0" presId="urn:microsoft.com/office/officeart/2005/8/layout/hList9"/>
    <dgm:cxn modelId="{DD98A5F4-AD7E-4B30-91DF-8006C6D11AFB}" srcId="{87B42752-4C45-4FC2-938C-D9C5588667CC}" destId="{BD2DEFDE-BE45-4129-910B-ED2880CEFC9A}" srcOrd="2" destOrd="0" parTransId="{AA6B7E13-AE84-41C2-A8F5-4F37E4620B26}" sibTransId="{368ADDC9-4A5A-454B-A930-B188218D5C59}"/>
    <dgm:cxn modelId="{9F95F5F9-0A8D-422E-8089-457E2A044E46}" type="presOf" srcId="{BD2DEFDE-BE45-4129-910B-ED2880CEFC9A}" destId="{2CF01584-6EDF-445B-A72E-3EB37BFEB7A9}" srcOrd="0" destOrd="0" presId="urn:microsoft.com/office/officeart/2005/8/layout/hList9"/>
    <dgm:cxn modelId="{803DE9C3-DAC8-4C3D-9631-B440B7F1CC6B}" type="presOf" srcId="{BEE4C216-E91A-47A1-B7DA-08409F4FD4D6}" destId="{67E3C273-0B85-4D99-97AE-405D9D99CFFB}" srcOrd="1" destOrd="0" presId="urn:microsoft.com/office/officeart/2005/8/layout/hList9"/>
    <dgm:cxn modelId="{7F8B29F9-8B08-4CDC-91F5-A4EBE7296E0A}" srcId="{F2DC435E-9ECE-4A27-B26B-928BB5527470}" destId="{87B42752-4C45-4FC2-938C-D9C5588667CC}" srcOrd="0" destOrd="0" parTransId="{0B1FA5E2-7322-43BF-AFCC-299748706C78}" sibTransId="{8B05FAE5-5777-442D-9448-943753293582}"/>
    <dgm:cxn modelId="{8EBED3B0-1A43-4AFB-8295-A7C2576696C5}" type="presOf" srcId="{F2DC435E-9ECE-4A27-B26B-928BB5527470}" destId="{DD505CDA-65A5-497E-B04C-AB541083AF36}" srcOrd="0" destOrd="0" presId="urn:microsoft.com/office/officeart/2005/8/layout/hList9"/>
    <dgm:cxn modelId="{320BED14-A0CD-47DB-8778-8D32529646E2}" type="presOf" srcId="{6EAB4165-35E3-49AE-996E-697BBC916731}" destId="{A88F2196-5952-41E8-9482-F4F7DE704A89}" srcOrd="0" destOrd="0" presId="urn:microsoft.com/office/officeart/2005/8/layout/hList9"/>
    <dgm:cxn modelId="{5CF19025-6840-48E6-8CF6-9DA7C2D99D8B}" type="presOf" srcId="{B230B105-2467-4AFC-870A-7BA986572C6D}" destId="{086885B1-0528-405F-B5B4-A49171DED656}" srcOrd="0" destOrd="0" presId="urn:microsoft.com/office/officeart/2005/8/layout/hList9"/>
    <dgm:cxn modelId="{3DA44D6C-AD0F-44BE-952A-7B18A2904202}" type="presOf" srcId="{87B42752-4C45-4FC2-938C-D9C5588667CC}" destId="{A41E0419-F6AB-41BE-BF1B-B70D08D85B53}" srcOrd="0" destOrd="0" presId="urn:microsoft.com/office/officeart/2005/8/layout/hList9"/>
    <dgm:cxn modelId="{1226B4FE-C155-47C6-B722-86EF31964DB8}" type="presParOf" srcId="{DD505CDA-65A5-497E-B04C-AB541083AF36}" destId="{8C797E7A-C519-44B5-B667-E3CAA4C96D5B}" srcOrd="0" destOrd="0" presId="urn:microsoft.com/office/officeart/2005/8/layout/hList9"/>
    <dgm:cxn modelId="{3BB8552E-F4DB-44E1-B474-A4685B93F642}" type="presParOf" srcId="{DD505CDA-65A5-497E-B04C-AB541083AF36}" destId="{4A49182A-CD92-41FB-A11A-F7DCF14ED90F}" srcOrd="1" destOrd="0" presId="urn:microsoft.com/office/officeart/2005/8/layout/hList9"/>
    <dgm:cxn modelId="{55D7B019-76F9-4FB1-848D-41D3873AC504}" type="presParOf" srcId="{4A49182A-CD92-41FB-A11A-F7DCF14ED90F}" destId="{B0D806F8-9520-4EA3-A773-C06CB474C613}" srcOrd="0" destOrd="0" presId="urn:microsoft.com/office/officeart/2005/8/layout/hList9"/>
    <dgm:cxn modelId="{5556E6E1-FEDA-49F1-909A-E3B88A97230A}" type="presParOf" srcId="{4A49182A-CD92-41FB-A11A-F7DCF14ED90F}" destId="{76121A1D-B14D-40A6-AA23-7225A78C14B7}" srcOrd="1" destOrd="0" presId="urn:microsoft.com/office/officeart/2005/8/layout/hList9"/>
    <dgm:cxn modelId="{9CF10E52-64D5-4B50-BAF2-C7A75FA52005}" type="presParOf" srcId="{76121A1D-B14D-40A6-AA23-7225A78C14B7}" destId="{3A6B3B80-3071-4F82-8043-EBA2A6F38875}" srcOrd="0" destOrd="0" presId="urn:microsoft.com/office/officeart/2005/8/layout/hList9"/>
    <dgm:cxn modelId="{7CAE05BC-1969-41B6-B17E-DEBD345A6808}" type="presParOf" srcId="{76121A1D-B14D-40A6-AA23-7225A78C14B7}" destId="{B49B3A28-6F21-4B06-A2AC-B7F566463A13}" srcOrd="1" destOrd="0" presId="urn:microsoft.com/office/officeart/2005/8/layout/hList9"/>
    <dgm:cxn modelId="{7445A4D4-DE61-4426-BDCE-BB137FAD5FA1}" type="presParOf" srcId="{4A49182A-CD92-41FB-A11A-F7DCF14ED90F}" destId="{0D153C37-3E32-4F66-BF50-9EEA2DA556C4}" srcOrd="2" destOrd="0" presId="urn:microsoft.com/office/officeart/2005/8/layout/hList9"/>
    <dgm:cxn modelId="{5E8E21EF-FE3C-42CC-B974-2FD9D68CEB56}" type="presParOf" srcId="{0D153C37-3E32-4F66-BF50-9EEA2DA556C4}" destId="{DBA83D37-85FA-4169-86E5-30907A5560FF}" srcOrd="0" destOrd="0" presId="urn:microsoft.com/office/officeart/2005/8/layout/hList9"/>
    <dgm:cxn modelId="{CA50231D-CF1F-4783-82A6-B66F73D82A22}" type="presParOf" srcId="{0D153C37-3E32-4F66-BF50-9EEA2DA556C4}" destId="{67E3C273-0B85-4D99-97AE-405D9D99CFFB}" srcOrd="1" destOrd="0" presId="urn:microsoft.com/office/officeart/2005/8/layout/hList9"/>
    <dgm:cxn modelId="{052EDDEE-3367-4660-8390-CCE4B0CA979B}" type="presParOf" srcId="{4A49182A-CD92-41FB-A11A-F7DCF14ED90F}" destId="{95A63C25-93CC-4FBA-9C46-E7A489D0DA46}" srcOrd="3" destOrd="0" presId="urn:microsoft.com/office/officeart/2005/8/layout/hList9"/>
    <dgm:cxn modelId="{C2B2E120-9D04-49EE-AFDB-A7DDF67BA6AF}" type="presParOf" srcId="{95A63C25-93CC-4FBA-9C46-E7A489D0DA46}" destId="{2CF01584-6EDF-445B-A72E-3EB37BFEB7A9}" srcOrd="0" destOrd="0" presId="urn:microsoft.com/office/officeart/2005/8/layout/hList9"/>
    <dgm:cxn modelId="{F65363E5-4D2F-4486-A49F-067FEC4491CC}" type="presParOf" srcId="{95A63C25-93CC-4FBA-9C46-E7A489D0DA46}" destId="{5BC3F6EC-A034-41C5-97C9-D98D9C86FFA1}" srcOrd="1" destOrd="0" presId="urn:microsoft.com/office/officeart/2005/8/layout/hList9"/>
    <dgm:cxn modelId="{57911DD0-9503-4D2E-B9E7-4C81BD176C89}" type="presParOf" srcId="{DD505CDA-65A5-497E-B04C-AB541083AF36}" destId="{B7AB57DD-6727-45D0-BE2C-13A865E212F4}" srcOrd="2" destOrd="0" presId="urn:microsoft.com/office/officeart/2005/8/layout/hList9"/>
    <dgm:cxn modelId="{9B702300-62CC-4A8E-B75B-BFDB1D17E6B7}" type="presParOf" srcId="{DD505CDA-65A5-497E-B04C-AB541083AF36}" destId="{A41E0419-F6AB-41BE-BF1B-B70D08D85B53}" srcOrd="3" destOrd="0" presId="urn:microsoft.com/office/officeart/2005/8/layout/hList9"/>
    <dgm:cxn modelId="{9889B54E-62D3-4ADC-9EB0-653580804921}" type="presParOf" srcId="{DD505CDA-65A5-497E-B04C-AB541083AF36}" destId="{897AD9D7-C0F9-4045-91AC-13BA5E596C35}" srcOrd="4" destOrd="0" presId="urn:microsoft.com/office/officeart/2005/8/layout/hList9"/>
    <dgm:cxn modelId="{3DB40686-386F-4AD3-B30B-DA973D02D450}" type="presParOf" srcId="{DD505CDA-65A5-497E-B04C-AB541083AF36}" destId="{BB129023-C053-4169-B40C-48848874D61F}" srcOrd="5" destOrd="0" presId="urn:microsoft.com/office/officeart/2005/8/layout/hList9"/>
    <dgm:cxn modelId="{59025EC3-8F1D-4460-ADFF-C4D0D2247ECF}" type="presParOf" srcId="{DD505CDA-65A5-497E-B04C-AB541083AF36}" destId="{DBDCD8BA-A320-449B-9823-F885FAF83FCA}" srcOrd="6" destOrd="0" presId="urn:microsoft.com/office/officeart/2005/8/layout/hList9"/>
    <dgm:cxn modelId="{C181BFF0-CAEC-46D0-A36D-038F9A88DDC0}" type="presParOf" srcId="{DBDCD8BA-A320-449B-9823-F885FAF83FCA}" destId="{D19CF79D-85DF-427B-A44E-91A05E1EB4BF}" srcOrd="0" destOrd="0" presId="urn:microsoft.com/office/officeart/2005/8/layout/hList9"/>
    <dgm:cxn modelId="{4E5BDD3D-C402-4173-A5D3-129EBABAD8EF}" type="presParOf" srcId="{DBDCD8BA-A320-449B-9823-F885FAF83FCA}" destId="{39AD8A17-F7D6-4BA9-ACBD-8C25B04A017C}" srcOrd="1" destOrd="0" presId="urn:microsoft.com/office/officeart/2005/8/layout/hList9"/>
    <dgm:cxn modelId="{AFD7F540-C85E-4F17-9856-AEC53C9A6D2C}" type="presParOf" srcId="{39AD8A17-F7D6-4BA9-ACBD-8C25B04A017C}" destId="{62820959-43E3-46ED-9952-20486C439DC2}" srcOrd="0" destOrd="0" presId="urn:microsoft.com/office/officeart/2005/8/layout/hList9"/>
    <dgm:cxn modelId="{37682CB5-BA54-4A45-8B59-E1384A2D8DEE}" type="presParOf" srcId="{39AD8A17-F7D6-4BA9-ACBD-8C25B04A017C}" destId="{E1693B42-0116-4111-9C76-F6E59DFE691E}" srcOrd="1" destOrd="0" presId="urn:microsoft.com/office/officeart/2005/8/layout/hList9"/>
    <dgm:cxn modelId="{F5AB9D3D-0889-4B67-BC31-64A13DB32281}" type="presParOf" srcId="{DBDCD8BA-A320-449B-9823-F885FAF83FCA}" destId="{CD882B9F-029C-4E93-A7A8-E71BEA3A24E4}" srcOrd="2" destOrd="0" presId="urn:microsoft.com/office/officeart/2005/8/layout/hList9"/>
    <dgm:cxn modelId="{93CB39B2-398D-4B93-9BE0-E6D5E7F04551}" type="presParOf" srcId="{CD882B9F-029C-4E93-A7A8-E71BEA3A24E4}" destId="{086885B1-0528-405F-B5B4-A49171DED656}" srcOrd="0" destOrd="0" presId="urn:microsoft.com/office/officeart/2005/8/layout/hList9"/>
    <dgm:cxn modelId="{4BC1E69B-86B1-48C6-8143-17549ECE404D}" type="presParOf" srcId="{CD882B9F-029C-4E93-A7A8-E71BEA3A24E4}" destId="{EA700D66-DF50-4C22-8060-877B1183E4EE}" srcOrd="1" destOrd="0" presId="urn:microsoft.com/office/officeart/2005/8/layout/hList9"/>
    <dgm:cxn modelId="{D192283D-0914-4D5F-9F6F-EA5CE9776265}" type="presParOf" srcId="{DBDCD8BA-A320-449B-9823-F885FAF83FCA}" destId="{65E16D85-0869-4529-BAF1-394FD2319070}" srcOrd="3" destOrd="0" presId="urn:microsoft.com/office/officeart/2005/8/layout/hList9"/>
    <dgm:cxn modelId="{7DB8070E-ED25-4960-B7F0-7DEA0714CABC}" type="presParOf" srcId="{65E16D85-0869-4529-BAF1-394FD2319070}" destId="{A88F2196-5952-41E8-9482-F4F7DE704A89}" srcOrd="0" destOrd="0" presId="urn:microsoft.com/office/officeart/2005/8/layout/hList9"/>
    <dgm:cxn modelId="{861DAB48-D845-4D75-94D7-B709A8A80D07}" type="presParOf" srcId="{65E16D85-0869-4529-BAF1-394FD2319070}" destId="{9F9922B8-E298-45FC-BC6D-A049D13BCD96}" srcOrd="1" destOrd="0" presId="urn:microsoft.com/office/officeart/2005/8/layout/hList9"/>
    <dgm:cxn modelId="{7F3B47F5-5381-4F3E-AA3D-ED976F292625}" type="presParOf" srcId="{DD505CDA-65A5-497E-B04C-AB541083AF36}" destId="{3B4559C1-0DA5-4A78-804B-7B94AC5826B8}" srcOrd="7" destOrd="0" presId="urn:microsoft.com/office/officeart/2005/8/layout/hList9"/>
    <dgm:cxn modelId="{461457CB-1B78-4B52-8B12-9BC39BECEA65}" type="presParOf" srcId="{DD505CDA-65A5-497E-B04C-AB541083AF36}" destId="{4A434D26-BE79-42D4-806F-50F6502DC10F}" srcOrd="8" destOrd="0" presId="urn:microsoft.com/office/officeart/2005/8/layout/hList9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0B7DA1-C76D-49D6-A1E5-1C11D28A1626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B4AD167-F502-41D5-A739-DDF479AC333B}">
      <dgm:prSet phldrT="[Text]" custT="1"/>
      <dgm:spPr/>
      <dgm:t>
        <a:bodyPr/>
        <a:lstStyle/>
        <a:p>
          <a:r>
            <a:rPr lang="en-US" sz="2400" dirty="0" smtClean="0"/>
            <a:t>7 </a:t>
          </a:r>
          <a:r>
            <a:rPr lang="en-US" sz="2400" dirty="0" err="1" smtClean="0"/>
            <a:t>pesquisas</a:t>
          </a:r>
          <a:r>
            <a:rPr lang="en-US" sz="2400" dirty="0" smtClean="0"/>
            <a:t> </a:t>
          </a:r>
          <a:r>
            <a:rPr lang="en-US" sz="2400" dirty="0" err="1" smtClean="0"/>
            <a:t>financiadas</a:t>
          </a:r>
          <a:endParaRPr lang="en-US" sz="2400" dirty="0"/>
        </a:p>
      </dgm:t>
    </dgm:pt>
    <dgm:pt modelId="{CD307A94-6C13-452A-ABE6-5C01B00D083A}" type="parTrans" cxnId="{A3897A0F-076F-4DC8-BA58-9EC6AAB9B176}">
      <dgm:prSet/>
      <dgm:spPr/>
      <dgm:t>
        <a:bodyPr/>
        <a:lstStyle/>
        <a:p>
          <a:endParaRPr lang="en-US"/>
        </a:p>
      </dgm:t>
    </dgm:pt>
    <dgm:pt modelId="{116BEA68-A135-460F-A5E9-BAC2B5284FC0}" type="sibTrans" cxnId="{A3897A0F-076F-4DC8-BA58-9EC6AAB9B176}">
      <dgm:prSet/>
      <dgm:spPr/>
      <dgm:t>
        <a:bodyPr/>
        <a:lstStyle/>
        <a:p>
          <a:endParaRPr lang="en-US"/>
        </a:p>
      </dgm:t>
    </dgm:pt>
    <dgm:pt modelId="{816591F1-6796-4CD0-850F-754BCBDD7112}">
      <dgm:prSet phldrT="[Text]" custT="1"/>
      <dgm:spPr/>
      <dgm:t>
        <a:bodyPr/>
        <a:lstStyle/>
        <a:p>
          <a:r>
            <a:rPr lang="pt-BR" sz="2400" dirty="0" smtClean="0"/>
            <a:t>Editais 2000 e 2007 não financiaram nesta temática</a:t>
          </a:r>
          <a:endParaRPr lang="en-US" sz="2400" dirty="0"/>
        </a:p>
      </dgm:t>
    </dgm:pt>
    <dgm:pt modelId="{78726D68-744C-4D6C-B533-84863B4FA38B}" type="parTrans" cxnId="{3F018709-ED6B-4F3F-8054-B403EEEBD6CF}">
      <dgm:prSet/>
      <dgm:spPr/>
      <dgm:t>
        <a:bodyPr/>
        <a:lstStyle/>
        <a:p>
          <a:endParaRPr lang="en-US"/>
        </a:p>
      </dgm:t>
    </dgm:pt>
    <dgm:pt modelId="{4F9FEEE2-8C2B-41B2-8D73-75AFFB86B34E}" type="sibTrans" cxnId="{3F018709-ED6B-4F3F-8054-B403EEEBD6CF}">
      <dgm:prSet/>
      <dgm:spPr/>
      <dgm:t>
        <a:bodyPr/>
        <a:lstStyle/>
        <a:p>
          <a:endParaRPr lang="en-US"/>
        </a:p>
      </dgm:t>
    </dgm:pt>
    <dgm:pt modelId="{C59E9C35-7538-47F3-8F5C-33EEF18B6D6A}">
      <dgm:prSet phldrT="[Text]" custT="1"/>
      <dgm:spPr/>
      <dgm:t>
        <a:bodyPr/>
        <a:lstStyle/>
        <a:p>
          <a:r>
            <a:rPr lang="en-US" sz="2400" smtClean="0"/>
            <a:t>8,3% do total de pesquisas financiadas</a:t>
          </a:r>
          <a:endParaRPr lang="en-US" sz="2400" dirty="0"/>
        </a:p>
      </dgm:t>
    </dgm:pt>
    <dgm:pt modelId="{5CAFCE1A-B6FD-42F8-AB67-BC21D70AC23E}" type="parTrans" cxnId="{28A1A039-838E-4981-9A1E-B8A4B3A0988E}">
      <dgm:prSet/>
      <dgm:spPr/>
      <dgm:t>
        <a:bodyPr/>
        <a:lstStyle/>
        <a:p>
          <a:endParaRPr lang="en-US"/>
        </a:p>
      </dgm:t>
    </dgm:pt>
    <dgm:pt modelId="{DEB486F7-F84A-453E-9BD4-F56C8858CA75}" type="sibTrans" cxnId="{28A1A039-838E-4981-9A1E-B8A4B3A0988E}">
      <dgm:prSet/>
      <dgm:spPr/>
      <dgm:t>
        <a:bodyPr/>
        <a:lstStyle/>
        <a:p>
          <a:endParaRPr lang="en-US"/>
        </a:p>
      </dgm:t>
    </dgm:pt>
    <dgm:pt modelId="{76AFFA70-8F3B-4F4B-BD16-F4ECF9D06887}" type="pres">
      <dgm:prSet presAssocID="{C90B7DA1-C76D-49D6-A1E5-1C11D28A162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9B6C2EC-2294-4DC6-B31C-20DF18CB25DE}" type="pres">
      <dgm:prSet presAssocID="{C90B7DA1-C76D-49D6-A1E5-1C11D28A1626}" presName="Name1" presStyleCnt="0"/>
      <dgm:spPr/>
    </dgm:pt>
    <dgm:pt modelId="{7214594A-FA0C-404E-B7CD-43A5B6DC151C}" type="pres">
      <dgm:prSet presAssocID="{C90B7DA1-C76D-49D6-A1E5-1C11D28A1626}" presName="cycle" presStyleCnt="0"/>
      <dgm:spPr/>
    </dgm:pt>
    <dgm:pt modelId="{419A5D96-A893-4827-9C1B-7383D0E91E55}" type="pres">
      <dgm:prSet presAssocID="{C90B7DA1-C76D-49D6-A1E5-1C11D28A1626}" presName="srcNode" presStyleLbl="node1" presStyleIdx="0" presStyleCnt="3"/>
      <dgm:spPr/>
    </dgm:pt>
    <dgm:pt modelId="{8BE2C22B-61FD-4622-9DCA-6CAB239187A2}" type="pres">
      <dgm:prSet presAssocID="{C90B7DA1-C76D-49D6-A1E5-1C11D28A1626}" presName="conn" presStyleLbl="parChTrans1D2" presStyleIdx="0" presStyleCnt="1"/>
      <dgm:spPr/>
      <dgm:t>
        <a:bodyPr/>
        <a:lstStyle/>
        <a:p>
          <a:endParaRPr lang="en-US"/>
        </a:p>
      </dgm:t>
    </dgm:pt>
    <dgm:pt modelId="{47DF08AD-2E9F-42CE-B5CE-A492999E3165}" type="pres">
      <dgm:prSet presAssocID="{C90B7DA1-C76D-49D6-A1E5-1C11D28A1626}" presName="extraNode" presStyleLbl="node1" presStyleIdx="0" presStyleCnt="3"/>
      <dgm:spPr/>
    </dgm:pt>
    <dgm:pt modelId="{1FB94BF6-8014-4504-B573-CD8E06D84669}" type="pres">
      <dgm:prSet presAssocID="{C90B7DA1-C76D-49D6-A1E5-1C11D28A1626}" presName="dstNode" presStyleLbl="node1" presStyleIdx="0" presStyleCnt="3"/>
      <dgm:spPr/>
    </dgm:pt>
    <dgm:pt modelId="{741727C5-0951-40E7-B66E-283F57A522D3}" type="pres">
      <dgm:prSet presAssocID="{EB4AD167-F502-41D5-A739-DDF479AC333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4CB67E-8389-4B59-B1ED-EF6736E33C13}" type="pres">
      <dgm:prSet presAssocID="{EB4AD167-F502-41D5-A739-DDF479AC333B}" presName="accent_1" presStyleCnt="0"/>
      <dgm:spPr/>
    </dgm:pt>
    <dgm:pt modelId="{BE175F92-1F29-46B7-86B3-9338DB533780}" type="pres">
      <dgm:prSet presAssocID="{EB4AD167-F502-41D5-A739-DDF479AC333B}" presName="accentRepeatNode" presStyleLbl="solidFgAcc1" presStyleIdx="0" presStyleCnt="3"/>
      <dgm:spPr/>
    </dgm:pt>
    <dgm:pt modelId="{11904286-958C-41EB-BD68-5121A9D582CE}" type="pres">
      <dgm:prSet presAssocID="{C59E9C35-7538-47F3-8F5C-33EEF18B6D6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0C168C-0FBC-4D5D-B6C1-671E87D77ED9}" type="pres">
      <dgm:prSet presAssocID="{C59E9C35-7538-47F3-8F5C-33EEF18B6D6A}" presName="accent_2" presStyleCnt="0"/>
      <dgm:spPr/>
    </dgm:pt>
    <dgm:pt modelId="{35D2A12D-E2A4-42A9-90E1-DC1056A8AE50}" type="pres">
      <dgm:prSet presAssocID="{C59E9C35-7538-47F3-8F5C-33EEF18B6D6A}" presName="accentRepeatNode" presStyleLbl="solidFgAcc1" presStyleIdx="1" presStyleCnt="3"/>
      <dgm:spPr/>
    </dgm:pt>
    <dgm:pt modelId="{3BAE208A-B2E5-498A-9DD1-3090634A8716}" type="pres">
      <dgm:prSet presAssocID="{816591F1-6796-4CD0-850F-754BCBDD711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439F0-E911-411B-BCA8-BE04DFD9872C}" type="pres">
      <dgm:prSet presAssocID="{816591F1-6796-4CD0-850F-754BCBDD7112}" presName="accent_3" presStyleCnt="0"/>
      <dgm:spPr/>
    </dgm:pt>
    <dgm:pt modelId="{1BE626D2-6EA4-44A2-B6E4-C4F5AA86734B}" type="pres">
      <dgm:prSet presAssocID="{816591F1-6796-4CD0-850F-754BCBDD7112}" presName="accentRepeatNode" presStyleLbl="solidFgAcc1" presStyleIdx="2" presStyleCnt="3"/>
      <dgm:spPr/>
    </dgm:pt>
  </dgm:ptLst>
  <dgm:cxnLst>
    <dgm:cxn modelId="{204DCB32-0B62-4C32-B37F-A8B6AB4524E3}" type="presOf" srcId="{116BEA68-A135-460F-A5E9-BAC2B5284FC0}" destId="{8BE2C22B-61FD-4622-9DCA-6CAB239187A2}" srcOrd="0" destOrd="0" presId="urn:microsoft.com/office/officeart/2008/layout/VerticalCurvedList"/>
    <dgm:cxn modelId="{3F018709-ED6B-4F3F-8054-B403EEEBD6CF}" srcId="{C90B7DA1-C76D-49D6-A1E5-1C11D28A1626}" destId="{816591F1-6796-4CD0-850F-754BCBDD7112}" srcOrd="2" destOrd="0" parTransId="{78726D68-744C-4D6C-B533-84863B4FA38B}" sibTransId="{4F9FEEE2-8C2B-41B2-8D73-75AFFB86B34E}"/>
    <dgm:cxn modelId="{945905E2-486A-402D-A8CE-BA20BD2105E3}" type="presOf" srcId="{816591F1-6796-4CD0-850F-754BCBDD7112}" destId="{3BAE208A-B2E5-498A-9DD1-3090634A8716}" srcOrd="0" destOrd="0" presId="urn:microsoft.com/office/officeart/2008/layout/VerticalCurvedList"/>
    <dgm:cxn modelId="{8E935A6D-E7B2-449F-BDC0-92A6079B9276}" type="presOf" srcId="{C59E9C35-7538-47F3-8F5C-33EEF18B6D6A}" destId="{11904286-958C-41EB-BD68-5121A9D582CE}" srcOrd="0" destOrd="0" presId="urn:microsoft.com/office/officeart/2008/layout/VerticalCurvedList"/>
    <dgm:cxn modelId="{28A1A039-838E-4981-9A1E-B8A4B3A0988E}" srcId="{C90B7DA1-C76D-49D6-A1E5-1C11D28A1626}" destId="{C59E9C35-7538-47F3-8F5C-33EEF18B6D6A}" srcOrd="1" destOrd="0" parTransId="{5CAFCE1A-B6FD-42F8-AB67-BC21D70AC23E}" sibTransId="{DEB486F7-F84A-453E-9BD4-F56C8858CA75}"/>
    <dgm:cxn modelId="{DB668AF4-DB54-46B9-88D6-EA18D9AF5A21}" type="presOf" srcId="{EB4AD167-F502-41D5-A739-DDF479AC333B}" destId="{741727C5-0951-40E7-B66E-283F57A522D3}" srcOrd="0" destOrd="0" presId="urn:microsoft.com/office/officeart/2008/layout/VerticalCurvedList"/>
    <dgm:cxn modelId="{A3897A0F-076F-4DC8-BA58-9EC6AAB9B176}" srcId="{C90B7DA1-C76D-49D6-A1E5-1C11D28A1626}" destId="{EB4AD167-F502-41D5-A739-DDF479AC333B}" srcOrd="0" destOrd="0" parTransId="{CD307A94-6C13-452A-ABE6-5C01B00D083A}" sibTransId="{116BEA68-A135-460F-A5E9-BAC2B5284FC0}"/>
    <dgm:cxn modelId="{A91D27EC-4806-40E7-BDEA-0BDB2530AF8A}" type="presOf" srcId="{C90B7DA1-C76D-49D6-A1E5-1C11D28A1626}" destId="{76AFFA70-8F3B-4F4B-BD16-F4ECF9D06887}" srcOrd="0" destOrd="0" presId="urn:microsoft.com/office/officeart/2008/layout/VerticalCurvedList"/>
    <dgm:cxn modelId="{872B0E76-979D-439F-9819-AE57390612E4}" type="presParOf" srcId="{76AFFA70-8F3B-4F4B-BD16-F4ECF9D06887}" destId="{49B6C2EC-2294-4DC6-B31C-20DF18CB25DE}" srcOrd="0" destOrd="0" presId="urn:microsoft.com/office/officeart/2008/layout/VerticalCurvedList"/>
    <dgm:cxn modelId="{3AFF0E54-3360-40FD-99F1-F09D4690EC90}" type="presParOf" srcId="{49B6C2EC-2294-4DC6-B31C-20DF18CB25DE}" destId="{7214594A-FA0C-404E-B7CD-43A5B6DC151C}" srcOrd="0" destOrd="0" presId="urn:microsoft.com/office/officeart/2008/layout/VerticalCurvedList"/>
    <dgm:cxn modelId="{6F063B5D-8ABD-45EC-ABF7-0546E158BB22}" type="presParOf" srcId="{7214594A-FA0C-404E-B7CD-43A5B6DC151C}" destId="{419A5D96-A893-4827-9C1B-7383D0E91E55}" srcOrd="0" destOrd="0" presId="urn:microsoft.com/office/officeart/2008/layout/VerticalCurvedList"/>
    <dgm:cxn modelId="{69D49213-5F86-4260-9443-6F2AED49CC1C}" type="presParOf" srcId="{7214594A-FA0C-404E-B7CD-43A5B6DC151C}" destId="{8BE2C22B-61FD-4622-9DCA-6CAB239187A2}" srcOrd="1" destOrd="0" presId="urn:microsoft.com/office/officeart/2008/layout/VerticalCurvedList"/>
    <dgm:cxn modelId="{91C7BE6D-ED3E-4B0B-8D31-1101FB9ABB02}" type="presParOf" srcId="{7214594A-FA0C-404E-B7CD-43A5B6DC151C}" destId="{47DF08AD-2E9F-42CE-B5CE-A492999E3165}" srcOrd="2" destOrd="0" presId="urn:microsoft.com/office/officeart/2008/layout/VerticalCurvedList"/>
    <dgm:cxn modelId="{098E3B70-1C70-4FB0-AAB3-3B690983EF93}" type="presParOf" srcId="{7214594A-FA0C-404E-B7CD-43A5B6DC151C}" destId="{1FB94BF6-8014-4504-B573-CD8E06D84669}" srcOrd="3" destOrd="0" presId="urn:microsoft.com/office/officeart/2008/layout/VerticalCurvedList"/>
    <dgm:cxn modelId="{9BBA2C26-9E96-4160-93DC-F0525C608430}" type="presParOf" srcId="{49B6C2EC-2294-4DC6-B31C-20DF18CB25DE}" destId="{741727C5-0951-40E7-B66E-283F57A522D3}" srcOrd="1" destOrd="0" presId="urn:microsoft.com/office/officeart/2008/layout/VerticalCurvedList"/>
    <dgm:cxn modelId="{1D96F872-4419-467E-A3EB-7D37152F3444}" type="presParOf" srcId="{49B6C2EC-2294-4DC6-B31C-20DF18CB25DE}" destId="{D34CB67E-8389-4B59-B1ED-EF6736E33C13}" srcOrd="2" destOrd="0" presId="urn:microsoft.com/office/officeart/2008/layout/VerticalCurvedList"/>
    <dgm:cxn modelId="{C005CB35-4FC9-45A9-8319-3AB1EC29EFAF}" type="presParOf" srcId="{D34CB67E-8389-4B59-B1ED-EF6736E33C13}" destId="{BE175F92-1F29-46B7-86B3-9338DB533780}" srcOrd="0" destOrd="0" presId="urn:microsoft.com/office/officeart/2008/layout/VerticalCurvedList"/>
    <dgm:cxn modelId="{E0531851-24BD-4F4C-A7BC-E671058F4073}" type="presParOf" srcId="{49B6C2EC-2294-4DC6-B31C-20DF18CB25DE}" destId="{11904286-958C-41EB-BD68-5121A9D582CE}" srcOrd="3" destOrd="0" presId="urn:microsoft.com/office/officeart/2008/layout/VerticalCurvedList"/>
    <dgm:cxn modelId="{003F9EE0-67CB-4FA4-ACBC-420986D7FA89}" type="presParOf" srcId="{49B6C2EC-2294-4DC6-B31C-20DF18CB25DE}" destId="{7B0C168C-0FBC-4D5D-B6C1-671E87D77ED9}" srcOrd="4" destOrd="0" presId="urn:microsoft.com/office/officeart/2008/layout/VerticalCurvedList"/>
    <dgm:cxn modelId="{4E908856-BF27-4ACF-9567-9276A743EBD0}" type="presParOf" srcId="{7B0C168C-0FBC-4D5D-B6C1-671E87D77ED9}" destId="{35D2A12D-E2A4-42A9-90E1-DC1056A8AE50}" srcOrd="0" destOrd="0" presId="urn:microsoft.com/office/officeart/2008/layout/VerticalCurvedList"/>
    <dgm:cxn modelId="{A671FAB4-F4A0-45B8-AC6D-E8A5CD1D5C7C}" type="presParOf" srcId="{49B6C2EC-2294-4DC6-B31C-20DF18CB25DE}" destId="{3BAE208A-B2E5-498A-9DD1-3090634A8716}" srcOrd="5" destOrd="0" presId="urn:microsoft.com/office/officeart/2008/layout/VerticalCurvedList"/>
    <dgm:cxn modelId="{0A2F7A3F-5D5C-4769-9E89-378B80F47F02}" type="presParOf" srcId="{49B6C2EC-2294-4DC6-B31C-20DF18CB25DE}" destId="{667439F0-E911-411B-BCA8-BE04DFD9872C}" srcOrd="6" destOrd="0" presId="urn:microsoft.com/office/officeart/2008/layout/VerticalCurvedList"/>
    <dgm:cxn modelId="{997B6E90-C8A9-4376-BA78-43AF387476D0}" type="presParOf" srcId="{667439F0-E911-411B-BCA8-BE04DFD9872C}" destId="{1BE626D2-6EA4-44A2-B6E4-C4F5AA86734B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EE7FFB-ACC4-421C-99EB-8576F79205AD}" type="doc">
      <dgm:prSet loTypeId="urn:microsoft.com/office/officeart/2005/8/layout/default#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D11AE07-CF3E-4AE8-AD04-F22003CFA114}">
      <dgm:prSet phldrT="[Text]" custT="1"/>
      <dgm:spPr/>
      <dgm:t>
        <a:bodyPr/>
        <a:lstStyle/>
        <a:p>
          <a:r>
            <a:rPr lang="pt-BR" sz="2400" dirty="0" smtClean="0"/>
            <a:t>57,14%</a:t>
          </a:r>
        </a:p>
        <a:p>
          <a:r>
            <a:rPr lang="pt-BR" sz="2400" dirty="0" smtClean="0"/>
            <a:t>desenvolvimento ou adaptação de tecnologias</a:t>
          </a:r>
          <a:endParaRPr lang="en-US" sz="2400" dirty="0"/>
        </a:p>
      </dgm:t>
    </dgm:pt>
    <dgm:pt modelId="{ED9F52B5-484F-4168-AF34-F4179BAC10F6}" type="parTrans" cxnId="{20C09700-24D9-44F7-B53E-B0845F1DEDDD}">
      <dgm:prSet/>
      <dgm:spPr/>
      <dgm:t>
        <a:bodyPr/>
        <a:lstStyle/>
        <a:p>
          <a:endParaRPr lang="en-US" sz="1600"/>
        </a:p>
      </dgm:t>
    </dgm:pt>
    <dgm:pt modelId="{199829BA-1ACA-4536-8A18-8B141A810007}" type="sibTrans" cxnId="{20C09700-24D9-44F7-B53E-B0845F1DEDDD}">
      <dgm:prSet/>
      <dgm:spPr/>
      <dgm:t>
        <a:bodyPr/>
        <a:lstStyle/>
        <a:p>
          <a:endParaRPr lang="en-US" sz="1600"/>
        </a:p>
      </dgm:t>
    </dgm:pt>
    <dgm:pt modelId="{A32BDB80-E6C7-4496-A6A7-232EEDF01F88}">
      <dgm:prSet phldrT="[Text]" custT="1"/>
      <dgm:spPr/>
      <dgm:t>
        <a:bodyPr/>
        <a:lstStyle/>
        <a:p>
          <a:r>
            <a:rPr lang="pt-BR" sz="2400" dirty="0" smtClean="0"/>
            <a:t>42,86% </a:t>
          </a:r>
        </a:p>
        <a:p>
          <a:r>
            <a:rPr lang="pt-BR" sz="2400" dirty="0" smtClean="0"/>
            <a:t>gestão dos resíduos sólidos</a:t>
          </a:r>
          <a:endParaRPr lang="en-US" sz="2400" dirty="0"/>
        </a:p>
      </dgm:t>
    </dgm:pt>
    <dgm:pt modelId="{A1F913E0-47E8-4C42-B35F-E17677E7F8C1}" type="parTrans" cxnId="{B72D8E70-4950-43A4-B5ED-96C92A8D8348}">
      <dgm:prSet/>
      <dgm:spPr/>
      <dgm:t>
        <a:bodyPr/>
        <a:lstStyle/>
        <a:p>
          <a:endParaRPr lang="en-US" sz="1600"/>
        </a:p>
      </dgm:t>
    </dgm:pt>
    <dgm:pt modelId="{759C98C3-1438-41C5-BED2-13D84E02E7EC}" type="sibTrans" cxnId="{B72D8E70-4950-43A4-B5ED-96C92A8D8348}">
      <dgm:prSet/>
      <dgm:spPr/>
      <dgm:t>
        <a:bodyPr/>
        <a:lstStyle/>
        <a:p>
          <a:endParaRPr lang="en-US" sz="1600"/>
        </a:p>
      </dgm:t>
    </dgm:pt>
    <dgm:pt modelId="{9E9FD56F-D9EB-4B92-899B-514BF53F3678}" type="pres">
      <dgm:prSet presAssocID="{90EE7FFB-ACC4-421C-99EB-8576F79205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15ACAA-1689-4381-8722-AFBC16BF4943}" type="pres">
      <dgm:prSet presAssocID="{9D11AE07-CF3E-4AE8-AD04-F22003CFA114}" presName="node" presStyleLbl="node1" presStyleIdx="0" presStyleCnt="2" custLinFactNeighborX="-34832" custLinFactNeighborY="5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88B254-95CA-4F77-BE7E-77DDEBD08612}" type="pres">
      <dgm:prSet presAssocID="{199829BA-1ACA-4536-8A18-8B141A810007}" presName="sibTrans" presStyleCnt="0"/>
      <dgm:spPr/>
    </dgm:pt>
    <dgm:pt modelId="{9395AE44-7B62-451B-B60C-90D86AD66F5E}" type="pres">
      <dgm:prSet presAssocID="{A32BDB80-E6C7-4496-A6A7-232EEDF01F88}" presName="node" presStyleLbl="node1" presStyleIdx="1" presStyleCnt="2" custLinFactNeighborX="28521" custLinFactNeighborY="6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25F820-53F8-47BF-A66A-5FCD31358ED1}" type="presOf" srcId="{A32BDB80-E6C7-4496-A6A7-232EEDF01F88}" destId="{9395AE44-7B62-451B-B60C-90D86AD66F5E}" srcOrd="0" destOrd="0" presId="urn:microsoft.com/office/officeart/2005/8/layout/default#1"/>
    <dgm:cxn modelId="{B72D8E70-4950-43A4-B5ED-96C92A8D8348}" srcId="{90EE7FFB-ACC4-421C-99EB-8576F79205AD}" destId="{A32BDB80-E6C7-4496-A6A7-232EEDF01F88}" srcOrd="1" destOrd="0" parTransId="{A1F913E0-47E8-4C42-B35F-E17677E7F8C1}" sibTransId="{759C98C3-1438-41C5-BED2-13D84E02E7EC}"/>
    <dgm:cxn modelId="{980B3635-1FFE-49E7-8D93-DCABDDCC77E9}" type="presOf" srcId="{90EE7FFB-ACC4-421C-99EB-8576F79205AD}" destId="{9E9FD56F-D9EB-4B92-899B-514BF53F3678}" srcOrd="0" destOrd="0" presId="urn:microsoft.com/office/officeart/2005/8/layout/default#1"/>
    <dgm:cxn modelId="{FD92FE1F-D2B5-4AA6-AE67-669721FDCFEE}" type="presOf" srcId="{9D11AE07-CF3E-4AE8-AD04-F22003CFA114}" destId="{7215ACAA-1689-4381-8722-AFBC16BF4943}" srcOrd="0" destOrd="0" presId="urn:microsoft.com/office/officeart/2005/8/layout/default#1"/>
    <dgm:cxn modelId="{20C09700-24D9-44F7-B53E-B0845F1DEDDD}" srcId="{90EE7FFB-ACC4-421C-99EB-8576F79205AD}" destId="{9D11AE07-CF3E-4AE8-AD04-F22003CFA114}" srcOrd="0" destOrd="0" parTransId="{ED9F52B5-484F-4168-AF34-F4179BAC10F6}" sibTransId="{199829BA-1ACA-4536-8A18-8B141A810007}"/>
    <dgm:cxn modelId="{9D7F98B4-14AA-41EB-963D-F066F7C6835B}" type="presParOf" srcId="{9E9FD56F-D9EB-4B92-899B-514BF53F3678}" destId="{7215ACAA-1689-4381-8722-AFBC16BF4943}" srcOrd="0" destOrd="0" presId="urn:microsoft.com/office/officeart/2005/8/layout/default#1"/>
    <dgm:cxn modelId="{9710D58F-EC89-420C-ACEE-1AAFB97CACAC}" type="presParOf" srcId="{9E9FD56F-D9EB-4B92-899B-514BF53F3678}" destId="{B988B254-95CA-4F77-BE7E-77DDEBD08612}" srcOrd="1" destOrd="0" presId="urn:microsoft.com/office/officeart/2005/8/layout/default#1"/>
    <dgm:cxn modelId="{08CC8CCE-4659-4019-AE5D-1541B6BB9443}" type="presParOf" srcId="{9E9FD56F-D9EB-4B92-899B-514BF53F3678}" destId="{9395AE44-7B62-451B-B60C-90D86AD66F5E}" srcOrd="2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  <a:ext uri="{C62137D5-CB1D-491B-B009-E17868A290BF}">
      <dgm14:recolorImg xmlns=""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054129-BDE9-4D0E-BD6D-C8CE278B4F15}" type="doc">
      <dgm:prSet loTypeId="urn:diagrams.loki3.com/Bracket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F52E82D-1BB1-47B4-894C-AE7E237E7B1F}">
      <dgm:prSet phldrT="[Text]" custT="1"/>
      <dgm:spPr/>
      <dgm:t>
        <a:bodyPr/>
        <a:lstStyle/>
        <a:p>
          <a:r>
            <a:rPr lang="pt-BR" sz="2400" dirty="0" smtClean="0"/>
            <a:t>Tecnologias</a:t>
          </a:r>
          <a:endParaRPr lang="en-US" sz="2400" dirty="0"/>
        </a:p>
      </dgm:t>
    </dgm:pt>
    <dgm:pt modelId="{CB17C8DF-1E64-4737-9C16-AE9AD89A2897}" type="parTrans" cxnId="{C4E199C1-159C-4FC2-9D05-7D65F35CC13B}">
      <dgm:prSet/>
      <dgm:spPr/>
      <dgm:t>
        <a:bodyPr/>
        <a:lstStyle/>
        <a:p>
          <a:endParaRPr lang="en-US"/>
        </a:p>
      </dgm:t>
    </dgm:pt>
    <dgm:pt modelId="{CF38EDEA-88E0-4D35-B5F8-C476D7F97FA2}" type="sibTrans" cxnId="{C4E199C1-159C-4FC2-9D05-7D65F35CC13B}">
      <dgm:prSet/>
      <dgm:spPr/>
      <dgm:t>
        <a:bodyPr/>
        <a:lstStyle/>
        <a:p>
          <a:endParaRPr lang="en-US"/>
        </a:p>
      </dgm:t>
    </dgm:pt>
    <dgm:pt modelId="{CCBA4403-CD1F-4BCA-B09D-A20534CD1540}">
      <dgm:prSet phldrT="[Text]" custT="1"/>
      <dgm:spPr/>
      <dgm:t>
        <a:bodyPr/>
        <a:lstStyle/>
        <a:p>
          <a:r>
            <a:rPr lang="pt-BR" sz="2400" dirty="0" smtClean="0"/>
            <a:t>Tratamento de Resíduos de Serviços de Saúde (RSS)</a:t>
          </a:r>
          <a:endParaRPr lang="en-US" sz="2400" dirty="0"/>
        </a:p>
      </dgm:t>
    </dgm:pt>
    <dgm:pt modelId="{CE034DEB-532F-4651-AD3B-A8096C337C33}" type="parTrans" cxnId="{88483AC2-D541-4316-B538-F59ECD7993E6}">
      <dgm:prSet/>
      <dgm:spPr/>
      <dgm:t>
        <a:bodyPr/>
        <a:lstStyle/>
        <a:p>
          <a:endParaRPr lang="en-US"/>
        </a:p>
      </dgm:t>
    </dgm:pt>
    <dgm:pt modelId="{E0323303-6968-4C32-B365-F6418C1D8E2A}" type="sibTrans" cxnId="{88483AC2-D541-4316-B538-F59ECD7993E6}">
      <dgm:prSet/>
      <dgm:spPr/>
      <dgm:t>
        <a:bodyPr/>
        <a:lstStyle/>
        <a:p>
          <a:endParaRPr lang="en-US"/>
        </a:p>
      </dgm:t>
    </dgm:pt>
    <dgm:pt modelId="{3B4DF9DC-2D64-4218-BF0F-144C2522DFED}">
      <dgm:prSet phldrT="[Text]" custT="1"/>
      <dgm:spPr/>
      <dgm:t>
        <a:bodyPr/>
        <a:lstStyle/>
        <a:p>
          <a:r>
            <a:rPr lang="pt-BR" sz="2400" dirty="0" smtClean="0"/>
            <a:t>Riscos de sua disposição junto aos Resíduos Sólidos Urbanos, que também possuem resíduos com potencial contaminante (2 pesquisas)</a:t>
          </a:r>
          <a:endParaRPr lang="en-US" sz="2400" dirty="0"/>
        </a:p>
      </dgm:t>
    </dgm:pt>
    <dgm:pt modelId="{D1C9AB10-1EBF-4A5A-9E1D-C98CDCC82FA3}" type="parTrans" cxnId="{C232C931-EAF1-4EE8-8FAC-0CDBF2112E53}">
      <dgm:prSet/>
      <dgm:spPr/>
      <dgm:t>
        <a:bodyPr/>
        <a:lstStyle/>
        <a:p>
          <a:endParaRPr lang="en-US"/>
        </a:p>
      </dgm:t>
    </dgm:pt>
    <dgm:pt modelId="{354A3EAC-FDE2-4C4D-86F8-56DDF40C5D47}" type="sibTrans" cxnId="{C232C931-EAF1-4EE8-8FAC-0CDBF2112E53}">
      <dgm:prSet/>
      <dgm:spPr/>
      <dgm:t>
        <a:bodyPr/>
        <a:lstStyle/>
        <a:p>
          <a:endParaRPr lang="en-US"/>
        </a:p>
      </dgm:t>
    </dgm:pt>
    <dgm:pt modelId="{29836CBD-4486-478C-900F-9A8B57C606A6}" type="pres">
      <dgm:prSet presAssocID="{C1054129-BDE9-4D0E-BD6D-C8CE278B4F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6AD721-BDFD-4345-A85B-3A93540D545D}" type="pres">
      <dgm:prSet presAssocID="{AF52E82D-1BB1-47B4-894C-AE7E237E7B1F}" presName="linNode" presStyleCnt="0"/>
      <dgm:spPr/>
    </dgm:pt>
    <dgm:pt modelId="{EF608752-7832-4C22-8921-9E3B4855E48E}" type="pres">
      <dgm:prSet presAssocID="{AF52E82D-1BB1-47B4-894C-AE7E237E7B1F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038F9-8682-4B54-92FE-6A08CB7EB284}" type="pres">
      <dgm:prSet presAssocID="{AF52E82D-1BB1-47B4-894C-AE7E237E7B1F}" presName="bracket" presStyleLbl="parChTrans1D1" presStyleIdx="0" presStyleCnt="1"/>
      <dgm:spPr/>
    </dgm:pt>
    <dgm:pt modelId="{35DC18A0-D1D1-4078-83B5-61851626EAC0}" type="pres">
      <dgm:prSet presAssocID="{AF52E82D-1BB1-47B4-894C-AE7E237E7B1F}" presName="spH" presStyleCnt="0"/>
      <dgm:spPr/>
    </dgm:pt>
    <dgm:pt modelId="{95823996-42A6-4167-807C-C8C0EACE5047}" type="pres">
      <dgm:prSet presAssocID="{AF52E82D-1BB1-47B4-894C-AE7E237E7B1F}" presName="desTx" presStyleLbl="node1" presStyleIdx="0" presStyleCnt="1" custScaleX="1138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E199C1-159C-4FC2-9D05-7D65F35CC13B}" srcId="{C1054129-BDE9-4D0E-BD6D-C8CE278B4F15}" destId="{AF52E82D-1BB1-47B4-894C-AE7E237E7B1F}" srcOrd="0" destOrd="0" parTransId="{CB17C8DF-1E64-4737-9C16-AE9AD89A2897}" sibTransId="{CF38EDEA-88E0-4D35-B5F8-C476D7F97FA2}"/>
    <dgm:cxn modelId="{52003AC7-CBE2-492A-A2C8-8A049746F082}" type="presOf" srcId="{C1054129-BDE9-4D0E-BD6D-C8CE278B4F15}" destId="{29836CBD-4486-478C-900F-9A8B57C606A6}" srcOrd="0" destOrd="0" presId="urn:diagrams.loki3.com/BracketList"/>
    <dgm:cxn modelId="{1EEEDC68-2714-4B2D-84B2-15CE5B52B967}" type="presOf" srcId="{CCBA4403-CD1F-4BCA-B09D-A20534CD1540}" destId="{95823996-42A6-4167-807C-C8C0EACE5047}" srcOrd="0" destOrd="0" presId="urn:diagrams.loki3.com/BracketList"/>
    <dgm:cxn modelId="{C232C931-EAF1-4EE8-8FAC-0CDBF2112E53}" srcId="{AF52E82D-1BB1-47B4-894C-AE7E237E7B1F}" destId="{3B4DF9DC-2D64-4218-BF0F-144C2522DFED}" srcOrd="1" destOrd="0" parTransId="{D1C9AB10-1EBF-4A5A-9E1D-C98CDCC82FA3}" sibTransId="{354A3EAC-FDE2-4C4D-86F8-56DDF40C5D47}"/>
    <dgm:cxn modelId="{B72E8D39-8A64-4C66-9AB3-86F63A09BB4C}" type="presOf" srcId="{3B4DF9DC-2D64-4218-BF0F-144C2522DFED}" destId="{95823996-42A6-4167-807C-C8C0EACE5047}" srcOrd="0" destOrd="1" presId="urn:diagrams.loki3.com/BracketList"/>
    <dgm:cxn modelId="{88483AC2-D541-4316-B538-F59ECD7993E6}" srcId="{AF52E82D-1BB1-47B4-894C-AE7E237E7B1F}" destId="{CCBA4403-CD1F-4BCA-B09D-A20534CD1540}" srcOrd="0" destOrd="0" parTransId="{CE034DEB-532F-4651-AD3B-A8096C337C33}" sibTransId="{E0323303-6968-4C32-B365-F6418C1D8E2A}"/>
    <dgm:cxn modelId="{94D1AF3B-BCC5-4566-9B05-28A80165566B}" type="presOf" srcId="{AF52E82D-1BB1-47B4-894C-AE7E237E7B1F}" destId="{EF608752-7832-4C22-8921-9E3B4855E48E}" srcOrd="0" destOrd="0" presId="urn:diagrams.loki3.com/BracketList"/>
    <dgm:cxn modelId="{B226014C-77EB-49CC-A74F-FB7F24EE142C}" type="presParOf" srcId="{29836CBD-4486-478C-900F-9A8B57C606A6}" destId="{0C6AD721-BDFD-4345-A85B-3A93540D545D}" srcOrd="0" destOrd="0" presId="urn:diagrams.loki3.com/BracketList"/>
    <dgm:cxn modelId="{2AC1E5AA-8FC9-43BF-A0A3-FD9173AD93D7}" type="presParOf" srcId="{0C6AD721-BDFD-4345-A85B-3A93540D545D}" destId="{EF608752-7832-4C22-8921-9E3B4855E48E}" srcOrd="0" destOrd="0" presId="urn:diagrams.loki3.com/BracketList"/>
    <dgm:cxn modelId="{9A2937B5-06E7-48E1-859D-7C06CC1B19A9}" type="presParOf" srcId="{0C6AD721-BDFD-4345-A85B-3A93540D545D}" destId="{549038F9-8682-4B54-92FE-6A08CB7EB284}" srcOrd="1" destOrd="0" presId="urn:diagrams.loki3.com/BracketList"/>
    <dgm:cxn modelId="{E6CE1843-90E5-4313-993B-B08227738B7C}" type="presParOf" srcId="{0C6AD721-BDFD-4345-A85B-3A93540D545D}" destId="{35DC18A0-D1D1-4078-83B5-61851626EAC0}" srcOrd="2" destOrd="0" presId="urn:diagrams.loki3.com/BracketList"/>
    <dgm:cxn modelId="{23A700A5-3BC7-4E0B-9767-31D1FEE01E37}" type="presParOf" srcId="{0C6AD721-BDFD-4345-A85B-3A93540D545D}" destId="{95823996-42A6-4167-807C-C8C0EACE5047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054129-BDE9-4D0E-BD6D-C8CE278B4F15}" type="doc">
      <dgm:prSet loTypeId="urn:diagrams.loki3.com/Bracket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F52E82D-1BB1-47B4-894C-AE7E237E7B1F}">
      <dgm:prSet phldrT="[Text]" custT="1"/>
      <dgm:spPr/>
      <dgm:t>
        <a:bodyPr/>
        <a:lstStyle/>
        <a:p>
          <a:r>
            <a:rPr lang="pt-BR" sz="2400" dirty="0" smtClean="0"/>
            <a:t>Tecnologias</a:t>
          </a:r>
          <a:endParaRPr lang="en-US" sz="2400" dirty="0"/>
        </a:p>
      </dgm:t>
    </dgm:pt>
    <dgm:pt modelId="{CB17C8DF-1E64-4737-9C16-AE9AD89A2897}" type="parTrans" cxnId="{C4E199C1-159C-4FC2-9D05-7D65F35CC13B}">
      <dgm:prSet/>
      <dgm:spPr/>
      <dgm:t>
        <a:bodyPr/>
        <a:lstStyle/>
        <a:p>
          <a:endParaRPr lang="en-US"/>
        </a:p>
      </dgm:t>
    </dgm:pt>
    <dgm:pt modelId="{CF38EDEA-88E0-4D35-B5F8-C476D7F97FA2}" type="sibTrans" cxnId="{C4E199C1-159C-4FC2-9D05-7D65F35CC13B}">
      <dgm:prSet/>
      <dgm:spPr/>
      <dgm:t>
        <a:bodyPr/>
        <a:lstStyle/>
        <a:p>
          <a:endParaRPr lang="en-US"/>
        </a:p>
      </dgm:t>
    </dgm:pt>
    <dgm:pt modelId="{CCBA4403-CD1F-4BCA-B09D-A20534CD1540}">
      <dgm:prSet phldrT="[Text]" custT="1"/>
      <dgm:spPr/>
      <dgm:t>
        <a:bodyPr/>
        <a:lstStyle/>
        <a:p>
          <a:r>
            <a:rPr lang="pt-BR" sz="2400" dirty="0" smtClean="0"/>
            <a:t>Reuso de pneus para fins agrícolas de captação de água</a:t>
          </a:r>
          <a:endParaRPr lang="en-US" sz="2400" dirty="0"/>
        </a:p>
      </dgm:t>
    </dgm:pt>
    <dgm:pt modelId="{CE034DEB-532F-4651-AD3B-A8096C337C33}" type="parTrans" cxnId="{88483AC2-D541-4316-B538-F59ECD7993E6}">
      <dgm:prSet/>
      <dgm:spPr/>
      <dgm:t>
        <a:bodyPr/>
        <a:lstStyle/>
        <a:p>
          <a:endParaRPr lang="en-US"/>
        </a:p>
      </dgm:t>
    </dgm:pt>
    <dgm:pt modelId="{E0323303-6968-4C32-B365-F6418C1D8E2A}" type="sibTrans" cxnId="{88483AC2-D541-4316-B538-F59ECD7993E6}">
      <dgm:prSet/>
      <dgm:spPr/>
      <dgm:t>
        <a:bodyPr/>
        <a:lstStyle/>
        <a:p>
          <a:endParaRPr lang="en-US"/>
        </a:p>
      </dgm:t>
    </dgm:pt>
    <dgm:pt modelId="{29836CBD-4486-478C-900F-9A8B57C606A6}" type="pres">
      <dgm:prSet presAssocID="{C1054129-BDE9-4D0E-BD6D-C8CE278B4F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6AD721-BDFD-4345-A85B-3A93540D545D}" type="pres">
      <dgm:prSet presAssocID="{AF52E82D-1BB1-47B4-894C-AE7E237E7B1F}" presName="linNode" presStyleCnt="0"/>
      <dgm:spPr/>
    </dgm:pt>
    <dgm:pt modelId="{EF608752-7832-4C22-8921-9E3B4855E48E}" type="pres">
      <dgm:prSet presAssocID="{AF52E82D-1BB1-47B4-894C-AE7E237E7B1F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038F9-8682-4B54-92FE-6A08CB7EB284}" type="pres">
      <dgm:prSet presAssocID="{AF52E82D-1BB1-47B4-894C-AE7E237E7B1F}" presName="bracket" presStyleLbl="parChTrans1D1" presStyleIdx="0" presStyleCnt="1"/>
      <dgm:spPr/>
    </dgm:pt>
    <dgm:pt modelId="{35DC18A0-D1D1-4078-83B5-61851626EAC0}" type="pres">
      <dgm:prSet presAssocID="{AF52E82D-1BB1-47B4-894C-AE7E237E7B1F}" presName="spH" presStyleCnt="0"/>
      <dgm:spPr/>
    </dgm:pt>
    <dgm:pt modelId="{95823996-42A6-4167-807C-C8C0EACE5047}" type="pres">
      <dgm:prSet presAssocID="{AF52E82D-1BB1-47B4-894C-AE7E237E7B1F}" presName="desTx" presStyleLbl="node1" presStyleIdx="0" presStyleCnt="1" custScaleX="1138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E199C1-159C-4FC2-9D05-7D65F35CC13B}" srcId="{C1054129-BDE9-4D0E-BD6D-C8CE278B4F15}" destId="{AF52E82D-1BB1-47B4-894C-AE7E237E7B1F}" srcOrd="0" destOrd="0" parTransId="{CB17C8DF-1E64-4737-9C16-AE9AD89A2897}" sibTransId="{CF38EDEA-88E0-4D35-B5F8-C476D7F97FA2}"/>
    <dgm:cxn modelId="{52003AC7-CBE2-492A-A2C8-8A049746F082}" type="presOf" srcId="{C1054129-BDE9-4D0E-BD6D-C8CE278B4F15}" destId="{29836CBD-4486-478C-900F-9A8B57C606A6}" srcOrd="0" destOrd="0" presId="urn:diagrams.loki3.com/BracketList"/>
    <dgm:cxn modelId="{1EEEDC68-2714-4B2D-84B2-15CE5B52B967}" type="presOf" srcId="{CCBA4403-CD1F-4BCA-B09D-A20534CD1540}" destId="{95823996-42A6-4167-807C-C8C0EACE5047}" srcOrd="0" destOrd="0" presId="urn:diagrams.loki3.com/BracketList"/>
    <dgm:cxn modelId="{88483AC2-D541-4316-B538-F59ECD7993E6}" srcId="{AF52E82D-1BB1-47B4-894C-AE7E237E7B1F}" destId="{CCBA4403-CD1F-4BCA-B09D-A20534CD1540}" srcOrd="0" destOrd="0" parTransId="{CE034DEB-532F-4651-AD3B-A8096C337C33}" sibTransId="{E0323303-6968-4C32-B365-F6418C1D8E2A}"/>
    <dgm:cxn modelId="{94D1AF3B-BCC5-4566-9B05-28A80165566B}" type="presOf" srcId="{AF52E82D-1BB1-47B4-894C-AE7E237E7B1F}" destId="{EF608752-7832-4C22-8921-9E3B4855E48E}" srcOrd="0" destOrd="0" presId="urn:diagrams.loki3.com/BracketList"/>
    <dgm:cxn modelId="{B226014C-77EB-49CC-A74F-FB7F24EE142C}" type="presParOf" srcId="{29836CBD-4486-478C-900F-9A8B57C606A6}" destId="{0C6AD721-BDFD-4345-A85B-3A93540D545D}" srcOrd="0" destOrd="0" presId="urn:diagrams.loki3.com/BracketList"/>
    <dgm:cxn modelId="{2AC1E5AA-8FC9-43BF-A0A3-FD9173AD93D7}" type="presParOf" srcId="{0C6AD721-BDFD-4345-A85B-3A93540D545D}" destId="{EF608752-7832-4C22-8921-9E3B4855E48E}" srcOrd="0" destOrd="0" presId="urn:diagrams.loki3.com/BracketList"/>
    <dgm:cxn modelId="{9A2937B5-06E7-48E1-859D-7C06CC1B19A9}" type="presParOf" srcId="{0C6AD721-BDFD-4345-A85B-3A93540D545D}" destId="{549038F9-8682-4B54-92FE-6A08CB7EB284}" srcOrd="1" destOrd="0" presId="urn:diagrams.loki3.com/BracketList"/>
    <dgm:cxn modelId="{E6CE1843-90E5-4313-993B-B08227738B7C}" type="presParOf" srcId="{0C6AD721-BDFD-4345-A85B-3A93540D545D}" destId="{35DC18A0-D1D1-4078-83B5-61851626EAC0}" srcOrd="2" destOrd="0" presId="urn:diagrams.loki3.com/BracketList"/>
    <dgm:cxn modelId="{23A700A5-3BC7-4E0B-9767-31D1FEE01E37}" type="presParOf" srcId="{0C6AD721-BDFD-4345-A85B-3A93540D545D}" destId="{95823996-42A6-4167-807C-C8C0EACE5047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054129-BDE9-4D0E-BD6D-C8CE278B4F15}" type="doc">
      <dgm:prSet loTypeId="urn:diagrams.loki3.com/Bracket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F52E82D-1BB1-47B4-894C-AE7E237E7B1F}">
      <dgm:prSet phldrT="[Text]" custT="1"/>
      <dgm:spPr/>
      <dgm:t>
        <a:bodyPr/>
        <a:lstStyle/>
        <a:p>
          <a:r>
            <a:rPr lang="pt-BR" sz="2400" dirty="0" smtClean="0"/>
            <a:t>Tecnologias</a:t>
          </a:r>
          <a:endParaRPr lang="en-US" sz="2400" dirty="0"/>
        </a:p>
      </dgm:t>
    </dgm:pt>
    <dgm:pt modelId="{CB17C8DF-1E64-4737-9C16-AE9AD89A2897}" type="parTrans" cxnId="{C4E199C1-159C-4FC2-9D05-7D65F35CC13B}">
      <dgm:prSet/>
      <dgm:spPr/>
      <dgm:t>
        <a:bodyPr/>
        <a:lstStyle/>
        <a:p>
          <a:endParaRPr lang="en-US"/>
        </a:p>
      </dgm:t>
    </dgm:pt>
    <dgm:pt modelId="{CF38EDEA-88E0-4D35-B5F8-C476D7F97FA2}" type="sibTrans" cxnId="{C4E199C1-159C-4FC2-9D05-7D65F35CC13B}">
      <dgm:prSet/>
      <dgm:spPr/>
      <dgm:t>
        <a:bodyPr/>
        <a:lstStyle/>
        <a:p>
          <a:endParaRPr lang="en-US"/>
        </a:p>
      </dgm:t>
    </dgm:pt>
    <dgm:pt modelId="{CCBA4403-CD1F-4BCA-B09D-A20534CD1540}">
      <dgm:prSet phldrT="[Text]" custT="1"/>
      <dgm:spPr/>
      <dgm:t>
        <a:bodyPr/>
        <a:lstStyle/>
        <a:p>
          <a:r>
            <a:rPr lang="pt-BR" sz="2400" dirty="0" smtClean="0"/>
            <a:t>Remediação de Áreas Degradadas por lixão</a:t>
          </a:r>
          <a:endParaRPr lang="en-US" sz="2400" dirty="0"/>
        </a:p>
      </dgm:t>
    </dgm:pt>
    <dgm:pt modelId="{CE034DEB-532F-4651-AD3B-A8096C337C33}" type="parTrans" cxnId="{88483AC2-D541-4316-B538-F59ECD7993E6}">
      <dgm:prSet/>
      <dgm:spPr/>
      <dgm:t>
        <a:bodyPr/>
        <a:lstStyle/>
        <a:p>
          <a:endParaRPr lang="en-US"/>
        </a:p>
      </dgm:t>
    </dgm:pt>
    <dgm:pt modelId="{E0323303-6968-4C32-B365-F6418C1D8E2A}" type="sibTrans" cxnId="{88483AC2-D541-4316-B538-F59ECD7993E6}">
      <dgm:prSet/>
      <dgm:spPr/>
      <dgm:t>
        <a:bodyPr/>
        <a:lstStyle/>
        <a:p>
          <a:endParaRPr lang="en-US"/>
        </a:p>
      </dgm:t>
    </dgm:pt>
    <dgm:pt modelId="{29836CBD-4486-478C-900F-9A8B57C606A6}" type="pres">
      <dgm:prSet presAssocID="{C1054129-BDE9-4D0E-BD6D-C8CE278B4F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6AD721-BDFD-4345-A85B-3A93540D545D}" type="pres">
      <dgm:prSet presAssocID="{AF52E82D-1BB1-47B4-894C-AE7E237E7B1F}" presName="linNode" presStyleCnt="0"/>
      <dgm:spPr/>
    </dgm:pt>
    <dgm:pt modelId="{EF608752-7832-4C22-8921-9E3B4855E48E}" type="pres">
      <dgm:prSet presAssocID="{AF52E82D-1BB1-47B4-894C-AE7E237E7B1F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038F9-8682-4B54-92FE-6A08CB7EB284}" type="pres">
      <dgm:prSet presAssocID="{AF52E82D-1BB1-47B4-894C-AE7E237E7B1F}" presName="bracket" presStyleLbl="parChTrans1D1" presStyleIdx="0" presStyleCnt="1"/>
      <dgm:spPr/>
    </dgm:pt>
    <dgm:pt modelId="{35DC18A0-D1D1-4078-83B5-61851626EAC0}" type="pres">
      <dgm:prSet presAssocID="{AF52E82D-1BB1-47B4-894C-AE7E237E7B1F}" presName="spH" presStyleCnt="0"/>
      <dgm:spPr/>
    </dgm:pt>
    <dgm:pt modelId="{95823996-42A6-4167-807C-C8C0EACE5047}" type="pres">
      <dgm:prSet presAssocID="{AF52E82D-1BB1-47B4-894C-AE7E237E7B1F}" presName="desTx" presStyleLbl="node1" presStyleIdx="0" presStyleCnt="1" custScaleX="113896" custScaleY="65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E199C1-159C-4FC2-9D05-7D65F35CC13B}" srcId="{C1054129-BDE9-4D0E-BD6D-C8CE278B4F15}" destId="{AF52E82D-1BB1-47B4-894C-AE7E237E7B1F}" srcOrd="0" destOrd="0" parTransId="{CB17C8DF-1E64-4737-9C16-AE9AD89A2897}" sibTransId="{CF38EDEA-88E0-4D35-B5F8-C476D7F97FA2}"/>
    <dgm:cxn modelId="{52003AC7-CBE2-492A-A2C8-8A049746F082}" type="presOf" srcId="{C1054129-BDE9-4D0E-BD6D-C8CE278B4F15}" destId="{29836CBD-4486-478C-900F-9A8B57C606A6}" srcOrd="0" destOrd="0" presId="urn:diagrams.loki3.com/BracketList"/>
    <dgm:cxn modelId="{1EEEDC68-2714-4B2D-84B2-15CE5B52B967}" type="presOf" srcId="{CCBA4403-CD1F-4BCA-B09D-A20534CD1540}" destId="{95823996-42A6-4167-807C-C8C0EACE5047}" srcOrd="0" destOrd="0" presId="urn:diagrams.loki3.com/BracketList"/>
    <dgm:cxn modelId="{88483AC2-D541-4316-B538-F59ECD7993E6}" srcId="{AF52E82D-1BB1-47B4-894C-AE7E237E7B1F}" destId="{CCBA4403-CD1F-4BCA-B09D-A20534CD1540}" srcOrd="0" destOrd="0" parTransId="{CE034DEB-532F-4651-AD3B-A8096C337C33}" sibTransId="{E0323303-6968-4C32-B365-F6418C1D8E2A}"/>
    <dgm:cxn modelId="{94D1AF3B-BCC5-4566-9B05-28A80165566B}" type="presOf" srcId="{AF52E82D-1BB1-47B4-894C-AE7E237E7B1F}" destId="{EF608752-7832-4C22-8921-9E3B4855E48E}" srcOrd="0" destOrd="0" presId="urn:diagrams.loki3.com/BracketList"/>
    <dgm:cxn modelId="{B226014C-77EB-49CC-A74F-FB7F24EE142C}" type="presParOf" srcId="{29836CBD-4486-478C-900F-9A8B57C606A6}" destId="{0C6AD721-BDFD-4345-A85B-3A93540D545D}" srcOrd="0" destOrd="0" presId="urn:diagrams.loki3.com/BracketList"/>
    <dgm:cxn modelId="{2AC1E5AA-8FC9-43BF-A0A3-FD9173AD93D7}" type="presParOf" srcId="{0C6AD721-BDFD-4345-A85B-3A93540D545D}" destId="{EF608752-7832-4C22-8921-9E3B4855E48E}" srcOrd="0" destOrd="0" presId="urn:diagrams.loki3.com/BracketList"/>
    <dgm:cxn modelId="{9A2937B5-06E7-48E1-859D-7C06CC1B19A9}" type="presParOf" srcId="{0C6AD721-BDFD-4345-A85B-3A93540D545D}" destId="{549038F9-8682-4B54-92FE-6A08CB7EB284}" srcOrd="1" destOrd="0" presId="urn:diagrams.loki3.com/BracketList"/>
    <dgm:cxn modelId="{E6CE1843-90E5-4313-993B-B08227738B7C}" type="presParOf" srcId="{0C6AD721-BDFD-4345-A85B-3A93540D545D}" destId="{35DC18A0-D1D1-4078-83B5-61851626EAC0}" srcOrd="2" destOrd="0" presId="urn:diagrams.loki3.com/BracketList"/>
    <dgm:cxn modelId="{23A700A5-3BC7-4E0B-9767-31D1FEE01E37}" type="presParOf" srcId="{0C6AD721-BDFD-4345-A85B-3A93540D545D}" destId="{95823996-42A6-4167-807C-C8C0EACE5047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054129-BDE9-4D0E-BD6D-C8CE278B4F15}" type="doc">
      <dgm:prSet loTypeId="urn:microsoft.com/office/officeart/2011/layout/Tab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F52E82D-1BB1-47B4-894C-AE7E237E7B1F}">
      <dgm:prSet phldrT="[Text]" custT="1"/>
      <dgm:spPr/>
      <dgm:t>
        <a:bodyPr/>
        <a:lstStyle/>
        <a:p>
          <a:r>
            <a:rPr lang="pt-BR" sz="2400" dirty="0" smtClean="0"/>
            <a:t>Gestão</a:t>
          </a:r>
          <a:endParaRPr lang="en-US" sz="2400" dirty="0"/>
        </a:p>
      </dgm:t>
    </dgm:pt>
    <dgm:pt modelId="{CB17C8DF-1E64-4737-9C16-AE9AD89A2897}" type="parTrans" cxnId="{C4E199C1-159C-4FC2-9D05-7D65F35CC13B}">
      <dgm:prSet/>
      <dgm:spPr/>
      <dgm:t>
        <a:bodyPr/>
        <a:lstStyle/>
        <a:p>
          <a:endParaRPr lang="en-US"/>
        </a:p>
      </dgm:t>
    </dgm:pt>
    <dgm:pt modelId="{CF38EDEA-88E0-4D35-B5F8-C476D7F97FA2}" type="sibTrans" cxnId="{C4E199C1-159C-4FC2-9D05-7D65F35CC13B}">
      <dgm:prSet/>
      <dgm:spPr/>
      <dgm:t>
        <a:bodyPr/>
        <a:lstStyle/>
        <a:p>
          <a:endParaRPr lang="en-US"/>
        </a:p>
      </dgm:t>
    </dgm:pt>
    <dgm:pt modelId="{CCBA4403-CD1F-4BCA-B09D-A20534CD1540}">
      <dgm:prSet phldrT="[Text]" custT="1"/>
      <dgm:spPr/>
      <dgm:t>
        <a:bodyPr/>
        <a:lstStyle/>
        <a:p>
          <a:r>
            <a:rPr lang="pt-BR" sz="2400" dirty="0" smtClean="0">
              <a:solidFill>
                <a:schemeClr val="tx2">
                  <a:lumMod val="50000"/>
                </a:schemeClr>
              </a:solidFill>
            </a:rPr>
            <a:t>Pequenas comunidades isoladas (2 pesquisas)</a:t>
          </a:r>
          <a:endParaRPr lang="en-US" sz="2400" dirty="0"/>
        </a:p>
      </dgm:t>
    </dgm:pt>
    <dgm:pt modelId="{CE034DEB-532F-4651-AD3B-A8096C337C33}" type="parTrans" cxnId="{88483AC2-D541-4316-B538-F59ECD7993E6}">
      <dgm:prSet/>
      <dgm:spPr/>
      <dgm:t>
        <a:bodyPr/>
        <a:lstStyle/>
        <a:p>
          <a:endParaRPr lang="en-US"/>
        </a:p>
      </dgm:t>
    </dgm:pt>
    <dgm:pt modelId="{E0323303-6968-4C32-B365-F6418C1D8E2A}" type="sibTrans" cxnId="{88483AC2-D541-4316-B538-F59ECD7993E6}">
      <dgm:prSet/>
      <dgm:spPr/>
      <dgm:t>
        <a:bodyPr/>
        <a:lstStyle/>
        <a:p>
          <a:endParaRPr lang="en-US"/>
        </a:p>
      </dgm:t>
    </dgm:pt>
    <dgm:pt modelId="{94A01605-9345-4020-B276-EF158F78599E}" type="pres">
      <dgm:prSet presAssocID="{C1054129-BDE9-4D0E-BD6D-C8CE278B4F15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11AACCB-8AD8-48D8-B7C8-9C0E1547FB29}" type="pres">
      <dgm:prSet presAssocID="{AF52E82D-1BB1-47B4-894C-AE7E237E7B1F}" presName="composite" presStyleCnt="0"/>
      <dgm:spPr/>
    </dgm:pt>
    <dgm:pt modelId="{4473A746-89F9-40BF-A80F-F858D40BED31}" type="pres">
      <dgm:prSet presAssocID="{AF52E82D-1BB1-47B4-894C-AE7E237E7B1F}" presName="FirstChild" presStyleLbl="revTx" presStyleIdx="0" presStyleCnt="1" custScaleX="89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27150-C8CD-4FC7-985F-2115BA28BF91}" type="pres">
      <dgm:prSet presAssocID="{AF52E82D-1BB1-47B4-894C-AE7E237E7B1F}" presName="Parent" presStyleLbl="alignNode1" presStyleIdx="0" presStyleCnt="1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B3A8ED-5A13-48B1-BACD-F2AC737002F8}" type="pres">
      <dgm:prSet presAssocID="{AF52E82D-1BB1-47B4-894C-AE7E237E7B1F}" presName="Accent" presStyleLbl="parChTrans1D1" presStyleIdx="0" presStyleCnt="1"/>
      <dgm:spPr/>
    </dgm:pt>
  </dgm:ptLst>
  <dgm:cxnLst>
    <dgm:cxn modelId="{C4E199C1-159C-4FC2-9D05-7D65F35CC13B}" srcId="{C1054129-BDE9-4D0E-BD6D-C8CE278B4F15}" destId="{AF52E82D-1BB1-47B4-894C-AE7E237E7B1F}" srcOrd="0" destOrd="0" parTransId="{CB17C8DF-1E64-4737-9C16-AE9AD89A2897}" sibTransId="{CF38EDEA-88E0-4D35-B5F8-C476D7F97FA2}"/>
    <dgm:cxn modelId="{623EE0A6-2FF7-4E7B-B281-54CE0C7CDE6B}" type="presOf" srcId="{C1054129-BDE9-4D0E-BD6D-C8CE278B4F15}" destId="{94A01605-9345-4020-B276-EF158F78599E}" srcOrd="0" destOrd="0" presId="urn:microsoft.com/office/officeart/2011/layout/TabList"/>
    <dgm:cxn modelId="{8630AD07-D126-41E3-9CE6-743B4E1C103D}" type="presOf" srcId="{CCBA4403-CD1F-4BCA-B09D-A20534CD1540}" destId="{4473A746-89F9-40BF-A80F-F858D40BED31}" srcOrd="0" destOrd="0" presId="urn:microsoft.com/office/officeart/2011/layout/TabList"/>
    <dgm:cxn modelId="{88483AC2-D541-4316-B538-F59ECD7993E6}" srcId="{AF52E82D-1BB1-47B4-894C-AE7E237E7B1F}" destId="{CCBA4403-CD1F-4BCA-B09D-A20534CD1540}" srcOrd="0" destOrd="0" parTransId="{CE034DEB-532F-4651-AD3B-A8096C337C33}" sibTransId="{E0323303-6968-4C32-B365-F6418C1D8E2A}"/>
    <dgm:cxn modelId="{4A91BD61-F4A3-4C81-8F2F-49E9F52A8CA2}" type="presOf" srcId="{AF52E82D-1BB1-47B4-894C-AE7E237E7B1F}" destId="{73427150-C8CD-4FC7-985F-2115BA28BF91}" srcOrd="0" destOrd="0" presId="urn:microsoft.com/office/officeart/2011/layout/TabList"/>
    <dgm:cxn modelId="{AFC010A6-D004-42C6-A370-44A5CF4FF287}" type="presParOf" srcId="{94A01605-9345-4020-B276-EF158F78599E}" destId="{911AACCB-8AD8-48D8-B7C8-9C0E1547FB29}" srcOrd="0" destOrd="0" presId="urn:microsoft.com/office/officeart/2011/layout/TabList"/>
    <dgm:cxn modelId="{A067BD28-6ABE-4315-A7E1-E27472A91018}" type="presParOf" srcId="{911AACCB-8AD8-48D8-B7C8-9C0E1547FB29}" destId="{4473A746-89F9-40BF-A80F-F858D40BED31}" srcOrd="0" destOrd="0" presId="urn:microsoft.com/office/officeart/2011/layout/TabList"/>
    <dgm:cxn modelId="{F7A4B2AD-5130-40B6-BDC4-4EC94F3E6892}" type="presParOf" srcId="{911AACCB-8AD8-48D8-B7C8-9C0E1547FB29}" destId="{73427150-C8CD-4FC7-985F-2115BA28BF91}" srcOrd="1" destOrd="0" presId="urn:microsoft.com/office/officeart/2011/layout/TabList"/>
    <dgm:cxn modelId="{13F484FB-DE8B-4066-9717-6365DA94853C}" type="presParOf" srcId="{911AACCB-8AD8-48D8-B7C8-9C0E1547FB29}" destId="{37B3A8ED-5A13-48B1-BACD-F2AC737002F8}" srcOrd="2" destOrd="0" presId="urn:microsoft.com/office/officeart/2011/layout/Tab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CD647-5F6D-4B40-A544-5B3222CEC728}">
      <dsp:nvSpPr>
        <dsp:cNvPr id="0" name=""/>
        <dsp:cNvSpPr/>
      </dsp:nvSpPr>
      <dsp:spPr>
        <a:xfrm rot="5400000">
          <a:off x="203855" y="892190"/>
          <a:ext cx="819148" cy="9325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3BC0B-EF6A-4203-839E-DA178C77BFCE}">
      <dsp:nvSpPr>
        <dsp:cNvPr id="0" name=""/>
        <dsp:cNvSpPr/>
      </dsp:nvSpPr>
      <dsp:spPr>
        <a:xfrm>
          <a:off x="1" y="0"/>
          <a:ext cx="1982811" cy="965229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Saneamento</a:t>
          </a:r>
          <a:endParaRPr lang="pt-BR" sz="2400" kern="1200" dirty="0"/>
        </a:p>
      </dsp:txBody>
      <dsp:txXfrm>
        <a:off x="47128" y="47127"/>
        <a:ext cx="1888557" cy="870975"/>
      </dsp:txXfrm>
    </dsp:sp>
    <dsp:sp modelId="{5607D03F-1593-41E8-84C6-95B294671087}">
      <dsp:nvSpPr>
        <dsp:cNvPr id="0" name=""/>
        <dsp:cNvSpPr/>
      </dsp:nvSpPr>
      <dsp:spPr>
        <a:xfrm>
          <a:off x="2115741" y="2"/>
          <a:ext cx="4561060" cy="780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Carência de fomento à pesquisa</a:t>
          </a:r>
          <a:endParaRPr lang="pt-BR" sz="2000" kern="1200" dirty="0"/>
        </a:p>
      </dsp:txBody>
      <dsp:txXfrm>
        <a:off x="2115741" y="2"/>
        <a:ext cx="4561060" cy="780141"/>
      </dsp:txXfrm>
    </dsp:sp>
    <dsp:sp modelId="{A6FF03FB-ADEE-4A0C-A986-CECC36141373}">
      <dsp:nvSpPr>
        <dsp:cNvPr id="0" name=""/>
        <dsp:cNvSpPr/>
      </dsp:nvSpPr>
      <dsp:spPr>
        <a:xfrm rot="5400000">
          <a:off x="1452179" y="1976462"/>
          <a:ext cx="819148" cy="9325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77AED-DF27-47DE-BFC0-F070B7CBFB4D}">
      <dsp:nvSpPr>
        <dsp:cNvPr id="0" name=""/>
        <dsp:cNvSpPr/>
      </dsp:nvSpPr>
      <dsp:spPr>
        <a:xfrm>
          <a:off x="1193022" y="1068394"/>
          <a:ext cx="1378963" cy="965229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Funasa</a:t>
          </a:r>
          <a:endParaRPr lang="pt-BR" sz="2400" kern="1200" dirty="0"/>
        </a:p>
      </dsp:txBody>
      <dsp:txXfrm>
        <a:off x="1240149" y="1115521"/>
        <a:ext cx="1284709" cy="870975"/>
      </dsp:txXfrm>
    </dsp:sp>
    <dsp:sp modelId="{09D0C951-B234-4BA9-A41D-6A813A44B613}">
      <dsp:nvSpPr>
        <dsp:cNvPr id="0" name=""/>
        <dsp:cNvSpPr/>
      </dsp:nvSpPr>
      <dsp:spPr>
        <a:xfrm>
          <a:off x="2661384" y="1168264"/>
          <a:ext cx="4828220" cy="780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Programas de fomento à pesquisa</a:t>
          </a:r>
          <a:endParaRPr lang="pt-BR" sz="2000" kern="1200" dirty="0"/>
        </a:p>
      </dsp:txBody>
      <dsp:txXfrm>
        <a:off x="2661384" y="1168264"/>
        <a:ext cx="4828220" cy="780141"/>
      </dsp:txXfrm>
    </dsp:sp>
    <dsp:sp modelId="{D976B30F-55A4-4269-BF1E-7B9DBC7B51C7}">
      <dsp:nvSpPr>
        <dsp:cNvPr id="0" name=""/>
        <dsp:cNvSpPr/>
      </dsp:nvSpPr>
      <dsp:spPr>
        <a:xfrm rot="5400000">
          <a:off x="2815596" y="3216988"/>
          <a:ext cx="819148" cy="9325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F6FF7D-63E7-46C1-ADA8-A680639EF42C}">
      <dsp:nvSpPr>
        <dsp:cNvPr id="0" name=""/>
        <dsp:cNvSpPr/>
      </dsp:nvSpPr>
      <dsp:spPr>
        <a:xfrm>
          <a:off x="2442199" y="2131528"/>
          <a:ext cx="3236110" cy="1147330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Departamento de Engenharia de Saúde Pública (Densp)</a:t>
          </a:r>
          <a:endParaRPr lang="pt-BR" sz="2000" kern="1200" dirty="0"/>
        </a:p>
      </dsp:txBody>
      <dsp:txXfrm>
        <a:off x="2498217" y="2187546"/>
        <a:ext cx="3124074" cy="1035294"/>
      </dsp:txXfrm>
    </dsp:sp>
    <dsp:sp modelId="{06B06CD1-3DC3-4679-9B50-1F2A3E0E76DA}">
      <dsp:nvSpPr>
        <dsp:cNvPr id="0" name=""/>
        <dsp:cNvSpPr/>
      </dsp:nvSpPr>
      <dsp:spPr>
        <a:xfrm>
          <a:off x="5761067" y="2296309"/>
          <a:ext cx="5118567" cy="780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Fomentar soluções de saneamento para prevenção e controle de doenças</a:t>
          </a:r>
          <a:endParaRPr lang="pt-BR" sz="2000" kern="1200" dirty="0"/>
        </a:p>
      </dsp:txBody>
      <dsp:txXfrm>
        <a:off x="5761067" y="2296309"/>
        <a:ext cx="5118567" cy="780141"/>
      </dsp:txXfrm>
    </dsp:sp>
    <dsp:sp modelId="{7E25CB0A-0BAC-46B9-A43E-EB4C9BA13336}">
      <dsp:nvSpPr>
        <dsp:cNvPr id="0" name=""/>
        <dsp:cNvSpPr/>
      </dsp:nvSpPr>
      <dsp:spPr>
        <a:xfrm>
          <a:off x="3814831" y="3474470"/>
          <a:ext cx="3111024" cy="1163710"/>
        </a:xfrm>
        <a:prstGeom prst="roundRect">
          <a:avLst>
            <a:gd name="adj" fmla="val 1667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Programa de Pesquisa em Saúde e Saneamento (1999)</a:t>
          </a:r>
          <a:endParaRPr lang="pt-BR" sz="2000" kern="1200" dirty="0"/>
        </a:p>
      </dsp:txBody>
      <dsp:txXfrm>
        <a:off x="3871649" y="3531288"/>
        <a:ext cx="2997388" cy="1050074"/>
      </dsp:txXfrm>
    </dsp:sp>
    <dsp:sp modelId="{8E236BD1-E253-4ABD-8EC8-14BE71948A30}">
      <dsp:nvSpPr>
        <dsp:cNvPr id="0" name=""/>
        <dsp:cNvSpPr/>
      </dsp:nvSpPr>
      <dsp:spPr>
        <a:xfrm>
          <a:off x="6965971" y="3527692"/>
          <a:ext cx="4709533" cy="1208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Encontrar soluções para os problemas que limitavam suas ações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Desenvolvimento de técnicas que ampliassem sua capacidade de atuação</a:t>
          </a:r>
          <a:endParaRPr lang="pt-BR" sz="2000" kern="1200" dirty="0"/>
        </a:p>
      </dsp:txBody>
      <dsp:txXfrm>
        <a:off x="6965971" y="3527692"/>
        <a:ext cx="4709533" cy="12082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3A8ED-5A13-48B1-BACD-F2AC737002F8}">
      <dsp:nvSpPr>
        <dsp:cNvPr id="0" name=""/>
        <dsp:cNvSpPr/>
      </dsp:nvSpPr>
      <dsp:spPr>
        <a:xfrm>
          <a:off x="0" y="1184875"/>
          <a:ext cx="11283323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3A746-89F9-40BF-A80F-F858D40BED31}">
      <dsp:nvSpPr>
        <dsp:cNvPr id="0" name=""/>
        <dsp:cNvSpPr/>
      </dsp:nvSpPr>
      <dsp:spPr>
        <a:xfrm>
          <a:off x="2933663" y="592482"/>
          <a:ext cx="8349659" cy="59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tx2">
                  <a:lumMod val="50000"/>
                </a:schemeClr>
              </a:solidFill>
            </a:rPr>
            <a:t>Modelos de coleta seletiva, com e sem participação de catadores</a:t>
          </a:r>
          <a:endParaRPr lang="en-US" sz="2400" kern="1200" dirty="0"/>
        </a:p>
      </dsp:txBody>
      <dsp:txXfrm>
        <a:off x="2933663" y="592482"/>
        <a:ext cx="8349659" cy="592393"/>
      </dsp:txXfrm>
    </dsp:sp>
    <dsp:sp modelId="{73427150-C8CD-4FC7-985F-2115BA28BF91}">
      <dsp:nvSpPr>
        <dsp:cNvPr id="0" name=""/>
        <dsp:cNvSpPr/>
      </dsp:nvSpPr>
      <dsp:spPr>
        <a:xfrm>
          <a:off x="0" y="592482"/>
          <a:ext cx="2933663" cy="592393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Gestão</a:t>
          </a:r>
          <a:endParaRPr lang="en-US" sz="2400" kern="1200" dirty="0"/>
        </a:p>
      </dsp:txBody>
      <dsp:txXfrm>
        <a:off x="28923" y="621405"/>
        <a:ext cx="2875817" cy="56347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E3461-5A98-42D5-AA35-B6735514B476}">
      <dsp:nvSpPr>
        <dsp:cNvPr id="0" name=""/>
        <dsp:cNvSpPr/>
      </dsp:nvSpPr>
      <dsp:spPr>
        <a:xfrm>
          <a:off x="0" y="1666897"/>
          <a:ext cx="11377748" cy="8380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00AB23-ACD5-4344-9D62-3E58B07B5C59}">
      <dsp:nvSpPr>
        <dsp:cNvPr id="0" name=""/>
        <dsp:cNvSpPr/>
      </dsp:nvSpPr>
      <dsp:spPr>
        <a:xfrm>
          <a:off x="568331" y="317189"/>
          <a:ext cx="8698284" cy="17387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36" tIns="0" rIns="30103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Ausência de regulação integrada e consolidada da temática, aliada a questões urgentes de abastecimento de água, refletem nas poucas iniciativas de fomento à pesquisa na área de resíduos sólidos</a:t>
          </a:r>
          <a:endParaRPr lang="en-US" sz="2200" kern="1200" dirty="0"/>
        </a:p>
      </dsp:txBody>
      <dsp:txXfrm>
        <a:off x="653208" y="402066"/>
        <a:ext cx="8528530" cy="1568958"/>
      </dsp:txXfrm>
    </dsp:sp>
    <dsp:sp modelId="{81AF3A8D-DBB7-4235-AF7F-9234FC7141AD}">
      <dsp:nvSpPr>
        <dsp:cNvPr id="0" name=""/>
        <dsp:cNvSpPr/>
      </dsp:nvSpPr>
      <dsp:spPr>
        <a:xfrm>
          <a:off x="0" y="4187483"/>
          <a:ext cx="11377748" cy="8380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9B47A-69D1-4B64-AF67-6D75FF4AB3B6}">
      <dsp:nvSpPr>
        <dsp:cNvPr id="0" name=""/>
        <dsp:cNvSpPr/>
      </dsp:nvSpPr>
      <dsp:spPr>
        <a:xfrm>
          <a:off x="568331" y="2837776"/>
          <a:ext cx="8698284" cy="173871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36" tIns="0" rIns="30103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Nessa perspectiva, a Funasa, por meio do Programa de Pesquisa analisado, destaca-se pelo pioneirismo em destinar recursos para a área uma década antes da PNRS</a:t>
          </a:r>
          <a:endParaRPr lang="en-US" sz="2200" kern="1200" dirty="0"/>
        </a:p>
      </dsp:txBody>
      <dsp:txXfrm>
        <a:off x="653208" y="2922653"/>
        <a:ext cx="8528530" cy="1568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C9D710-7B01-41D5-9582-290E4EB40B3D}">
      <dsp:nvSpPr>
        <dsp:cNvPr id="0" name=""/>
        <dsp:cNvSpPr/>
      </dsp:nvSpPr>
      <dsp:spPr>
        <a:xfrm>
          <a:off x="1631604" y="256856"/>
          <a:ext cx="3837264" cy="11991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221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Financiamento de pesquisas</a:t>
          </a:r>
          <a:endParaRPr lang="pt-BR" sz="2200" kern="1200" dirty="0"/>
        </a:p>
      </dsp:txBody>
      <dsp:txXfrm>
        <a:off x="1631604" y="256856"/>
        <a:ext cx="3837264" cy="1199145"/>
      </dsp:txXfrm>
    </dsp:sp>
    <dsp:sp modelId="{437B5720-8671-4F1F-A0C7-0D90968FE4D1}">
      <dsp:nvSpPr>
        <dsp:cNvPr id="0" name=""/>
        <dsp:cNvSpPr/>
      </dsp:nvSpPr>
      <dsp:spPr>
        <a:xfrm>
          <a:off x="1471718" y="83646"/>
          <a:ext cx="839401" cy="1259102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61C52-002C-426A-BE40-32DEF0514B62}">
      <dsp:nvSpPr>
        <dsp:cNvPr id="0" name=""/>
        <dsp:cNvSpPr/>
      </dsp:nvSpPr>
      <dsp:spPr>
        <a:xfrm>
          <a:off x="5771344" y="257180"/>
          <a:ext cx="3834841" cy="119838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1708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Fácil aplicabilidade</a:t>
          </a:r>
          <a:endParaRPr lang="pt-BR" sz="2200" kern="1200" dirty="0"/>
        </a:p>
      </dsp:txBody>
      <dsp:txXfrm>
        <a:off x="5771344" y="257180"/>
        <a:ext cx="3834841" cy="1198387"/>
      </dsp:txXfrm>
    </dsp:sp>
    <dsp:sp modelId="{DD5E2F2B-AD2F-4373-B85E-3AB7AD8F1DDE}">
      <dsp:nvSpPr>
        <dsp:cNvPr id="0" name=""/>
        <dsp:cNvSpPr/>
      </dsp:nvSpPr>
      <dsp:spPr>
        <a:xfrm>
          <a:off x="5611559" y="84079"/>
          <a:ext cx="838871" cy="1258307"/>
        </a:xfrm>
        <a:prstGeom prst="rect">
          <a:avLst/>
        </a:prstGeom>
        <a:solidFill>
          <a:schemeClr val="accent2">
            <a:tint val="50000"/>
            <a:hueOff val="-440331"/>
            <a:satOff val="-38085"/>
            <a:lumOff val="-3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DB06C9-01EE-4259-9471-B424CE94E5EC}">
      <dsp:nvSpPr>
        <dsp:cNvPr id="0" name=""/>
        <dsp:cNvSpPr/>
      </dsp:nvSpPr>
      <dsp:spPr>
        <a:xfrm>
          <a:off x="3708385" y="1770506"/>
          <a:ext cx="3820312" cy="119384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8633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Baixo custo</a:t>
          </a:r>
          <a:endParaRPr lang="pt-BR" sz="2200" kern="1200" dirty="0"/>
        </a:p>
      </dsp:txBody>
      <dsp:txXfrm>
        <a:off x="3708385" y="1770506"/>
        <a:ext cx="3820312" cy="1193847"/>
      </dsp:txXfrm>
    </dsp:sp>
    <dsp:sp modelId="{74F090FB-D969-4AEF-A2F6-396BB3A4B6CF}">
      <dsp:nvSpPr>
        <dsp:cNvPr id="0" name=""/>
        <dsp:cNvSpPr/>
      </dsp:nvSpPr>
      <dsp:spPr>
        <a:xfrm>
          <a:off x="3549205" y="1598061"/>
          <a:ext cx="835693" cy="1253540"/>
        </a:xfrm>
        <a:prstGeom prst="rect">
          <a:avLst/>
        </a:prstGeom>
        <a:solidFill>
          <a:schemeClr val="accent2">
            <a:tint val="50000"/>
            <a:hueOff val="-880662"/>
            <a:satOff val="-76170"/>
            <a:lumOff val="-7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B3B80-3071-4F82-8043-EBA2A6F38875}">
      <dsp:nvSpPr>
        <dsp:cNvPr id="0" name=""/>
        <dsp:cNvSpPr/>
      </dsp:nvSpPr>
      <dsp:spPr>
        <a:xfrm>
          <a:off x="1727883" y="488294"/>
          <a:ext cx="3929930" cy="121977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Banco de dados interno</a:t>
          </a:r>
          <a:endParaRPr lang="pt-BR" sz="2200" kern="1200" dirty="0"/>
        </a:p>
      </dsp:txBody>
      <dsp:txXfrm>
        <a:off x="2356671" y="488294"/>
        <a:ext cx="3301141" cy="1219771"/>
      </dsp:txXfrm>
    </dsp:sp>
    <dsp:sp modelId="{DBA83D37-85FA-4169-86E5-30907A5560FF}">
      <dsp:nvSpPr>
        <dsp:cNvPr id="0" name=""/>
        <dsp:cNvSpPr/>
      </dsp:nvSpPr>
      <dsp:spPr>
        <a:xfrm>
          <a:off x="1727883" y="1708065"/>
          <a:ext cx="3929930" cy="121977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Informações gerais sobre o Programa de Pesquisa </a:t>
          </a:r>
          <a:endParaRPr lang="pt-BR" sz="2200" kern="1200" dirty="0"/>
        </a:p>
      </dsp:txBody>
      <dsp:txXfrm>
        <a:off x="2356671" y="1708065"/>
        <a:ext cx="3301141" cy="1219771"/>
      </dsp:txXfrm>
    </dsp:sp>
    <dsp:sp modelId="{2CF01584-6EDF-445B-A72E-3EB37BFEB7A9}">
      <dsp:nvSpPr>
        <dsp:cNvPr id="0" name=""/>
        <dsp:cNvSpPr/>
      </dsp:nvSpPr>
      <dsp:spPr>
        <a:xfrm>
          <a:off x="1727883" y="2927836"/>
          <a:ext cx="3929930" cy="121977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Identificação das pesquisas da área temática </a:t>
          </a:r>
          <a:r>
            <a:rPr lang="pt-BR" sz="2200" b="1" kern="1200" dirty="0" smtClean="0"/>
            <a:t>resíduos sólidos</a:t>
          </a:r>
          <a:endParaRPr lang="pt-BR" sz="2200" b="1" kern="1200" dirty="0"/>
        </a:p>
      </dsp:txBody>
      <dsp:txXfrm>
        <a:off x="2356671" y="2927836"/>
        <a:ext cx="3301141" cy="1219771"/>
      </dsp:txXfrm>
    </dsp:sp>
    <dsp:sp modelId="{A41E0419-F6AB-41BE-BF1B-B70D08D85B53}">
      <dsp:nvSpPr>
        <dsp:cNvPr id="0" name=""/>
        <dsp:cNvSpPr/>
      </dsp:nvSpPr>
      <dsp:spPr>
        <a:xfrm>
          <a:off x="182454" y="630"/>
          <a:ext cx="2105882" cy="1923251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Pesquisa Documental</a:t>
          </a:r>
          <a:endParaRPr lang="pt-BR" sz="2200" kern="1200" dirty="0"/>
        </a:p>
      </dsp:txBody>
      <dsp:txXfrm>
        <a:off x="490853" y="282284"/>
        <a:ext cx="1489084" cy="1359943"/>
      </dsp:txXfrm>
    </dsp:sp>
    <dsp:sp modelId="{62820959-43E3-46ED-9952-20486C439DC2}">
      <dsp:nvSpPr>
        <dsp:cNvPr id="0" name=""/>
        <dsp:cNvSpPr/>
      </dsp:nvSpPr>
      <dsp:spPr>
        <a:xfrm>
          <a:off x="7468912" y="488294"/>
          <a:ext cx="3929930" cy="121977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Quantitativa e espacial</a:t>
          </a:r>
          <a:endParaRPr lang="pt-BR" sz="2200" kern="1200" dirty="0"/>
        </a:p>
      </dsp:txBody>
      <dsp:txXfrm>
        <a:off x="8097700" y="488294"/>
        <a:ext cx="3301141" cy="1219771"/>
      </dsp:txXfrm>
    </dsp:sp>
    <dsp:sp modelId="{086885B1-0528-405F-B5B4-A49171DED656}">
      <dsp:nvSpPr>
        <dsp:cNvPr id="0" name=""/>
        <dsp:cNvSpPr/>
      </dsp:nvSpPr>
      <dsp:spPr>
        <a:xfrm>
          <a:off x="7468912" y="1708065"/>
          <a:ext cx="3929930" cy="121977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Valores investidos com relação aos totais de fomento do Programa</a:t>
          </a:r>
          <a:endParaRPr lang="pt-BR" sz="2200" kern="1200" dirty="0"/>
        </a:p>
      </dsp:txBody>
      <dsp:txXfrm>
        <a:off x="8097700" y="1708065"/>
        <a:ext cx="3301141" cy="1219771"/>
      </dsp:txXfrm>
    </dsp:sp>
    <dsp:sp modelId="{A88F2196-5952-41E8-9482-F4F7DE704A89}">
      <dsp:nvSpPr>
        <dsp:cNvPr id="0" name=""/>
        <dsp:cNvSpPr/>
      </dsp:nvSpPr>
      <dsp:spPr>
        <a:xfrm>
          <a:off x="7468912" y="2927836"/>
          <a:ext cx="3929930" cy="121977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Instituições de pesquisa e localização geográfica</a:t>
          </a:r>
          <a:endParaRPr lang="pt-BR" sz="2200" kern="1200" dirty="0"/>
        </a:p>
      </dsp:txBody>
      <dsp:txXfrm>
        <a:off x="8097700" y="2927836"/>
        <a:ext cx="3301141" cy="1219771"/>
      </dsp:txXfrm>
    </dsp:sp>
    <dsp:sp modelId="{4A434D26-BE79-42D4-806F-50F6502DC10F}">
      <dsp:nvSpPr>
        <dsp:cNvPr id="0" name=""/>
        <dsp:cNvSpPr/>
      </dsp:nvSpPr>
      <dsp:spPr>
        <a:xfrm>
          <a:off x="5921885" y="630"/>
          <a:ext cx="2105882" cy="1923251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Análise</a:t>
          </a:r>
          <a:endParaRPr lang="pt-BR" sz="2200" kern="1200" dirty="0"/>
        </a:p>
      </dsp:txBody>
      <dsp:txXfrm>
        <a:off x="6230284" y="282284"/>
        <a:ext cx="1489084" cy="13599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2C22B-61FD-4622-9DCA-6CAB239187A2}">
      <dsp:nvSpPr>
        <dsp:cNvPr id="0" name=""/>
        <dsp:cNvSpPr/>
      </dsp:nvSpPr>
      <dsp:spPr>
        <a:xfrm>
          <a:off x="-5789685" y="-886317"/>
          <a:ext cx="6894245" cy="6894245"/>
        </a:xfrm>
        <a:prstGeom prst="blockArc">
          <a:avLst>
            <a:gd name="adj1" fmla="val 18900000"/>
            <a:gd name="adj2" fmla="val 2700000"/>
            <a:gd name="adj3" fmla="val 313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727C5-0951-40E7-B66E-283F57A522D3}">
      <dsp:nvSpPr>
        <dsp:cNvPr id="0" name=""/>
        <dsp:cNvSpPr/>
      </dsp:nvSpPr>
      <dsp:spPr>
        <a:xfrm>
          <a:off x="710879" y="512161"/>
          <a:ext cx="7346442" cy="10243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05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7 </a:t>
          </a:r>
          <a:r>
            <a:rPr lang="en-US" sz="2400" kern="1200" dirty="0" err="1" smtClean="0"/>
            <a:t>pesquisas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financiadas</a:t>
          </a:r>
          <a:endParaRPr lang="en-US" sz="2400" kern="1200" dirty="0"/>
        </a:p>
      </dsp:txBody>
      <dsp:txXfrm>
        <a:off x="710879" y="512161"/>
        <a:ext cx="7346442" cy="1024322"/>
      </dsp:txXfrm>
    </dsp:sp>
    <dsp:sp modelId="{BE175F92-1F29-46B7-86B3-9338DB533780}">
      <dsp:nvSpPr>
        <dsp:cNvPr id="0" name=""/>
        <dsp:cNvSpPr/>
      </dsp:nvSpPr>
      <dsp:spPr>
        <a:xfrm>
          <a:off x="70678" y="384120"/>
          <a:ext cx="1280402" cy="1280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904286-958C-41EB-BD68-5121A9D582CE}">
      <dsp:nvSpPr>
        <dsp:cNvPr id="0" name=""/>
        <dsp:cNvSpPr/>
      </dsp:nvSpPr>
      <dsp:spPr>
        <a:xfrm>
          <a:off x="1083220" y="2048644"/>
          <a:ext cx="6974101" cy="10243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05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8,3% do total de pesquisas financiadas</a:t>
          </a:r>
          <a:endParaRPr lang="en-US" sz="2400" kern="1200" dirty="0"/>
        </a:p>
      </dsp:txBody>
      <dsp:txXfrm>
        <a:off x="1083220" y="2048644"/>
        <a:ext cx="6974101" cy="1024322"/>
      </dsp:txXfrm>
    </dsp:sp>
    <dsp:sp modelId="{35D2A12D-E2A4-42A9-90E1-DC1056A8AE50}">
      <dsp:nvSpPr>
        <dsp:cNvPr id="0" name=""/>
        <dsp:cNvSpPr/>
      </dsp:nvSpPr>
      <dsp:spPr>
        <a:xfrm>
          <a:off x="443019" y="1920604"/>
          <a:ext cx="1280402" cy="1280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E208A-B2E5-498A-9DD1-3090634A8716}">
      <dsp:nvSpPr>
        <dsp:cNvPr id="0" name=""/>
        <dsp:cNvSpPr/>
      </dsp:nvSpPr>
      <dsp:spPr>
        <a:xfrm>
          <a:off x="710879" y="3585127"/>
          <a:ext cx="7346442" cy="10243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05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Editais 2000 e 2007 não financiaram nesta temática</a:t>
          </a:r>
          <a:endParaRPr lang="en-US" sz="2400" kern="1200" dirty="0"/>
        </a:p>
      </dsp:txBody>
      <dsp:txXfrm>
        <a:off x="710879" y="3585127"/>
        <a:ext cx="7346442" cy="1024322"/>
      </dsp:txXfrm>
    </dsp:sp>
    <dsp:sp modelId="{1BE626D2-6EA4-44A2-B6E4-C4F5AA86734B}">
      <dsp:nvSpPr>
        <dsp:cNvPr id="0" name=""/>
        <dsp:cNvSpPr/>
      </dsp:nvSpPr>
      <dsp:spPr>
        <a:xfrm>
          <a:off x="70678" y="3457087"/>
          <a:ext cx="1280402" cy="1280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5ACAA-1689-4381-8722-AFBC16BF4943}">
      <dsp:nvSpPr>
        <dsp:cNvPr id="0" name=""/>
        <dsp:cNvSpPr/>
      </dsp:nvSpPr>
      <dsp:spPr>
        <a:xfrm>
          <a:off x="875139" y="2617"/>
          <a:ext cx="3281107" cy="19686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57,14%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desenvolvimento ou adaptação de tecnologias</a:t>
          </a:r>
          <a:endParaRPr lang="en-US" sz="2400" kern="1200" dirty="0"/>
        </a:p>
      </dsp:txBody>
      <dsp:txXfrm>
        <a:off x="875139" y="2617"/>
        <a:ext cx="3281107" cy="1968664"/>
      </dsp:txXfrm>
    </dsp:sp>
    <dsp:sp modelId="{9395AE44-7B62-451B-B60C-90D86AD66F5E}">
      <dsp:nvSpPr>
        <dsp:cNvPr id="0" name=""/>
        <dsp:cNvSpPr/>
      </dsp:nvSpPr>
      <dsp:spPr>
        <a:xfrm>
          <a:off x="6563037" y="2617"/>
          <a:ext cx="3281107" cy="19686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42,86%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gestão dos resíduos sólidos</a:t>
          </a:r>
          <a:endParaRPr lang="en-US" sz="2400" kern="1200" dirty="0"/>
        </a:p>
      </dsp:txBody>
      <dsp:txXfrm>
        <a:off x="6563037" y="2617"/>
        <a:ext cx="3281107" cy="19686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08752-7832-4C22-8921-9E3B4855E48E}">
      <dsp:nvSpPr>
        <dsp:cNvPr id="0" name=""/>
        <dsp:cNvSpPr/>
      </dsp:nvSpPr>
      <dsp:spPr>
        <a:xfrm>
          <a:off x="3437" y="766684"/>
          <a:ext cx="2474958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Tecnologias</a:t>
          </a:r>
          <a:endParaRPr lang="en-US" sz="2400" kern="1200" dirty="0"/>
        </a:p>
      </dsp:txBody>
      <dsp:txXfrm>
        <a:off x="3437" y="766684"/>
        <a:ext cx="2474958" cy="1287000"/>
      </dsp:txXfrm>
    </dsp:sp>
    <dsp:sp modelId="{549038F9-8682-4B54-92FE-6A08CB7EB284}">
      <dsp:nvSpPr>
        <dsp:cNvPr id="0" name=""/>
        <dsp:cNvSpPr/>
      </dsp:nvSpPr>
      <dsp:spPr>
        <a:xfrm>
          <a:off x="2478395" y="605809"/>
          <a:ext cx="494991" cy="160875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23996-42A6-4167-807C-C8C0EACE5047}">
      <dsp:nvSpPr>
        <dsp:cNvPr id="0" name=""/>
        <dsp:cNvSpPr/>
      </dsp:nvSpPr>
      <dsp:spPr>
        <a:xfrm>
          <a:off x="3171383" y="605809"/>
          <a:ext cx="7667350" cy="16087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Tratamento de Resíduos de Serviços de Saúde (RSS)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Riscos de sua disposição junto aos Resíduos Sólidos Urbanos, que também possuem resíduos com potencial contaminante (2 pesquisas)</a:t>
          </a:r>
          <a:endParaRPr lang="en-US" sz="2400" kern="1200" dirty="0"/>
        </a:p>
      </dsp:txBody>
      <dsp:txXfrm>
        <a:off x="3171383" y="605809"/>
        <a:ext cx="7667350" cy="16087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08752-7832-4C22-8921-9E3B4855E48E}">
      <dsp:nvSpPr>
        <dsp:cNvPr id="0" name=""/>
        <dsp:cNvSpPr/>
      </dsp:nvSpPr>
      <dsp:spPr>
        <a:xfrm>
          <a:off x="3437" y="766684"/>
          <a:ext cx="2474958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Tecnologias</a:t>
          </a:r>
          <a:endParaRPr lang="en-US" sz="2400" kern="1200" dirty="0"/>
        </a:p>
      </dsp:txBody>
      <dsp:txXfrm>
        <a:off x="3437" y="766684"/>
        <a:ext cx="2474958" cy="1287000"/>
      </dsp:txXfrm>
    </dsp:sp>
    <dsp:sp modelId="{549038F9-8682-4B54-92FE-6A08CB7EB284}">
      <dsp:nvSpPr>
        <dsp:cNvPr id="0" name=""/>
        <dsp:cNvSpPr/>
      </dsp:nvSpPr>
      <dsp:spPr>
        <a:xfrm>
          <a:off x="2478395" y="766684"/>
          <a:ext cx="494991" cy="12870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23996-42A6-4167-807C-C8C0EACE5047}">
      <dsp:nvSpPr>
        <dsp:cNvPr id="0" name=""/>
        <dsp:cNvSpPr/>
      </dsp:nvSpPr>
      <dsp:spPr>
        <a:xfrm>
          <a:off x="3171383" y="766684"/>
          <a:ext cx="7667350" cy="1287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Reuso de pneus para fins agrícolas de captação de água</a:t>
          </a:r>
          <a:endParaRPr lang="en-US" sz="2400" kern="1200" dirty="0"/>
        </a:p>
      </dsp:txBody>
      <dsp:txXfrm>
        <a:off x="3171383" y="766684"/>
        <a:ext cx="7667350" cy="1287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08752-7832-4C22-8921-9E3B4855E48E}">
      <dsp:nvSpPr>
        <dsp:cNvPr id="0" name=""/>
        <dsp:cNvSpPr/>
      </dsp:nvSpPr>
      <dsp:spPr>
        <a:xfrm>
          <a:off x="3437" y="245179"/>
          <a:ext cx="2474958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Tecnologias</a:t>
          </a:r>
          <a:endParaRPr lang="en-US" sz="2400" kern="1200" dirty="0"/>
        </a:p>
      </dsp:txBody>
      <dsp:txXfrm>
        <a:off x="3437" y="245179"/>
        <a:ext cx="2474958" cy="1287000"/>
      </dsp:txXfrm>
    </dsp:sp>
    <dsp:sp modelId="{549038F9-8682-4B54-92FE-6A08CB7EB284}">
      <dsp:nvSpPr>
        <dsp:cNvPr id="0" name=""/>
        <dsp:cNvSpPr/>
      </dsp:nvSpPr>
      <dsp:spPr>
        <a:xfrm>
          <a:off x="2478395" y="245179"/>
          <a:ext cx="494991" cy="12870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23996-42A6-4167-807C-C8C0EACE5047}">
      <dsp:nvSpPr>
        <dsp:cNvPr id="0" name=""/>
        <dsp:cNvSpPr/>
      </dsp:nvSpPr>
      <dsp:spPr>
        <a:xfrm>
          <a:off x="3171383" y="469824"/>
          <a:ext cx="7667350" cy="8377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/>
            <a:t>Remediação de Áreas Degradadas por lixão</a:t>
          </a:r>
          <a:endParaRPr lang="en-US" sz="2400" kern="1200" dirty="0"/>
        </a:p>
      </dsp:txBody>
      <dsp:txXfrm>
        <a:off x="3171383" y="469824"/>
        <a:ext cx="7667350" cy="83770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3A8ED-5A13-48B1-BACD-F2AC737002F8}">
      <dsp:nvSpPr>
        <dsp:cNvPr id="0" name=""/>
        <dsp:cNvSpPr/>
      </dsp:nvSpPr>
      <dsp:spPr>
        <a:xfrm>
          <a:off x="0" y="1184875"/>
          <a:ext cx="10842171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3A746-89F9-40BF-A80F-F858D40BED31}">
      <dsp:nvSpPr>
        <dsp:cNvPr id="0" name=""/>
        <dsp:cNvSpPr/>
      </dsp:nvSpPr>
      <dsp:spPr>
        <a:xfrm>
          <a:off x="3254022" y="592482"/>
          <a:ext cx="7153089" cy="59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tx2">
                  <a:lumMod val="50000"/>
                </a:schemeClr>
              </a:solidFill>
            </a:rPr>
            <a:t>Pequenas comunidades isoladas (2 pesquisas)</a:t>
          </a:r>
          <a:endParaRPr lang="en-US" sz="2400" kern="1200" dirty="0"/>
        </a:p>
      </dsp:txBody>
      <dsp:txXfrm>
        <a:off x="3254022" y="592482"/>
        <a:ext cx="7153089" cy="592393"/>
      </dsp:txXfrm>
    </dsp:sp>
    <dsp:sp modelId="{73427150-C8CD-4FC7-985F-2115BA28BF91}">
      <dsp:nvSpPr>
        <dsp:cNvPr id="0" name=""/>
        <dsp:cNvSpPr/>
      </dsp:nvSpPr>
      <dsp:spPr>
        <a:xfrm>
          <a:off x="0" y="592482"/>
          <a:ext cx="2818964" cy="592393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Gestão</a:t>
          </a:r>
          <a:endParaRPr lang="en-US" sz="2400" kern="1200" dirty="0"/>
        </a:p>
      </dsp:txBody>
      <dsp:txXfrm>
        <a:off x="28923" y="621405"/>
        <a:ext cx="2761118" cy="563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diagramLayout" Target="../diagrams/layout9.xml"/><Relationship Id="rId7" Type="http://schemas.openxmlformats.org/officeDocument/2006/relationships/image" Target="../media/image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diagramLayout" Target="../diagrams/layout10.xml"/><Relationship Id="rId7" Type="http://schemas.openxmlformats.org/officeDocument/2006/relationships/image" Target="../media/image2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7682" y="1839311"/>
            <a:ext cx="9144000" cy="2644119"/>
          </a:xfrm>
        </p:spPr>
        <p:txBody>
          <a:bodyPr anchor="ctr" anchorCtr="0">
            <a:normAutofit/>
          </a:bodyPr>
          <a:lstStyle/>
          <a:p>
            <a:pPr algn="ctr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Análise do Fomento à Pesquisa em Resíduos Sólidos no Contexto do Programa de Pesquisa em Saúde e Saneamento da </a:t>
            </a:r>
            <a:r>
              <a:rPr lang="pt-BR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Funasa</a:t>
            </a:r>
            <a:endParaRPr lang="pt-BR" b="1" u="sng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5" y="5253162"/>
            <a:ext cx="10580165" cy="1263251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pt-BR" sz="2000" b="1" dirty="0" smtClean="0">
                <a:solidFill>
                  <a:schemeClr val="tx2">
                    <a:lumMod val="50000"/>
                  </a:schemeClr>
                </a:solidFill>
              </a:rPr>
              <a:t>Cristine </a:t>
            </a:r>
            <a:r>
              <a:rPr lang="pt-BR" sz="2000" b="1" dirty="0">
                <a:solidFill>
                  <a:schemeClr val="tx2">
                    <a:lumMod val="50000"/>
                  </a:schemeClr>
                </a:solidFill>
              </a:rPr>
              <a:t>Diniz </a:t>
            </a:r>
            <a:r>
              <a:rPr lang="pt-BR" sz="2000" b="1" dirty="0" smtClean="0">
                <a:solidFill>
                  <a:schemeClr val="tx2">
                    <a:lumMod val="50000"/>
                  </a:schemeClr>
                </a:solidFill>
              </a:rPr>
              <a:t>Santiago </a:t>
            </a:r>
          </a:p>
          <a:p>
            <a:pPr marL="0" indent="0" algn="r">
              <a:buNone/>
            </a:pPr>
            <a:r>
              <a:rPr lang="pt-BR" sz="2000" b="1" dirty="0" smtClean="0">
                <a:solidFill>
                  <a:schemeClr val="tx2">
                    <a:lumMod val="50000"/>
                  </a:schemeClr>
                </a:solidFill>
              </a:rPr>
              <a:t>Cibele </a:t>
            </a:r>
            <a:r>
              <a:rPr lang="pt-BR" sz="2000" b="1" dirty="0">
                <a:solidFill>
                  <a:schemeClr val="tx2">
                    <a:lumMod val="50000"/>
                  </a:schemeClr>
                </a:solidFill>
              </a:rPr>
              <a:t>Medeiros Brito </a:t>
            </a:r>
            <a:r>
              <a:rPr lang="pt-BR" sz="2000" b="1" dirty="0" smtClean="0">
                <a:solidFill>
                  <a:schemeClr val="tx2">
                    <a:lumMod val="50000"/>
                  </a:schemeClr>
                </a:solidFill>
              </a:rPr>
              <a:t>Leite</a:t>
            </a: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 algn="r">
              <a:buNone/>
            </a:pPr>
            <a:r>
              <a:rPr lang="pt-BR" sz="2000" b="1" dirty="0" smtClean="0">
                <a:solidFill>
                  <a:schemeClr val="tx2">
                    <a:lumMod val="50000"/>
                  </a:schemeClr>
                </a:solidFill>
              </a:rPr>
              <a:t>Filomena </a:t>
            </a:r>
            <a:r>
              <a:rPr lang="pt-BR" sz="2000" b="1" dirty="0">
                <a:solidFill>
                  <a:schemeClr val="tx2">
                    <a:lumMod val="50000"/>
                  </a:schemeClr>
                </a:solidFill>
              </a:rPr>
              <a:t>Kotaka </a:t>
            </a:r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pt-BR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pt-BR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744499223"/>
              </p:ext>
            </p:extLst>
          </p:nvPr>
        </p:nvGraphicFramePr>
        <p:xfrm>
          <a:off x="272952" y="1017499"/>
          <a:ext cx="10842171" cy="2820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ítulo 1"/>
          <p:cNvSpPr txBox="1">
            <a:spLocks/>
          </p:cNvSpPr>
          <p:nvPr/>
        </p:nvSpPr>
        <p:spPr>
          <a:xfrm>
            <a:off x="523416" y="3711743"/>
            <a:ext cx="11260183" cy="274160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Preocupações com RSS presentes antes da promulgação da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PNRS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Elevado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potencial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contaminante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Risco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no caso de manejo e destinação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irregulares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Resolução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CONAMA nº 283/2001 promulgada no mesmo ano do edital (tratamento e a destinação final dos RSS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237523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97281" y="3618411"/>
            <a:ext cx="10528662" cy="2886891"/>
          </a:xfrm>
        </p:spPr>
        <p:txBody>
          <a:bodyPr anchor="t" anchorCtr="0"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Apenas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duas pesquisas além desta estiveram ligadas ao componente ‘agrícola’, considerando que a Funasa tem como foco de atuação comunidades isoladas, que por vezes tem na agricultura familiar seu meio de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subsistência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2089772430"/>
              </p:ext>
            </p:extLst>
          </p:nvPr>
        </p:nvGraphicFramePr>
        <p:xfrm>
          <a:off x="272952" y="1017499"/>
          <a:ext cx="10842171" cy="2820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ítulo 1"/>
          <p:cNvSpPr txBox="1">
            <a:spLocks/>
          </p:cNvSpPr>
          <p:nvPr/>
        </p:nvSpPr>
        <p:spPr>
          <a:xfrm>
            <a:off x="1097281" y="5388497"/>
            <a:ext cx="10528662" cy="13019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Relação direta entre práticas inadequadas de saneamento e seu reflexo na produção agrícola</a:t>
            </a: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469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097281" y="2943563"/>
            <a:ext cx="10528662" cy="2886891"/>
          </a:xfrm>
        </p:spPr>
        <p:txBody>
          <a:bodyPr anchor="t" anchorCtr="0"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Temática importante,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tendo em vista o elevado potencial de contaminação do solo e dos recursos hídricos – superficiais e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subterrâneos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>
                <a:solidFill>
                  <a:schemeClr val="tx2">
                    <a:lumMod val="50000"/>
                  </a:schemeClr>
                </a:solidFill>
              </a:rPr>
            </a:br>
            <a:endParaRPr lang="pt-BR" sz="22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2789360938"/>
              </p:ext>
            </p:extLst>
          </p:nvPr>
        </p:nvGraphicFramePr>
        <p:xfrm>
          <a:off x="272952" y="1409543"/>
          <a:ext cx="10842171" cy="1777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ítulo 1"/>
          <p:cNvSpPr txBox="1">
            <a:spLocks/>
          </p:cNvSpPr>
          <p:nvPr/>
        </p:nvSpPr>
        <p:spPr>
          <a:xfrm>
            <a:off x="1097281" y="4049622"/>
            <a:ext cx="10528662" cy="17677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PNRS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prevê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nos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Planos Estaduais e Municipais de Resíduos Sólidos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levantamento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e soluções para áreas degradadas pela disposição inadequada de resíduos sólidos, que devem ser alvo de recuperação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ambiental</a:t>
            </a: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027613" y="5647574"/>
            <a:ext cx="10528662" cy="28868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Pioneirismo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da Funasa, financiando pesquisas com temáticas que seriam contempladas, quase uma década depois, por legislação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federal</a:t>
            </a:r>
            <a:endParaRPr lang="pt-BR" sz="2200" dirty="0">
              <a:solidFill>
                <a:srgbClr val="44546A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309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1324597698"/>
              </p:ext>
            </p:extLst>
          </p:nvPr>
        </p:nvGraphicFramePr>
        <p:xfrm>
          <a:off x="272952" y="1048964"/>
          <a:ext cx="10842171" cy="1777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31074" y="2279445"/>
            <a:ext cx="11125201" cy="2886891"/>
          </a:xfrm>
        </p:spPr>
        <p:txBody>
          <a:bodyPr anchor="t" anchorCtr="0"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Áreas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de atuação da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Funasa</a:t>
            </a:r>
            <a:endParaRPr lang="pt-BR" sz="22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31074" y="2805066"/>
            <a:ext cx="11112138" cy="17677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PNRS e a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Política Nacional de Saneamento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Básico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não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apresentam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estratégias específicas para áreas isoladas, sendo uma fragilidade das legislações que necessitam em grande parte do desenvolvimento de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pesquisas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200" dirty="0">
                <a:solidFill>
                  <a:schemeClr val="tx2">
                    <a:lumMod val="50000"/>
                  </a:schemeClr>
                </a:solidFill>
              </a:rPr>
            </a:b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44137" y="4248511"/>
            <a:ext cx="11112138" cy="28868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1 das pesquisas – percepção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da comunidade em relação aos resíduos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sólidos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Relevância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para adaptar os modelos de </a:t>
            </a: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gestão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Vida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rural tem diferenças significativas da vida urbana, ainda que sejam encontrados os mesmos tipos de </a:t>
            </a: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resíduos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Necessidade de um modelo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complexo.</a:t>
            </a:r>
            <a:r>
              <a:rPr lang="pt-BR" sz="1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100" dirty="0">
                <a:solidFill>
                  <a:schemeClr val="tx2">
                    <a:lumMod val="50000"/>
                  </a:schemeClr>
                </a:solidFill>
              </a:rPr>
            </a:br>
            <a:endParaRPr kumimoji="0" lang="pt-BR" sz="1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484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3985100388"/>
              </p:ext>
            </p:extLst>
          </p:nvPr>
        </p:nvGraphicFramePr>
        <p:xfrm>
          <a:off x="272952" y="1022838"/>
          <a:ext cx="11283323" cy="1777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31074" y="2279445"/>
            <a:ext cx="11125201" cy="2886891"/>
          </a:xfrm>
        </p:spPr>
        <p:txBody>
          <a:bodyPr anchor="t" anchorCtr="0"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Edital 2011 – único lançado após a promulgação da PNRS</a:t>
            </a:r>
            <a:br>
              <a:rPr lang="pt-BR" sz="2200" dirty="0">
                <a:solidFill>
                  <a:schemeClr val="tx2">
                    <a:lumMod val="50000"/>
                  </a:schemeClr>
                </a:solidFill>
              </a:rPr>
            </a:br>
            <a:endParaRPr lang="pt-BR" sz="22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31074" y="2969318"/>
            <a:ext cx="11112138" cy="17677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Iniciativas para a realização de coleta seletiva – especialmente em grandes centros urbanos – datam da década de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1980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Iniciativas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</a:rPr>
              <a:t>populares e do terceiro setor, não como políticas públicas</a:t>
            </a:r>
            <a:br>
              <a:rPr lang="pt-BR" sz="2000" dirty="0">
                <a:solidFill>
                  <a:schemeClr val="tx2">
                    <a:lumMod val="50000"/>
                  </a:schemeClr>
                </a:solidFill>
              </a:rPr>
            </a:b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44137" y="4572837"/>
            <a:ext cx="11573692" cy="25625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Catação – ainda que seja uma prática histórica e que os catadores sejam atores fundamentais na gestão de resíduos na América Latina e em outras regiões em desenvolvimento, observa-se sua invisibilidade, muito por conta dessa classe de trabalhadores encontrar-se à margem da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sociedade</a:t>
            </a: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206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31074" y="1854327"/>
            <a:ext cx="11112138" cy="11709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Após a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PNRS – inserção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dos catadores nos modelos de coleta seletiva torna-se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prioridade</a:t>
            </a: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431074" y="2847706"/>
            <a:ext cx="11573692" cy="3936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Esta priorização pode ser um fator impulsionador para o financiamento de pesquisas na temática, uma vez que não existe um único modelo possível, com experiências interessantes no país e em outros da América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Latina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Novamente – pioneirismo da Funasa em </a:t>
            </a:r>
            <a:r>
              <a:rPr lang="pt-BR" sz="2200" dirty="0">
                <a:solidFill>
                  <a:schemeClr val="tx2">
                    <a:lumMod val="50000"/>
                  </a:schemeClr>
                </a:solidFill>
              </a:rPr>
              <a:t>financiar pesquisas que contemplavam a PNRS brevemente após sua promulgação e </a:t>
            </a:r>
            <a:r>
              <a:rPr lang="pt-BR" sz="2200" dirty="0" smtClean="0">
                <a:solidFill>
                  <a:schemeClr val="tx2">
                    <a:lumMod val="50000"/>
                  </a:schemeClr>
                </a:solidFill>
              </a:rPr>
              <a:t>regulamentação</a:t>
            </a: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37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64391" y="1546590"/>
            <a:ext cx="9144000" cy="3965938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Resultados / Discussão</a:t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2050" name="Gráfico 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05" y="2072427"/>
            <a:ext cx="7638596" cy="465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8285867" y="2321003"/>
            <a:ext cx="360133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Maior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parte do fomento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no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início do Programa de Pesquisa (Edital 2001), com 22,22% das pesquisas financiadas inseridas nesta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área</a:t>
            </a:r>
          </a:p>
          <a:p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Valor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absoluto e relativo do fomento na área de resíduos sólidos diminuiu ao longo do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tempo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42807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1759865687"/>
              </p:ext>
            </p:extLst>
          </p:nvPr>
        </p:nvGraphicFramePr>
        <p:xfrm>
          <a:off x="365761" y="1397726"/>
          <a:ext cx="11377748" cy="5042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21041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3074" name="Picture 2" descr="Mapa Distribuição das Pesquisas R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411" y="1290610"/>
            <a:ext cx="9309179" cy="5517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054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44136" y="1325374"/>
            <a:ext cx="11260183" cy="56240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100" dirty="0">
                <a:solidFill>
                  <a:schemeClr val="tx2">
                    <a:lumMod val="50000"/>
                  </a:schemeClr>
                </a:solidFill>
              </a:rPr>
              <a:t>Plano Nacional de Resíduos Sólidos (2012) – Nordeste com maiores carências na cobertura da coleta direta e indireta – justifica o financiamento de pesquisa </a:t>
            </a:r>
            <a:endParaRPr lang="pt-BR" sz="31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100" dirty="0" smtClean="0">
                <a:solidFill>
                  <a:schemeClr val="tx2">
                    <a:lumMod val="50000"/>
                  </a:schemeClr>
                </a:solidFill>
              </a:rPr>
              <a:t>Ausência </a:t>
            </a:r>
            <a:r>
              <a:rPr lang="pt-BR" sz="3100" dirty="0">
                <a:solidFill>
                  <a:schemeClr val="tx2">
                    <a:lumMod val="50000"/>
                  </a:schemeClr>
                </a:solidFill>
              </a:rPr>
              <a:t>de pesquisas financiadas no </a:t>
            </a:r>
            <a:r>
              <a:rPr lang="pt-BR" sz="3100" dirty="0" smtClean="0">
                <a:solidFill>
                  <a:schemeClr val="tx2">
                    <a:lumMod val="50000"/>
                  </a:schemeClr>
                </a:solidFill>
              </a:rPr>
              <a:t>Centro-Oeste </a:t>
            </a:r>
            <a:r>
              <a:rPr lang="pt-BR" sz="3100" dirty="0">
                <a:solidFill>
                  <a:schemeClr val="tx2">
                    <a:lumMod val="50000"/>
                  </a:schemeClr>
                </a:solidFill>
              </a:rPr>
              <a:t>e Norte – cenário </a:t>
            </a:r>
            <a:r>
              <a:rPr lang="pt-BR" sz="3100" dirty="0" smtClean="0">
                <a:solidFill>
                  <a:schemeClr val="tx2">
                    <a:lumMod val="50000"/>
                  </a:schemeClr>
                </a:solidFill>
              </a:rPr>
              <a:t>preocupante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900" dirty="0" smtClean="0">
                <a:solidFill>
                  <a:schemeClr val="tx2">
                    <a:lumMod val="50000"/>
                  </a:schemeClr>
                </a:solidFill>
              </a:rPr>
              <a:t>Centro-Oeste</a:t>
            </a:r>
            <a:r>
              <a:rPr lang="pt-BR" sz="2900" dirty="0">
                <a:solidFill>
                  <a:schemeClr val="tx2">
                    <a:lumMod val="50000"/>
                  </a:schemeClr>
                </a:solidFill>
              </a:rPr>
              <a:t>: segundo pior índice de coleta de resíduos </a:t>
            </a:r>
            <a:endParaRPr lang="pt-BR" sz="29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900" dirty="0" smtClean="0">
                <a:solidFill>
                  <a:schemeClr val="tx2">
                    <a:lumMod val="50000"/>
                  </a:schemeClr>
                </a:solidFill>
              </a:rPr>
              <a:t>Norte</a:t>
            </a:r>
            <a:r>
              <a:rPr lang="pt-BR" sz="2900" dirty="0">
                <a:solidFill>
                  <a:schemeClr val="tx2">
                    <a:lumMod val="50000"/>
                  </a:schemeClr>
                </a:solidFill>
              </a:rPr>
              <a:t>: maiores discrepâncias do restante do país, características climáticas e geográficas &gt;&gt; depende de soluções e modelos inovadores de gestão de </a:t>
            </a:r>
            <a:r>
              <a:rPr lang="pt-BR" sz="2900" dirty="0" smtClean="0">
                <a:solidFill>
                  <a:schemeClr val="tx2">
                    <a:lumMod val="50000"/>
                  </a:schemeClr>
                </a:solidFill>
              </a:rPr>
              <a:t>resíduos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100" dirty="0" smtClean="0">
                <a:solidFill>
                  <a:schemeClr val="tx2">
                    <a:lumMod val="50000"/>
                  </a:schemeClr>
                </a:solidFill>
              </a:rPr>
              <a:t>Distribuição </a:t>
            </a:r>
            <a:r>
              <a:rPr lang="pt-BR" sz="3100" dirty="0">
                <a:solidFill>
                  <a:schemeClr val="tx2">
                    <a:lumMod val="50000"/>
                  </a:schemeClr>
                </a:solidFill>
              </a:rPr>
              <a:t>por </a:t>
            </a:r>
            <a:r>
              <a:rPr lang="pt-BR" sz="3100" dirty="0" smtClean="0">
                <a:solidFill>
                  <a:schemeClr val="tx2">
                    <a:lumMod val="50000"/>
                  </a:schemeClr>
                </a:solidFill>
              </a:rPr>
              <a:t>universidades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900" dirty="0" smtClean="0">
                <a:solidFill>
                  <a:schemeClr val="tx2">
                    <a:lumMod val="50000"/>
                  </a:schemeClr>
                </a:solidFill>
              </a:rPr>
              <a:t>Funasa </a:t>
            </a:r>
            <a:r>
              <a:rPr lang="pt-BR" sz="2900" dirty="0">
                <a:solidFill>
                  <a:schemeClr val="tx2">
                    <a:lumMod val="50000"/>
                  </a:schemeClr>
                </a:solidFill>
              </a:rPr>
              <a:t>contribuiu para a disseminação da pesquisa em resíduos sólidos (7 diferentes </a:t>
            </a:r>
            <a:r>
              <a:rPr lang="pt-BR" sz="2900" dirty="0" smtClean="0">
                <a:solidFill>
                  <a:schemeClr val="tx2">
                    <a:lumMod val="50000"/>
                  </a:schemeClr>
                </a:solidFill>
              </a:rPr>
              <a:t>instituições)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900" dirty="0" smtClean="0">
                <a:solidFill>
                  <a:schemeClr val="tx2">
                    <a:lumMod val="50000"/>
                  </a:schemeClr>
                </a:solidFill>
              </a:rPr>
              <a:t>Tendo </a:t>
            </a:r>
            <a:r>
              <a:rPr lang="pt-BR" sz="2900" dirty="0">
                <a:solidFill>
                  <a:schemeClr val="tx2">
                    <a:lumMod val="50000"/>
                  </a:schemeClr>
                </a:solidFill>
              </a:rPr>
              <a:t>em vista a urgência das questões – particularmente nas áreas de atuação da </a:t>
            </a:r>
            <a:r>
              <a:rPr lang="pt-BR" sz="2900" dirty="0" smtClean="0">
                <a:solidFill>
                  <a:schemeClr val="tx2">
                    <a:lumMod val="50000"/>
                  </a:schemeClr>
                </a:solidFill>
              </a:rPr>
              <a:t>Funasa </a:t>
            </a:r>
            <a:r>
              <a:rPr lang="pt-BR" sz="2900" dirty="0">
                <a:solidFill>
                  <a:schemeClr val="tx2">
                    <a:lumMod val="50000"/>
                  </a:schemeClr>
                </a:solidFill>
              </a:rPr>
              <a:t>– fazem necessário o desenvolvimento de um estratégia colaborativa, seja por meio da pesquisa em rede, ou mesmo da Funasa como órgão disseminador das tecnologias e modelos de gestão desenvolvidos.</a:t>
            </a:r>
          </a:p>
        </p:txBody>
      </p:sp>
    </p:spTree>
    <p:extLst>
      <p:ext uri="{BB962C8B-B14F-4D97-AF65-F5344CB8AC3E}">
        <p14:creationId xmlns="" xmlns:p14="http://schemas.microsoft.com/office/powerpoint/2010/main" val="257311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27308" y="1511409"/>
            <a:ext cx="11675505" cy="4536198"/>
          </a:xfrm>
        </p:spPr>
        <p:txBody>
          <a:bodyPr anchor="t" anchorCtr="0">
            <a:normAutofit/>
          </a:bodyPr>
          <a:lstStyle/>
          <a:p>
            <a:pPr algn="r"/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8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800" b="1" dirty="0">
                <a:solidFill>
                  <a:schemeClr val="tx2">
                    <a:lumMod val="50000"/>
                  </a:schemeClr>
                </a:solidFill>
              </a:rPr>
            </a:br>
            <a:endParaRPr lang="pt-BR" sz="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1600" b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Introdução     Objetivos     Metodologia     Resultados     Conclusão</a:t>
            </a:r>
            <a:endParaRPr lang="pt-BR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798797" y="510846"/>
            <a:ext cx="1121562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="" xmlns:p14="http://schemas.microsoft.com/office/powerpoint/2010/main" val="634595561"/>
              </p:ext>
            </p:extLst>
          </p:nvPr>
        </p:nvGraphicFramePr>
        <p:xfrm>
          <a:off x="327309" y="2022256"/>
          <a:ext cx="11675505" cy="4835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78823" y="1572714"/>
            <a:ext cx="11456126" cy="2387600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Conclusão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O </a:t>
            </a:r>
            <a:r>
              <a:rPr lang="pt-BR" sz="2400" b="1" u="sng" dirty="0">
                <a:solidFill>
                  <a:schemeClr val="tx2">
                    <a:lumMod val="50000"/>
                  </a:schemeClr>
                </a:solidFill>
              </a:rPr>
              <a:t>incentivo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 à pesquisa em resíduos sólidos no âmbito da Funasa ainda é </a:t>
            </a:r>
            <a:r>
              <a:rPr lang="pt-BR" sz="2400" b="1" u="sng" dirty="0" smtClean="0">
                <a:solidFill>
                  <a:schemeClr val="tx2">
                    <a:lumMod val="50000"/>
                  </a:schemeClr>
                </a:solidFill>
              </a:rPr>
              <a:t>baixo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, com priorização da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área de abastecimento de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água. 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No entanto, </a:t>
            </a:r>
            <a:r>
              <a:rPr lang="pt-BR" sz="2400" b="1" u="sng" dirty="0" smtClean="0">
                <a:solidFill>
                  <a:schemeClr val="tx2">
                    <a:lumMod val="50000"/>
                  </a:schemeClr>
                </a:solidFill>
              </a:rPr>
              <a:t>problemas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na área de resíduos sólidos </a:t>
            </a:r>
            <a:r>
              <a:rPr lang="pt-BR" sz="2400" b="1" u="sng" dirty="0">
                <a:solidFill>
                  <a:schemeClr val="tx2">
                    <a:lumMod val="50000"/>
                  </a:schemeClr>
                </a:solidFill>
              </a:rPr>
              <a:t>são também urgentes e impactantes para a saúde pública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, tendo em vista que o descarte inadequado de resíduos sólidos contribui para a proliferação de vetores, oferecendo também riscos de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contaminação. 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Ainda assim, a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Funasa pode ser vista como </a:t>
            </a:r>
            <a:r>
              <a:rPr lang="pt-BR" sz="2400" b="1" u="sng" dirty="0">
                <a:solidFill>
                  <a:schemeClr val="tx2">
                    <a:lumMod val="50000"/>
                  </a:schemeClr>
                </a:solidFill>
              </a:rPr>
              <a:t>instituição de fomento pioneira na área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 de resíduos sólidos, financiando pesquisas mais de 10 anos antes da promulgação da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PNRS.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Vislumbram-se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como </a:t>
            </a:r>
            <a:r>
              <a:rPr lang="pt-BR" sz="2400" b="1" u="sng" dirty="0">
                <a:solidFill>
                  <a:schemeClr val="tx2">
                    <a:lumMod val="50000"/>
                  </a:schemeClr>
                </a:solidFill>
              </a:rPr>
              <a:t>possibilidades para impuslionar a pesquisa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o desenvolvimento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de uma </a:t>
            </a:r>
            <a:r>
              <a:rPr lang="pt-BR" sz="2400" b="1" u="sng" dirty="0">
                <a:solidFill>
                  <a:schemeClr val="tx2">
                    <a:lumMod val="50000"/>
                  </a:schemeClr>
                </a:solidFill>
              </a:rPr>
              <a:t>estratégia colaborativa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, por exemplo por meio de incentivo à pesquisa em rede, ou mesmo da atuação da </a:t>
            </a:r>
            <a:r>
              <a:rPr lang="pt-BR" sz="2400" b="1" u="sng" dirty="0">
                <a:solidFill>
                  <a:schemeClr val="tx2">
                    <a:lumMod val="50000"/>
                  </a:schemeClr>
                </a:solidFill>
              </a:rPr>
              <a:t>Funasa como órgão disseminador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 das tecnologias e modelos de 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gestão, </a:t>
            </a:r>
            <a:r>
              <a:rPr lang="pt-BR" sz="2400" dirty="0">
                <a:solidFill>
                  <a:schemeClr val="tx2">
                    <a:lumMod val="50000"/>
                  </a:schemeClr>
                </a:solidFill>
              </a:rPr>
              <a:t>atuando em projetos de aplicabilidade e reprodução destas iniciativas.</a:t>
            </a: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1600" b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Introdução     Objetivos     Metodologia     Resultados     Conclusão</a:t>
            </a:r>
            <a:endParaRPr lang="pt-BR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517221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6555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78372" y="1502980"/>
            <a:ext cx="11424745" cy="5044965"/>
          </a:xfrm>
        </p:spPr>
        <p:txBody>
          <a:bodyPr anchor="t" anchorCtr="0">
            <a:normAutofit fontScale="90000"/>
          </a:bodyPr>
          <a:lstStyle/>
          <a:p>
            <a:r>
              <a:rPr lang="pt-BR" sz="2700" b="1" dirty="0" smtClean="0">
                <a:solidFill>
                  <a:schemeClr val="tx2">
                    <a:lumMod val="50000"/>
                  </a:schemeClr>
                </a:solidFill>
              </a:rPr>
              <a:t>Referências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ARAÚJO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, Suely Mara Vaz Guimarães de. (2013). O desafio da aplicação da lei dos resíduos sólidos. Estudo. Consultora Legislativa da Câmara dos Deputados: Área XI Meio Ambiente e Direito Ambiental, Desenvolvimento Urbano e Regional. Brasília, set 2013. 32p.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BRASIL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. (2013). Fundação Nacional de Saúde. Diretrizes internas para apresentação de relatório técnico-científico. 2013. 24p.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______. 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(2016). Ministério das Cidades. Secretaria Nacional de Saneamento Ambiental – SNSA. Sistema Nacional de Informações sobre Saneamento: Diagnóstico dos Serviços de Água e Esgotos – 2014. Brasília: SNSA/MCIDADES, 2016. 212p. Disponível em: http://www.snis.gov.br/diagnostico-agua-e-esgotos/diagnostico-ae-2014. Acesso em dez 2016.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______. 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(2012). Ministério do Meio Ambiente (MMA). Plano Nacional de Resíduos Sólidos. Brasília,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ago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2012. 103 p.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______. 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(2016a). Ministério da Saúde. Fundação Nacional de Saúde (Funasa). Estudos e Pesquisas. Programa de Desenvolvimento Científico e Tecnológico. Disponível em: http://www.funasa.gov.br/site/engenharia-de-saude-publica-2/estudos-e-pesquisas/. Acesso em 28 dez 2016a.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______. 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(2016b). Ministério da Saúde. Fundação Nacional de Saúde (Funasa). Missão Institucional. Disponível em: http://www.funasa.gov.br/site/conheca-a-funasa/missao-institucional/. Acesso em 28 dez 2016b.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______. 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(2014). Ministério da Saúde. Fundação Nacional de Saúde (Funasa). Programa de Pesquisa em Saúde e Saneamento / Ministério da Saúde, Fundação Nacional de Saúde. – Brasília: Funasa, 2014. 66 p.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______. (2010). Lei nº 12.305 de 02 de agosto de 2010. Política Nacional de Resíduos Sólidos. Brasília, 2010.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CAODAGLIO, A.; CYTRYNIWICZ, R. (2012). Limpeza urbana na cidade de São Paulo: uma história para contar. São Paulo, Via Impressa Edições de Arte, 2012</a:t>
            </a: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pt-BR" sz="19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141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30924" y="1409546"/>
            <a:ext cx="11424745" cy="5364374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Referências</a:t>
            </a:r>
            <a:r>
              <a:rPr lang="pt-BR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CONSELHO NACIONAL DO MEIO AMBIENTE (CONAMA). (2001). Resolução Nº 283/2001 - "Dispõe sobre o tratamento e a destinação final dos resíduos dos serviços de saúde". - Data da legislação: 12/07/2001 - Publicação DOU nº 188, de 01/10/2001, pág. 152.</a:t>
            </a:r>
            <a:b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 smtClean="0">
                <a:solidFill>
                  <a:schemeClr val="tx2">
                    <a:lumMod val="50000"/>
                  </a:schemeClr>
                </a:solidFill>
              </a:rPr>
              <a:t>EIGENHEER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, E. M. (2009). Lixo–A limpeza urbana através dos tempos. Porto Alegre: Gráfica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Palotti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, 2009.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EZEAH,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Chukwunonye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; FAZAKERLEY,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Jak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A.; ROBERTS, Clive L. (2013).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Emerging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trends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in informal sector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recycling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in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developing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and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transition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countries.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Waste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management, v. 33, n. 11, p. 2509-2519, 2013.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GODOY, Manuel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Baldomero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Rolando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Berríos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. (2013). Dificuldades para aplicar a Lei da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Polítca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Nacional de Resíduos Sólidos no Brasil. Caderno de Geografia, v. 23, n. 39, p. 1-12, 2013.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PHILIPPI JR., A.; AGUIAR, A. O.; CASTILHOS JR., A. B.; LUZZI, D. A. (2012). Gestão Integrada de Resíduos Sólidos. In: JARDIM, A.; YOSHIDA, C.; MACHADO FILHO, J.V. (org.) Política Nacional, gestão e gerenciamento de resíduos sólidos. Barueri: Manole, 2012. p. 229-244.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REDE FUNASA (2016). Histórico. Disponível em: http://redefunasa/unidadePresi/unidade2.php?unidade=Funasa. Intranet. Acesso em 28 dez 2016.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SANTIAGO, Cristine Diniz. (2016). Planos Municipais de Gestão Integrada de Resíduos Sólidos: Desafios na implementação da Política Nacional de Resíduos Sólidos na Bacia Hidrográfica Tietê Jacaré – SP. 2016. 174f. Dissertação (Mestrado em Ciências Ambientais) – Centro de Ciências Biológicas e da Saúde, Departamento de Ciências Ambientais, Universidade Federal de São Carlos, São Carlos, 2016. </a:t>
            </a:r>
            <a:br>
              <a:rPr lang="pt-BR" sz="19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SANTIAGO, C. D.; PUGLIESI, E. (2016). Gestão de Resíduos Sólidos no Brasil: histórico, diretrizes nacionais e perspectivas para os municípios. In: NOLASCO, G. C. (Coord.) Visiones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iberoamericanas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hacia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el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hábitat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sustentable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</a:rPr>
              <a:t>Universidad</a:t>
            </a:r>
            <a:r>
              <a:rPr lang="pt-BR" sz="1900" b="1" dirty="0">
                <a:solidFill>
                  <a:schemeClr val="tx2">
                    <a:lumMod val="50000"/>
                  </a:schemeClr>
                </a:solidFill>
              </a:rPr>
              <a:t> Autónoma de Chiapas, 2016, p. 111-134.</a:t>
            </a:r>
            <a:endParaRPr lang="pt-BR" sz="19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1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51945" y="1744717"/>
            <a:ext cx="11214538" cy="4887311"/>
          </a:xfrm>
        </p:spPr>
        <p:txBody>
          <a:bodyPr anchor="t" anchorCtr="0">
            <a:normAutofit/>
          </a:bodyPr>
          <a:lstStyle/>
          <a:p>
            <a:pPr algn="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Pesquisa em Saúde e Saneamento </a:t>
            </a:r>
            <a:r>
              <a:rPr lang="pt-BR" sz="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798797" y="510846"/>
            <a:ext cx="1121562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="" xmlns:p14="http://schemas.microsoft.com/office/powerpoint/2010/main" val="3169726151"/>
              </p:ext>
            </p:extLst>
          </p:nvPr>
        </p:nvGraphicFramePr>
        <p:xfrm>
          <a:off x="451945" y="2879834"/>
          <a:ext cx="11077904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347669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51945" y="1744717"/>
            <a:ext cx="11214538" cy="4887311"/>
          </a:xfrm>
        </p:spPr>
        <p:txBody>
          <a:bodyPr anchor="t" anchorCtr="0">
            <a:normAutofit/>
          </a:bodyPr>
          <a:lstStyle/>
          <a:p>
            <a:pPr algn="r"/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Pesquisa em Saúde e Saneamento </a:t>
            </a:r>
            <a:r>
              <a:rPr lang="pt-BR" sz="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798797" y="510846"/>
            <a:ext cx="1121562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pSp>
        <p:nvGrpSpPr>
          <p:cNvPr id="8" name="Agrupar 7"/>
          <p:cNvGrpSpPr/>
          <p:nvPr/>
        </p:nvGrpSpPr>
        <p:grpSpPr>
          <a:xfrm>
            <a:off x="831836" y="4627718"/>
            <a:ext cx="4109546" cy="1973379"/>
            <a:chOff x="4760705" y="1397876"/>
            <a:chExt cx="3008111" cy="1430327"/>
          </a:xfrm>
          <a:solidFill>
            <a:schemeClr val="accent2">
              <a:lumMod val="75000"/>
            </a:schemeClr>
          </a:solidFill>
        </p:grpSpPr>
        <p:sp>
          <p:nvSpPr>
            <p:cNvPr id="9" name="Canto Dobrado 8"/>
            <p:cNvSpPr/>
            <p:nvPr/>
          </p:nvSpPr>
          <p:spPr>
            <a:xfrm>
              <a:off x="4883331" y="1397876"/>
              <a:ext cx="2587019" cy="1430327"/>
            </a:xfrm>
            <a:prstGeom prst="foldedCorner">
              <a:avLst/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anto Dobrado 4"/>
            <p:cNvSpPr txBox="1"/>
            <p:nvPr/>
          </p:nvSpPr>
          <p:spPr>
            <a:xfrm>
              <a:off x="4760705" y="1397876"/>
              <a:ext cx="3008111" cy="14303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/>
                <a:t>84 Pesquisas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 smtClean="0"/>
                <a:t>81 Concluídas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/>
                <a:t>3 em desenvolvimento</a:t>
              </a:r>
              <a:endParaRPr lang="pt-BR" sz="2400" kern="1200" dirty="0"/>
            </a:p>
          </p:txBody>
        </p:sp>
      </p:grpSp>
      <p:grpSp>
        <p:nvGrpSpPr>
          <p:cNvPr id="11" name="Agrupar 10"/>
          <p:cNvGrpSpPr/>
          <p:nvPr/>
        </p:nvGrpSpPr>
        <p:grpSpPr>
          <a:xfrm>
            <a:off x="534911" y="2772643"/>
            <a:ext cx="4493197" cy="1423551"/>
            <a:chOff x="1126" y="1201326"/>
            <a:chExt cx="4493197" cy="1823428"/>
          </a:xfrm>
          <a:solidFill>
            <a:schemeClr val="accent2">
              <a:lumMod val="75000"/>
            </a:schemeClr>
          </a:solidFill>
        </p:grpSpPr>
        <p:sp>
          <p:nvSpPr>
            <p:cNvPr id="12" name="Canto Dobrado 11"/>
            <p:cNvSpPr/>
            <p:nvPr/>
          </p:nvSpPr>
          <p:spPr>
            <a:xfrm>
              <a:off x="1126" y="1201326"/>
              <a:ext cx="4493197" cy="1823428"/>
            </a:xfrm>
            <a:prstGeom prst="foldedCorner">
              <a:avLst/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anto Dobrado 4"/>
            <p:cNvSpPr txBox="1"/>
            <p:nvPr/>
          </p:nvSpPr>
          <p:spPr>
            <a:xfrm>
              <a:off x="1126" y="1201326"/>
              <a:ext cx="4493197" cy="15195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/>
                <a:t>5 Editais 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/>
                <a:t>(2000; 2001; 2003; 2007; 2011)</a:t>
              </a:r>
              <a:endParaRPr lang="pt-BR" sz="2400" kern="1200" dirty="0"/>
            </a:p>
          </p:txBody>
        </p:sp>
      </p:grpSp>
      <p:grpSp>
        <p:nvGrpSpPr>
          <p:cNvPr id="14" name="Agrupar 13"/>
          <p:cNvGrpSpPr/>
          <p:nvPr/>
        </p:nvGrpSpPr>
        <p:grpSpPr>
          <a:xfrm>
            <a:off x="6054682" y="2772643"/>
            <a:ext cx="5780688" cy="3689131"/>
            <a:chOff x="7859359" y="651321"/>
            <a:chExt cx="3890079" cy="2849622"/>
          </a:xfrm>
          <a:noFill/>
        </p:grpSpPr>
        <p:sp>
          <p:nvSpPr>
            <p:cNvPr id="15" name="Canto Dobrado 14"/>
            <p:cNvSpPr/>
            <p:nvPr/>
          </p:nvSpPr>
          <p:spPr>
            <a:xfrm>
              <a:off x="7859359" y="946016"/>
              <a:ext cx="3890079" cy="2334047"/>
            </a:xfrm>
            <a:prstGeom prst="foldedCorner">
              <a:avLst/>
            </a:prstGeom>
            <a:grpFill/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anto Dobrado 4"/>
            <p:cNvSpPr txBox="1"/>
            <p:nvPr/>
          </p:nvSpPr>
          <p:spPr>
            <a:xfrm>
              <a:off x="7859359" y="651321"/>
              <a:ext cx="3890079" cy="28496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>
                  <a:solidFill>
                    <a:schemeClr val="tx2">
                      <a:lumMod val="50000"/>
                    </a:schemeClr>
                  </a:solidFill>
                </a:rPr>
                <a:t>Temáticas:</a:t>
              </a:r>
            </a:p>
            <a:p>
              <a:pPr marL="457200" lvl="0" indent="-45720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pt-BR" sz="2400" kern="1200" dirty="0" smtClean="0">
                  <a:solidFill>
                    <a:schemeClr val="tx2">
                      <a:lumMod val="50000"/>
                    </a:schemeClr>
                  </a:solidFill>
                </a:rPr>
                <a:t>Abastecimento de água</a:t>
              </a:r>
            </a:p>
            <a:p>
              <a:pPr marL="457200" lvl="0" indent="-45720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pt-BR" sz="2400" kern="1200" dirty="0" smtClean="0">
                  <a:solidFill>
                    <a:schemeClr val="tx2">
                      <a:lumMod val="50000"/>
                    </a:schemeClr>
                  </a:solidFill>
                </a:rPr>
                <a:t>Esgotamento sanitário </a:t>
              </a:r>
            </a:p>
            <a:p>
              <a:pPr marL="457200" lvl="0" indent="-45720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pt-BR" sz="2400" kern="1200" dirty="0" smtClean="0">
                  <a:solidFill>
                    <a:schemeClr val="tx2">
                      <a:lumMod val="50000"/>
                    </a:schemeClr>
                  </a:solidFill>
                </a:rPr>
                <a:t>Resíduos sólidos urbanos </a:t>
              </a:r>
            </a:p>
            <a:p>
              <a:pPr marL="457200" lvl="0" indent="-45720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pt-BR" sz="2400" kern="1200" dirty="0" smtClean="0">
                  <a:solidFill>
                    <a:schemeClr val="tx2">
                      <a:lumMod val="50000"/>
                    </a:schemeClr>
                  </a:solidFill>
                </a:rPr>
                <a:t>Gestão em engenharia de saúde pública</a:t>
              </a:r>
            </a:p>
            <a:p>
              <a:pPr marL="457200" lvl="0" indent="-45720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pt-BR" sz="2400" dirty="0" smtClean="0">
                  <a:solidFill>
                    <a:schemeClr val="tx2">
                      <a:lumMod val="50000"/>
                    </a:schemeClr>
                  </a:solidFill>
                </a:rPr>
                <a:t>Melhorias </a:t>
              </a:r>
              <a:r>
                <a:rPr lang="pt-BR" sz="2400" dirty="0">
                  <a:solidFill>
                    <a:schemeClr val="tx2">
                      <a:lumMod val="50000"/>
                    </a:schemeClr>
                  </a:solidFill>
                </a:rPr>
                <a:t>sanitárias </a:t>
              </a:r>
              <a:r>
                <a:rPr lang="pt-BR" sz="2400" dirty="0" smtClean="0">
                  <a:solidFill>
                    <a:schemeClr val="tx2">
                      <a:lumMod val="50000"/>
                    </a:schemeClr>
                  </a:solidFill>
                </a:rPr>
                <a:t>domiciliares</a:t>
              </a:r>
            </a:p>
            <a:p>
              <a:pPr marL="457200" lvl="0" indent="-45720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pt-BR" sz="2400" dirty="0" smtClean="0">
                  <a:solidFill>
                    <a:schemeClr val="tx2">
                      <a:lumMod val="50000"/>
                    </a:schemeClr>
                  </a:solidFill>
                </a:rPr>
                <a:t>Engenharia </a:t>
              </a:r>
              <a:r>
                <a:rPr lang="pt-BR" sz="2400" dirty="0">
                  <a:solidFill>
                    <a:schemeClr val="tx2">
                      <a:lumMod val="50000"/>
                    </a:schemeClr>
                  </a:solidFill>
                </a:rPr>
                <a:t>de saúde pública para </a:t>
              </a:r>
              <a:r>
                <a:rPr lang="pt-BR" sz="2400" dirty="0" smtClean="0">
                  <a:solidFill>
                    <a:schemeClr val="tx2">
                      <a:lumMod val="50000"/>
                    </a:schemeClr>
                  </a:solidFill>
                </a:rPr>
                <a:t>áreas </a:t>
              </a:r>
              <a:r>
                <a:rPr lang="pt-BR" sz="2400" dirty="0">
                  <a:solidFill>
                    <a:schemeClr val="tx2">
                      <a:lumMod val="50000"/>
                    </a:schemeClr>
                  </a:solidFill>
                </a:rPr>
                <a:t>especiais</a:t>
              </a:r>
              <a:endParaRPr lang="pt-BR" sz="2400" kern="12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8" name="Colchete Duplo 17"/>
          <p:cNvSpPr/>
          <p:nvPr/>
        </p:nvSpPr>
        <p:spPr>
          <a:xfrm>
            <a:off x="5780690" y="2669628"/>
            <a:ext cx="6054680" cy="3962400"/>
          </a:xfrm>
          <a:prstGeom prst="bracketPair">
            <a:avLst>
              <a:gd name="adj" fmla="val 1162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5732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882869" y="2176995"/>
            <a:ext cx="10447283" cy="4372302"/>
          </a:xfrm>
        </p:spPr>
        <p:txBody>
          <a:bodyPr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/>
              <a:t>Levantar </a:t>
            </a:r>
            <a:r>
              <a:rPr lang="pt-BR" sz="2400" dirty="0"/>
              <a:t>e analisar as pesquisas financiadas na área temática de Resíduos Sólidos, tendo em vista sua relevância e ao mesmo tempo o tratamento simplista destinado à esta temática por parte do poder público até a década de </a:t>
            </a:r>
            <a:r>
              <a:rPr lang="pt-BR" sz="2400" dirty="0" smtClean="0"/>
              <a:t>1990.</a:t>
            </a:r>
            <a:endParaRPr lang="pt-B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1600" b="1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Introdução     Objetivos     Metodologia     Resultados     Conclusão</a:t>
            </a:r>
            <a:endParaRPr lang="pt-BR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951889" y="521356"/>
            <a:ext cx="106154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ctangle 2"/>
          <p:cNvSpPr/>
          <p:nvPr/>
        </p:nvSpPr>
        <p:spPr>
          <a:xfrm>
            <a:off x="5422889" y="176259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Objetivos</a:t>
            </a:r>
          </a:p>
        </p:txBody>
      </p:sp>
    </p:spTree>
    <p:extLst>
      <p:ext uri="{BB962C8B-B14F-4D97-AF65-F5344CB8AC3E}">
        <p14:creationId xmlns="" xmlns:p14="http://schemas.microsoft.com/office/powerpoint/2010/main" val="13905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900122" y="1515291"/>
            <a:ext cx="11029119" cy="2789463"/>
          </a:xfrm>
        </p:spPr>
        <p:txBody>
          <a:bodyPr anchor="t" anchorCtr="0">
            <a:normAutofit/>
          </a:bodyPr>
          <a:lstStyle/>
          <a:p>
            <a:pPr algn="r"/>
            <a:r>
              <a:rPr lang="pt-BR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</a:t>
            </a: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Métodos</a:t>
            </a:r>
            <a:br>
              <a:rPr lang="pt-BR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53757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65986" y="510846"/>
            <a:ext cx="1198180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="" xmlns:p14="http://schemas.microsoft.com/office/powerpoint/2010/main" val="3583092606"/>
              </p:ext>
            </p:extLst>
          </p:nvPr>
        </p:nvGraphicFramePr>
        <p:xfrm>
          <a:off x="220718" y="2599403"/>
          <a:ext cx="11708524" cy="414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278518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327308" y="1511409"/>
            <a:ext cx="11675505" cy="4536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/ Discussão</a:t>
            </a:r>
            <a:r>
              <a:rPr lang="pt-BR" sz="8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8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2845597993"/>
              </p:ext>
            </p:extLst>
          </p:nvPr>
        </p:nvGraphicFramePr>
        <p:xfrm>
          <a:off x="817026" y="1815737"/>
          <a:ext cx="8128000" cy="5121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2133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57262453"/>
              </p:ext>
            </p:extLst>
          </p:nvPr>
        </p:nvGraphicFramePr>
        <p:xfrm>
          <a:off x="91440" y="37762"/>
          <a:ext cx="11978640" cy="6770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0800">
                  <a:extLst>
                    <a:ext uri="{9D8B030D-6E8A-4147-A177-3AD203B41FA5}">
                      <a16:colId xmlns="" xmlns:a16="http://schemas.microsoft.com/office/drawing/2014/main" val="1402784444"/>
                    </a:ext>
                  </a:extLst>
                </a:gridCol>
                <a:gridCol w="1031966">
                  <a:extLst>
                    <a:ext uri="{9D8B030D-6E8A-4147-A177-3AD203B41FA5}">
                      <a16:colId xmlns="" xmlns:a16="http://schemas.microsoft.com/office/drawing/2014/main" val="1997756479"/>
                    </a:ext>
                  </a:extLst>
                </a:gridCol>
                <a:gridCol w="1802674">
                  <a:extLst>
                    <a:ext uri="{9D8B030D-6E8A-4147-A177-3AD203B41FA5}">
                      <a16:colId xmlns="" xmlns:a16="http://schemas.microsoft.com/office/drawing/2014/main" val="1880039623"/>
                    </a:ext>
                  </a:extLst>
                </a:gridCol>
                <a:gridCol w="1606731">
                  <a:extLst>
                    <a:ext uri="{9D8B030D-6E8A-4147-A177-3AD203B41FA5}">
                      <a16:colId xmlns="" xmlns:a16="http://schemas.microsoft.com/office/drawing/2014/main" val="3711241175"/>
                    </a:ext>
                  </a:extLst>
                </a:gridCol>
                <a:gridCol w="1136469">
                  <a:extLst>
                    <a:ext uri="{9D8B030D-6E8A-4147-A177-3AD203B41FA5}">
                      <a16:colId xmlns="" xmlns:a16="http://schemas.microsoft.com/office/drawing/2014/main" val="2674145872"/>
                    </a:ext>
                  </a:extLst>
                </a:gridCol>
              </a:tblGrid>
              <a:tr h="600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Título da Pesquisa</a:t>
                      </a:r>
                      <a:endParaRPr lang="pt-BR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C9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Edital</a:t>
                      </a:r>
                      <a:endParaRPr lang="pt-BR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C9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Instituição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C9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Coordenação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C9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Valor </a:t>
                      </a: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(R$)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C9A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0189103"/>
                  </a:ext>
                </a:extLst>
              </a:tr>
              <a:tr h="608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1. Avaliação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de métodos de desinfecção de resíduo hospitalar e de seu percolado</a:t>
                      </a:r>
                      <a:endParaRPr lang="pt-BR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lang="pt-BR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UFSC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Sebastião </a:t>
                      </a: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Soares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59.210,00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9403640"/>
                  </a:ext>
                </a:extLst>
              </a:tr>
              <a:tr h="900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2. Barramento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com pneus usados para contenção de solo e água (bapucosa) e terraceamento com tiras de pneus-(TETIP)</a:t>
                      </a:r>
                      <a:endParaRPr lang="pt-BR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lang="pt-BR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UFP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José </a:t>
                      </a: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Baracuhy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69.833,00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744529"/>
                  </a:ext>
                </a:extLst>
              </a:tr>
              <a:tr h="922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3. Avaliação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da sustentabilidade técnica e ambiental de aterros sanitários como método de tratamento e de disposição final de resíduos de serviços de saúde</a:t>
                      </a:r>
                      <a:endParaRPr lang="pt-BR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lang="pt-BR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UFMG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Liséte </a:t>
                      </a: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Lange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87.954,00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5718713"/>
                  </a:ext>
                </a:extLst>
              </a:tr>
              <a:tr h="882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4. Tecnologia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simplificada para remediação de área degradada por lixão. Estudo de caso: município de Araguari</a:t>
                      </a:r>
                      <a:endParaRPr lang="pt-BR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lang="pt-BR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Fundação Centro Tecnológico de Minas Gerais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Maria </a:t>
                      </a: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Abreu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79.981,00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2971227"/>
                  </a:ext>
                </a:extLst>
              </a:tr>
              <a:tr h="900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5. Proposta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de melhorias no sistema de manejo e disposição dos resíduos sólidos para pequenas comunidades – PRORESOL</a:t>
                      </a:r>
                      <a:endParaRPr lang="pt-BR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2003</a:t>
                      </a:r>
                      <a:endParaRPr lang="pt-BR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UFBA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Viviana </a:t>
                      </a: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Zanta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70.000,00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0443815"/>
                  </a:ext>
                </a:extLst>
              </a:tr>
              <a:tr h="900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6. Implantação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de um </a:t>
                      </a: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sistema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gestão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ntegrada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resíduos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ólidos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no Arraial de São Francisco de Mombaça/BA</a:t>
                      </a:r>
                      <a:endParaRPr lang="pt-BR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2003</a:t>
                      </a:r>
                      <a:endParaRPr lang="pt-BR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UEFS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Sandra </a:t>
                      </a: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Dias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33.987,92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E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933985"/>
                  </a:ext>
                </a:extLst>
              </a:tr>
              <a:tr h="922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7. Coleta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seletiva: modelos de gestão com e sem inclusão de catadores, vantagens e desvantagens na perspectiva da sustentabilidade</a:t>
                      </a:r>
                      <a:endParaRPr lang="pt-BR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pt-BR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USP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Helena Ribeiro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99.366,06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AF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4538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723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122035" y="1621412"/>
            <a:ext cx="9144000" cy="3965938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  <a:t>Resultados / Discussão</a:t>
            </a:r>
            <a:br>
              <a:rPr lang="pt-BR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798797" y="510846"/>
            <a:ext cx="5790479" cy="3951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Introdução     Objetivos     Metodologia     Resultados     Conclusão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369269" y="510846"/>
            <a:ext cx="1072055" cy="308961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3365301681"/>
              </p:ext>
            </p:extLst>
          </p:nvPr>
        </p:nvGraphicFramePr>
        <p:xfrm>
          <a:off x="621210" y="4415246"/>
          <a:ext cx="10926355" cy="1971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ítulo 1"/>
          <p:cNvSpPr txBox="1">
            <a:spLocks/>
          </p:cNvSpPr>
          <p:nvPr/>
        </p:nvSpPr>
        <p:spPr>
          <a:xfrm>
            <a:off x="1122035" y="2336856"/>
            <a:ext cx="9772387" cy="39659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Apenas uma publicação do edital após a promulgação da Política Nacional de Resíduos Sólidos (2010)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Anteriormente pouca atenção era dedicada a este componente do saneamento básico no Brasil</a:t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086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1249</Words>
  <Application>Microsoft Office PowerPoint</Application>
  <PresentationFormat>Personalizar</PresentationFormat>
  <Paragraphs>165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Análise do Fomento à Pesquisa em Resíduos Sólidos no Contexto do Programa de Pesquisa em Saúde e Saneamento da Funasa</vt:lpstr>
      <vt:lpstr>Introdução  </vt:lpstr>
      <vt:lpstr>Programa de Pesquisa em Saúde e Saneamento  </vt:lpstr>
      <vt:lpstr>Programa de Pesquisa em Saúde e Saneamento  </vt:lpstr>
      <vt:lpstr>  Levantar e analisar as pesquisas financiadas na área temática de Resíduos Sólidos, tendo em vista sua relevância e ao mesmo tempo o tratamento simplista destinado à esta temática por parte do poder público até a década de 1990.</vt:lpstr>
      <vt:lpstr>Material e Métodos  </vt:lpstr>
      <vt:lpstr>Slide 7</vt:lpstr>
      <vt:lpstr>Slide 8</vt:lpstr>
      <vt:lpstr>Resultados / Discussão </vt:lpstr>
      <vt:lpstr>Slide 10</vt:lpstr>
      <vt:lpstr>Apenas duas pesquisas além desta estiveram ligadas ao componente ‘agrícola’, considerando que a Funasa tem como foco de atuação comunidades isoladas, que por vezes tem na agricultura familiar seu meio de subsistência </vt:lpstr>
      <vt:lpstr>Temática importante, tendo em vista o elevado potencial de contaminação do solo e dos recursos hídricos – superficiais e subterrâneos </vt:lpstr>
      <vt:lpstr>Áreas de atuação da Funasa</vt:lpstr>
      <vt:lpstr>Edital 2011 – único lançado após a promulgação da PNRS </vt:lpstr>
      <vt:lpstr>Slide 15</vt:lpstr>
      <vt:lpstr>Resultados / Discussão   </vt:lpstr>
      <vt:lpstr>Slide 17</vt:lpstr>
      <vt:lpstr>Slide 18</vt:lpstr>
      <vt:lpstr>Slide 19</vt:lpstr>
      <vt:lpstr>Conclusão  O incentivo à pesquisa em resíduos sólidos no âmbito da Funasa ainda é baixo, com priorização da área de abastecimento de água.   No entanto, problemas na área de resíduos sólidos são também urgentes e impactantes para a saúde pública, tendo em vista que o descarte inadequado de resíduos sólidos contribui para a proliferação de vetores, oferecendo também riscos de contaminação.   Ainda assim, a Funasa pode ser vista como instituição de fomento pioneira na área de resíduos sólidos, financiando pesquisas mais de 10 anos antes da promulgação da PNRS.  Vislumbram-se como possibilidades para impuslionar a pesquisa o desenvolvimento de uma estratégia colaborativa, por exemplo por meio de incentivo à pesquisa em rede, ou mesmo da atuação da Funasa como órgão disseminador das tecnologias e modelos de gestão, atuando em projetos de aplicabilidade e reprodução destas iniciativas.</vt:lpstr>
      <vt:lpstr>Referências  ARAÚJO, Suely Mara Vaz Guimarães de. (2013). O desafio da aplicação da lei dos resíduos sólidos. Estudo. Consultora Legislativa da Câmara dos Deputados: Área XI Meio Ambiente e Direito Ambiental, Desenvolvimento Urbano e Regional. Brasília, set 2013. 32p. BRASIL. (2013). Fundação Nacional de Saúde. Diretrizes internas para apresentação de relatório técnico-científico. 2013. 24p. ______. (2016). Ministério das Cidades. Secretaria Nacional de Saneamento Ambiental – SNSA. Sistema Nacional de Informações sobre Saneamento: Diagnóstico dos Serviços de Água e Esgotos – 2014. Brasília: SNSA/MCIDADES, 2016. 212p. Disponível em: http://www.snis.gov.br/diagnostico-agua-e-esgotos/diagnostico-ae-2014. Acesso em dez 2016. ______. (2012). Ministério do Meio Ambiente (MMA). Plano Nacional de Resíduos Sólidos. Brasília, ago 2012. 103 p. ______. (2016a). Ministério da Saúde. Fundação Nacional de Saúde (Funasa). Estudos e Pesquisas. Programa de Desenvolvimento Científico e Tecnológico. Disponível em: http://www.funasa.gov.br/site/engenharia-de-saude-publica-2/estudos-e-pesquisas/. Acesso em 28 dez 2016a. ______. (2016b). Ministério da Saúde. Fundação Nacional de Saúde (Funasa). Missão Institucional. Disponível em: http://www.funasa.gov.br/site/conheca-a-funasa/missao-institucional/. Acesso em 28 dez 2016b. ______. (2014). Ministério da Saúde. Fundação Nacional de Saúde (Funasa). Programa de Pesquisa em Saúde e Saneamento / Ministério da Saúde, Fundação Nacional de Saúde. – Brasília: Funasa, 2014. 66 p. ______. (2010). Lei nº 12.305 de 02 de agosto de 2010. Política Nacional de Resíduos Sólidos. Brasília, 2010. CAODAGLIO, A.; CYTRYNIWICZ, R. (2012). Limpeza urbana na cidade de São Paulo: uma história para contar. São Paulo, Via Impressa Edições de Arte, 2012.</vt:lpstr>
      <vt:lpstr>Referências  CONSELHO NACIONAL DO MEIO AMBIENTE (CONAMA). (2001). Resolução Nº 283/2001 - "Dispõe sobre o tratamento e a destinação final dos resíduos dos serviços de saúde". - Data da legislação: 12/07/2001 - Publicação DOU nº 188, de 01/10/2001, pág. 152. EIGENHEER, E. M. (2009). Lixo–A limpeza urbana através dos tempos. Porto Alegre: Gráfica Palotti, 2009. EZEAH, Chukwunonye; FAZAKERLEY, Jak A.; ROBERTS, Clive L. (2013). Emerging trends in informal sector recycling in developing and transition countries. Waste management, v. 33, n. 11, p. 2509-2519, 2013. GODOY, Manuel Baldomero Rolando Berríos. (2013). Dificuldades para aplicar a Lei da Polítca Nacional de Resíduos Sólidos no Brasil. Caderno de Geografia, v. 23, n. 39, p. 1-12, 2013. PHILIPPI JR., A.; AGUIAR, A. O.; CASTILHOS JR., A. B.; LUZZI, D. A. (2012). Gestão Integrada de Resíduos Sólidos. In: JARDIM, A.; YOSHIDA, C.; MACHADO FILHO, J.V. (org.) Política Nacional, gestão e gerenciamento de resíduos sólidos. Barueri: Manole, 2012. p. 229-244. REDE FUNASA (2016). Histórico. Disponível em: http://redefunasa/unidadePresi/unidade2.php?unidade=Funasa. Intranet. Acesso em 28 dez 2016. SANTIAGO, Cristine Diniz. (2016). Planos Municipais de Gestão Integrada de Resíduos Sólidos: Desafios na implementação da Política Nacional de Resíduos Sólidos na Bacia Hidrográfica Tietê Jacaré – SP. 2016. 174f. Dissertação (Mestrado em Ciências Ambientais) – Centro de Ciências Biológicas e da Saúde, Departamento de Ciências Ambientais, Universidade Federal de São Carlos, São Carlos, 2016.  SANTIAGO, C. D.; PUGLIESI, E. (2016). Gestão de Resíduos Sólidos no Brasil: histórico, diretrizes nacionais e perspectivas para os municípios. In: NOLASCO, G. C. (Coord.) Visiones iberoamericanas hacia el hábitat sustentable. Universidad Autónoma de Chiapas, 2016, p. 111-134.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FILOMENA</cp:lastModifiedBy>
  <cp:revision>45</cp:revision>
  <dcterms:created xsi:type="dcterms:W3CDTF">2017-05-30T09:26:55Z</dcterms:created>
  <dcterms:modified xsi:type="dcterms:W3CDTF">2017-06-18T13:02:54Z</dcterms:modified>
</cp:coreProperties>
</file>