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bin" ContentType="application/vnd.openxmlformats-officedocument.oleObject"/>
  <Default Extension="jfif" ContentType="image/jpe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91" r:id="rId1"/>
  </p:sldMasterIdLst>
  <p:notesMasterIdLst>
    <p:notesMasterId r:id="rId57"/>
  </p:notesMasterIdLst>
  <p:handoutMasterIdLst>
    <p:handoutMasterId r:id="rId58"/>
  </p:handoutMasterIdLst>
  <p:sldIdLst>
    <p:sldId id="954" r:id="rId2"/>
    <p:sldId id="979" r:id="rId3"/>
    <p:sldId id="916" r:id="rId4"/>
    <p:sldId id="920" r:id="rId5"/>
    <p:sldId id="921" r:id="rId6"/>
    <p:sldId id="922" r:id="rId7"/>
    <p:sldId id="980" r:id="rId8"/>
    <p:sldId id="914" r:id="rId9"/>
    <p:sldId id="903" r:id="rId10"/>
    <p:sldId id="901" r:id="rId11"/>
    <p:sldId id="721" r:id="rId12"/>
    <p:sldId id="804" r:id="rId13"/>
    <p:sldId id="953" r:id="rId14"/>
    <p:sldId id="888" r:id="rId15"/>
    <p:sldId id="937" r:id="rId16"/>
    <p:sldId id="915" r:id="rId17"/>
    <p:sldId id="890" r:id="rId18"/>
    <p:sldId id="805" r:id="rId19"/>
    <p:sldId id="892" r:id="rId20"/>
    <p:sldId id="897" r:id="rId21"/>
    <p:sldId id="893" r:id="rId22"/>
    <p:sldId id="898" r:id="rId23"/>
    <p:sldId id="938" r:id="rId24"/>
    <p:sldId id="942" r:id="rId25"/>
    <p:sldId id="856" r:id="rId26"/>
    <p:sldId id="981" r:id="rId27"/>
    <p:sldId id="939" r:id="rId28"/>
    <p:sldId id="899" r:id="rId29"/>
    <p:sldId id="891" r:id="rId30"/>
    <p:sldId id="943" r:id="rId31"/>
    <p:sldId id="940" r:id="rId32"/>
    <p:sldId id="900" r:id="rId33"/>
    <p:sldId id="889" r:id="rId34"/>
    <p:sldId id="944" r:id="rId35"/>
    <p:sldId id="957" r:id="rId36"/>
    <p:sldId id="982" r:id="rId37"/>
    <p:sldId id="983" r:id="rId38"/>
    <p:sldId id="933" r:id="rId39"/>
    <p:sldId id="912" r:id="rId40"/>
    <p:sldId id="936" r:id="rId41"/>
    <p:sldId id="952" r:id="rId42"/>
    <p:sldId id="969" r:id="rId43"/>
    <p:sldId id="985" r:id="rId44"/>
    <p:sldId id="989" r:id="rId45"/>
    <p:sldId id="984" r:id="rId46"/>
    <p:sldId id="970" r:id="rId47"/>
    <p:sldId id="987" r:id="rId48"/>
    <p:sldId id="988" r:id="rId49"/>
    <p:sldId id="986" r:id="rId50"/>
    <p:sldId id="974" r:id="rId51"/>
    <p:sldId id="911" r:id="rId52"/>
    <p:sldId id="908" r:id="rId53"/>
    <p:sldId id="910" r:id="rId54"/>
    <p:sldId id="956" r:id="rId55"/>
    <p:sldId id="949" r:id="rId56"/>
  </p:sldIdLst>
  <p:sldSz cx="9144000" cy="6858000" type="screen4x3"/>
  <p:notesSz cx="6888163" cy="10020300"/>
  <p:defaultTextStyle>
    <a:defPPr>
      <a:defRPr lang="de-DE"/>
    </a:defPPr>
    <a:lvl1pPr algn="l" rtl="0" eaLnBrk="0" fontAlgn="base" hangingPunct="0">
      <a:spcBef>
        <a:spcPct val="0"/>
      </a:spcBef>
      <a:spcAft>
        <a:spcPct val="0"/>
      </a:spcAft>
      <a:defRPr sz="2200" b="1" kern="1200">
        <a:solidFill>
          <a:srgbClr val="999999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200" b="1" kern="1200">
        <a:solidFill>
          <a:srgbClr val="999999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200" b="1" kern="1200">
        <a:solidFill>
          <a:srgbClr val="999999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200" b="1" kern="1200">
        <a:solidFill>
          <a:srgbClr val="999999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200" b="1" kern="1200">
        <a:solidFill>
          <a:srgbClr val="999999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200" b="1" kern="1200">
        <a:solidFill>
          <a:srgbClr val="999999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200" b="1" kern="1200">
        <a:solidFill>
          <a:srgbClr val="999999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200" b="1" kern="1200">
        <a:solidFill>
          <a:srgbClr val="999999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200" b="1" kern="1200">
        <a:solidFill>
          <a:srgbClr val="999999"/>
        </a:solidFill>
        <a:latin typeface="Arial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ção Padrão" id="{C9C369D2-20CD-467E-B111-2756F4B0DB02}">
          <p14:sldIdLst>
            <p14:sldId id="954"/>
            <p14:sldId id="979"/>
            <p14:sldId id="916"/>
            <p14:sldId id="920"/>
            <p14:sldId id="921"/>
            <p14:sldId id="922"/>
            <p14:sldId id="980"/>
            <p14:sldId id="914"/>
            <p14:sldId id="903"/>
            <p14:sldId id="901"/>
            <p14:sldId id="721"/>
            <p14:sldId id="804"/>
            <p14:sldId id="953"/>
            <p14:sldId id="888"/>
            <p14:sldId id="937"/>
            <p14:sldId id="915"/>
            <p14:sldId id="890"/>
            <p14:sldId id="805"/>
            <p14:sldId id="892"/>
            <p14:sldId id="897"/>
            <p14:sldId id="893"/>
            <p14:sldId id="898"/>
            <p14:sldId id="938"/>
            <p14:sldId id="942"/>
            <p14:sldId id="856"/>
            <p14:sldId id="981"/>
            <p14:sldId id="939"/>
            <p14:sldId id="899"/>
            <p14:sldId id="891"/>
            <p14:sldId id="943"/>
            <p14:sldId id="940"/>
            <p14:sldId id="900"/>
            <p14:sldId id="889"/>
            <p14:sldId id="944"/>
            <p14:sldId id="957"/>
            <p14:sldId id="982"/>
            <p14:sldId id="983"/>
            <p14:sldId id="933"/>
            <p14:sldId id="912"/>
            <p14:sldId id="936"/>
            <p14:sldId id="952"/>
            <p14:sldId id="969"/>
            <p14:sldId id="985"/>
            <p14:sldId id="989"/>
            <p14:sldId id="984"/>
            <p14:sldId id="970"/>
            <p14:sldId id="987"/>
            <p14:sldId id="988"/>
            <p14:sldId id="986"/>
            <p14:sldId id="974"/>
            <p14:sldId id="911"/>
            <p14:sldId id="908"/>
            <p14:sldId id="910"/>
            <p14:sldId id="956"/>
            <p14:sldId id="94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658">
          <p15:clr>
            <a:srgbClr val="A4A3A4"/>
          </p15:clr>
        </p15:guide>
        <p15:guide id="2" orient="horz" pos="391" userDrawn="1">
          <p15:clr>
            <a:srgbClr val="A4A3A4"/>
          </p15:clr>
        </p15:guide>
        <p15:guide id="3" pos="288">
          <p15:clr>
            <a:srgbClr val="A4A3A4"/>
          </p15:clr>
        </p15:guide>
        <p15:guide id="4" pos="1020" userDrawn="1">
          <p15:clr>
            <a:srgbClr val="A4A3A4"/>
          </p15:clr>
        </p15:guide>
        <p15:guide id="5" orient="horz" pos="157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55" userDrawn="1">
          <p15:clr>
            <a:srgbClr val="A4A3A4"/>
          </p15:clr>
        </p15:guide>
        <p15:guide id="2" pos="2170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rcelo Barreto" initials="MB" lastIdx="2" clrIdx="0">
    <p:extLst/>
  </p:cmAuthor>
  <p:cmAuthor id="2" name="helmke_arn" initials="ah" lastIdx="7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AB3A7"/>
    <a:srgbClr val="00B7C5"/>
    <a:srgbClr val="FB9A26"/>
    <a:srgbClr val="F2F2F2"/>
    <a:srgbClr val="CCAC7F"/>
    <a:srgbClr val="CCA246"/>
    <a:srgbClr val="F9B768"/>
    <a:srgbClr val="1274A6"/>
    <a:srgbClr val="C80A0A"/>
    <a:srgbClr val="F3BF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7" autoAdjust="0"/>
    <p:restoredTop sz="86358" autoAdjust="0"/>
  </p:normalViewPr>
  <p:slideViewPr>
    <p:cSldViewPr snapToGrid="0">
      <p:cViewPr varScale="1">
        <p:scale>
          <a:sx n="69" d="100"/>
          <a:sy n="69" d="100"/>
        </p:scale>
        <p:origin x="1236" y="48"/>
      </p:cViewPr>
      <p:guideLst>
        <p:guide orient="horz" pos="658"/>
        <p:guide orient="horz" pos="391"/>
        <p:guide pos="288"/>
        <p:guide pos="1020"/>
        <p:guide orient="horz" pos="1570"/>
      </p:guideLst>
    </p:cSldViewPr>
  </p:slideViewPr>
  <p:outlineViewPr>
    <p:cViewPr>
      <p:scale>
        <a:sx n="33" d="100"/>
        <a:sy n="33" d="100"/>
      </p:scale>
      <p:origin x="0" y="-274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6" d="100"/>
        <a:sy n="106" d="100"/>
      </p:scale>
      <p:origin x="0" y="-18480"/>
    </p:cViewPr>
  </p:sorterViewPr>
  <p:notesViewPr>
    <p:cSldViewPr snapToGrid="0">
      <p:cViewPr varScale="1">
        <p:scale>
          <a:sx n="108" d="100"/>
          <a:sy n="108" d="100"/>
        </p:scale>
        <p:origin x="-4140" y="-102"/>
      </p:cViewPr>
      <p:guideLst>
        <p:guide orient="horz" pos="3155"/>
        <p:guide pos="217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commentAuthors" Target="commentAuthor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Jessica%20Gama\Dropbox\_Brasil%20Akut\_C%20Ferram%20e%20Instrum%20EE\C2%20Diagnostico%20SNIS\SNIS2016\Gr&#225;fico%20Consumo%20de%20Energia.xlsx" TargetMode="External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0536184741554366"/>
          <c:y val="6.099943577640924E-2"/>
          <c:w val="0.78485688473280157"/>
          <c:h val="0.68956942365675356"/>
        </c:manualLayout>
      </c:layout>
      <c:areaChart>
        <c:grouping val="stacked"/>
        <c:varyColors val="0"/>
        <c:ser>
          <c:idx val="0"/>
          <c:order val="0"/>
          <c:tx>
            <c:strRef>
              <c:f>Planilha1!$A$8</c:f>
              <c:strCache>
                <c:ptCount val="1"/>
                <c:pt idx="0">
                  <c:v>Água (AG028)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cat>
            <c:numRef>
              <c:f>Planilha1!$B$7:$O$7</c:f>
              <c:numCache>
                <c:formatCode>General</c:formatCode>
                <c:ptCount val="14"/>
                <c:pt idx="0">
                  <c:v>2003</c:v>
                </c:pt>
                <c:pt idx="1">
                  <c:v>2004</c:v>
                </c:pt>
                <c:pt idx="2">
                  <c:v>2005</c:v>
                </c:pt>
                <c:pt idx="3">
                  <c:v>2006</c:v>
                </c:pt>
                <c:pt idx="4">
                  <c:v>2007</c:v>
                </c:pt>
                <c:pt idx="5">
                  <c:v>2008</c:v>
                </c:pt>
                <c:pt idx="6">
                  <c:v>2009</c:v>
                </c:pt>
                <c:pt idx="7">
                  <c:v>2010</c:v>
                </c:pt>
                <c:pt idx="8">
                  <c:v>2011</c:v>
                </c:pt>
                <c:pt idx="9">
                  <c:v>2012</c:v>
                </c:pt>
                <c:pt idx="10">
                  <c:v>2013</c:v>
                </c:pt>
                <c:pt idx="11">
                  <c:v>2014</c:v>
                </c:pt>
                <c:pt idx="12">
                  <c:v>2015</c:v>
                </c:pt>
                <c:pt idx="13">
                  <c:v>2016</c:v>
                </c:pt>
              </c:numCache>
            </c:numRef>
          </c:cat>
          <c:val>
            <c:numRef>
              <c:f>Planilha1!$B$8:$O$8</c:f>
              <c:numCache>
                <c:formatCode>_(* #,##0.00_);_(* \(#,##0.00\);_(* "-"??_);_(@_)</c:formatCode>
                <c:ptCount val="14"/>
                <c:pt idx="0">
                  <c:v>8137486.049999998</c:v>
                </c:pt>
                <c:pt idx="1">
                  <c:v>8709142.5499999952</c:v>
                </c:pt>
                <c:pt idx="2">
                  <c:v>8521850.4300000034</c:v>
                </c:pt>
                <c:pt idx="3">
                  <c:v>8857634.5800000001</c:v>
                </c:pt>
                <c:pt idx="4">
                  <c:v>9605647.6799999978</c:v>
                </c:pt>
                <c:pt idx="5">
                  <c:v>9441657.3199999984</c:v>
                </c:pt>
                <c:pt idx="6">
                  <c:v>9619275.4200000018</c:v>
                </c:pt>
                <c:pt idx="7">
                  <c:v>9695385.7800000049</c:v>
                </c:pt>
                <c:pt idx="8">
                  <c:v>10430089.460000003</c:v>
                </c:pt>
                <c:pt idx="9">
                  <c:v>10877387.640000006</c:v>
                </c:pt>
                <c:pt idx="10">
                  <c:v>11076565.840000005</c:v>
                </c:pt>
                <c:pt idx="11">
                  <c:v>11573276.579999996</c:v>
                </c:pt>
                <c:pt idx="12">
                  <c:v>10964031.250000007</c:v>
                </c:pt>
                <c:pt idx="13">
                  <c:v>10691046.18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642-455A-832B-F740A3AA7F2F}"/>
            </c:ext>
          </c:extLst>
        </c:ser>
        <c:ser>
          <c:idx val="1"/>
          <c:order val="1"/>
          <c:tx>
            <c:strRef>
              <c:f>Planilha1!$A$9</c:f>
              <c:strCache>
                <c:ptCount val="1"/>
                <c:pt idx="0">
                  <c:v>Esgoto (ES028)</c:v>
                </c:pt>
              </c:strCache>
            </c:strRef>
          </c:tx>
          <c:spPr>
            <a:solidFill>
              <a:schemeClr val="accent4">
                <a:lumMod val="50000"/>
              </a:schemeClr>
            </a:solidFill>
            <a:ln>
              <a:noFill/>
            </a:ln>
            <a:effectLst/>
          </c:spPr>
          <c:cat>
            <c:numRef>
              <c:f>Planilha1!$B$7:$O$7</c:f>
              <c:numCache>
                <c:formatCode>General</c:formatCode>
                <c:ptCount val="14"/>
                <c:pt idx="0">
                  <c:v>2003</c:v>
                </c:pt>
                <c:pt idx="1">
                  <c:v>2004</c:v>
                </c:pt>
                <c:pt idx="2">
                  <c:v>2005</c:v>
                </c:pt>
                <c:pt idx="3">
                  <c:v>2006</c:v>
                </c:pt>
                <c:pt idx="4">
                  <c:v>2007</c:v>
                </c:pt>
                <c:pt idx="5">
                  <c:v>2008</c:v>
                </c:pt>
                <c:pt idx="6">
                  <c:v>2009</c:v>
                </c:pt>
                <c:pt idx="7">
                  <c:v>2010</c:v>
                </c:pt>
                <c:pt idx="8">
                  <c:v>2011</c:v>
                </c:pt>
                <c:pt idx="9">
                  <c:v>2012</c:v>
                </c:pt>
                <c:pt idx="10">
                  <c:v>2013</c:v>
                </c:pt>
                <c:pt idx="11">
                  <c:v>2014</c:v>
                </c:pt>
                <c:pt idx="12">
                  <c:v>2015</c:v>
                </c:pt>
                <c:pt idx="13">
                  <c:v>2016</c:v>
                </c:pt>
              </c:numCache>
            </c:numRef>
          </c:cat>
          <c:val>
            <c:numRef>
              <c:f>Planilha1!$B$9:$O$9</c:f>
              <c:numCache>
                <c:formatCode>_(* #,##0.00_);_(* \(#,##0.00\);_(* "-"??_);_(@_)</c:formatCode>
                <c:ptCount val="14"/>
                <c:pt idx="0">
                  <c:v>515958.00000000012</c:v>
                </c:pt>
                <c:pt idx="1">
                  <c:v>1392934.1</c:v>
                </c:pt>
                <c:pt idx="2">
                  <c:v>773774.89000000013</c:v>
                </c:pt>
                <c:pt idx="3">
                  <c:v>704436.77000000014</c:v>
                </c:pt>
                <c:pt idx="4">
                  <c:v>734197.59999999986</c:v>
                </c:pt>
                <c:pt idx="5">
                  <c:v>757442.1799999997</c:v>
                </c:pt>
                <c:pt idx="6">
                  <c:v>825560.08000000007</c:v>
                </c:pt>
                <c:pt idx="7">
                  <c:v>955068.28</c:v>
                </c:pt>
                <c:pt idx="8">
                  <c:v>918757.71999999986</c:v>
                </c:pt>
                <c:pt idx="9">
                  <c:v>1073693.3899999999</c:v>
                </c:pt>
                <c:pt idx="10">
                  <c:v>1063507.2100000004</c:v>
                </c:pt>
                <c:pt idx="11">
                  <c:v>1166920.6100000006</c:v>
                </c:pt>
                <c:pt idx="12">
                  <c:v>1179543.9300000009</c:v>
                </c:pt>
                <c:pt idx="13">
                  <c:v>1238646.8600000001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642-455A-832B-F740A3AA7F2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83527072"/>
        <c:axId val="483525112"/>
      </c:areaChart>
      <c:lineChart>
        <c:grouping val="standard"/>
        <c:varyColors val="0"/>
        <c:ser>
          <c:idx val="2"/>
          <c:order val="2"/>
          <c:tx>
            <c:strRef>
              <c:f>Planilha1!$A$10</c:f>
              <c:strCache>
                <c:ptCount val="1"/>
                <c:pt idx="0">
                  <c:v>Despesas Energia (FN013)</c:v>
                </c:pt>
              </c:strCache>
            </c:strRef>
          </c:tx>
          <c:spPr>
            <a:ln w="6350" cap="flat" cmpd="sng" algn="ctr">
              <a:solidFill>
                <a:schemeClr val="dk1"/>
              </a:solidFill>
              <a:prstDash val="solid"/>
              <a:miter lim="800000"/>
            </a:ln>
            <a:effectLst/>
          </c:spPr>
          <c:marker>
            <c:symbol val="circle"/>
            <c:size val="4"/>
            <c:spPr>
              <a:solidFill>
                <a:schemeClr val="tx1"/>
              </a:solidFill>
              <a:ln w="6350" cap="sq" cmpd="sng" algn="ctr">
                <a:solidFill>
                  <a:schemeClr val="dk1"/>
                </a:solidFill>
                <a:prstDash val="solid"/>
                <a:miter lim="800000"/>
              </a:ln>
              <a:effectLst/>
            </c:spPr>
          </c:marker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4642-455A-832B-F740A3AA7F2F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4642-455A-832B-F740A3AA7F2F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4642-455A-832B-F740A3AA7F2F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4642-455A-832B-F740A3AA7F2F}"/>
                </c:ext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4642-455A-832B-F740A3AA7F2F}"/>
                </c:ext>
              </c:extLst>
            </c:dLbl>
            <c:dLbl>
              <c:idx val="1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4642-455A-832B-F740A3AA7F2F}"/>
                </c:ext>
              </c:extLst>
            </c:dLbl>
            <c:dLbl>
              <c:idx val="1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4642-455A-832B-F740A3AA7F2F}"/>
                </c:ext>
              </c:extLst>
            </c:dLbl>
            <c:dLbl>
              <c:idx val="13"/>
              <c:layout>
                <c:manualLayout>
                  <c:x val="-6.4742939941217645E-2"/>
                  <c:y val="-3.588202104494660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4642-455A-832B-F740A3AA7F2F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Planilha1!$B$7:$M$7</c:f>
              <c:numCache>
                <c:formatCode>General</c:formatCode>
                <c:ptCount val="12"/>
                <c:pt idx="0">
                  <c:v>2003</c:v>
                </c:pt>
                <c:pt idx="1">
                  <c:v>2004</c:v>
                </c:pt>
                <c:pt idx="2">
                  <c:v>2005</c:v>
                </c:pt>
                <c:pt idx="3">
                  <c:v>2006</c:v>
                </c:pt>
                <c:pt idx="4">
                  <c:v>2007</c:v>
                </c:pt>
                <c:pt idx="5">
                  <c:v>2008</c:v>
                </c:pt>
                <c:pt idx="6">
                  <c:v>2009</c:v>
                </c:pt>
                <c:pt idx="7">
                  <c:v>2010</c:v>
                </c:pt>
                <c:pt idx="8">
                  <c:v>2011</c:v>
                </c:pt>
                <c:pt idx="9">
                  <c:v>2012</c:v>
                </c:pt>
                <c:pt idx="10">
                  <c:v>2013</c:v>
                </c:pt>
                <c:pt idx="11">
                  <c:v>2014</c:v>
                </c:pt>
              </c:numCache>
            </c:numRef>
          </c:cat>
          <c:val>
            <c:numRef>
              <c:f>Planilha1!$B$10:$O$10</c:f>
              <c:numCache>
                <c:formatCode>_("R$"* #,##0.00_);_("R$"* \(#,##0.00\);_("R$"* "-"??_);_(@_)</c:formatCode>
                <c:ptCount val="14"/>
                <c:pt idx="0">
                  <c:v>1524577521.2299998</c:v>
                </c:pt>
                <c:pt idx="1">
                  <c:v>1848686946.5000007</c:v>
                </c:pt>
                <c:pt idx="2">
                  <c:v>2218293778.5499992</c:v>
                </c:pt>
                <c:pt idx="3">
                  <c:v>2509393536.3700018</c:v>
                </c:pt>
                <c:pt idx="4">
                  <c:v>2666470926.7599983</c:v>
                </c:pt>
                <c:pt idx="5">
                  <c:v>2631373289.500001</c:v>
                </c:pt>
                <c:pt idx="6">
                  <c:v>2765650529.5500002</c:v>
                </c:pt>
                <c:pt idx="7">
                  <c:v>2913985392.2199998</c:v>
                </c:pt>
                <c:pt idx="8">
                  <c:v>3143222172.3899999</c:v>
                </c:pt>
                <c:pt idx="9">
                  <c:v>3375580671.6299987</c:v>
                </c:pt>
                <c:pt idx="10">
                  <c:v>3070647501.1800008</c:v>
                </c:pt>
                <c:pt idx="11">
                  <c:v>3470992065.5499988</c:v>
                </c:pt>
                <c:pt idx="12">
                  <c:v>5136237646.1500025</c:v>
                </c:pt>
                <c:pt idx="13">
                  <c:v>5417937186.7600002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A-4642-455A-832B-F740A3AA7F2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83526288"/>
        <c:axId val="483527464"/>
      </c:lineChart>
      <c:catAx>
        <c:axId val="4835270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483525112"/>
        <c:crosses val="autoZero"/>
        <c:auto val="1"/>
        <c:lblAlgn val="ctr"/>
        <c:lblOffset val="100"/>
        <c:noMultiLvlLbl val="0"/>
      </c:catAx>
      <c:valAx>
        <c:axId val="483525112"/>
        <c:scaling>
          <c:orientation val="minMax"/>
          <c:max val="16000000"/>
        </c:scaling>
        <c:delete val="0"/>
        <c:axPos val="l"/>
        <c:title>
          <c:tx>
            <c:rich>
              <a:bodyPr/>
              <a:lstStyle/>
              <a:p>
                <a:pPr>
                  <a:defRPr/>
                </a:pPr>
                <a:r>
                  <a:rPr lang="pt-BR"/>
                  <a:t>TWh</a:t>
                </a:r>
              </a:p>
            </c:rich>
          </c:tx>
          <c:overlay val="0"/>
        </c:title>
        <c:numFmt formatCode="_(* #,##0_);_(* \(#,##0\);_(* &quot;-&quot;_);_(@_)" sourceLinked="0"/>
        <c:majorTickMark val="none"/>
        <c:minorTickMark val="none"/>
        <c:tickLblPos val="nextTo"/>
        <c:spPr>
          <a:noFill/>
          <a:ln>
            <a:solidFill>
              <a:schemeClr val="tx1">
                <a:lumMod val="15000"/>
                <a:lumOff val="85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483527072"/>
        <c:crossesAt val="1"/>
        <c:crossBetween val="midCat"/>
        <c:dispUnits>
          <c:builtInUnit val="millions"/>
        </c:dispUnits>
      </c:valAx>
      <c:valAx>
        <c:axId val="483527464"/>
        <c:scaling>
          <c:orientation val="minMax"/>
          <c:min val="1"/>
        </c:scaling>
        <c:delete val="0"/>
        <c:axPos val="r"/>
        <c:numFmt formatCode="_(&quot;R$&quot;* #,##0_);_(&quot;R$&quot;* \(#,##0\);_(&quot;R$&quot;* &quot;-&quot;_);_(@_)" sourceLinked="0"/>
        <c:majorTickMark val="in"/>
        <c:minorTickMark val="in"/>
        <c:tickLblPos val="nextTo"/>
        <c:spPr>
          <a:noFill/>
          <a:ln>
            <a:solidFill>
              <a:schemeClr val="tx1">
                <a:lumMod val="15000"/>
                <a:lumOff val="85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483526288"/>
        <c:crosses val="max"/>
        <c:crossBetween val="between"/>
        <c:dispUnits>
          <c:builtInUnit val="billions"/>
          <c:dispUnitsLbl/>
        </c:dispUnits>
      </c:valAx>
      <c:catAx>
        <c:axId val="48352628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one"/>
        <c:crossAx val="483527464"/>
        <c:crossesAt val="0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9.140520567066146E-2"/>
          <c:y val="0.85527689204138735"/>
          <c:w val="0.85295517505662521"/>
          <c:h val="0.1194698627273360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zero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pt-BR"/>
    </a:p>
  </c:txPr>
  <c:externalData r:id="rId2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3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2984870" cy="5006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02" tIns="46002" rIns="92002" bIns="46002" numCol="1" anchor="t" anchorCtr="0" compatLnSpc="1">
            <a:prstTxWarp prst="textNoShape">
              <a:avLst/>
            </a:prstTxWarp>
          </a:bodyPr>
          <a:lstStyle>
            <a:lvl1pPr>
              <a:defRPr sz="1200" b="0">
                <a:solidFill>
                  <a:schemeClr val="tx1"/>
                </a:solidFill>
                <a:latin typeface="Times" charset="0"/>
              </a:defRPr>
            </a:lvl1pPr>
          </a:lstStyle>
          <a:p>
            <a:endParaRPr lang="de-DE">
              <a:latin typeface="Arial Narrow" pitchFamily="34" charset="0"/>
            </a:endParaRPr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03293" y="0"/>
            <a:ext cx="2984870" cy="5006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02" tIns="46002" rIns="92002" bIns="46002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chemeClr val="tx1"/>
                </a:solidFill>
                <a:latin typeface="Times" charset="0"/>
              </a:defRPr>
            </a:lvl1pPr>
          </a:lstStyle>
          <a:p>
            <a:endParaRPr lang="de-DE">
              <a:latin typeface="Arial Narrow" pitchFamily="34" charset="0"/>
            </a:endParaRPr>
          </a:p>
        </p:txBody>
      </p:sp>
      <p:sp>
        <p:nvSpPr>
          <p:cNvPr id="6656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9519685"/>
            <a:ext cx="2984870" cy="5006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02" tIns="46002" rIns="92002" bIns="46002" numCol="1" anchor="b" anchorCtr="0" compatLnSpc="1">
            <a:prstTxWarp prst="textNoShape">
              <a:avLst/>
            </a:prstTxWarp>
          </a:bodyPr>
          <a:lstStyle>
            <a:lvl1pPr>
              <a:defRPr sz="1200" b="0">
                <a:solidFill>
                  <a:schemeClr val="tx1"/>
                </a:solidFill>
                <a:latin typeface="Times" charset="0"/>
              </a:defRPr>
            </a:lvl1pPr>
          </a:lstStyle>
          <a:p>
            <a:endParaRPr lang="de-DE">
              <a:latin typeface="Arial Narrow" pitchFamily="34" charset="0"/>
            </a:endParaRPr>
          </a:p>
        </p:txBody>
      </p:sp>
      <p:sp>
        <p:nvSpPr>
          <p:cNvPr id="6656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03293" y="9519685"/>
            <a:ext cx="2984870" cy="5006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02" tIns="46002" rIns="92002" bIns="46002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chemeClr val="tx1"/>
                </a:solidFill>
                <a:latin typeface="Times" charset="0"/>
              </a:defRPr>
            </a:lvl1pPr>
          </a:lstStyle>
          <a:p>
            <a:fld id="{47F930EC-4FD0-431B-BB9B-47DE359CDF6F}" type="slidenum">
              <a:rPr lang="de-DE">
                <a:latin typeface="Arial Narrow" pitchFamily="34" charset="0"/>
              </a:rPr>
              <a:pPr/>
              <a:t>‹nº›</a:t>
            </a:fld>
            <a:endParaRPr lang="de-DE"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422763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2984870" cy="5006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02" tIns="46002" rIns="92002" bIns="46002" numCol="1" anchor="t" anchorCtr="0" compatLnSpc="1">
            <a:prstTxWarp prst="textNoShape">
              <a:avLst/>
            </a:prstTxWarp>
          </a:bodyPr>
          <a:lstStyle>
            <a:lvl1pPr>
              <a:defRPr sz="1200" b="0">
                <a:solidFill>
                  <a:schemeClr val="tx1"/>
                </a:solidFill>
                <a:latin typeface="Arial Narrow" pitchFamily="34" charset="0"/>
              </a:defRPr>
            </a:lvl1pPr>
          </a:lstStyle>
          <a:p>
            <a:endParaRPr lang="de-DE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03293" y="0"/>
            <a:ext cx="2984870" cy="5006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02" tIns="46002" rIns="92002" bIns="46002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chemeClr val="tx1"/>
                </a:solidFill>
                <a:latin typeface="Arial Narrow" pitchFamily="34" charset="0"/>
              </a:defRPr>
            </a:lvl1pPr>
          </a:lstStyle>
          <a:p>
            <a:endParaRPr lang="de-DE"/>
          </a:p>
        </p:txBody>
      </p:sp>
      <p:sp>
        <p:nvSpPr>
          <p:cNvPr id="819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38213" y="750888"/>
            <a:ext cx="5011737" cy="37592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81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8422" y="4759843"/>
            <a:ext cx="5051320" cy="4508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02" tIns="46002" rIns="92002" bIns="4600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/>
              <a:t>Klicken Sie, um die Formate des Vorlagentextes zu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519685"/>
            <a:ext cx="2984870" cy="5006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02" tIns="46002" rIns="92002" bIns="46002" numCol="1" anchor="b" anchorCtr="0" compatLnSpc="1">
            <a:prstTxWarp prst="textNoShape">
              <a:avLst/>
            </a:prstTxWarp>
          </a:bodyPr>
          <a:lstStyle>
            <a:lvl1pPr>
              <a:defRPr sz="1200" b="0">
                <a:solidFill>
                  <a:schemeClr val="tx1"/>
                </a:solidFill>
                <a:latin typeface="Arial Narrow" pitchFamily="34" charset="0"/>
              </a:defRPr>
            </a:lvl1pPr>
          </a:lstStyle>
          <a:p>
            <a:endParaRPr lang="de-DE"/>
          </a:p>
        </p:txBody>
      </p:sp>
      <p:sp>
        <p:nvSpPr>
          <p:cNvPr id="81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03293" y="9519685"/>
            <a:ext cx="2984870" cy="5006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02" tIns="46002" rIns="92002" bIns="46002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chemeClr val="tx1"/>
                </a:solidFill>
                <a:latin typeface="Arial Narrow" pitchFamily="34" charset="0"/>
              </a:defRPr>
            </a:lvl1pPr>
          </a:lstStyle>
          <a:p>
            <a:fld id="{276F4F92-661F-4424-ADED-7D3829A4203F}" type="slidenum">
              <a:rPr lang="de-DE" smtClean="0"/>
              <a:pPr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0160049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 Narrow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 Narrow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 Narrow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 Narrow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 Narrow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s-MX" b="1" dirty="0">
                <a:solidFill>
                  <a:srgbClr val="FF0000"/>
                </a:solidFill>
              </a:rPr>
              <a:t>Buscar otra palabra en vez de injerencia.. </a:t>
            </a:r>
          </a:p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6F4F92-661F-4424-ADED-7D3829A4203F}" type="slidenum">
              <a:rPr lang="de-DE" smtClean="0"/>
              <a:pPr/>
              <a:t>8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365889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, Bulletpoint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pt-BR" noProof="0"/>
              <a:t>Titelmasterformat durch Klicken bearbeiten</a:t>
            </a:r>
          </a:p>
        </p:txBody>
      </p:sp>
      <p:sp>
        <p:nvSpPr>
          <p:cNvPr id="5" name="Inhaltsplatzhalter 2"/>
          <p:cNvSpPr>
            <a:spLocks noGrp="1"/>
          </p:cNvSpPr>
          <p:nvPr>
            <p:ph idx="1" hasCustomPrompt="1"/>
          </p:nvPr>
        </p:nvSpPr>
        <p:spPr>
          <a:xfrm>
            <a:off x="684000" y="2448000"/>
            <a:ext cx="7776000" cy="3816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pt-BR" noProof="0" dirty="0" err="1"/>
              <a:t>Erste</a:t>
            </a:r>
            <a:r>
              <a:rPr lang="pt-BR" noProof="0" dirty="0"/>
              <a:t> </a:t>
            </a:r>
            <a:r>
              <a:rPr lang="pt-BR" noProof="0" dirty="0" err="1"/>
              <a:t>Ebene</a:t>
            </a:r>
            <a:endParaRPr lang="pt-BR" noProof="0" dirty="0"/>
          </a:p>
          <a:p>
            <a:pPr lvl="1"/>
            <a:r>
              <a:rPr lang="pt-BR" noProof="0" dirty="0" err="1"/>
              <a:t>Zweite</a:t>
            </a:r>
            <a:r>
              <a:rPr lang="pt-BR" noProof="0" dirty="0"/>
              <a:t> </a:t>
            </a:r>
            <a:r>
              <a:rPr lang="pt-BR" noProof="0" dirty="0" err="1"/>
              <a:t>Ebene</a:t>
            </a:r>
            <a:endParaRPr lang="pt-BR" noProof="0" dirty="0"/>
          </a:p>
          <a:p>
            <a:pPr lvl="2"/>
            <a:r>
              <a:rPr lang="pt-BR" noProof="0" dirty="0" err="1"/>
              <a:t>Dritte</a:t>
            </a:r>
            <a:r>
              <a:rPr lang="pt-BR" noProof="0" dirty="0"/>
              <a:t> </a:t>
            </a:r>
            <a:r>
              <a:rPr lang="pt-BR" noProof="0" dirty="0" err="1"/>
              <a:t>Ebene</a:t>
            </a:r>
            <a:endParaRPr lang="pt-BR" noProof="0" dirty="0"/>
          </a:p>
          <a:p>
            <a:pPr lvl="3"/>
            <a:r>
              <a:rPr lang="pt-BR" noProof="0" dirty="0" err="1"/>
              <a:t>Vierte</a:t>
            </a:r>
            <a:r>
              <a:rPr lang="pt-BR" noProof="0" dirty="0"/>
              <a:t> </a:t>
            </a:r>
            <a:r>
              <a:rPr lang="pt-BR" noProof="0" dirty="0" err="1"/>
              <a:t>Ebene</a:t>
            </a:r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245301025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, Subhead, Bullet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pt-BR" noProof="0"/>
              <a:t>Titelmasterformat durch Klicken bearbeiten</a:t>
            </a:r>
          </a:p>
        </p:txBody>
      </p:sp>
      <p:sp>
        <p:nvSpPr>
          <p:cNvPr id="7" name="Inhaltsplatzhalter 2"/>
          <p:cNvSpPr>
            <a:spLocks noGrp="1"/>
          </p:cNvSpPr>
          <p:nvPr>
            <p:ph idx="1" hasCustomPrompt="1"/>
          </p:nvPr>
        </p:nvSpPr>
        <p:spPr>
          <a:xfrm>
            <a:off x="684000" y="2448000"/>
            <a:ext cx="7776000" cy="3816000"/>
          </a:xfrm>
        </p:spPr>
        <p:txBody>
          <a:bodyPr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ts val="800"/>
              </a:spcAft>
              <a:buClr>
                <a:srgbClr val="C80F0F"/>
              </a:buClr>
              <a:buSzTx/>
              <a:buFontTx/>
              <a:buNone/>
              <a:tabLst>
                <a:tab pos="2190750" algn="l"/>
              </a:tabLst>
              <a:defRPr sz="1800" baseline="0"/>
            </a:lvl1pPr>
            <a:lvl2pPr marL="360000" indent="-360000">
              <a:buClr>
                <a:srgbClr val="C80F0F"/>
              </a:buClr>
              <a:buFont typeface="Arial" pitchFamily="34" charset="0"/>
              <a:buChar char="•"/>
              <a:defRPr sz="1800"/>
            </a:lvl2pPr>
            <a:lvl3pPr marL="720000">
              <a:defRPr sz="1800"/>
            </a:lvl3pPr>
            <a:lvl4pPr marL="1080000">
              <a:defRPr sz="1800" baseline="0"/>
            </a:lvl4pPr>
            <a:lvl5pPr marL="1440000">
              <a:defRPr sz="1800" baseline="0"/>
            </a:lvl5pPr>
            <a:lvl6pPr marL="1800000">
              <a:defRPr baseline="0"/>
            </a:lvl6pPr>
            <a:lvl7pPr marL="2160000">
              <a:defRPr baseline="0"/>
            </a:lvl7pPr>
            <a:lvl8pPr marL="2520000">
              <a:defRPr baseline="0"/>
            </a:lvl8pPr>
            <a:lvl9pPr marL="2880000">
              <a:defRPr/>
            </a:lvl9pPr>
          </a:lstStyle>
          <a:p>
            <a:pPr lvl="0"/>
            <a:r>
              <a:rPr lang="pt-BR" noProof="0"/>
              <a:t>Text durch klicken hinzufügen</a:t>
            </a:r>
          </a:p>
          <a:p>
            <a:pPr lvl="1"/>
            <a:r>
              <a:rPr lang="pt-BR" noProof="0"/>
              <a:t>Zweite Ebene</a:t>
            </a:r>
          </a:p>
          <a:p>
            <a:pPr lvl="2"/>
            <a:r>
              <a:rPr lang="pt-BR" noProof="0"/>
              <a:t>Dritte Ebene</a:t>
            </a:r>
          </a:p>
          <a:p>
            <a:pPr lvl="3"/>
            <a:r>
              <a:rPr lang="pt-BR" noProof="0"/>
              <a:t>Vierte Ebene</a:t>
            </a:r>
          </a:p>
        </p:txBody>
      </p:sp>
      <p:sp>
        <p:nvSpPr>
          <p:cNvPr id="6" name="Textfeld 5"/>
          <p:cNvSpPr txBox="1"/>
          <p:nvPr userDrawn="1"/>
        </p:nvSpPr>
        <p:spPr>
          <a:xfrm>
            <a:off x="7419434" y="314102"/>
            <a:ext cx="118164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b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Por</a:t>
            </a:r>
            <a:r>
              <a:rPr lang="de-DE" sz="800" b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800" b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meio</a:t>
            </a:r>
            <a:r>
              <a:rPr lang="de-DE" sz="800" b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da</a:t>
            </a:r>
          </a:p>
        </p:txBody>
      </p:sp>
      <p:pic>
        <p:nvPicPr>
          <p:cNvPr id="8" name="Grafik 7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077" y="2282"/>
            <a:ext cx="1876423" cy="1165933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5942" y="5729027"/>
            <a:ext cx="2128058" cy="1504442"/>
          </a:xfrm>
          <a:prstGeom prst="rect">
            <a:avLst/>
          </a:prstGeom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6554CD77-8524-451E-A7B2-EA4B10BE80FD}"/>
              </a:ext>
            </a:extLst>
          </p:cNvPr>
          <p:cNvSpPr/>
          <p:nvPr userDrawn="1"/>
        </p:nvSpPr>
        <p:spPr bwMode="auto">
          <a:xfrm>
            <a:off x="2315910" y="0"/>
            <a:ext cx="6828090" cy="1136328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sz="2200" b="1" i="0" u="none" strike="noStrike" cap="none" normalizeH="0" baseline="0">
              <a:ln>
                <a:noFill/>
              </a:ln>
              <a:solidFill>
                <a:srgbClr val="999999"/>
              </a:solidFill>
              <a:effectLst/>
              <a:latin typeface="Arial" charset="0"/>
            </a:endParaRP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9AA31BF8-2F6A-43DB-843F-590430650AE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786845" y="0"/>
            <a:ext cx="3324225" cy="1162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835877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, Subhead, Bulletpoints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pt-BR" noProof="0"/>
              <a:t>Titelmasterformat durch Klicken bearbeiten</a:t>
            </a:r>
          </a:p>
        </p:txBody>
      </p:sp>
      <p:sp>
        <p:nvSpPr>
          <p:cNvPr id="7" name="Inhaltsplatzhalter 2"/>
          <p:cNvSpPr>
            <a:spLocks noGrp="1"/>
          </p:cNvSpPr>
          <p:nvPr>
            <p:ph idx="1" hasCustomPrompt="1"/>
          </p:nvPr>
        </p:nvSpPr>
        <p:spPr>
          <a:xfrm>
            <a:off x="684000" y="2448000"/>
            <a:ext cx="5760000" cy="3816000"/>
          </a:xfrm>
        </p:spPr>
        <p:txBody>
          <a:bodyPr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ts val="800"/>
              </a:spcAft>
              <a:buClr>
                <a:srgbClr val="C80F0F"/>
              </a:buClr>
              <a:buSzTx/>
              <a:buFontTx/>
              <a:buNone/>
              <a:tabLst>
                <a:tab pos="2190750" algn="l"/>
              </a:tabLst>
              <a:defRPr sz="1800" baseline="0"/>
            </a:lvl1pPr>
            <a:lvl2pPr marL="360000" indent="-360000">
              <a:buClr>
                <a:srgbClr val="C80F0F"/>
              </a:buClr>
              <a:buFont typeface="Arial" pitchFamily="34" charset="0"/>
              <a:buChar char="•"/>
              <a:defRPr sz="1800"/>
            </a:lvl2pPr>
            <a:lvl3pPr marL="720000">
              <a:defRPr sz="1800"/>
            </a:lvl3pPr>
            <a:lvl4pPr marL="1080000">
              <a:defRPr sz="1800" baseline="0"/>
            </a:lvl4pPr>
            <a:lvl5pPr marL="1440000">
              <a:defRPr sz="1800" baseline="0"/>
            </a:lvl5pPr>
            <a:lvl6pPr marL="1800000">
              <a:defRPr baseline="0"/>
            </a:lvl6pPr>
            <a:lvl7pPr marL="2160000">
              <a:defRPr baseline="0"/>
            </a:lvl7pPr>
            <a:lvl8pPr marL="2520000">
              <a:defRPr baseline="0"/>
            </a:lvl8pPr>
            <a:lvl9pPr marL="2880000">
              <a:defRPr/>
            </a:lvl9pPr>
          </a:lstStyle>
          <a:p>
            <a:pPr lvl="0"/>
            <a:r>
              <a:rPr lang="pt-BR" noProof="0"/>
              <a:t>Text durch klicken hinzufügen</a:t>
            </a:r>
          </a:p>
          <a:p>
            <a:pPr lvl="1"/>
            <a:r>
              <a:rPr lang="pt-BR" noProof="0"/>
              <a:t>Zweite Ebene</a:t>
            </a:r>
          </a:p>
          <a:p>
            <a:pPr lvl="2"/>
            <a:r>
              <a:rPr lang="pt-BR" noProof="0"/>
              <a:t>Dritte Ebene</a:t>
            </a:r>
          </a:p>
          <a:p>
            <a:pPr lvl="3"/>
            <a:r>
              <a:rPr lang="pt-BR" noProof="0"/>
              <a:t>Vierte Ebene</a:t>
            </a:r>
          </a:p>
        </p:txBody>
      </p:sp>
      <p:sp>
        <p:nvSpPr>
          <p:cNvPr id="6" name="Bildplatzhalter 2"/>
          <p:cNvSpPr>
            <a:spLocks noGrp="1"/>
          </p:cNvSpPr>
          <p:nvPr>
            <p:ph type="pic" idx="12" hasCustomPrompt="1"/>
          </p:nvPr>
        </p:nvSpPr>
        <p:spPr>
          <a:xfrm>
            <a:off x="6786000" y="2448001"/>
            <a:ext cx="2358000" cy="2052000"/>
          </a:xfrm>
        </p:spPr>
        <p:txBody>
          <a:bodyPr/>
          <a:lstStyle>
            <a:lvl1pPr marL="0" indent="0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 noProof="0"/>
              <a:t>Bild durch Klicken auf Symbol hinzufügen</a:t>
            </a:r>
          </a:p>
        </p:txBody>
      </p:sp>
      <p:pic>
        <p:nvPicPr>
          <p:cNvPr id="8" name="Imagem 7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5942" y="5729027"/>
            <a:ext cx="2128058" cy="1504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427851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, 2 Spalten, Subheadline, Bullet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4000" y="1483200"/>
            <a:ext cx="7776000" cy="617928"/>
          </a:xfrm>
        </p:spPr>
        <p:txBody>
          <a:bodyPr/>
          <a:lstStyle/>
          <a:p>
            <a:r>
              <a:rPr lang="de-DE" noProof="0"/>
              <a:t>Titelmasterformat durch Klicken bearbeiten</a:t>
            </a:r>
          </a:p>
        </p:txBody>
      </p:sp>
      <p:sp>
        <p:nvSpPr>
          <p:cNvPr id="7" name="Inhaltsplatzhalter 2"/>
          <p:cNvSpPr>
            <a:spLocks noGrp="1"/>
          </p:cNvSpPr>
          <p:nvPr>
            <p:ph idx="1" hasCustomPrompt="1"/>
          </p:nvPr>
        </p:nvSpPr>
        <p:spPr>
          <a:xfrm>
            <a:off x="684000" y="2448000"/>
            <a:ext cx="3780000" cy="3816000"/>
          </a:xfrm>
        </p:spPr>
        <p:txBody>
          <a:bodyPr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ts val="800"/>
              </a:spcAft>
              <a:buClr>
                <a:srgbClr val="C80F0F"/>
              </a:buClr>
              <a:buSzTx/>
              <a:buFontTx/>
              <a:buNone/>
              <a:tabLst>
                <a:tab pos="2190750" algn="l"/>
              </a:tabLst>
              <a:defRPr sz="1800" baseline="0"/>
            </a:lvl1pPr>
            <a:lvl2pPr marL="360000" indent="-360000">
              <a:buClr>
                <a:srgbClr val="C80F0F"/>
              </a:buClr>
              <a:buFont typeface="Arial" pitchFamily="34" charset="0"/>
              <a:buChar char="•"/>
              <a:defRPr sz="1800"/>
            </a:lvl2pPr>
            <a:lvl3pPr marL="720000">
              <a:defRPr sz="1800"/>
            </a:lvl3pPr>
            <a:lvl4pPr marL="1080000">
              <a:defRPr sz="1800" baseline="0"/>
            </a:lvl4pPr>
            <a:lvl5pPr marL="1440000">
              <a:defRPr sz="1800" baseline="0"/>
            </a:lvl5pPr>
            <a:lvl6pPr marL="1800000">
              <a:defRPr baseline="0"/>
            </a:lvl6pPr>
            <a:lvl7pPr marL="2160000">
              <a:defRPr baseline="0"/>
            </a:lvl7pPr>
            <a:lvl8pPr marL="2520000">
              <a:defRPr baseline="0"/>
            </a:lvl8pPr>
            <a:lvl9pPr marL="2880000">
              <a:defRPr/>
            </a:lvl9pPr>
          </a:lstStyle>
          <a:p>
            <a:pPr lvl="0"/>
            <a:r>
              <a:rPr lang="de-DE" noProof="0"/>
              <a:t>Text durch klicken hinzufügen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</p:txBody>
      </p:sp>
      <p:sp>
        <p:nvSpPr>
          <p:cNvPr id="8" name="Inhaltsplatzhalter 2"/>
          <p:cNvSpPr>
            <a:spLocks noGrp="1"/>
          </p:cNvSpPr>
          <p:nvPr>
            <p:ph idx="12" hasCustomPrompt="1"/>
          </p:nvPr>
        </p:nvSpPr>
        <p:spPr>
          <a:xfrm>
            <a:off x="4680000" y="2448000"/>
            <a:ext cx="3780000" cy="3816000"/>
          </a:xfrm>
        </p:spPr>
        <p:txBody>
          <a:bodyPr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ts val="800"/>
              </a:spcAft>
              <a:buClr>
                <a:srgbClr val="C80F0F"/>
              </a:buClr>
              <a:buSzTx/>
              <a:buFontTx/>
              <a:buNone/>
              <a:tabLst>
                <a:tab pos="2190750" algn="l"/>
              </a:tabLst>
              <a:defRPr sz="1800" baseline="0"/>
            </a:lvl1pPr>
            <a:lvl2pPr marL="360000" indent="-360000">
              <a:buClr>
                <a:srgbClr val="C80F0F"/>
              </a:buClr>
              <a:buFont typeface="Arial" pitchFamily="34" charset="0"/>
              <a:buChar char="•"/>
              <a:defRPr sz="1800"/>
            </a:lvl2pPr>
            <a:lvl3pPr marL="720000">
              <a:defRPr sz="1800"/>
            </a:lvl3pPr>
            <a:lvl4pPr marL="1080000">
              <a:defRPr sz="1800" baseline="0"/>
            </a:lvl4pPr>
            <a:lvl5pPr marL="1440000">
              <a:defRPr sz="1800" baseline="0"/>
            </a:lvl5pPr>
            <a:lvl6pPr marL="1800000">
              <a:defRPr baseline="0"/>
            </a:lvl6pPr>
            <a:lvl7pPr marL="2160000">
              <a:defRPr baseline="0"/>
            </a:lvl7pPr>
            <a:lvl8pPr marL="2520000">
              <a:defRPr baseline="0"/>
            </a:lvl8pPr>
            <a:lvl9pPr marL="2880000">
              <a:defRPr/>
            </a:lvl9pPr>
          </a:lstStyle>
          <a:p>
            <a:pPr lvl="0"/>
            <a:r>
              <a:rPr lang="de-DE" noProof="0"/>
              <a:t>Text durch klicken hinzufügen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</p:txBody>
      </p:sp>
      <p:pic>
        <p:nvPicPr>
          <p:cNvPr id="9" name="Imagem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5942" y="5729027"/>
            <a:ext cx="2128058" cy="1504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795388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, 2 Spalten, Bullet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84000" y="1483200"/>
            <a:ext cx="7776000" cy="617928"/>
          </a:xfrm>
        </p:spPr>
        <p:txBody>
          <a:bodyPr/>
          <a:lstStyle/>
          <a:p>
            <a:r>
              <a:rPr lang="pt-BR" noProof="0"/>
              <a:t>Titelmasterformat durch Klicken bearbeiten</a:t>
            </a:r>
          </a:p>
        </p:txBody>
      </p:sp>
      <p:sp>
        <p:nvSpPr>
          <p:cNvPr id="9" name="Inhaltsplatzhalter 2"/>
          <p:cNvSpPr>
            <a:spLocks noGrp="1"/>
          </p:cNvSpPr>
          <p:nvPr>
            <p:ph idx="1" hasCustomPrompt="1"/>
          </p:nvPr>
        </p:nvSpPr>
        <p:spPr>
          <a:xfrm>
            <a:off x="683999" y="2448000"/>
            <a:ext cx="3780000" cy="3816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pt-BR" noProof="0"/>
              <a:t>Erste Ebene</a:t>
            </a:r>
          </a:p>
          <a:p>
            <a:pPr lvl="1"/>
            <a:r>
              <a:rPr lang="pt-BR" noProof="0"/>
              <a:t>Zweite Ebene</a:t>
            </a:r>
          </a:p>
          <a:p>
            <a:pPr lvl="2"/>
            <a:r>
              <a:rPr lang="pt-BR" noProof="0"/>
              <a:t>Dritte Ebene</a:t>
            </a:r>
          </a:p>
        </p:txBody>
      </p:sp>
      <p:sp>
        <p:nvSpPr>
          <p:cNvPr id="10" name="Inhaltsplatzhalter 2"/>
          <p:cNvSpPr>
            <a:spLocks noGrp="1"/>
          </p:cNvSpPr>
          <p:nvPr>
            <p:ph idx="12" hasCustomPrompt="1"/>
          </p:nvPr>
        </p:nvSpPr>
        <p:spPr>
          <a:xfrm>
            <a:off x="4680000" y="2448000"/>
            <a:ext cx="3780000" cy="3816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pt-BR" noProof="0"/>
              <a:t>Erste Ebene</a:t>
            </a:r>
          </a:p>
          <a:p>
            <a:pPr lvl="1"/>
            <a:r>
              <a:rPr lang="pt-BR" noProof="0"/>
              <a:t>Zweite Ebene</a:t>
            </a:r>
          </a:p>
          <a:p>
            <a:pPr lvl="2"/>
            <a:r>
              <a:rPr lang="pt-BR" noProof="0"/>
              <a:t>Dritte Ebene</a:t>
            </a:r>
          </a:p>
        </p:txBody>
      </p:sp>
      <p:pic>
        <p:nvPicPr>
          <p:cNvPr id="7" name="Imagem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5942" y="5729027"/>
            <a:ext cx="2128058" cy="1504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4572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pt-BR" noProof="0"/>
              <a:t>Haga clic para modificar el estilo de texto del patrón</a:t>
            </a:r>
          </a:p>
          <a:p>
            <a:pPr lvl="1"/>
            <a:r>
              <a:rPr lang="pt-BR" noProof="0"/>
              <a:t>Segundo nivel</a:t>
            </a:r>
          </a:p>
          <a:p>
            <a:pPr lvl="2"/>
            <a:r>
              <a:rPr lang="pt-BR" noProof="0"/>
              <a:t>Tercer nivel</a:t>
            </a:r>
          </a:p>
          <a:p>
            <a:pPr lvl="3"/>
            <a:r>
              <a:rPr lang="pt-BR" noProof="0"/>
              <a:t>Cuarto nivel</a:t>
            </a:r>
          </a:p>
          <a:p>
            <a:pPr lvl="4"/>
            <a:r>
              <a:rPr lang="pt-BR" noProof="0"/>
              <a:t>Quinto nivel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dirty="0"/>
          </a:p>
        </p:txBody>
      </p:sp>
      <p:pic>
        <p:nvPicPr>
          <p:cNvPr id="7" name="Imagem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5942" y="5729027"/>
            <a:ext cx="2128058" cy="1504442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CED7EE4C-96E8-4E64-A2AB-0F6FBF7AEA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B2369650-4662-4A07-AF3E-24A6F98EB290}"/>
              </a:ext>
            </a:extLst>
          </p:cNvPr>
          <p:cNvSpPr/>
          <p:nvPr userDrawn="1"/>
        </p:nvSpPr>
        <p:spPr bwMode="auto">
          <a:xfrm>
            <a:off x="4362994" y="53025"/>
            <a:ext cx="65315" cy="77604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sz="2200" b="1" i="0" u="none" strike="noStrike" cap="none" normalizeH="0" baseline="0">
              <a:ln>
                <a:noFill/>
              </a:ln>
              <a:solidFill>
                <a:srgbClr val="999999"/>
              </a:solidFill>
              <a:effectLst/>
              <a:latin typeface="Arial" charset="0"/>
            </a:endParaRP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D1E60194-5047-4B1F-9F7F-5A26B24E863F}"/>
              </a:ext>
            </a:extLst>
          </p:cNvPr>
          <p:cNvSpPr/>
          <p:nvPr userDrawn="1"/>
        </p:nvSpPr>
        <p:spPr bwMode="auto">
          <a:xfrm>
            <a:off x="2429691" y="249"/>
            <a:ext cx="6714309" cy="1136329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sz="2200" b="1" i="0" u="none" strike="noStrike" cap="none" normalizeH="0" baseline="0">
              <a:ln>
                <a:noFill/>
              </a:ln>
              <a:solidFill>
                <a:srgbClr val="999999"/>
              </a:solidFill>
              <a:effectLst/>
              <a:latin typeface="Arial" charset="0"/>
            </a:endParaRP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54B8221B-DE2E-4D56-9474-614CFBE883E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786845" y="0"/>
            <a:ext cx="3324225" cy="1162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7745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gif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3.jpe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gi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fik 6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1810"/>
            <a:ext cx="9144000" cy="1115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Grafik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51524"/>
            <a:ext cx="9144000" cy="10064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5792" name="Rectangle 16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4000" y="2447999"/>
            <a:ext cx="7776000" cy="38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noProof="0"/>
              <a:t>Erste Ebene</a:t>
            </a:r>
          </a:p>
          <a:p>
            <a:pPr lvl="1"/>
            <a:r>
              <a:rPr lang="pt-BR" noProof="0"/>
              <a:t>Zweite Ebene</a:t>
            </a:r>
          </a:p>
          <a:p>
            <a:pPr lvl="2"/>
            <a:r>
              <a:rPr lang="pt-BR" noProof="0"/>
              <a:t>Dritte Ebene</a:t>
            </a:r>
          </a:p>
          <a:p>
            <a:pPr lvl="3"/>
            <a:r>
              <a:rPr lang="pt-BR" noProof="0"/>
              <a:t>Vierte Ebene</a:t>
            </a:r>
          </a:p>
        </p:txBody>
      </p:sp>
      <p:sp>
        <p:nvSpPr>
          <p:cNvPr id="75791" name="Rectangle 15"/>
          <p:cNvSpPr>
            <a:spLocks noGrp="1" noChangeArrowheads="1"/>
          </p:cNvSpPr>
          <p:nvPr>
            <p:ph type="title"/>
          </p:nvPr>
        </p:nvSpPr>
        <p:spPr bwMode="auto">
          <a:xfrm>
            <a:off x="684000" y="1483200"/>
            <a:ext cx="7776000" cy="617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noProof="0"/>
              <a:t>Titel durch Klicken hinzufügen</a:t>
            </a:r>
          </a:p>
        </p:txBody>
      </p:sp>
      <p:pic>
        <p:nvPicPr>
          <p:cNvPr id="9" name="Grafik 7"/>
          <p:cNvPicPr>
            <a:picLocks noChangeAspect="1"/>
          </p:cNvPicPr>
          <p:nvPr userDrawn="1"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077" y="2282"/>
            <a:ext cx="1876423" cy="1165933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8" r:id="rId2"/>
    <p:sldLayoutId id="2147483709" r:id="rId3"/>
    <p:sldLayoutId id="2147483710" r:id="rId4"/>
    <p:sldLayoutId id="2147483711" r:id="rId5"/>
    <p:sldLayoutId id="2147483715" r:id="rId6"/>
  </p:sldLayoutIdLst>
  <p:transition/>
  <p:hf sldNum="0" hd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6E645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</a:defRPr>
      </a:lvl9pPr>
    </p:titleStyle>
    <p:bodyStyle>
      <a:lvl1pPr marL="360000" indent="-360000" algn="l" rtl="0" eaLnBrk="1" fontAlgn="base" hangingPunct="1">
        <a:spcBef>
          <a:spcPts val="400"/>
        </a:spcBef>
        <a:spcAft>
          <a:spcPts val="800"/>
        </a:spcAft>
        <a:buClr>
          <a:srgbClr val="C80F0F"/>
        </a:buClr>
        <a:buFont typeface="Arial" pitchFamily="34" charset="0"/>
        <a:buChar char="•"/>
        <a:tabLst>
          <a:tab pos="2190750" algn="l"/>
        </a:tabLst>
        <a:defRPr sz="1800">
          <a:solidFill>
            <a:srgbClr val="6E6452"/>
          </a:solidFill>
          <a:latin typeface="+mn-lt"/>
          <a:ea typeface="+mn-ea"/>
          <a:cs typeface="+mn-cs"/>
        </a:defRPr>
      </a:lvl1pPr>
      <a:lvl2pPr marL="720000" indent="-360000" algn="l" rtl="0" eaLnBrk="1" fontAlgn="base" hangingPunct="1">
        <a:spcBef>
          <a:spcPts val="400"/>
        </a:spcBef>
        <a:spcAft>
          <a:spcPts val="800"/>
        </a:spcAft>
        <a:buClr>
          <a:srgbClr val="6E6452"/>
        </a:buClr>
        <a:buFont typeface="Arial" pitchFamily="34" charset="0"/>
        <a:buChar char="•"/>
        <a:tabLst>
          <a:tab pos="2190750" algn="l"/>
        </a:tabLst>
        <a:defRPr sz="1800">
          <a:solidFill>
            <a:srgbClr val="6E6452"/>
          </a:solidFill>
          <a:latin typeface="+mn-lt"/>
        </a:defRPr>
      </a:lvl2pPr>
      <a:lvl3pPr marL="1080000" indent="-360000" algn="l" rtl="0" eaLnBrk="1" fontAlgn="base" hangingPunct="1">
        <a:spcBef>
          <a:spcPts val="400"/>
        </a:spcBef>
        <a:spcAft>
          <a:spcPts val="800"/>
        </a:spcAft>
        <a:buClr>
          <a:srgbClr val="6E6452"/>
        </a:buClr>
        <a:buFont typeface="Arial" pitchFamily="34" charset="0"/>
        <a:buChar char="•"/>
        <a:tabLst>
          <a:tab pos="2190750" algn="l"/>
        </a:tabLst>
        <a:defRPr sz="1800">
          <a:solidFill>
            <a:srgbClr val="6E6452"/>
          </a:solidFill>
          <a:latin typeface="+mn-lt"/>
        </a:defRPr>
      </a:lvl3pPr>
      <a:lvl4pPr marL="1440000" indent="-360000" algn="l" rtl="0" eaLnBrk="1" fontAlgn="base" hangingPunct="1">
        <a:spcBef>
          <a:spcPts val="400"/>
        </a:spcBef>
        <a:spcAft>
          <a:spcPts val="800"/>
        </a:spcAft>
        <a:buClr>
          <a:srgbClr val="6E6452"/>
        </a:buClr>
        <a:buFont typeface="Arial" pitchFamily="34" charset="0"/>
        <a:buChar char="•"/>
        <a:tabLst>
          <a:tab pos="2190750" algn="l"/>
        </a:tabLst>
        <a:defRPr sz="1800" baseline="0">
          <a:solidFill>
            <a:srgbClr val="6E6452"/>
          </a:solidFill>
          <a:latin typeface="+mn-lt"/>
        </a:defRPr>
      </a:lvl4pPr>
      <a:lvl5pPr marL="1800000" indent="-360000" algn="l" rtl="0" eaLnBrk="1" fontAlgn="base" hangingPunct="1">
        <a:spcBef>
          <a:spcPts val="400"/>
        </a:spcBef>
        <a:spcAft>
          <a:spcPts val="800"/>
        </a:spcAft>
        <a:buClr>
          <a:srgbClr val="6E6452"/>
        </a:buClr>
        <a:buFont typeface="Arial" pitchFamily="34" charset="0"/>
        <a:buChar char="•"/>
        <a:tabLst>
          <a:tab pos="2190750" algn="l"/>
        </a:tabLst>
        <a:defRPr sz="1800" baseline="0">
          <a:solidFill>
            <a:srgbClr val="6E6452"/>
          </a:solidFill>
          <a:latin typeface="+mn-lt"/>
        </a:defRPr>
      </a:lvl5pPr>
      <a:lvl6pPr marL="2160000" indent="-360000" algn="l" rtl="0" eaLnBrk="1" fontAlgn="base" hangingPunct="1">
        <a:spcBef>
          <a:spcPts val="400"/>
        </a:spcBef>
        <a:spcAft>
          <a:spcPts val="800"/>
        </a:spcAft>
        <a:buClr>
          <a:srgbClr val="6E6452"/>
        </a:buClr>
        <a:buFont typeface="Arial" pitchFamily="34" charset="0"/>
        <a:buChar char="•"/>
        <a:tabLst>
          <a:tab pos="2190750" algn="l"/>
        </a:tabLst>
        <a:defRPr sz="1800" baseline="0">
          <a:solidFill>
            <a:srgbClr val="6E6452"/>
          </a:solidFill>
          <a:latin typeface="+mn-lt"/>
        </a:defRPr>
      </a:lvl6pPr>
      <a:lvl7pPr marL="2520000" indent="-360000" algn="l" rtl="0" eaLnBrk="1" fontAlgn="base" hangingPunct="1">
        <a:spcBef>
          <a:spcPts val="400"/>
        </a:spcBef>
        <a:spcAft>
          <a:spcPts val="800"/>
        </a:spcAft>
        <a:buClr>
          <a:srgbClr val="6E6452"/>
        </a:buClr>
        <a:buFont typeface="Arial" pitchFamily="34" charset="0"/>
        <a:buChar char="•"/>
        <a:tabLst>
          <a:tab pos="2190750" algn="l"/>
        </a:tabLst>
        <a:defRPr sz="1800" baseline="0">
          <a:solidFill>
            <a:srgbClr val="6E6452"/>
          </a:solidFill>
          <a:latin typeface="+mn-lt"/>
        </a:defRPr>
      </a:lvl7pPr>
      <a:lvl8pPr marL="2880000" indent="-360000" algn="l" rtl="0" eaLnBrk="1" fontAlgn="base" hangingPunct="1">
        <a:spcBef>
          <a:spcPts val="400"/>
        </a:spcBef>
        <a:spcAft>
          <a:spcPts val="800"/>
        </a:spcAft>
        <a:buClr>
          <a:srgbClr val="6E6452"/>
        </a:buClr>
        <a:buFont typeface="Arial" pitchFamily="34" charset="0"/>
        <a:buChar char="•"/>
        <a:tabLst>
          <a:tab pos="2190750" algn="l"/>
        </a:tabLst>
        <a:defRPr sz="1800" baseline="0">
          <a:solidFill>
            <a:srgbClr val="6E6452"/>
          </a:solidFill>
          <a:latin typeface="+mn-lt"/>
        </a:defRPr>
      </a:lvl8pPr>
      <a:lvl9pPr marL="3240000" indent="-360000" algn="l" rtl="0" eaLnBrk="1" fontAlgn="base" hangingPunct="1">
        <a:spcBef>
          <a:spcPts val="400"/>
        </a:spcBef>
        <a:spcAft>
          <a:spcPts val="800"/>
        </a:spcAft>
        <a:buClr>
          <a:srgbClr val="6E6452"/>
        </a:buClr>
        <a:buFont typeface="Arial" pitchFamily="34" charset="0"/>
        <a:buChar char="•"/>
        <a:tabLst>
          <a:tab pos="2190750" algn="l"/>
        </a:tabLst>
        <a:defRPr sz="1800" baseline="0">
          <a:solidFill>
            <a:srgbClr val="6E6452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.png"/><Relationship Id="rId4" Type="http://schemas.openxmlformats.org/officeDocument/2006/relationships/image" Target="../media/image44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7.png"/><Relationship Id="rId7" Type="http://schemas.openxmlformats.org/officeDocument/2006/relationships/image" Target="../media/image43.jpeg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36.png"/><Relationship Id="rId4" Type="http://schemas.openxmlformats.org/officeDocument/2006/relationships/image" Target="../media/image48.png"/><Relationship Id="rId9" Type="http://schemas.openxmlformats.org/officeDocument/2006/relationships/image" Target="../media/image5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54.png"/><Relationship Id="rId4" Type="http://schemas.openxmlformats.org/officeDocument/2006/relationships/image" Target="../media/image53.w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fif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4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4.png"/><Relationship Id="rId4" Type="http://schemas.openxmlformats.org/officeDocument/2006/relationships/image" Target="../media/image73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7" Type="http://schemas.openxmlformats.org/officeDocument/2006/relationships/image" Target="../media/image80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svg"/><Relationship Id="rId3" Type="http://schemas.openxmlformats.org/officeDocument/2006/relationships/image" Target="../media/image13.svg"/><Relationship Id="rId7" Type="http://schemas.openxmlformats.org/officeDocument/2006/relationships/image" Target="../media/image17.svg"/><Relationship Id="rId12" Type="http://schemas.openxmlformats.org/officeDocument/2006/relationships/image" Target="../media/image2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png"/><Relationship Id="rId11" Type="http://schemas.openxmlformats.org/officeDocument/2006/relationships/image" Target="../media/image21.svg"/><Relationship Id="rId5" Type="http://schemas.openxmlformats.org/officeDocument/2006/relationships/image" Target="../media/image15.sv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sv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82.png"/><Relationship Id="rId7" Type="http://schemas.openxmlformats.org/officeDocument/2006/relationships/image" Target="../media/image86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sv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pn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3.svg"/><Relationship Id="rId5" Type="http://schemas.openxmlformats.org/officeDocument/2006/relationships/image" Target="../media/image102.png"/><Relationship Id="rId4" Type="http://schemas.microsoft.com/office/2007/relationships/hdphoto" Target="../media/hdphoto1.wdp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hyperlink" Target="../../../../../Videos/GIZ_Clip_Novembro2017.mp4" TargetMode="Externa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3.svg"/><Relationship Id="rId5" Type="http://schemas.openxmlformats.org/officeDocument/2006/relationships/image" Target="../media/image112.png"/><Relationship Id="rId4" Type="http://schemas.openxmlformats.org/officeDocument/2006/relationships/image" Target="../media/image111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svg"/><Relationship Id="rId5" Type="http://schemas.openxmlformats.org/officeDocument/2006/relationships/image" Target="../media/image32.png"/><Relationship Id="rId4" Type="http://schemas.openxmlformats.org/officeDocument/2006/relationships/image" Target="../media/image31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7" Type="http://schemas.openxmlformats.org/officeDocument/2006/relationships/image" Target="../media/image10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9.png"/><Relationship Id="rId4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1.jpeg"/><Relationship Id="rId5" Type="http://schemas.openxmlformats.org/officeDocument/2006/relationships/image" Target="../media/image40.png"/><Relationship Id="rId4" Type="http://schemas.openxmlformats.org/officeDocument/2006/relationships/image" Target="../media/image39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X:\1.GIZ no Brasil\19. Artes\Imagem folder e cabeçalho\2012-08-01_Imagem_GIZ-0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" y="1314269"/>
            <a:ext cx="9142810" cy="1370746"/>
          </a:xfrm>
          <a:prstGeom prst="rect">
            <a:avLst/>
          </a:prstGeom>
          <a:noFill/>
        </p:spPr>
      </p:pic>
      <p:sp>
        <p:nvSpPr>
          <p:cNvPr id="7" name="Rechteck 1"/>
          <p:cNvSpPr/>
          <p:nvPr/>
        </p:nvSpPr>
        <p:spPr>
          <a:xfrm>
            <a:off x="528013" y="2753657"/>
            <a:ext cx="869589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ES" sz="20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Cooperação</a:t>
            </a:r>
            <a:r>
              <a:rPr lang="es-ES" sz="2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20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Alemã</a:t>
            </a:r>
            <a:r>
              <a:rPr lang="es-ES" sz="2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para o </a:t>
            </a:r>
            <a:r>
              <a:rPr lang="es-ES" sz="20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Desenvolvimento</a:t>
            </a:r>
            <a:r>
              <a:rPr lang="es-ES" sz="2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20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Sustentável</a:t>
            </a:r>
            <a:endParaRPr lang="de-DE" sz="2000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hteck 1"/>
          <p:cNvSpPr/>
          <p:nvPr/>
        </p:nvSpPr>
        <p:spPr>
          <a:xfrm>
            <a:off x="138801" y="3040129"/>
            <a:ext cx="8695895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pt-BR" sz="18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pt-PT" sz="24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REDES DE APRENDIZAGEM PARA EFICIÊNCIA ENERGÉTICA NO ABASTECIMENTO DE ÁGUA: UM ESTUDO DE CASO</a:t>
            </a:r>
            <a:endParaRPr lang="pt-BR" sz="2000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62DB4269-51DD-45CE-B3EA-7D5C27CEE0EC}"/>
              </a:ext>
            </a:extLst>
          </p:cNvPr>
          <p:cNvSpPr/>
          <p:nvPr/>
        </p:nvSpPr>
        <p:spPr bwMode="auto">
          <a:xfrm>
            <a:off x="0" y="0"/>
            <a:ext cx="9144000" cy="1076432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sz="2200" b="1" i="0" u="none" strike="noStrike" cap="none" normalizeH="0" baseline="0" dirty="0">
              <a:ln>
                <a:noFill/>
              </a:ln>
              <a:solidFill>
                <a:srgbClr val="999999"/>
              </a:solidFill>
              <a:effectLst/>
              <a:latin typeface="Arial" charset="0"/>
            </a:endParaRP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BCD38616-E64F-4E0C-BBE6-0D6AA8EC72D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791" b="5344"/>
          <a:stretch/>
        </p:blipFill>
        <p:spPr>
          <a:xfrm>
            <a:off x="2362875" y="0"/>
            <a:ext cx="4247748" cy="1260140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8E11E507-6987-4E81-AEB4-626C3409925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8634" y="5547512"/>
            <a:ext cx="3683978" cy="1108996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319B48F1-34BC-485A-96C4-2E718F6F933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53"/>
          <a:stretch/>
        </p:blipFill>
        <p:spPr>
          <a:xfrm>
            <a:off x="923122" y="5280222"/>
            <a:ext cx="4104456" cy="1474120"/>
          </a:xfrm>
          <a:prstGeom prst="rect">
            <a:avLst/>
          </a:prstGeom>
        </p:spPr>
      </p:pic>
      <p:graphicFrame>
        <p:nvGraphicFramePr>
          <p:cNvPr id="14" name="Tabela 13">
            <a:extLst>
              <a:ext uri="{FF2B5EF4-FFF2-40B4-BE49-F238E27FC236}">
                <a16:creationId xmlns:a16="http://schemas.microsoft.com/office/drawing/2014/main" id="{2C7F1162-1AA7-409B-B9C4-639D74E683C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7554905"/>
              </p:ext>
            </p:extLst>
          </p:nvPr>
        </p:nvGraphicFramePr>
        <p:xfrm>
          <a:off x="923122" y="4202634"/>
          <a:ext cx="7344815" cy="701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68963">
                  <a:extLst>
                    <a:ext uri="{9D8B030D-6E8A-4147-A177-3AD203B41FA5}">
                      <a16:colId xmlns:a16="http://schemas.microsoft.com/office/drawing/2014/main" val="3721825663"/>
                    </a:ext>
                  </a:extLst>
                </a:gridCol>
                <a:gridCol w="1468963">
                  <a:extLst>
                    <a:ext uri="{9D8B030D-6E8A-4147-A177-3AD203B41FA5}">
                      <a16:colId xmlns:a16="http://schemas.microsoft.com/office/drawing/2014/main" val="717835902"/>
                    </a:ext>
                  </a:extLst>
                </a:gridCol>
                <a:gridCol w="1468963">
                  <a:extLst>
                    <a:ext uri="{9D8B030D-6E8A-4147-A177-3AD203B41FA5}">
                      <a16:colId xmlns:a16="http://schemas.microsoft.com/office/drawing/2014/main" val="381998803"/>
                    </a:ext>
                  </a:extLst>
                </a:gridCol>
                <a:gridCol w="1281743">
                  <a:extLst>
                    <a:ext uri="{9D8B030D-6E8A-4147-A177-3AD203B41FA5}">
                      <a16:colId xmlns:a16="http://schemas.microsoft.com/office/drawing/2014/main" val="2035033311"/>
                    </a:ext>
                  </a:extLst>
                </a:gridCol>
                <a:gridCol w="1656183">
                  <a:extLst>
                    <a:ext uri="{9D8B030D-6E8A-4147-A177-3AD203B41FA5}">
                      <a16:colId xmlns:a16="http://schemas.microsoft.com/office/drawing/2014/main" val="94908453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PT" sz="2000" b="0" dirty="0">
                          <a:solidFill>
                            <a:schemeClr val="tx1"/>
                          </a:solidFill>
                        </a:rPr>
                        <a:t>Jessica R. Gama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2000" b="0" dirty="0">
                          <a:solidFill>
                            <a:schemeClr val="tx1"/>
                          </a:solidFill>
                        </a:rPr>
                        <a:t>André B. G. Silveira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2000" b="0" dirty="0">
                          <a:solidFill>
                            <a:schemeClr val="tx1"/>
                          </a:solidFill>
                        </a:rPr>
                        <a:t>Jonas Gonçalves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2000" b="0" dirty="0">
                          <a:solidFill>
                            <a:schemeClr val="tx1"/>
                          </a:solidFill>
                        </a:rPr>
                        <a:t>Rita Cavaleiro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2000" b="0" dirty="0">
                          <a:solidFill>
                            <a:schemeClr val="tx1"/>
                          </a:solidFill>
                        </a:rPr>
                        <a:t>Thalita S. Fagundes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948270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15962749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" name="Conector reto 25"/>
          <p:cNvCxnSpPr/>
          <p:nvPr/>
        </p:nvCxnSpPr>
        <p:spPr bwMode="auto">
          <a:xfrm flipV="1">
            <a:off x="33510" y="3722747"/>
            <a:ext cx="9058601" cy="38794"/>
          </a:xfrm>
          <a:prstGeom prst="line">
            <a:avLst/>
          </a:prstGeom>
          <a:ln w="57150"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CaixaDeTexto 22"/>
          <p:cNvSpPr txBox="1"/>
          <p:nvPr/>
        </p:nvSpPr>
        <p:spPr>
          <a:xfrm>
            <a:off x="120072" y="3891193"/>
            <a:ext cx="89720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0" dirty="0" err="1"/>
              <a:t>jul</a:t>
            </a:r>
            <a:r>
              <a:rPr lang="pt-BR" sz="2000" b="0" dirty="0"/>
              <a:t> </a:t>
            </a:r>
            <a:r>
              <a:rPr lang="pt-BR" sz="2000" b="0" dirty="0" err="1"/>
              <a:t>ago</a:t>
            </a:r>
            <a:r>
              <a:rPr lang="pt-BR" sz="2000" b="0" dirty="0"/>
              <a:t> set out </a:t>
            </a:r>
            <a:r>
              <a:rPr lang="pt-BR" sz="2000" b="0" dirty="0" err="1"/>
              <a:t>nov</a:t>
            </a:r>
            <a:r>
              <a:rPr lang="pt-BR" sz="2000" b="0" dirty="0"/>
              <a:t> dez </a:t>
            </a:r>
            <a:r>
              <a:rPr lang="pt-BR" sz="2000" b="0" dirty="0" err="1"/>
              <a:t>jan</a:t>
            </a:r>
            <a:r>
              <a:rPr lang="pt-BR" sz="2000" b="0" dirty="0"/>
              <a:t> </a:t>
            </a:r>
            <a:r>
              <a:rPr lang="pt-BR" sz="2000" b="0" dirty="0" err="1"/>
              <a:t>fev</a:t>
            </a:r>
            <a:r>
              <a:rPr lang="pt-BR" sz="2000" b="0" dirty="0"/>
              <a:t> mar </a:t>
            </a:r>
            <a:r>
              <a:rPr lang="pt-BR" sz="2000" b="0" dirty="0" err="1"/>
              <a:t>abr</a:t>
            </a:r>
            <a:r>
              <a:rPr lang="pt-BR" sz="2000" b="0" dirty="0"/>
              <a:t> </a:t>
            </a:r>
            <a:r>
              <a:rPr lang="pt-BR" sz="2000" b="0" dirty="0" err="1"/>
              <a:t>mai</a:t>
            </a:r>
            <a:r>
              <a:rPr lang="pt-BR" sz="2000" b="0" dirty="0"/>
              <a:t> </a:t>
            </a:r>
            <a:r>
              <a:rPr lang="pt-BR" sz="2000" b="0" dirty="0" err="1"/>
              <a:t>jun</a:t>
            </a:r>
            <a:r>
              <a:rPr lang="pt-BR" sz="2000" b="0" dirty="0"/>
              <a:t> </a:t>
            </a:r>
            <a:r>
              <a:rPr lang="pt-BR" sz="2000" b="0" dirty="0" err="1"/>
              <a:t>jul</a:t>
            </a:r>
            <a:r>
              <a:rPr lang="pt-BR" sz="2000" b="0" dirty="0"/>
              <a:t> </a:t>
            </a:r>
            <a:r>
              <a:rPr lang="pt-BR" sz="2000" b="0" dirty="0" err="1"/>
              <a:t>ago</a:t>
            </a:r>
            <a:r>
              <a:rPr lang="pt-BR" sz="2000" b="0" dirty="0"/>
              <a:t> set out </a:t>
            </a:r>
            <a:r>
              <a:rPr lang="pt-BR" sz="2000" b="0" dirty="0" err="1"/>
              <a:t>nov</a:t>
            </a:r>
            <a:r>
              <a:rPr lang="pt-BR" sz="2000" b="0" dirty="0"/>
              <a:t> dez </a:t>
            </a:r>
            <a:r>
              <a:rPr lang="pt-BR" sz="2000" b="0" dirty="0" err="1"/>
              <a:t>jan</a:t>
            </a:r>
            <a:r>
              <a:rPr lang="pt-BR" sz="2000" b="0" dirty="0"/>
              <a:t> </a:t>
            </a:r>
            <a:r>
              <a:rPr lang="pt-BR" sz="2000" b="0" dirty="0" err="1"/>
              <a:t>fev</a:t>
            </a:r>
            <a:r>
              <a:rPr lang="pt-BR" sz="2000" b="0" dirty="0"/>
              <a:t>  </a:t>
            </a:r>
          </a:p>
        </p:txBody>
      </p:sp>
      <p:cxnSp>
        <p:nvCxnSpPr>
          <p:cNvPr id="64" name="Conector reto 63"/>
          <p:cNvCxnSpPr/>
          <p:nvPr/>
        </p:nvCxnSpPr>
        <p:spPr bwMode="auto">
          <a:xfrm>
            <a:off x="8207563" y="2152601"/>
            <a:ext cx="0" cy="1559026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98" name="Seta para a Direita 97"/>
          <p:cNvSpPr/>
          <p:nvPr/>
        </p:nvSpPr>
        <p:spPr bwMode="auto">
          <a:xfrm>
            <a:off x="120072" y="2866932"/>
            <a:ext cx="3230769" cy="738909"/>
          </a:xfrm>
          <a:prstGeom prst="rightArrow">
            <a:avLst/>
          </a:prstGeom>
          <a:solidFill>
            <a:schemeClr val="tx1">
              <a:lumMod val="50000"/>
              <a:lumOff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Preparação</a:t>
            </a:r>
          </a:p>
        </p:txBody>
      </p:sp>
      <p:sp>
        <p:nvSpPr>
          <p:cNvPr id="63" name="CaixaDeTexto 62"/>
          <p:cNvSpPr txBox="1"/>
          <p:nvPr/>
        </p:nvSpPr>
        <p:spPr>
          <a:xfrm>
            <a:off x="7329005" y="1779898"/>
            <a:ext cx="1711032" cy="338554"/>
          </a:xfrm>
          <a:prstGeom prst="rect">
            <a:avLst/>
          </a:prstGeom>
          <a:solidFill>
            <a:srgbClr val="FB9A26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1600" dirty="0">
                <a:solidFill>
                  <a:schemeClr val="tx1"/>
                </a:solidFill>
              </a:rPr>
              <a:t>Encerramento </a:t>
            </a:r>
          </a:p>
        </p:txBody>
      </p:sp>
      <p:sp>
        <p:nvSpPr>
          <p:cNvPr id="77" name="Retângulo 76"/>
          <p:cNvSpPr/>
          <p:nvPr/>
        </p:nvSpPr>
        <p:spPr bwMode="auto">
          <a:xfrm>
            <a:off x="154073" y="4250085"/>
            <a:ext cx="2626002" cy="460054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pt-BR" sz="3600" cap="small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</a:rPr>
              <a:t>2016</a:t>
            </a:r>
            <a:endParaRPr kumimoji="0" lang="pt-BR" sz="2800" i="0" u="none" strike="noStrike" cap="small" normalizeH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charset="0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6C10FC90-5591-43EA-90C7-49641085D54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4781" y="1784182"/>
            <a:ext cx="1407164" cy="372229"/>
          </a:xfrm>
          <a:prstGeom prst="rect">
            <a:avLst/>
          </a:prstGeom>
        </p:spPr>
      </p:pic>
      <p:sp>
        <p:nvSpPr>
          <p:cNvPr id="32" name="Retângulo 31">
            <a:extLst>
              <a:ext uri="{FF2B5EF4-FFF2-40B4-BE49-F238E27FC236}">
                <a16:creationId xmlns:a16="http://schemas.microsoft.com/office/drawing/2014/main" id="{159685F7-2C4F-4B4F-908D-CF7D8CC8F355}"/>
              </a:ext>
            </a:extLst>
          </p:cNvPr>
          <p:cNvSpPr/>
          <p:nvPr/>
        </p:nvSpPr>
        <p:spPr bwMode="auto">
          <a:xfrm>
            <a:off x="103963" y="1324128"/>
            <a:ext cx="1289134" cy="460054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pt-BR" sz="2800" cap="small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</a:rPr>
              <a:t>BMZ</a:t>
            </a:r>
            <a:endParaRPr kumimoji="0" lang="pt-BR" sz="2000" i="0" u="none" strike="noStrike" cap="small" normalizeH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charset="0"/>
            </a:endParaRPr>
          </a:p>
        </p:txBody>
      </p:sp>
      <p:sp>
        <p:nvSpPr>
          <p:cNvPr id="35" name="Seta para a Direita 97">
            <a:extLst>
              <a:ext uri="{FF2B5EF4-FFF2-40B4-BE49-F238E27FC236}">
                <a16:creationId xmlns:a16="http://schemas.microsoft.com/office/drawing/2014/main" id="{2265FD65-62E2-49CB-89D7-638A5C0A1D40}"/>
              </a:ext>
            </a:extLst>
          </p:cNvPr>
          <p:cNvSpPr/>
          <p:nvPr/>
        </p:nvSpPr>
        <p:spPr bwMode="auto">
          <a:xfrm>
            <a:off x="3351327" y="2841874"/>
            <a:ext cx="2223208" cy="738909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Primeira Fase</a:t>
            </a:r>
          </a:p>
        </p:txBody>
      </p:sp>
      <p:sp>
        <p:nvSpPr>
          <p:cNvPr id="37" name="Retângulo 36">
            <a:extLst>
              <a:ext uri="{FF2B5EF4-FFF2-40B4-BE49-F238E27FC236}">
                <a16:creationId xmlns:a16="http://schemas.microsoft.com/office/drawing/2014/main" id="{102B3674-2B69-4B96-858B-32FBD904EA50}"/>
              </a:ext>
            </a:extLst>
          </p:cNvPr>
          <p:cNvSpPr/>
          <p:nvPr/>
        </p:nvSpPr>
        <p:spPr bwMode="auto">
          <a:xfrm>
            <a:off x="2814075" y="4239718"/>
            <a:ext cx="2626002" cy="460054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pt-BR" sz="3600" cap="small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</a:rPr>
              <a:t>2017</a:t>
            </a:r>
            <a:endParaRPr kumimoji="0" lang="pt-BR" sz="2800" i="0" u="none" strike="noStrike" cap="small" normalizeH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charset="0"/>
            </a:endParaRPr>
          </a:p>
        </p:txBody>
      </p:sp>
      <p:sp>
        <p:nvSpPr>
          <p:cNvPr id="38" name="Retângulo 37">
            <a:extLst>
              <a:ext uri="{FF2B5EF4-FFF2-40B4-BE49-F238E27FC236}">
                <a16:creationId xmlns:a16="http://schemas.microsoft.com/office/drawing/2014/main" id="{C45478BC-288A-4E1A-9946-70189A769B34}"/>
              </a:ext>
            </a:extLst>
          </p:cNvPr>
          <p:cNvSpPr/>
          <p:nvPr/>
        </p:nvSpPr>
        <p:spPr bwMode="auto">
          <a:xfrm>
            <a:off x="7727036" y="4207967"/>
            <a:ext cx="2626002" cy="460054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pt-BR" sz="3600" cap="small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</a:rPr>
              <a:t>2018</a:t>
            </a:r>
            <a:endParaRPr kumimoji="0" lang="pt-BR" sz="2800" i="0" u="none" strike="noStrike" cap="small" normalizeH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charset="0"/>
            </a:endParaRPr>
          </a:p>
        </p:txBody>
      </p:sp>
      <p:pic>
        <p:nvPicPr>
          <p:cNvPr id="73" name="Imagem 72" descr="S:\MODELOS\ARES-PCJ - sem borda.jpg">
            <a:extLst>
              <a:ext uri="{FF2B5EF4-FFF2-40B4-BE49-F238E27FC236}">
                <a16:creationId xmlns:a16="http://schemas.microsoft.com/office/drawing/2014/main" id="{F37B40E6-07A6-4796-A672-4FEC80DE11E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0477" y="1983796"/>
            <a:ext cx="1157087" cy="948318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Espaço Reservado para Conteúdo 2">
            <a:extLst>
              <a:ext uri="{FF2B5EF4-FFF2-40B4-BE49-F238E27FC236}">
                <a16:creationId xmlns:a16="http://schemas.microsoft.com/office/drawing/2014/main" id="{9DBC3608-78A4-41F1-8794-CE847038FE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10" y="4999329"/>
            <a:ext cx="3076452" cy="1447689"/>
          </a:xfrm>
        </p:spPr>
        <p:txBody>
          <a:bodyPr/>
          <a:lstStyle/>
          <a:p>
            <a:r>
              <a:rPr lang="pt-BR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Articulação</a:t>
            </a:r>
          </a:p>
          <a:p>
            <a:r>
              <a:rPr lang="pt-BR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Preparação de conteúdos</a:t>
            </a:r>
          </a:p>
          <a:p>
            <a:r>
              <a:rPr lang="pt-BR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Chamada pública</a:t>
            </a:r>
          </a:p>
          <a:p>
            <a:endParaRPr lang="pt-BR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5" name="Espaço Reservado para Conteúdo 2">
            <a:extLst>
              <a:ext uri="{FF2B5EF4-FFF2-40B4-BE49-F238E27FC236}">
                <a16:creationId xmlns:a16="http://schemas.microsoft.com/office/drawing/2014/main" id="{C631F373-F082-4EA3-8497-0FC928ABDC07}"/>
              </a:ext>
            </a:extLst>
          </p:cNvPr>
          <p:cNvSpPr txBox="1">
            <a:spLocks/>
          </p:cNvSpPr>
          <p:nvPr/>
        </p:nvSpPr>
        <p:spPr bwMode="auto">
          <a:xfrm>
            <a:off x="3218243" y="5025622"/>
            <a:ext cx="3076452" cy="14476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60000" indent="-360000" algn="l" rtl="0" eaLnBrk="1" fontAlgn="base" hangingPunct="1">
              <a:spcBef>
                <a:spcPts val="400"/>
              </a:spcBef>
              <a:spcAft>
                <a:spcPts val="800"/>
              </a:spcAft>
              <a:buClr>
                <a:srgbClr val="C80F0F"/>
              </a:buClr>
              <a:buFont typeface="Arial" pitchFamily="34" charset="0"/>
              <a:buChar char="•"/>
              <a:tabLst>
                <a:tab pos="2190750" algn="l"/>
              </a:tabLst>
              <a:defRPr sz="1800">
                <a:solidFill>
                  <a:srgbClr val="6E6452"/>
                </a:solidFill>
                <a:latin typeface="+mn-lt"/>
                <a:ea typeface="+mn-ea"/>
                <a:cs typeface="+mn-cs"/>
              </a:defRPr>
            </a:lvl1pPr>
            <a:lvl2pPr marL="720000" indent="-360000" algn="l" rtl="0" eaLnBrk="1" fontAlgn="base" hangingPunct="1">
              <a:spcBef>
                <a:spcPts val="400"/>
              </a:spcBef>
              <a:spcAft>
                <a:spcPts val="800"/>
              </a:spcAft>
              <a:buClr>
                <a:srgbClr val="6E6452"/>
              </a:buClr>
              <a:buFont typeface="Arial" pitchFamily="34" charset="0"/>
              <a:buChar char="•"/>
              <a:tabLst>
                <a:tab pos="2190750" algn="l"/>
              </a:tabLst>
              <a:defRPr sz="1800">
                <a:solidFill>
                  <a:srgbClr val="6E6452"/>
                </a:solidFill>
                <a:latin typeface="+mn-lt"/>
              </a:defRPr>
            </a:lvl2pPr>
            <a:lvl3pPr marL="1080000" indent="-360000" algn="l" rtl="0" eaLnBrk="1" fontAlgn="base" hangingPunct="1">
              <a:spcBef>
                <a:spcPts val="400"/>
              </a:spcBef>
              <a:spcAft>
                <a:spcPts val="800"/>
              </a:spcAft>
              <a:buClr>
                <a:srgbClr val="6E6452"/>
              </a:buClr>
              <a:buFont typeface="Arial" pitchFamily="34" charset="0"/>
              <a:buChar char="•"/>
              <a:tabLst>
                <a:tab pos="2190750" algn="l"/>
              </a:tabLst>
              <a:defRPr sz="1800">
                <a:solidFill>
                  <a:srgbClr val="6E6452"/>
                </a:solidFill>
                <a:latin typeface="+mn-lt"/>
              </a:defRPr>
            </a:lvl3pPr>
            <a:lvl4pPr marL="1440000" indent="-360000" algn="l" rtl="0" eaLnBrk="1" fontAlgn="base" hangingPunct="1">
              <a:spcBef>
                <a:spcPts val="400"/>
              </a:spcBef>
              <a:spcAft>
                <a:spcPts val="800"/>
              </a:spcAft>
              <a:buClr>
                <a:srgbClr val="6E6452"/>
              </a:buClr>
              <a:buFont typeface="Arial" pitchFamily="34" charset="0"/>
              <a:buChar char="•"/>
              <a:tabLst>
                <a:tab pos="2190750" algn="l"/>
              </a:tabLst>
              <a:defRPr sz="1800" baseline="0">
                <a:solidFill>
                  <a:srgbClr val="6E6452"/>
                </a:solidFill>
                <a:latin typeface="+mn-lt"/>
              </a:defRPr>
            </a:lvl4pPr>
            <a:lvl5pPr marL="1800000" indent="-360000" algn="l" rtl="0" eaLnBrk="1" fontAlgn="base" hangingPunct="1">
              <a:spcBef>
                <a:spcPts val="400"/>
              </a:spcBef>
              <a:spcAft>
                <a:spcPts val="800"/>
              </a:spcAft>
              <a:buClr>
                <a:srgbClr val="6E6452"/>
              </a:buClr>
              <a:buFont typeface="Arial" pitchFamily="34" charset="0"/>
              <a:buChar char="•"/>
              <a:tabLst>
                <a:tab pos="2190750" algn="l"/>
              </a:tabLst>
              <a:defRPr sz="1800" baseline="0">
                <a:solidFill>
                  <a:srgbClr val="6E6452"/>
                </a:solidFill>
                <a:latin typeface="+mn-lt"/>
              </a:defRPr>
            </a:lvl5pPr>
            <a:lvl6pPr marL="2160000" indent="-360000" algn="l" rtl="0" eaLnBrk="1" fontAlgn="base" hangingPunct="1">
              <a:spcBef>
                <a:spcPts val="400"/>
              </a:spcBef>
              <a:spcAft>
                <a:spcPts val="800"/>
              </a:spcAft>
              <a:buClr>
                <a:srgbClr val="6E6452"/>
              </a:buClr>
              <a:buFont typeface="Arial" pitchFamily="34" charset="0"/>
              <a:buChar char="•"/>
              <a:tabLst>
                <a:tab pos="2190750" algn="l"/>
              </a:tabLst>
              <a:defRPr sz="1800" baseline="0">
                <a:solidFill>
                  <a:srgbClr val="6E6452"/>
                </a:solidFill>
                <a:latin typeface="+mn-lt"/>
              </a:defRPr>
            </a:lvl6pPr>
            <a:lvl7pPr marL="2520000" indent="-360000" algn="l" rtl="0" eaLnBrk="1" fontAlgn="base" hangingPunct="1">
              <a:spcBef>
                <a:spcPts val="400"/>
              </a:spcBef>
              <a:spcAft>
                <a:spcPts val="800"/>
              </a:spcAft>
              <a:buClr>
                <a:srgbClr val="6E6452"/>
              </a:buClr>
              <a:buFont typeface="Arial" pitchFamily="34" charset="0"/>
              <a:buChar char="•"/>
              <a:tabLst>
                <a:tab pos="2190750" algn="l"/>
              </a:tabLst>
              <a:defRPr sz="1800" baseline="0">
                <a:solidFill>
                  <a:srgbClr val="6E6452"/>
                </a:solidFill>
                <a:latin typeface="+mn-lt"/>
              </a:defRPr>
            </a:lvl7pPr>
            <a:lvl8pPr marL="2880000" indent="-360000" algn="l" rtl="0" eaLnBrk="1" fontAlgn="base" hangingPunct="1">
              <a:spcBef>
                <a:spcPts val="400"/>
              </a:spcBef>
              <a:spcAft>
                <a:spcPts val="800"/>
              </a:spcAft>
              <a:buClr>
                <a:srgbClr val="6E6452"/>
              </a:buClr>
              <a:buFont typeface="Arial" pitchFamily="34" charset="0"/>
              <a:buChar char="•"/>
              <a:tabLst>
                <a:tab pos="2190750" algn="l"/>
              </a:tabLst>
              <a:defRPr sz="1800" baseline="0">
                <a:solidFill>
                  <a:srgbClr val="6E6452"/>
                </a:solidFill>
                <a:latin typeface="+mn-lt"/>
              </a:defRPr>
            </a:lvl8pPr>
            <a:lvl9pPr marL="3240000" indent="-360000" algn="l" rtl="0" eaLnBrk="1" fontAlgn="base" hangingPunct="1">
              <a:spcBef>
                <a:spcPts val="400"/>
              </a:spcBef>
              <a:spcAft>
                <a:spcPts val="800"/>
              </a:spcAft>
              <a:buClr>
                <a:srgbClr val="6E6452"/>
              </a:buClr>
              <a:buFont typeface="Arial" pitchFamily="34" charset="0"/>
              <a:buChar char="•"/>
              <a:tabLst>
                <a:tab pos="2190750" algn="l"/>
              </a:tabLst>
              <a:defRPr sz="1800" baseline="0">
                <a:solidFill>
                  <a:srgbClr val="6E6452"/>
                </a:solidFill>
                <a:latin typeface="+mn-lt"/>
              </a:defRPr>
            </a:lvl9pPr>
          </a:lstStyle>
          <a:p>
            <a:r>
              <a:rPr lang="pt-BR" b="0" kern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Capacitação </a:t>
            </a:r>
          </a:p>
          <a:p>
            <a:r>
              <a:rPr lang="pt-BR" b="0" kern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Acompanhamento</a:t>
            </a:r>
          </a:p>
          <a:p>
            <a:r>
              <a:rPr lang="pt-BR" b="0" kern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Relatório de 1ª fase</a:t>
            </a:r>
          </a:p>
        </p:txBody>
      </p:sp>
      <p:sp>
        <p:nvSpPr>
          <p:cNvPr id="79" name="CaixaDeTexto 78">
            <a:extLst>
              <a:ext uri="{FF2B5EF4-FFF2-40B4-BE49-F238E27FC236}">
                <a16:creationId xmlns:a16="http://schemas.microsoft.com/office/drawing/2014/main" id="{F9505668-93DF-4ECE-BD5D-E0D00996832A}"/>
              </a:ext>
            </a:extLst>
          </p:cNvPr>
          <p:cNvSpPr txBox="1"/>
          <p:nvPr/>
        </p:nvSpPr>
        <p:spPr>
          <a:xfrm>
            <a:off x="8064349" y="2964509"/>
            <a:ext cx="1217211" cy="461665"/>
          </a:xfrm>
          <a:prstGeom prst="rect">
            <a:avLst/>
          </a:prstGeom>
          <a:solidFill>
            <a:srgbClr val="7AB3A7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1200" b="0" dirty="0">
                <a:solidFill>
                  <a:schemeClr val="tx1"/>
                </a:solidFill>
              </a:rPr>
              <a:t>Avaliação de produtos</a:t>
            </a:r>
          </a:p>
        </p:txBody>
      </p:sp>
      <p:sp>
        <p:nvSpPr>
          <p:cNvPr id="36" name="Seta para a Direita 97">
            <a:extLst>
              <a:ext uri="{FF2B5EF4-FFF2-40B4-BE49-F238E27FC236}">
                <a16:creationId xmlns:a16="http://schemas.microsoft.com/office/drawing/2014/main" id="{FFF441F8-B321-44D4-B01D-E0D506046913}"/>
              </a:ext>
            </a:extLst>
          </p:cNvPr>
          <p:cNvSpPr/>
          <p:nvPr/>
        </p:nvSpPr>
        <p:spPr bwMode="auto">
          <a:xfrm>
            <a:off x="5574534" y="2846061"/>
            <a:ext cx="2633029" cy="738909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Segunda Fase</a:t>
            </a:r>
          </a:p>
        </p:txBody>
      </p:sp>
      <p:sp>
        <p:nvSpPr>
          <p:cNvPr id="80" name="Espaço Reservado para Conteúdo 2">
            <a:extLst>
              <a:ext uri="{FF2B5EF4-FFF2-40B4-BE49-F238E27FC236}">
                <a16:creationId xmlns:a16="http://schemas.microsoft.com/office/drawing/2014/main" id="{B9371FF8-DF07-4502-AE16-1ABCD2178E39}"/>
              </a:ext>
            </a:extLst>
          </p:cNvPr>
          <p:cNvSpPr txBox="1">
            <a:spLocks/>
          </p:cNvSpPr>
          <p:nvPr/>
        </p:nvSpPr>
        <p:spPr bwMode="auto">
          <a:xfrm>
            <a:off x="5673589" y="5044740"/>
            <a:ext cx="3076452" cy="14476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60000" indent="-360000" algn="l" rtl="0" eaLnBrk="1" fontAlgn="base" hangingPunct="1">
              <a:spcBef>
                <a:spcPts val="400"/>
              </a:spcBef>
              <a:spcAft>
                <a:spcPts val="800"/>
              </a:spcAft>
              <a:buClr>
                <a:srgbClr val="C80F0F"/>
              </a:buClr>
              <a:buFont typeface="Arial" pitchFamily="34" charset="0"/>
              <a:buChar char="•"/>
              <a:tabLst>
                <a:tab pos="2190750" algn="l"/>
              </a:tabLst>
              <a:defRPr sz="1800">
                <a:solidFill>
                  <a:srgbClr val="6E6452"/>
                </a:solidFill>
                <a:latin typeface="+mn-lt"/>
                <a:ea typeface="+mn-ea"/>
                <a:cs typeface="+mn-cs"/>
              </a:defRPr>
            </a:lvl1pPr>
            <a:lvl2pPr marL="720000" indent="-360000" algn="l" rtl="0" eaLnBrk="1" fontAlgn="base" hangingPunct="1">
              <a:spcBef>
                <a:spcPts val="400"/>
              </a:spcBef>
              <a:spcAft>
                <a:spcPts val="800"/>
              </a:spcAft>
              <a:buClr>
                <a:srgbClr val="6E6452"/>
              </a:buClr>
              <a:buFont typeface="Arial" pitchFamily="34" charset="0"/>
              <a:buChar char="•"/>
              <a:tabLst>
                <a:tab pos="2190750" algn="l"/>
              </a:tabLst>
              <a:defRPr sz="1800">
                <a:solidFill>
                  <a:srgbClr val="6E6452"/>
                </a:solidFill>
                <a:latin typeface="+mn-lt"/>
              </a:defRPr>
            </a:lvl2pPr>
            <a:lvl3pPr marL="1080000" indent="-360000" algn="l" rtl="0" eaLnBrk="1" fontAlgn="base" hangingPunct="1">
              <a:spcBef>
                <a:spcPts val="400"/>
              </a:spcBef>
              <a:spcAft>
                <a:spcPts val="800"/>
              </a:spcAft>
              <a:buClr>
                <a:srgbClr val="6E6452"/>
              </a:buClr>
              <a:buFont typeface="Arial" pitchFamily="34" charset="0"/>
              <a:buChar char="•"/>
              <a:tabLst>
                <a:tab pos="2190750" algn="l"/>
              </a:tabLst>
              <a:defRPr sz="1800">
                <a:solidFill>
                  <a:srgbClr val="6E6452"/>
                </a:solidFill>
                <a:latin typeface="+mn-lt"/>
              </a:defRPr>
            </a:lvl3pPr>
            <a:lvl4pPr marL="1440000" indent="-360000" algn="l" rtl="0" eaLnBrk="1" fontAlgn="base" hangingPunct="1">
              <a:spcBef>
                <a:spcPts val="400"/>
              </a:spcBef>
              <a:spcAft>
                <a:spcPts val="800"/>
              </a:spcAft>
              <a:buClr>
                <a:srgbClr val="6E6452"/>
              </a:buClr>
              <a:buFont typeface="Arial" pitchFamily="34" charset="0"/>
              <a:buChar char="•"/>
              <a:tabLst>
                <a:tab pos="2190750" algn="l"/>
              </a:tabLst>
              <a:defRPr sz="1800" baseline="0">
                <a:solidFill>
                  <a:srgbClr val="6E6452"/>
                </a:solidFill>
                <a:latin typeface="+mn-lt"/>
              </a:defRPr>
            </a:lvl4pPr>
            <a:lvl5pPr marL="1800000" indent="-360000" algn="l" rtl="0" eaLnBrk="1" fontAlgn="base" hangingPunct="1">
              <a:spcBef>
                <a:spcPts val="400"/>
              </a:spcBef>
              <a:spcAft>
                <a:spcPts val="800"/>
              </a:spcAft>
              <a:buClr>
                <a:srgbClr val="6E6452"/>
              </a:buClr>
              <a:buFont typeface="Arial" pitchFamily="34" charset="0"/>
              <a:buChar char="•"/>
              <a:tabLst>
                <a:tab pos="2190750" algn="l"/>
              </a:tabLst>
              <a:defRPr sz="1800" baseline="0">
                <a:solidFill>
                  <a:srgbClr val="6E6452"/>
                </a:solidFill>
                <a:latin typeface="+mn-lt"/>
              </a:defRPr>
            </a:lvl5pPr>
            <a:lvl6pPr marL="2160000" indent="-360000" algn="l" rtl="0" eaLnBrk="1" fontAlgn="base" hangingPunct="1">
              <a:spcBef>
                <a:spcPts val="400"/>
              </a:spcBef>
              <a:spcAft>
                <a:spcPts val="800"/>
              </a:spcAft>
              <a:buClr>
                <a:srgbClr val="6E6452"/>
              </a:buClr>
              <a:buFont typeface="Arial" pitchFamily="34" charset="0"/>
              <a:buChar char="•"/>
              <a:tabLst>
                <a:tab pos="2190750" algn="l"/>
              </a:tabLst>
              <a:defRPr sz="1800" baseline="0">
                <a:solidFill>
                  <a:srgbClr val="6E6452"/>
                </a:solidFill>
                <a:latin typeface="+mn-lt"/>
              </a:defRPr>
            </a:lvl6pPr>
            <a:lvl7pPr marL="2520000" indent="-360000" algn="l" rtl="0" eaLnBrk="1" fontAlgn="base" hangingPunct="1">
              <a:spcBef>
                <a:spcPts val="400"/>
              </a:spcBef>
              <a:spcAft>
                <a:spcPts val="800"/>
              </a:spcAft>
              <a:buClr>
                <a:srgbClr val="6E6452"/>
              </a:buClr>
              <a:buFont typeface="Arial" pitchFamily="34" charset="0"/>
              <a:buChar char="•"/>
              <a:tabLst>
                <a:tab pos="2190750" algn="l"/>
              </a:tabLst>
              <a:defRPr sz="1800" baseline="0">
                <a:solidFill>
                  <a:srgbClr val="6E6452"/>
                </a:solidFill>
                <a:latin typeface="+mn-lt"/>
              </a:defRPr>
            </a:lvl7pPr>
            <a:lvl8pPr marL="2880000" indent="-360000" algn="l" rtl="0" eaLnBrk="1" fontAlgn="base" hangingPunct="1">
              <a:spcBef>
                <a:spcPts val="400"/>
              </a:spcBef>
              <a:spcAft>
                <a:spcPts val="800"/>
              </a:spcAft>
              <a:buClr>
                <a:srgbClr val="6E6452"/>
              </a:buClr>
              <a:buFont typeface="Arial" pitchFamily="34" charset="0"/>
              <a:buChar char="•"/>
              <a:tabLst>
                <a:tab pos="2190750" algn="l"/>
              </a:tabLst>
              <a:defRPr sz="1800" baseline="0">
                <a:solidFill>
                  <a:srgbClr val="6E6452"/>
                </a:solidFill>
                <a:latin typeface="+mn-lt"/>
              </a:defRPr>
            </a:lvl8pPr>
            <a:lvl9pPr marL="3240000" indent="-360000" algn="l" rtl="0" eaLnBrk="1" fontAlgn="base" hangingPunct="1">
              <a:spcBef>
                <a:spcPts val="400"/>
              </a:spcBef>
              <a:spcAft>
                <a:spcPts val="800"/>
              </a:spcAft>
              <a:buClr>
                <a:srgbClr val="6E6452"/>
              </a:buClr>
              <a:buFont typeface="Arial" pitchFamily="34" charset="0"/>
              <a:buChar char="•"/>
              <a:tabLst>
                <a:tab pos="2190750" algn="l"/>
              </a:tabLst>
              <a:defRPr sz="1800" baseline="0">
                <a:solidFill>
                  <a:srgbClr val="6E6452"/>
                </a:solidFill>
                <a:latin typeface="+mn-lt"/>
              </a:defRPr>
            </a:lvl9pPr>
          </a:lstStyle>
          <a:p>
            <a:r>
              <a:rPr lang="pt-BR" b="0" kern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Elaboração de produtos </a:t>
            </a:r>
          </a:p>
          <a:p>
            <a:r>
              <a:rPr lang="pt-BR" b="0" kern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Capacitação </a:t>
            </a:r>
          </a:p>
          <a:p>
            <a:r>
              <a:rPr lang="pt-BR" b="0" kern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Acompanhamento</a:t>
            </a:r>
          </a:p>
        </p:txBody>
      </p:sp>
      <p:sp>
        <p:nvSpPr>
          <p:cNvPr id="81" name="Espaço Reservado para Conteúdo 2">
            <a:extLst>
              <a:ext uri="{FF2B5EF4-FFF2-40B4-BE49-F238E27FC236}">
                <a16:creationId xmlns:a16="http://schemas.microsoft.com/office/drawing/2014/main" id="{7416FCFF-2487-405B-B51C-073172606A23}"/>
              </a:ext>
            </a:extLst>
          </p:cNvPr>
          <p:cNvSpPr txBox="1">
            <a:spLocks/>
          </p:cNvSpPr>
          <p:nvPr/>
        </p:nvSpPr>
        <p:spPr bwMode="auto">
          <a:xfrm rot="16200000">
            <a:off x="7604295" y="4676534"/>
            <a:ext cx="2407151" cy="9307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60000" indent="-360000" algn="l" rtl="0" eaLnBrk="1" fontAlgn="base" hangingPunct="1">
              <a:spcBef>
                <a:spcPts val="400"/>
              </a:spcBef>
              <a:spcAft>
                <a:spcPts val="800"/>
              </a:spcAft>
              <a:buClr>
                <a:srgbClr val="C80F0F"/>
              </a:buClr>
              <a:buFont typeface="Arial" pitchFamily="34" charset="0"/>
              <a:buChar char="•"/>
              <a:tabLst>
                <a:tab pos="2190750" algn="l"/>
              </a:tabLst>
              <a:defRPr sz="1800">
                <a:solidFill>
                  <a:srgbClr val="6E6452"/>
                </a:solidFill>
                <a:latin typeface="+mn-lt"/>
                <a:ea typeface="+mn-ea"/>
                <a:cs typeface="+mn-cs"/>
              </a:defRPr>
            </a:lvl1pPr>
            <a:lvl2pPr marL="720000" indent="-360000" algn="l" rtl="0" eaLnBrk="1" fontAlgn="base" hangingPunct="1">
              <a:spcBef>
                <a:spcPts val="400"/>
              </a:spcBef>
              <a:spcAft>
                <a:spcPts val="800"/>
              </a:spcAft>
              <a:buClr>
                <a:srgbClr val="6E6452"/>
              </a:buClr>
              <a:buFont typeface="Arial" pitchFamily="34" charset="0"/>
              <a:buChar char="•"/>
              <a:tabLst>
                <a:tab pos="2190750" algn="l"/>
              </a:tabLst>
              <a:defRPr sz="1800">
                <a:solidFill>
                  <a:srgbClr val="6E6452"/>
                </a:solidFill>
                <a:latin typeface="+mn-lt"/>
              </a:defRPr>
            </a:lvl2pPr>
            <a:lvl3pPr marL="1080000" indent="-360000" algn="l" rtl="0" eaLnBrk="1" fontAlgn="base" hangingPunct="1">
              <a:spcBef>
                <a:spcPts val="400"/>
              </a:spcBef>
              <a:spcAft>
                <a:spcPts val="800"/>
              </a:spcAft>
              <a:buClr>
                <a:srgbClr val="6E6452"/>
              </a:buClr>
              <a:buFont typeface="Arial" pitchFamily="34" charset="0"/>
              <a:buChar char="•"/>
              <a:tabLst>
                <a:tab pos="2190750" algn="l"/>
              </a:tabLst>
              <a:defRPr sz="1800">
                <a:solidFill>
                  <a:srgbClr val="6E6452"/>
                </a:solidFill>
                <a:latin typeface="+mn-lt"/>
              </a:defRPr>
            </a:lvl3pPr>
            <a:lvl4pPr marL="1440000" indent="-360000" algn="l" rtl="0" eaLnBrk="1" fontAlgn="base" hangingPunct="1">
              <a:spcBef>
                <a:spcPts val="400"/>
              </a:spcBef>
              <a:spcAft>
                <a:spcPts val="800"/>
              </a:spcAft>
              <a:buClr>
                <a:srgbClr val="6E6452"/>
              </a:buClr>
              <a:buFont typeface="Arial" pitchFamily="34" charset="0"/>
              <a:buChar char="•"/>
              <a:tabLst>
                <a:tab pos="2190750" algn="l"/>
              </a:tabLst>
              <a:defRPr sz="1800" baseline="0">
                <a:solidFill>
                  <a:srgbClr val="6E6452"/>
                </a:solidFill>
                <a:latin typeface="+mn-lt"/>
              </a:defRPr>
            </a:lvl4pPr>
            <a:lvl5pPr marL="1800000" indent="-360000" algn="l" rtl="0" eaLnBrk="1" fontAlgn="base" hangingPunct="1">
              <a:spcBef>
                <a:spcPts val="400"/>
              </a:spcBef>
              <a:spcAft>
                <a:spcPts val="800"/>
              </a:spcAft>
              <a:buClr>
                <a:srgbClr val="6E6452"/>
              </a:buClr>
              <a:buFont typeface="Arial" pitchFamily="34" charset="0"/>
              <a:buChar char="•"/>
              <a:tabLst>
                <a:tab pos="2190750" algn="l"/>
              </a:tabLst>
              <a:defRPr sz="1800" baseline="0">
                <a:solidFill>
                  <a:srgbClr val="6E6452"/>
                </a:solidFill>
                <a:latin typeface="+mn-lt"/>
              </a:defRPr>
            </a:lvl5pPr>
            <a:lvl6pPr marL="2160000" indent="-360000" algn="l" rtl="0" eaLnBrk="1" fontAlgn="base" hangingPunct="1">
              <a:spcBef>
                <a:spcPts val="400"/>
              </a:spcBef>
              <a:spcAft>
                <a:spcPts val="800"/>
              </a:spcAft>
              <a:buClr>
                <a:srgbClr val="6E6452"/>
              </a:buClr>
              <a:buFont typeface="Arial" pitchFamily="34" charset="0"/>
              <a:buChar char="•"/>
              <a:tabLst>
                <a:tab pos="2190750" algn="l"/>
              </a:tabLst>
              <a:defRPr sz="1800" baseline="0">
                <a:solidFill>
                  <a:srgbClr val="6E6452"/>
                </a:solidFill>
                <a:latin typeface="+mn-lt"/>
              </a:defRPr>
            </a:lvl6pPr>
            <a:lvl7pPr marL="2520000" indent="-360000" algn="l" rtl="0" eaLnBrk="1" fontAlgn="base" hangingPunct="1">
              <a:spcBef>
                <a:spcPts val="400"/>
              </a:spcBef>
              <a:spcAft>
                <a:spcPts val="800"/>
              </a:spcAft>
              <a:buClr>
                <a:srgbClr val="6E6452"/>
              </a:buClr>
              <a:buFont typeface="Arial" pitchFamily="34" charset="0"/>
              <a:buChar char="•"/>
              <a:tabLst>
                <a:tab pos="2190750" algn="l"/>
              </a:tabLst>
              <a:defRPr sz="1800" baseline="0">
                <a:solidFill>
                  <a:srgbClr val="6E6452"/>
                </a:solidFill>
                <a:latin typeface="+mn-lt"/>
              </a:defRPr>
            </a:lvl7pPr>
            <a:lvl8pPr marL="2880000" indent="-360000" algn="l" rtl="0" eaLnBrk="1" fontAlgn="base" hangingPunct="1">
              <a:spcBef>
                <a:spcPts val="400"/>
              </a:spcBef>
              <a:spcAft>
                <a:spcPts val="800"/>
              </a:spcAft>
              <a:buClr>
                <a:srgbClr val="6E6452"/>
              </a:buClr>
              <a:buFont typeface="Arial" pitchFamily="34" charset="0"/>
              <a:buChar char="•"/>
              <a:tabLst>
                <a:tab pos="2190750" algn="l"/>
              </a:tabLst>
              <a:defRPr sz="1800" baseline="0">
                <a:solidFill>
                  <a:srgbClr val="6E6452"/>
                </a:solidFill>
                <a:latin typeface="+mn-lt"/>
              </a:defRPr>
            </a:lvl8pPr>
            <a:lvl9pPr marL="3240000" indent="-360000" algn="l" rtl="0" eaLnBrk="1" fontAlgn="base" hangingPunct="1">
              <a:spcBef>
                <a:spcPts val="400"/>
              </a:spcBef>
              <a:spcAft>
                <a:spcPts val="800"/>
              </a:spcAft>
              <a:buClr>
                <a:srgbClr val="6E6452"/>
              </a:buClr>
              <a:buFont typeface="Arial" pitchFamily="34" charset="0"/>
              <a:buChar char="•"/>
              <a:tabLst>
                <a:tab pos="2190750" algn="l"/>
              </a:tabLst>
              <a:defRPr sz="1800" baseline="0">
                <a:solidFill>
                  <a:srgbClr val="6E6452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pt-BR" b="0" kern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Relatório final</a:t>
            </a:r>
          </a:p>
          <a:p>
            <a:pPr marL="0" indent="0">
              <a:buNone/>
            </a:pPr>
            <a:r>
              <a:rPr lang="pt-BR" b="0" kern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Conclusão do Vídeo</a:t>
            </a:r>
          </a:p>
        </p:txBody>
      </p:sp>
      <p:pic>
        <p:nvPicPr>
          <p:cNvPr id="82" name="Espaço Reservado para Conteúdo 3">
            <a:extLst>
              <a:ext uri="{FF2B5EF4-FFF2-40B4-BE49-F238E27FC236}">
                <a16:creationId xmlns:a16="http://schemas.microsoft.com/office/drawing/2014/main" id="{36135907-47A7-46F3-AA32-855D1F43FA0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869370" y="1099879"/>
            <a:ext cx="2910865" cy="17670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3" name="18 CuadroTexto">
            <a:extLst>
              <a:ext uri="{FF2B5EF4-FFF2-40B4-BE49-F238E27FC236}">
                <a16:creationId xmlns:a16="http://schemas.microsoft.com/office/drawing/2014/main" id="{A6FF70F7-8986-48DB-90F3-AFC043715553}"/>
              </a:ext>
            </a:extLst>
          </p:cNvPr>
          <p:cNvSpPr txBox="1"/>
          <p:nvPr/>
        </p:nvSpPr>
        <p:spPr>
          <a:xfrm>
            <a:off x="3701760" y="1401830"/>
            <a:ext cx="16073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600" b="1" dirty="0">
                <a:solidFill>
                  <a:schemeClr val="tx1"/>
                </a:solidFill>
              </a:rPr>
              <a:t>Prestadores de </a:t>
            </a:r>
            <a:r>
              <a:rPr lang="es-MX" sz="1600" b="1" dirty="0" err="1">
                <a:solidFill>
                  <a:schemeClr val="tx1"/>
                </a:solidFill>
              </a:rPr>
              <a:t>serviço</a:t>
            </a:r>
            <a:endParaRPr lang="en-US" sz="1600" b="1" dirty="0">
              <a:solidFill>
                <a:schemeClr val="tx1"/>
              </a:solidFill>
            </a:endParaRPr>
          </a:p>
        </p:txBody>
      </p:sp>
      <p:pic>
        <p:nvPicPr>
          <p:cNvPr id="24" name="Imagem 23">
            <a:extLst>
              <a:ext uri="{FF2B5EF4-FFF2-40B4-BE49-F238E27FC236}">
                <a16:creationId xmlns:a16="http://schemas.microsoft.com/office/drawing/2014/main" id="{9FB12DDB-ED48-4296-84EA-B563EED2C9A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204" y="1170260"/>
            <a:ext cx="2779556" cy="836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851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tângulo 18"/>
          <p:cNvSpPr/>
          <p:nvPr/>
        </p:nvSpPr>
        <p:spPr bwMode="auto">
          <a:xfrm>
            <a:off x="264627" y="4267200"/>
            <a:ext cx="7860837" cy="119837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pt-BR" sz="4800" cap="small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Fase 0 - Preparação</a:t>
            </a:r>
            <a:endParaRPr lang="pt-BR" sz="2400" cap="small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6" name="Conector reto 25"/>
          <p:cNvCxnSpPr/>
          <p:nvPr/>
        </p:nvCxnSpPr>
        <p:spPr bwMode="auto">
          <a:xfrm flipV="1">
            <a:off x="0" y="5559552"/>
            <a:ext cx="7498080" cy="0"/>
          </a:xfrm>
          <a:prstGeom prst="line">
            <a:avLst/>
          </a:prstGeom>
          <a:ln w="57150"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648217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1039260" y="5592418"/>
            <a:ext cx="7065477" cy="6240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r>
              <a:rPr lang="pt-BR" sz="3200" b="1" cap="small" dirty="0">
                <a:solidFill>
                  <a:sysClr val="windowText" lastClr="000000"/>
                </a:solidFill>
              </a:rPr>
              <a:t>Preparação Rede de aprendizagem</a:t>
            </a:r>
          </a:p>
          <a:p>
            <a:pPr algn="ctr"/>
            <a:r>
              <a:rPr lang="pt-BR" sz="2000" b="0" dirty="0">
                <a:solidFill>
                  <a:sysClr val="windowText" lastClr="000000"/>
                </a:solidFill>
              </a:rPr>
              <a:t>ARES-PCJ - 15 de fevereiro de 2017</a:t>
            </a: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7604" y="1629000"/>
            <a:ext cx="6408791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5904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Espaço Reservado para Conteúdo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77825" y="1334524"/>
            <a:ext cx="6988350" cy="49396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1" name="Título 2"/>
          <p:cNvSpPr txBox="1">
            <a:spLocks/>
          </p:cNvSpPr>
          <p:nvPr/>
        </p:nvSpPr>
        <p:spPr bwMode="auto">
          <a:xfrm>
            <a:off x="2476390" y="2044208"/>
            <a:ext cx="3714267" cy="6407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6E645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pt-BR" b="1" kern="0" dirty="0"/>
              <a:t>13 Participantes – Seleção da Chamada pública  </a:t>
            </a:r>
            <a:br>
              <a:rPr lang="pt-BR" sz="2800" b="1" kern="0" dirty="0"/>
            </a:br>
            <a:endParaRPr lang="pt-BR" sz="2800" b="1" kern="0" dirty="0"/>
          </a:p>
        </p:txBody>
      </p:sp>
      <p:pic>
        <p:nvPicPr>
          <p:cNvPr id="22" name="Imagem 21" descr="S:\MODELOS\ARES-PCJ - sem borda.jpg">
            <a:extLst>
              <a:ext uri="{FF2B5EF4-FFF2-40B4-BE49-F238E27FC236}">
                <a16:creationId xmlns:a16="http://schemas.microsoft.com/office/drawing/2014/main" id="{3E00138D-4365-47A0-BE61-D98FA230601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251" y="4086999"/>
            <a:ext cx="1830048" cy="149985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100197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tângulo 18"/>
          <p:cNvSpPr/>
          <p:nvPr/>
        </p:nvSpPr>
        <p:spPr bwMode="auto">
          <a:xfrm>
            <a:off x="264627" y="4267200"/>
            <a:ext cx="7860837" cy="119837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pt-BR" sz="4800" cap="small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Fase 1 –Diagnóstico e Metas</a:t>
            </a:r>
            <a:endParaRPr lang="pt-BR" sz="2400" cap="small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6" name="Conector reto 25"/>
          <p:cNvCxnSpPr/>
          <p:nvPr/>
        </p:nvCxnSpPr>
        <p:spPr bwMode="auto">
          <a:xfrm flipV="1">
            <a:off x="0" y="5559552"/>
            <a:ext cx="7498080" cy="0"/>
          </a:xfrm>
          <a:prstGeom prst="line">
            <a:avLst/>
          </a:prstGeom>
          <a:ln w="57150"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37087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tângulo 18"/>
          <p:cNvSpPr/>
          <p:nvPr/>
        </p:nvSpPr>
        <p:spPr bwMode="auto">
          <a:xfrm>
            <a:off x="302727" y="4267200"/>
            <a:ext cx="8762013" cy="119837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pt-BR" sz="4800" cap="small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Os nossos consultores Técnicos</a:t>
            </a:r>
            <a:endParaRPr lang="pt-BR" sz="2400" cap="small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6" name="Conector reto 25"/>
          <p:cNvCxnSpPr/>
          <p:nvPr/>
        </p:nvCxnSpPr>
        <p:spPr bwMode="auto">
          <a:xfrm flipV="1">
            <a:off x="0" y="5559552"/>
            <a:ext cx="7498080" cy="0"/>
          </a:xfrm>
          <a:prstGeom prst="line">
            <a:avLst/>
          </a:prstGeom>
          <a:ln w="57150"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362313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tângulo 25"/>
          <p:cNvSpPr/>
          <p:nvPr/>
        </p:nvSpPr>
        <p:spPr bwMode="auto">
          <a:xfrm>
            <a:off x="1385982" y="3239522"/>
            <a:ext cx="6461436" cy="105417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2200" b="1" i="0" u="none" strike="noStrike" cap="none" normalizeH="0" baseline="0">
              <a:ln>
                <a:noFill/>
              </a:ln>
              <a:solidFill>
                <a:srgbClr val="999999"/>
              </a:solidFill>
              <a:effectLst/>
              <a:latin typeface="Arial" charset="0"/>
            </a:endParaRPr>
          </a:p>
        </p:txBody>
      </p:sp>
      <p:sp>
        <p:nvSpPr>
          <p:cNvPr id="27" name="Retângulo 26"/>
          <p:cNvSpPr/>
          <p:nvPr/>
        </p:nvSpPr>
        <p:spPr bwMode="auto">
          <a:xfrm>
            <a:off x="1385982" y="4426625"/>
            <a:ext cx="6461436" cy="103534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2200" b="1" i="0" u="none" strike="noStrike" cap="none" normalizeH="0" baseline="0">
              <a:ln>
                <a:noFill/>
              </a:ln>
              <a:solidFill>
                <a:srgbClr val="999999"/>
              </a:solidFill>
              <a:effectLst/>
              <a:latin typeface="Arial" charset="0"/>
            </a:endParaRPr>
          </a:p>
        </p:txBody>
      </p:sp>
      <p:sp>
        <p:nvSpPr>
          <p:cNvPr id="25" name="Retângulo 24"/>
          <p:cNvSpPr/>
          <p:nvPr/>
        </p:nvSpPr>
        <p:spPr bwMode="auto">
          <a:xfrm>
            <a:off x="1375399" y="2160092"/>
            <a:ext cx="6461436" cy="91486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2200" b="1" i="0" u="none" strike="noStrike" cap="none" normalizeH="0" baseline="0">
              <a:ln>
                <a:noFill/>
              </a:ln>
              <a:solidFill>
                <a:srgbClr val="999999"/>
              </a:solidFill>
              <a:effectLst/>
              <a:latin typeface="Arial" charset="0"/>
            </a:endParaRPr>
          </a:p>
        </p:txBody>
      </p:sp>
      <p:pic>
        <p:nvPicPr>
          <p:cNvPr id="16" name="Picture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" r="32590" b="-5277"/>
          <a:stretch/>
        </p:blipFill>
        <p:spPr bwMode="auto">
          <a:xfrm>
            <a:off x="1577289" y="4705081"/>
            <a:ext cx="4576823" cy="595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05424" y="3239160"/>
            <a:ext cx="1411500" cy="1062498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5418" y="3242292"/>
            <a:ext cx="1502000" cy="1051400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5418" y="4461028"/>
            <a:ext cx="1502000" cy="1000943"/>
          </a:xfrm>
          <a:prstGeom prst="rect">
            <a:avLst/>
          </a:prstGeom>
        </p:spPr>
      </p:pic>
      <p:pic>
        <p:nvPicPr>
          <p:cNvPr id="18" name="Imagem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4585" y="2173256"/>
            <a:ext cx="1502833" cy="901700"/>
          </a:xfrm>
          <a:prstGeom prst="rect">
            <a:avLst/>
          </a:prstGeom>
        </p:spPr>
      </p:pic>
      <p:sp>
        <p:nvSpPr>
          <p:cNvPr id="19" name="AutoShape 2" descr="Image resul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22" name="Imagem 21" descr="S:\MODELOS\ARES-PCJ - sem borda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2361" y="3239160"/>
            <a:ext cx="1275826" cy="104563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rafik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6987" y="2792898"/>
            <a:ext cx="2176883" cy="266689"/>
          </a:xfrm>
          <a:prstGeom prst="rect">
            <a:avLst/>
          </a:prstGeom>
          <a:noFill/>
        </p:spPr>
      </p:pic>
      <p:pic>
        <p:nvPicPr>
          <p:cNvPr id="24" name="Picture 215" descr="akut-partner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7335" y="2215809"/>
            <a:ext cx="2170949" cy="8604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" name="Título 1"/>
          <p:cNvSpPr txBox="1">
            <a:spLocks/>
          </p:cNvSpPr>
          <p:nvPr/>
        </p:nvSpPr>
        <p:spPr bwMode="auto">
          <a:xfrm>
            <a:off x="155575" y="945454"/>
            <a:ext cx="9156699" cy="617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6E645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pt-BR" sz="2800" kern="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Equipe de consultores técnicos da rede de aprendizagem </a:t>
            </a:r>
            <a:endParaRPr lang="pt-BR" sz="2800" b="1" kern="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32" name="Conector reto 31"/>
          <p:cNvCxnSpPr>
            <a:cxnSpLocks/>
          </p:cNvCxnSpPr>
          <p:nvPr/>
        </p:nvCxnSpPr>
        <p:spPr bwMode="auto">
          <a:xfrm flipV="1">
            <a:off x="264459" y="1553857"/>
            <a:ext cx="7572376" cy="9525"/>
          </a:xfrm>
          <a:prstGeom prst="line">
            <a:avLst/>
          </a:prstGeom>
          <a:solidFill>
            <a:schemeClr val="accent1"/>
          </a:solidFill>
          <a:ln w="349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</p:spTree>
    <p:extLst>
      <p:ext uri="{BB962C8B-B14F-4D97-AF65-F5344CB8AC3E}">
        <p14:creationId xmlns:p14="http://schemas.microsoft.com/office/powerpoint/2010/main" val="1667853713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7E5DD4AF-F843-4D91-A8A6-66B89B391E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6608617"/>
            <a:ext cx="8241790" cy="249383"/>
          </a:xfrm>
        </p:spPr>
        <p:txBody>
          <a:bodyPr/>
          <a:lstStyle/>
          <a:p>
            <a:pPr marL="0" indent="0">
              <a:buNone/>
            </a:pPr>
            <a:r>
              <a:rPr lang="pt-BR" sz="1100" dirty="0"/>
              <a:t>Fonte: 1º Lugar na 2ª edição Concurso Cartão-Postal Turístico Descubra Piracicaba - 2016 – José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13D6A928-DC2C-46C1-A0D0-2A77333730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45772"/>
            <a:ext cx="9144000" cy="3886200"/>
          </a:xfrm>
          <a:prstGeom prst="rect">
            <a:avLst/>
          </a:prstGeom>
        </p:spPr>
      </p:pic>
      <p:sp>
        <p:nvSpPr>
          <p:cNvPr id="4" name="Título 1">
            <a:extLst>
              <a:ext uri="{FF2B5EF4-FFF2-40B4-BE49-F238E27FC236}">
                <a16:creationId xmlns:a16="http://schemas.microsoft.com/office/drawing/2014/main" id="{C67F251E-CC60-47C0-9157-1638BD780A49}"/>
              </a:ext>
            </a:extLst>
          </p:cNvPr>
          <p:cNvSpPr txBox="1">
            <a:spLocks/>
          </p:cNvSpPr>
          <p:nvPr/>
        </p:nvSpPr>
        <p:spPr bwMode="auto">
          <a:xfrm>
            <a:off x="11588" y="1348252"/>
            <a:ext cx="7115174" cy="617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6E645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pt-BR" sz="3200" b="1" kern="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Piracicaba – 1ª reunião</a:t>
            </a:r>
          </a:p>
        </p:txBody>
      </p:sp>
      <p:cxnSp>
        <p:nvCxnSpPr>
          <p:cNvPr id="5" name="Conector reto 4">
            <a:extLst>
              <a:ext uri="{FF2B5EF4-FFF2-40B4-BE49-F238E27FC236}">
                <a16:creationId xmlns:a16="http://schemas.microsoft.com/office/drawing/2014/main" id="{20D5BADB-9EF0-47AF-9659-54FAE8E26BCC}"/>
              </a:ext>
            </a:extLst>
          </p:cNvPr>
          <p:cNvCxnSpPr>
            <a:cxnSpLocks/>
          </p:cNvCxnSpPr>
          <p:nvPr/>
        </p:nvCxnSpPr>
        <p:spPr bwMode="auto">
          <a:xfrm flipV="1">
            <a:off x="-19032" y="1887403"/>
            <a:ext cx="7572376" cy="9525"/>
          </a:xfrm>
          <a:prstGeom prst="line">
            <a:avLst/>
          </a:prstGeom>
          <a:solidFill>
            <a:schemeClr val="accent1"/>
          </a:solidFill>
          <a:ln w="349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</p:spTree>
    <p:extLst>
      <p:ext uri="{BB962C8B-B14F-4D97-AF65-F5344CB8AC3E}">
        <p14:creationId xmlns:p14="http://schemas.microsoft.com/office/powerpoint/2010/main" val="37258167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737623" y="5197668"/>
            <a:ext cx="7668753" cy="10148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r>
              <a:rPr lang="pt-BR" sz="3200" b="1" cap="small" dirty="0">
                <a:solidFill>
                  <a:sysClr val="windowText" lastClr="000000"/>
                </a:solidFill>
              </a:rPr>
              <a:t>1ª Reunião – Rede de Aprendizagem</a:t>
            </a:r>
          </a:p>
          <a:p>
            <a:pPr algn="ctr"/>
            <a:r>
              <a:rPr lang="pt-BR" sz="2000" b="0" dirty="0">
                <a:solidFill>
                  <a:sysClr val="windowText" lastClr="000000"/>
                </a:solidFill>
              </a:rPr>
              <a:t>Piracicaba - 16 de fevereiro de 2017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999" y="1597668"/>
            <a:ext cx="6399999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070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Espaço Reservado para Conteúdo 3">
            <a:extLst>
              <a:ext uri="{FF2B5EF4-FFF2-40B4-BE49-F238E27FC236}">
                <a16:creationId xmlns:a16="http://schemas.microsoft.com/office/drawing/2014/main" id="{6E042A0D-87E7-4CA5-BEF3-6B4E20BFFF96}"/>
              </a:ext>
            </a:extLst>
          </p:cNvPr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20727592"/>
              </p:ext>
            </p:extLst>
          </p:nvPr>
        </p:nvGraphicFramePr>
        <p:xfrm>
          <a:off x="684213" y="3273425"/>
          <a:ext cx="7775575" cy="2163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49" name="Objeto de Shell de Gerenciador" showAsIcon="1" r:id="rId3" imgW="2361960" imgH="657360" progId="Package">
                  <p:embed/>
                </p:oleObj>
              </mc:Choice>
              <mc:Fallback>
                <p:oleObj name="Objeto de Shell de Gerenciador" showAsIcon="1" r:id="rId3" imgW="2361960" imgH="65736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84213" y="3273425"/>
                        <a:ext cx="7775575" cy="21637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Imagem 4">
            <a:extLst>
              <a:ext uri="{FF2B5EF4-FFF2-40B4-BE49-F238E27FC236}">
                <a16:creationId xmlns:a16="http://schemas.microsoft.com/office/drawing/2014/main" id="{137FE2D3-9180-4938-AF19-9433DF8F55B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13" y="1945263"/>
            <a:ext cx="9035374" cy="4507489"/>
          </a:xfrm>
          <a:prstGeom prst="rect">
            <a:avLst/>
          </a:prstGeom>
        </p:spPr>
      </p:pic>
      <p:sp>
        <p:nvSpPr>
          <p:cNvPr id="6" name="Espaço Reservado para Conteúdo 1">
            <a:extLst>
              <a:ext uri="{FF2B5EF4-FFF2-40B4-BE49-F238E27FC236}">
                <a16:creationId xmlns:a16="http://schemas.microsoft.com/office/drawing/2014/main" id="{394B8C51-2D77-4FB3-AC4D-A16053428618}"/>
              </a:ext>
            </a:extLst>
          </p:cNvPr>
          <p:cNvSpPr txBox="1">
            <a:spLocks/>
          </p:cNvSpPr>
          <p:nvPr/>
        </p:nvSpPr>
        <p:spPr bwMode="auto">
          <a:xfrm>
            <a:off x="0" y="6608617"/>
            <a:ext cx="8241790" cy="249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60000" indent="-360000" algn="l" rtl="0" eaLnBrk="1" fontAlgn="base" hangingPunct="1">
              <a:spcBef>
                <a:spcPts val="400"/>
              </a:spcBef>
              <a:spcAft>
                <a:spcPts val="800"/>
              </a:spcAft>
              <a:buClr>
                <a:srgbClr val="C80F0F"/>
              </a:buClr>
              <a:buFont typeface="Arial" pitchFamily="34" charset="0"/>
              <a:buChar char="•"/>
              <a:tabLst>
                <a:tab pos="2190750" algn="l"/>
              </a:tabLst>
              <a:defRPr sz="1800">
                <a:solidFill>
                  <a:srgbClr val="6E6452"/>
                </a:solidFill>
                <a:latin typeface="+mn-lt"/>
                <a:ea typeface="+mn-ea"/>
                <a:cs typeface="+mn-cs"/>
              </a:defRPr>
            </a:lvl1pPr>
            <a:lvl2pPr marL="720000" indent="-360000" algn="l" rtl="0" eaLnBrk="1" fontAlgn="base" hangingPunct="1">
              <a:spcBef>
                <a:spcPts val="400"/>
              </a:spcBef>
              <a:spcAft>
                <a:spcPts val="800"/>
              </a:spcAft>
              <a:buClr>
                <a:srgbClr val="6E6452"/>
              </a:buClr>
              <a:buFont typeface="Arial" pitchFamily="34" charset="0"/>
              <a:buChar char="•"/>
              <a:tabLst>
                <a:tab pos="2190750" algn="l"/>
              </a:tabLst>
              <a:defRPr sz="1800">
                <a:solidFill>
                  <a:srgbClr val="6E6452"/>
                </a:solidFill>
                <a:latin typeface="+mn-lt"/>
              </a:defRPr>
            </a:lvl2pPr>
            <a:lvl3pPr marL="1080000" indent="-360000" algn="l" rtl="0" eaLnBrk="1" fontAlgn="base" hangingPunct="1">
              <a:spcBef>
                <a:spcPts val="400"/>
              </a:spcBef>
              <a:spcAft>
                <a:spcPts val="800"/>
              </a:spcAft>
              <a:buClr>
                <a:srgbClr val="6E6452"/>
              </a:buClr>
              <a:buFont typeface="Arial" pitchFamily="34" charset="0"/>
              <a:buChar char="•"/>
              <a:tabLst>
                <a:tab pos="2190750" algn="l"/>
              </a:tabLst>
              <a:defRPr sz="1800">
                <a:solidFill>
                  <a:srgbClr val="6E6452"/>
                </a:solidFill>
                <a:latin typeface="+mn-lt"/>
              </a:defRPr>
            </a:lvl3pPr>
            <a:lvl4pPr marL="1440000" indent="-360000" algn="l" rtl="0" eaLnBrk="1" fontAlgn="base" hangingPunct="1">
              <a:spcBef>
                <a:spcPts val="400"/>
              </a:spcBef>
              <a:spcAft>
                <a:spcPts val="800"/>
              </a:spcAft>
              <a:buClr>
                <a:srgbClr val="6E6452"/>
              </a:buClr>
              <a:buFont typeface="Arial" pitchFamily="34" charset="0"/>
              <a:buChar char="•"/>
              <a:tabLst>
                <a:tab pos="2190750" algn="l"/>
              </a:tabLst>
              <a:defRPr sz="1800" baseline="0">
                <a:solidFill>
                  <a:srgbClr val="6E6452"/>
                </a:solidFill>
                <a:latin typeface="+mn-lt"/>
              </a:defRPr>
            </a:lvl4pPr>
            <a:lvl5pPr marL="1800000" indent="-360000" algn="l" rtl="0" eaLnBrk="1" fontAlgn="base" hangingPunct="1">
              <a:spcBef>
                <a:spcPts val="400"/>
              </a:spcBef>
              <a:spcAft>
                <a:spcPts val="800"/>
              </a:spcAft>
              <a:buClr>
                <a:srgbClr val="6E6452"/>
              </a:buClr>
              <a:buFont typeface="Arial" pitchFamily="34" charset="0"/>
              <a:buChar char="•"/>
              <a:tabLst>
                <a:tab pos="2190750" algn="l"/>
              </a:tabLst>
              <a:defRPr sz="1800" baseline="0">
                <a:solidFill>
                  <a:srgbClr val="6E6452"/>
                </a:solidFill>
                <a:latin typeface="+mn-lt"/>
              </a:defRPr>
            </a:lvl5pPr>
            <a:lvl6pPr marL="2160000" indent="-360000" algn="l" rtl="0" eaLnBrk="1" fontAlgn="base" hangingPunct="1">
              <a:spcBef>
                <a:spcPts val="400"/>
              </a:spcBef>
              <a:spcAft>
                <a:spcPts val="800"/>
              </a:spcAft>
              <a:buClr>
                <a:srgbClr val="6E6452"/>
              </a:buClr>
              <a:buFont typeface="Arial" pitchFamily="34" charset="0"/>
              <a:buChar char="•"/>
              <a:tabLst>
                <a:tab pos="2190750" algn="l"/>
              </a:tabLst>
              <a:defRPr sz="1800" baseline="0">
                <a:solidFill>
                  <a:srgbClr val="6E6452"/>
                </a:solidFill>
                <a:latin typeface="+mn-lt"/>
              </a:defRPr>
            </a:lvl6pPr>
            <a:lvl7pPr marL="2520000" indent="-360000" algn="l" rtl="0" eaLnBrk="1" fontAlgn="base" hangingPunct="1">
              <a:spcBef>
                <a:spcPts val="400"/>
              </a:spcBef>
              <a:spcAft>
                <a:spcPts val="800"/>
              </a:spcAft>
              <a:buClr>
                <a:srgbClr val="6E6452"/>
              </a:buClr>
              <a:buFont typeface="Arial" pitchFamily="34" charset="0"/>
              <a:buChar char="•"/>
              <a:tabLst>
                <a:tab pos="2190750" algn="l"/>
              </a:tabLst>
              <a:defRPr sz="1800" baseline="0">
                <a:solidFill>
                  <a:srgbClr val="6E6452"/>
                </a:solidFill>
                <a:latin typeface="+mn-lt"/>
              </a:defRPr>
            </a:lvl7pPr>
            <a:lvl8pPr marL="2880000" indent="-360000" algn="l" rtl="0" eaLnBrk="1" fontAlgn="base" hangingPunct="1">
              <a:spcBef>
                <a:spcPts val="400"/>
              </a:spcBef>
              <a:spcAft>
                <a:spcPts val="800"/>
              </a:spcAft>
              <a:buClr>
                <a:srgbClr val="6E6452"/>
              </a:buClr>
              <a:buFont typeface="Arial" pitchFamily="34" charset="0"/>
              <a:buChar char="•"/>
              <a:tabLst>
                <a:tab pos="2190750" algn="l"/>
              </a:tabLst>
              <a:defRPr sz="1800" baseline="0">
                <a:solidFill>
                  <a:srgbClr val="6E6452"/>
                </a:solidFill>
                <a:latin typeface="+mn-lt"/>
              </a:defRPr>
            </a:lvl8pPr>
            <a:lvl9pPr marL="3240000" indent="-360000" algn="l" rtl="0" eaLnBrk="1" fontAlgn="base" hangingPunct="1">
              <a:spcBef>
                <a:spcPts val="400"/>
              </a:spcBef>
              <a:spcAft>
                <a:spcPts val="800"/>
              </a:spcAft>
              <a:buClr>
                <a:srgbClr val="6E6452"/>
              </a:buClr>
              <a:buFont typeface="Arial" pitchFamily="34" charset="0"/>
              <a:buChar char="•"/>
              <a:tabLst>
                <a:tab pos="2190750" algn="l"/>
              </a:tabLst>
              <a:defRPr sz="1800" baseline="0">
                <a:solidFill>
                  <a:srgbClr val="6E6452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pt-BR" sz="1100" b="0" kern="0" dirty="0"/>
              <a:t>Fonte: Jornal O imparcial Araraquara</a:t>
            </a:r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9F3BADD1-1817-497B-B157-7A0ADF1AB1E8}"/>
              </a:ext>
            </a:extLst>
          </p:cNvPr>
          <p:cNvSpPr txBox="1">
            <a:spLocks/>
          </p:cNvSpPr>
          <p:nvPr/>
        </p:nvSpPr>
        <p:spPr bwMode="auto">
          <a:xfrm>
            <a:off x="11588" y="1348252"/>
            <a:ext cx="7115174" cy="617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6E645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pt-BR" sz="3200" b="1" kern="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Araraquara – 2ª reunião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B2E9A622-0975-4F80-B47E-33A98B604D86}"/>
              </a:ext>
            </a:extLst>
          </p:cNvPr>
          <p:cNvCxnSpPr>
            <a:cxnSpLocks/>
          </p:cNvCxnSpPr>
          <p:nvPr/>
        </p:nvCxnSpPr>
        <p:spPr bwMode="auto">
          <a:xfrm flipV="1">
            <a:off x="-19032" y="1887403"/>
            <a:ext cx="7572376" cy="9525"/>
          </a:xfrm>
          <a:prstGeom prst="line">
            <a:avLst/>
          </a:prstGeom>
          <a:solidFill>
            <a:schemeClr val="accent1"/>
          </a:solidFill>
          <a:ln w="349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</p:spTree>
    <p:extLst>
      <p:ext uri="{BB962C8B-B14F-4D97-AF65-F5344CB8AC3E}">
        <p14:creationId xmlns:p14="http://schemas.microsoft.com/office/powerpoint/2010/main" val="18120121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1427765"/>
            <a:ext cx="7115174" cy="617928"/>
          </a:xfrm>
        </p:spPr>
        <p:txBody>
          <a:bodyPr/>
          <a:lstStyle/>
          <a:p>
            <a:r>
              <a:rPr lang="pt-BR" sz="32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Contextualização</a:t>
            </a:r>
          </a:p>
        </p:txBody>
      </p:sp>
      <p:cxnSp>
        <p:nvCxnSpPr>
          <p:cNvPr id="7" name="Conector reto 6"/>
          <p:cNvCxnSpPr>
            <a:cxnSpLocks/>
          </p:cNvCxnSpPr>
          <p:nvPr/>
        </p:nvCxnSpPr>
        <p:spPr bwMode="auto">
          <a:xfrm flipV="1">
            <a:off x="-19032" y="1887403"/>
            <a:ext cx="7572376" cy="9525"/>
          </a:xfrm>
          <a:prstGeom prst="line">
            <a:avLst/>
          </a:prstGeom>
          <a:solidFill>
            <a:schemeClr val="accent1"/>
          </a:solidFill>
          <a:ln w="349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graphicFrame>
        <p:nvGraphicFramePr>
          <p:cNvPr id="17" name="Espaço Reservado para Conteúdo 16">
            <a:extLst>
              <a:ext uri="{FF2B5EF4-FFF2-40B4-BE49-F238E27FC236}">
                <a16:creationId xmlns:a16="http://schemas.microsoft.com/office/drawing/2014/main" id="{3375CE94-77CC-4241-96BC-2F8A431CD0D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95547834"/>
              </p:ext>
            </p:extLst>
          </p:nvPr>
        </p:nvGraphicFramePr>
        <p:xfrm>
          <a:off x="684212" y="2436079"/>
          <a:ext cx="7775575" cy="38147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4451673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447801" y="5512904"/>
            <a:ext cx="8248397" cy="85859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r>
              <a:rPr lang="pt-BR" sz="3200" b="1" cap="small" dirty="0">
                <a:solidFill>
                  <a:sysClr val="windowText" lastClr="000000"/>
                </a:solidFill>
              </a:rPr>
              <a:t>2ª Reunião – Rede de Aprendizagem</a:t>
            </a:r>
          </a:p>
          <a:p>
            <a:pPr algn="ctr"/>
            <a:r>
              <a:rPr lang="pt-BR" sz="2000" b="0" dirty="0">
                <a:solidFill>
                  <a:sysClr val="windowText" lastClr="000000"/>
                </a:solidFill>
              </a:rPr>
              <a:t>Araraquara - 06 de abril de 2017</a:t>
            </a:r>
          </a:p>
        </p:txBody>
      </p:sp>
      <p:pic>
        <p:nvPicPr>
          <p:cNvPr id="6" name="Espaço Reservado para Conteúdo 9">
            <a:extLst>
              <a:ext uri="{FF2B5EF4-FFF2-40B4-BE49-F238E27FC236}">
                <a16:creationId xmlns:a16="http://schemas.microsoft.com/office/drawing/2014/main" id="{D7FDC5AB-275B-4F75-92CD-C5356D443A9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72000" y="1629000"/>
            <a:ext cx="6400000" cy="36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474628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ço Reservado para Conteúdo 6">
            <a:extLst>
              <a:ext uri="{FF2B5EF4-FFF2-40B4-BE49-F238E27FC236}">
                <a16:creationId xmlns:a16="http://schemas.microsoft.com/office/drawing/2014/main" id="{5C672F80-E531-465F-B992-A7FB383EF7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696" y="2085891"/>
            <a:ext cx="8593803" cy="4161877"/>
          </a:xfrm>
        </p:spPr>
      </p:pic>
      <p:sp>
        <p:nvSpPr>
          <p:cNvPr id="4" name="Título 1">
            <a:extLst>
              <a:ext uri="{FF2B5EF4-FFF2-40B4-BE49-F238E27FC236}">
                <a16:creationId xmlns:a16="http://schemas.microsoft.com/office/drawing/2014/main" id="{1B422670-F04E-46B9-AF2F-979475409640}"/>
              </a:ext>
            </a:extLst>
          </p:cNvPr>
          <p:cNvSpPr txBox="1">
            <a:spLocks/>
          </p:cNvSpPr>
          <p:nvPr/>
        </p:nvSpPr>
        <p:spPr bwMode="auto">
          <a:xfrm>
            <a:off x="11588" y="1348252"/>
            <a:ext cx="7115174" cy="617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6E645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pt-BR" sz="3200" b="1" kern="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Indaiatuba – 3ª reunião</a:t>
            </a:r>
          </a:p>
        </p:txBody>
      </p:sp>
      <p:cxnSp>
        <p:nvCxnSpPr>
          <p:cNvPr id="5" name="Conector reto 4">
            <a:extLst>
              <a:ext uri="{FF2B5EF4-FFF2-40B4-BE49-F238E27FC236}">
                <a16:creationId xmlns:a16="http://schemas.microsoft.com/office/drawing/2014/main" id="{9F0FAAE5-65D2-4C4E-AC68-0B6C40B2716B}"/>
              </a:ext>
            </a:extLst>
          </p:cNvPr>
          <p:cNvCxnSpPr>
            <a:cxnSpLocks/>
          </p:cNvCxnSpPr>
          <p:nvPr/>
        </p:nvCxnSpPr>
        <p:spPr bwMode="auto">
          <a:xfrm flipV="1">
            <a:off x="-19032" y="1887403"/>
            <a:ext cx="7572376" cy="9525"/>
          </a:xfrm>
          <a:prstGeom prst="line">
            <a:avLst/>
          </a:prstGeom>
          <a:solidFill>
            <a:schemeClr val="accent1"/>
          </a:solidFill>
          <a:ln w="349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sp>
        <p:nvSpPr>
          <p:cNvPr id="8" name="Espaço Reservado para Conteúdo 1">
            <a:extLst>
              <a:ext uri="{FF2B5EF4-FFF2-40B4-BE49-F238E27FC236}">
                <a16:creationId xmlns:a16="http://schemas.microsoft.com/office/drawing/2014/main" id="{83855FC8-6469-45AC-AEA1-D402DFCF9524}"/>
              </a:ext>
            </a:extLst>
          </p:cNvPr>
          <p:cNvSpPr txBox="1">
            <a:spLocks/>
          </p:cNvSpPr>
          <p:nvPr/>
        </p:nvSpPr>
        <p:spPr bwMode="auto">
          <a:xfrm>
            <a:off x="-19032" y="6469812"/>
            <a:ext cx="9144000" cy="1751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60000" indent="-360000" algn="l" rtl="0" eaLnBrk="1" fontAlgn="base" hangingPunct="1">
              <a:spcBef>
                <a:spcPts val="400"/>
              </a:spcBef>
              <a:spcAft>
                <a:spcPts val="800"/>
              </a:spcAft>
              <a:buClr>
                <a:srgbClr val="C80F0F"/>
              </a:buClr>
              <a:buFont typeface="Arial" pitchFamily="34" charset="0"/>
              <a:buChar char="•"/>
              <a:tabLst>
                <a:tab pos="2190750" algn="l"/>
              </a:tabLst>
              <a:defRPr sz="1800">
                <a:solidFill>
                  <a:srgbClr val="6E6452"/>
                </a:solidFill>
                <a:latin typeface="+mn-lt"/>
                <a:ea typeface="+mn-ea"/>
                <a:cs typeface="+mn-cs"/>
              </a:defRPr>
            </a:lvl1pPr>
            <a:lvl2pPr marL="720000" indent="-360000" algn="l" rtl="0" eaLnBrk="1" fontAlgn="base" hangingPunct="1">
              <a:spcBef>
                <a:spcPts val="400"/>
              </a:spcBef>
              <a:spcAft>
                <a:spcPts val="800"/>
              </a:spcAft>
              <a:buClr>
                <a:srgbClr val="6E6452"/>
              </a:buClr>
              <a:buFont typeface="Arial" pitchFamily="34" charset="0"/>
              <a:buChar char="•"/>
              <a:tabLst>
                <a:tab pos="2190750" algn="l"/>
              </a:tabLst>
              <a:defRPr sz="1800">
                <a:solidFill>
                  <a:srgbClr val="6E6452"/>
                </a:solidFill>
                <a:latin typeface="+mn-lt"/>
              </a:defRPr>
            </a:lvl2pPr>
            <a:lvl3pPr marL="1080000" indent="-360000" algn="l" rtl="0" eaLnBrk="1" fontAlgn="base" hangingPunct="1">
              <a:spcBef>
                <a:spcPts val="400"/>
              </a:spcBef>
              <a:spcAft>
                <a:spcPts val="800"/>
              </a:spcAft>
              <a:buClr>
                <a:srgbClr val="6E6452"/>
              </a:buClr>
              <a:buFont typeface="Arial" pitchFamily="34" charset="0"/>
              <a:buChar char="•"/>
              <a:tabLst>
                <a:tab pos="2190750" algn="l"/>
              </a:tabLst>
              <a:defRPr sz="1800">
                <a:solidFill>
                  <a:srgbClr val="6E6452"/>
                </a:solidFill>
                <a:latin typeface="+mn-lt"/>
              </a:defRPr>
            </a:lvl3pPr>
            <a:lvl4pPr marL="1440000" indent="-360000" algn="l" rtl="0" eaLnBrk="1" fontAlgn="base" hangingPunct="1">
              <a:spcBef>
                <a:spcPts val="400"/>
              </a:spcBef>
              <a:spcAft>
                <a:spcPts val="800"/>
              </a:spcAft>
              <a:buClr>
                <a:srgbClr val="6E6452"/>
              </a:buClr>
              <a:buFont typeface="Arial" pitchFamily="34" charset="0"/>
              <a:buChar char="•"/>
              <a:tabLst>
                <a:tab pos="2190750" algn="l"/>
              </a:tabLst>
              <a:defRPr sz="1800" baseline="0">
                <a:solidFill>
                  <a:srgbClr val="6E6452"/>
                </a:solidFill>
                <a:latin typeface="+mn-lt"/>
              </a:defRPr>
            </a:lvl4pPr>
            <a:lvl5pPr marL="1800000" indent="-360000" algn="l" rtl="0" eaLnBrk="1" fontAlgn="base" hangingPunct="1">
              <a:spcBef>
                <a:spcPts val="400"/>
              </a:spcBef>
              <a:spcAft>
                <a:spcPts val="800"/>
              </a:spcAft>
              <a:buClr>
                <a:srgbClr val="6E6452"/>
              </a:buClr>
              <a:buFont typeface="Arial" pitchFamily="34" charset="0"/>
              <a:buChar char="•"/>
              <a:tabLst>
                <a:tab pos="2190750" algn="l"/>
              </a:tabLst>
              <a:defRPr sz="1800" baseline="0">
                <a:solidFill>
                  <a:srgbClr val="6E6452"/>
                </a:solidFill>
                <a:latin typeface="+mn-lt"/>
              </a:defRPr>
            </a:lvl5pPr>
            <a:lvl6pPr marL="2160000" indent="-360000" algn="l" rtl="0" eaLnBrk="1" fontAlgn="base" hangingPunct="1">
              <a:spcBef>
                <a:spcPts val="400"/>
              </a:spcBef>
              <a:spcAft>
                <a:spcPts val="800"/>
              </a:spcAft>
              <a:buClr>
                <a:srgbClr val="6E6452"/>
              </a:buClr>
              <a:buFont typeface="Arial" pitchFamily="34" charset="0"/>
              <a:buChar char="•"/>
              <a:tabLst>
                <a:tab pos="2190750" algn="l"/>
              </a:tabLst>
              <a:defRPr sz="1800" baseline="0">
                <a:solidFill>
                  <a:srgbClr val="6E6452"/>
                </a:solidFill>
                <a:latin typeface="+mn-lt"/>
              </a:defRPr>
            </a:lvl6pPr>
            <a:lvl7pPr marL="2520000" indent="-360000" algn="l" rtl="0" eaLnBrk="1" fontAlgn="base" hangingPunct="1">
              <a:spcBef>
                <a:spcPts val="400"/>
              </a:spcBef>
              <a:spcAft>
                <a:spcPts val="800"/>
              </a:spcAft>
              <a:buClr>
                <a:srgbClr val="6E6452"/>
              </a:buClr>
              <a:buFont typeface="Arial" pitchFamily="34" charset="0"/>
              <a:buChar char="•"/>
              <a:tabLst>
                <a:tab pos="2190750" algn="l"/>
              </a:tabLst>
              <a:defRPr sz="1800" baseline="0">
                <a:solidFill>
                  <a:srgbClr val="6E6452"/>
                </a:solidFill>
                <a:latin typeface="+mn-lt"/>
              </a:defRPr>
            </a:lvl7pPr>
            <a:lvl8pPr marL="2880000" indent="-360000" algn="l" rtl="0" eaLnBrk="1" fontAlgn="base" hangingPunct="1">
              <a:spcBef>
                <a:spcPts val="400"/>
              </a:spcBef>
              <a:spcAft>
                <a:spcPts val="800"/>
              </a:spcAft>
              <a:buClr>
                <a:srgbClr val="6E6452"/>
              </a:buClr>
              <a:buFont typeface="Arial" pitchFamily="34" charset="0"/>
              <a:buChar char="•"/>
              <a:tabLst>
                <a:tab pos="2190750" algn="l"/>
              </a:tabLst>
              <a:defRPr sz="1800" baseline="0">
                <a:solidFill>
                  <a:srgbClr val="6E6452"/>
                </a:solidFill>
                <a:latin typeface="+mn-lt"/>
              </a:defRPr>
            </a:lvl8pPr>
            <a:lvl9pPr marL="3240000" indent="-360000" algn="l" rtl="0" eaLnBrk="1" fontAlgn="base" hangingPunct="1">
              <a:spcBef>
                <a:spcPts val="400"/>
              </a:spcBef>
              <a:spcAft>
                <a:spcPts val="800"/>
              </a:spcAft>
              <a:buClr>
                <a:srgbClr val="6E6452"/>
              </a:buClr>
              <a:buFont typeface="Arial" pitchFamily="34" charset="0"/>
              <a:buChar char="•"/>
              <a:tabLst>
                <a:tab pos="2190750" algn="l"/>
              </a:tabLst>
              <a:defRPr sz="1800" baseline="0">
                <a:solidFill>
                  <a:srgbClr val="6E6452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pt-BR" sz="1100" b="0" kern="0" dirty="0"/>
              <a:t>Fonte: https://www.tripadvisor.com.br/LocationPhotoDirectLink-g303613-d4689633-i230676158-Indaiatuba_Ecological_Park-Indaiatuba_State_of_Sao_Paulo.html</a:t>
            </a:r>
          </a:p>
        </p:txBody>
      </p:sp>
    </p:spTree>
    <p:extLst>
      <p:ext uri="{BB962C8B-B14F-4D97-AF65-F5344CB8AC3E}">
        <p14:creationId xmlns:p14="http://schemas.microsoft.com/office/powerpoint/2010/main" val="35144673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584585" y="5221356"/>
            <a:ext cx="7974830" cy="10367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r>
              <a:rPr lang="pt-BR" sz="3200" b="1" cap="small" dirty="0">
                <a:solidFill>
                  <a:sysClr val="windowText" lastClr="000000"/>
                </a:solidFill>
              </a:rPr>
              <a:t>3ª Reunião – Rede de Aprendizagem</a:t>
            </a:r>
          </a:p>
          <a:p>
            <a:pPr algn="ctr"/>
            <a:r>
              <a:rPr lang="pt-BR" sz="2000" b="0" dirty="0">
                <a:solidFill>
                  <a:sysClr val="windowText" lastClr="000000"/>
                </a:solidFill>
              </a:rPr>
              <a:t>Indaiatuba - 18 de maio de 2017</a:t>
            </a:r>
          </a:p>
        </p:txBody>
      </p:sp>
      <p:pic>
        <p:nvPicPr>
          <p:cNvPr id="5" name="Espaço Reservado para Conteúdo 6">
            <a:extLst>
              <a:ext uri="{FF2B5EF4-FFF2-40B4-BE49-F238E27FC236}">
                <a16:creationId xmlns:a16="http://schemas.microsoft.com/office/drawing/2014/main" id="{8EB1ECF5-677D-450A-A951-E58EB8F74D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2000" y="1621356"/>
            <a:ext cx="6400000" cy="3600000"/>
          </a:xfrm>
        </p:spPr>
      </p:pic>
    </p:spTree>
    <p:extLst>
      <p:ext uri="{BB962C8B-B14F-4D97-AF65-F5344CB8AC3E}">
        <p14:creationId xmlns:p14="http://schemas.microsoft.com/office/powerpoint/2010/main" val="24015601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ço Reservado para Conteúdo 6">
            <a:extLst>
              <a:ext uri="{FF2B5EF4-FFF2-40B4-BE49-F238E27FC236}">
                <a16:creationId xmlns:a16="http://schemas.microsoft.com/office/drawing/2014/main" id="{84BC9873-EB33-42F4-8273-7C9E38702C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88" y="1938728"/>
            <a:ext cx="8700612" cy="4379522"/>
          </a:xfrm>
        </p:spPr>
      </p:pic>
      <p:sp>
        <p:nvSpPr>
          <p:cNvPr id="4" name="Título 1">
            <a:extLst>
              <a:ext uri="{FF2B5EF4-FFF2-40B4-BE49-F238E27FC236}">
                <a16:creationId xmlns:a16="http://schemas.microsoft.com/office/drawing/2014/main" id="{1B422670-F04E-46B9-AF2F-979475409640}"/>
              </a:ext>
            </a:extLst>
          </p:cNvPr>
          <p:cNvSpPr txBox="1">
            <a:spLocks/>
          </p:cNvSpPr>
          <p:nvPr/>
        </p:nvSpPr>
        <p:spPr bwMode="auto">
          <a:xfrm>
            <a:off x="11588" y="1348252"/>
            <a:ext cx="7115174" cy="617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6E645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pt-BR" sz="3200" b="1" kern="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Cerquilho – 4ª reunião</a:t>
            </a:r>
          </a:p>
        </p:txBody>
      </p:sp>
      <p:cxnSp>
        <p:nvCxnSpPr>
          <p:cNvPr id="5" name="Conector reto 4">
            <a:extLst>
              <a:ext uri="{FF2B5EF4-FFF2-40B4-BE49-F238E27FC236}">
                <a16:creationId xmlns:a16="http://schemas.microsoft.com/office/drawing/2014/main" id="{9F0FAAE5-65D2-4C4E-AC68-0B6C40B2716B}"/>
              </a:ext>
            </a:extLst>
          </p:cNvPr>
          <p:cNvCxnSpPr>
            <a:cxnSpLocks/>
          </p:cNvCxnSpPr>
          <p:nvPr/>
        </p:nvCxnSpPr>
        <p:spPr bwMode="auto">
          <a:xfrm flipV="1">
            <a:off x="-19032" y="1887403"/>
            <a:ext cx="7572376" cy="9525"/>
          </a:xfrm>
          <a:prstGeom prst="line">
            <a:avLst/>
          </a:prstGeom>
          <a:solidFill>
            <a:schemeClr val="accent1"/>
          </a:solidFill>
          <a:ln w="349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sp>
        <p:nvSpPr>
          <p:cNvPr id="8" name="Espaço Reservado para Conteúdo 1">
            <a:extLst>
              <a:ext uri="{FF2B5EF4-FFF2-40B4-BE49-F238E27FC236}">
                <a16:creationId xmlns:a16="http://schemas.microsoft.com/office/drawing/2014/main" id="{22F458BC-D7F9-4A3B-B15D-7B9CE3970F5F}"/>
              </a:ext>
            </a:extLst>
          </p:cNvPr>
          <p:cNvSpPr txBox="1">
            <a:spLocks/>
          </p:cNvSpPr>
          <p:nvPr/>
        </p:nvSpPr>
        <p:spPr bwMode="auto">
          <a:xfrm>
            <a:off x="-19032" y="6469812"/>
            <a:ext cx="9144000" cy="1751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60000" indent="-360000" algn="l" rtl="0" eaLnBrk="1" fontAlgn="base" hangingPunct="1">
              <a:spcBef>
                <a:spcPts val="400"/>
              </a:spcBef>
              <a:spcAft>
                <a:spcPts val="800"/>
              </a:spcAft>
              <a:buClr>
                <a:srgbClr val="C80F0F"/>
              </a:buClr>
              <a:buFont typeface="Arial" pitchFamily="34" charset="0"/>
              <a:buChar char="•"/>
              <a:tabLst>
                <a:tab pos="2190750" algn="l"/>
              </a:tabLst>
              <a:defRPr sz="1800">
                <a:solidFill>
                  <a:srgbClr val="6E6452"/>
                </a:solidFill>
                <a:latin typeface="+mn-lt"/>
                <a:ea typeface="+mn-ea"/>
                <a:cs typeface="+mn-cs"/>
              </a:defRPr>
            </a:lvl1pPr>
            <a:lvl2pPr marL="720000" indent="-360000" algn="l" rtl="0" eaLnBrk="1" fontAlgn="base" hangingPunct="1">
              <a:spcBef>
                <a:spcPts val="400"/>
              </a:spcBef>
              <a:spcAft>
                <a:spcPts val="800"/>
              </a:spcAft>
              <a:buClr>
                <a:srgbClr val="6E6452"/>
              </a:buClr>
              <a:buFont typeface="Arial" pitchFamily="34" charset="0"/>
              <a:buChar char="•"/>
              <a:tabLst>
                <a:tab pos="2190750" algn="l"/>
              </a:tabLst>
              <a:defRPr sz="1800">
                <a:solidFill>
                  <a:srgbClr val="6E6452"/>
                </a:solidFill>
                <a:latin typeface="+mn-lt"/>
              </a:defRPr>
            </a:lvl2pPr>
            <a:lvl3pPr marL="1080000" indent="-360000" algn="l" rtl="0" eaLnBrk="1" fontAlgn="base" hangingPunct="1">
              <a:spcBef>
                <a:spcPts val="400"/>
              </a:spcBef>
              <a:spcAft>
                <a:spcPts val="800"/>
              </a:spcAft>
              <a:buClr>
                <a:srgbClr val="6E6452"/>
              </a:buClr>
              <a:buFont typeface="Arial" pitchFamily="34" charset="0"/>
              <a:buChar char="•"/>
              <a:tabLst>
                <a:tab pos="2190750" algn="l"/>
              </a:tabLst>
              <a:defRPr sz="1800">
                <a:solidFill>
                  <a:srgbClr val="6E6452"/>
                </a:solidFill>
                <a:latin typeface="+mn-lt"/>
              </a:defRPr>
            </a:lvl3pPr>
            <a:lvl4pPr marL="1440000" indent="-360000" algn="l" rtl="0" eaLnBrk="1" fontAlgn="base" hangingPunct="1">
              <a:spcBef>
                <a:spcPts val="400"/>
              </a:spcBef>
              <a:spcAft>
                <a:spcPts val="800"/>
              </a:spcAft>
              <a:buClr>
                <a:srgbClr val="6E6452"/>
              </a:buClr>
              <a:buFont typeface="Arial" pitchFamily="34" charset="0"/>
              <a:buChar char="•"/>
              <a:tabLst>
                <a:tab pos="2190750" algn="l"/>
              </a:tabLst>
              <a:defRPr sz="1800" baseline="0">
                <a:solidFill>
                  <a:srgbClr val="6E6452"/>
                </a:solidFill>
                <a:latin typeface="+mn-lt"/>
              </a:defRPr>
            </a:lvl4pPr>
            <a:lvl5pPr marL="1800000" indent="-360000" algn="l" rtl="0" eaLnBrk="1" fontAlgn="base" hangingPunct="1">
              <a:spcBef>
                <a:spcPts val="400"/>
              </a:spcBef>
              <a:spcAft>
                <a:spcPts val="800"/>
              </a:spcAft>
              <a:buClr>
                <a:srgbClr val="6E6452"/>
              </a:buClr>
              <a:buFont typeface="Arial" pitchFamily="34" charset="0"/>
              <a:buChar char="•"/>
              <a:tabLst>
                <a:tab pos="2190750" algn="l"/>
              </a:tabLst>
              <a:defRPr sz="1800" baseline="0">
                <a:solidFill>
                  <a:srgbClr val="6E6452"/>
                </a:solidFill>
                <a:latin typeface="+mn-lt"/>
              </a:defRPr>
            </a:lvl5pPr>
            <a:lvl6pPr marL="2160000" indent="-360000" algn="l" rtl="0" eaLnBrk="1" fontAlgn="base" hangingPunct="1">
              <a:spcBef>
                <a:spcPts val="400"/>
              </a:spcBef>
              <a:spcAft>
                <a:spcPts val="800"/>
              </a:spcAft>
              <a:buClr>
                <a:srgbClr val="6E6452"/>
              </a:buClr>
              <a:buFont typeface="Arial" pitchFamily="34" charset="0"/>
              <a:buChar char="•"/>
              <a:tabLst>
                <a:tab pos="2190750" algn="l"/>
              </a:tabLst>
              <a:defRPr sz="1800" baseline="0">
                <a:solidFill>
                  <a:srgbClr val="6E6452"/>
                </a:solidFill>
                <a:latin typeface="+mn-lt"/>
              </a:defRPr>
            </a:lvl6pPr>
            <a:lvl7pPr marL="2520000" indent="-360000" algn="l" rtl="0" eaLnBrk="1" fontAlgn="base" hangingPunct="1">
              <a:spcBef>
                <a:spcPts val="400"/>
              </a:spcBef>
              <a:spcAft>
                <a:spcPts val="800"/>
              </a:spcAft>
              <a:buClr>
                <a:srgbClr val="6E6452"/>
              </a:buClr>
              <a:buFont typeface="Arial" pitchFamily="34" charset="0"/>
              <a:buChar char="•"/>
              <a:tabLst>
                <a:tab pos="2190750" algn="l"/>
              </a:tabLst>
              <a:defRPr sz="1800" baseline="0">
                <a:solidFill>
                  <a:srgbClr val="6E6452"/>
                </a:solidFill>
                <a:latin typeface="+mn-lt"/>
              </a:defRPr>
            </a:lvl7pPr>
            <a:lvl8pPr marL="2880000" indent="-360000" algn="l" rtl="0" eaLnBrk="1" fontAlgn="base" hangingPunct="1">
              <a:spcBef>
                <a:spcPts val="400"/>
              </a:spcBef>
              <a:spcAft>
                <a:spcPts val="800"/>
              </a:spcAft>
              <a:buClr>
                <a:srgbClr val="6E6452"/>
              </a:buClr>
              <a:buFont typeface="Arial" pitchFamily="34" charset="0"/>
              <a:buChar char="•"/>
              <a:tabLst>
                <a:tab pos="2190750" algn="l"/>
              </a:tabLst>
              <a:defRPr sz="1800" baseline="0">
                <a:solidFill>
                  <a:srgbClr val="6E6452"/>
                </a:solidFill>
                <a:latin typeface="+mn-lt"/>
              </a:defRPr>
            </a:lvl8pPr>
            <a:lvl9pPr marL="3240000" indent="-360000" algn="l" rtl="0" eaLnBrk="1" fontAlgn="base" hangingPunct="1">
              <a:spcBef>
                <a:spcPts val="400"/>
              </a:spcBef>
              <a:spcAft>
                <a:spcPts val="800"/>
              </a:spcAft>
              <a:buClr>
                <a:srgbClr val="6E6452"/>
              </a:buClr>
              <a:buFont typeface="Arial" pitchFamily="34" charset="0"/>
              <a:buChar char="•"/>
              <a:tabLst>
                <a:tab pos="2190750" algn="l"/>
              </a:tabLst>
              <a:defRPr sz="1800" baseline="0">
                <a:solidFill>
                  <a:srgbClr val="6E6452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pt-BR" sz="1100" b="0" kern="0" dirty="0"/>
              <a:t>Fonte: https://pt.wikipedia.org/wiki/Cerquilho</a:t>
            </a:r>
          </a:p>
        </p:txBody>
      </p:sp>
    </p:spTree>
    <p:extLst>
      <p:ext uri="{BB962C8B-B14F-4D97-AF65-F5344CB8AC3E}">
        <p14:creationId xmlns:p14="http://schemas.microsoft.com/office/powerpoint/2010/main" val="99749255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570452" y="5416830"/>
            <a:ext cx="8573548" cy="8221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r>
              <a:rPr lang="pt-BR" sz="3200" b="1" cap="small" dirty="0">
                <a:solidFill>
                  <a:sysClr val="windowText" lastClr="000000"/>
                </a:solidFill>
              </a:rPr>
              <a:t>4ª Reunião – Rede de Aprendizagem</a:t>
            </a:r>
          </a:p>
          <a:p>
            <a:pPr algn="ctr"/>
            <a:r>
              <a:rPr lang="pt-BR" sz="2000" b="0" dirty="0">
                <a:solidFill>
                  <a:sysClr val="windowText" lastClr="000000"/>
                </a:solidFill>
              </a:rPr>
              <a:t>Cerquilho – 01 de junho de 2017</a:t>
            </a:r>
          </a:p>
        </p:txBody>
      </p:sp>
      <p:pic>
        <p:nvPicPr>
          <p:cNvPr id="9" name="Espaço Reservado para Conteúdo 4">
            <a:extLst>
              <a:ext uri="{FF2B5EF4-FFF2-40B4-BE49-F238E27FC236}">
                <a16:creationId xmlns:a16="http://schemas.microsoft.com/office/drawing/2014/main" id="{BF6CD754-F468-4589-BD32-FC1793B86E2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72000" y="1629000"/>
            <a:ext cx="6399999" cy="36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78098284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570630" y="5478032"/>
            <a:ext cx="8169357" cy="13799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r>
              <a:rPr lang="pt-BR" sz="3200" b="1" cap="small" dirty="0">
                <a:solidFill>
                  <a:sysClr val="windowText" lastClr="000000"/>
                </a:solidFill>
              </a:rPr>
              <a:t>13 </a:t>
            </a:r>
            <a:r>
              <a:rPr lang="pt-BR" sz="2800" b="1" cap="small" dirty="0">
                <a:solidFill>
                  <a:sysClr val="windowText" lastClr="000000"/>
                </a:solidFill>
              </a:rPr>
              <a:t>Relatórios</a:t>
            </a:r>
            <a:r>
              <a:rPr lang="pt-BR" sz="3200" b="1" cap="small" dirty="0">
                <a:solidFill>
                  <a:sysClr val="windowText" lastClr="000000"/>
                </a:solidFill>
              </a:rPr>
              <a:t> de Primeira Fase – ARES-PCJ</a:t>
            </a:r>
          </a:p>
          <a:p>
            <a:pPr algn="ctr"/>
            <a:r>
              <a:rPr lang="pt-BR" sz="2000" b="0" dirty="0">
                <a:solidFill>
                  <a:sysClr val="windowText" lastClr="000000"/>
                </a:solidFill>
              </a:rPr>
              <a:t>Agosto 2017</a:t>
            </a: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7E6C33CE-E09A-4EC6-A190-26F7E68F9BF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49" t="12966" r="4468" b="7042"/>
          <a:stretch/>
        </p:blipFill>
        <p:spPr>
          <a:xfrm>
            <a:off x="713091" y="1254544"/>
            <a:ext cx="3077334" cy="2160000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33D7584C-7EE4-4F92-950A-2713EEBF664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49" t="12966" r="4468" b="7042"/>
          <a:stretch/>
        </p:blipFill>
        <p:spPr>
          <a:xfrm>
            <a:off x="1120775" y="1605211"/>
            <a:ext cx="3077334" cy="2160000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F63AB728-D822-49D0-AEB9-51D7A92DD8F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49" t="12966" r="4468" b="7042"/>
          <a:stretch/>
        </p:blipFill>
        <p:spPr>
          <a:xfrm>
            <a:off x="1273175" y="1757611"/>
            <a:ext cx="3077334" cy="2160000"/>
          </a:xfrm>
          <a:prstGeom prst="rect">
            <a:avLst/>
          </a:prstGeom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FC119290-A5B2-4CB8-AE08-58DF698C4C2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49" t="12966" r="4468" b="7042"/>
          <a:stretch/>
        </p:blipFill>
        <p:spPr>
          <a:xfrm>
            <a:off x="1577975" y="2062411"/>
            <a:ext cx="3077334" cy="2160000"/>
          </a:xfrm>
          <a:prstGeom prst="rect">
            <a:avLst/>
          </a:prstGeom>
        </p:spPr>
      </p:pic>
      <p:pic>
        <p:nvPicPr>
          <p:cNvPr id="16" name="Imagem 15">
            <a:extLst>
              <a:ext uri="{FF2B5EF4-FFF2-40B4-BE49-F238E27FC236}">
                <a16:creationId xmlns:a16="http://schemas.microsoft.com/office/drawing/2014/main" id="{C2ECC782-B87D-4201-AB9B-8F6F7592DE5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49" t="12966" r="4468" b="7042"/>
          <a:stretch/>
        </p:blipFill>
        <p:spPr>
          <a:xfrm>
            <a:off x="1882775" y="2367211"/>
            <a:ext cx="3077334" cy="2160000"/>
          </a:xfrm>
          <a:prstGeom prst="rect">
            <a:avLst/>
          </a:prstGeom>
        </p:spPr>
      </p:pic>
      <p:pic>
        <p:nvPicPr>
          <p:cNvPr id="17" name="Imagem 16">
            <a:extLst>
              <a:ext uri="{FF2B5EF4-FFF2-40B4-BE49-F238E27FC236}">
                <a16:creationId xmlns:a16="http://schemas.microsoft.com/office/drawing/2014/main" id="{C467F4D8-1589-4898-8EDC-0C22DAED06D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49" t="12966" r="4468" b="7042"/>
          <a:stretch/>
        </p:blipFill>
        <p:spPr>
          <a:xfrm>
            <a:off x="2035175" y="2519611"/>
            <a:ext cx="3077334" cy="2160000"/>
          </a:xfrm>
          <a:prstGeom prst="rect">
            <a:avLst/>
          </a:prstGeom>
        </p:spPr>
      </p:pic>
      <p:pic>
        <p:nvPicPr>
          <p:cNvPr id="19" name="Imagem 18">
            <a:extLst>
              <a:ext uri="{FF2B5EF4-FFF2-40B4-BE49-F238E27FC236}">
                <a16:creationId xmlns:a16="http://schemas.microsoft.com/office/drawing/2014/main" id="{BFE5E30F-8B06-4E51-9A58-7FA4968085D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49" t="12966" r="4468" b="7042"/>
          <a:stretch/>
        </p:blipFill>
        <p:spPr>
          <a:xfrm>
            <a:off x="2339975" y="2824411"/>
            <a:ext cx="3077334" cy="2160000"/>
          </a:xfrm>
          <a:prstGeom prst="rect">
            <a:avLst/>
          </a:prstGeom>
        </p:spPr>
      </p:pic>
      <p:pic>
        <p:nvPicPr>
          <p:cNvPr id="21" name="Imagem 20">
            <a:extLst>
              <a:ext uri="{FF2B5EF4-FFF2-40B4-BE49-F238E27FC236}">
                <a16:creationId xmlns:a16="http://schemas.microsoft.com/office/drawing/2014/main" id="{30DC2C9A-847A-4627-A36F-DCB8A893492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49" t="12966" r="4468" b="7042"/>
          <a:stretch/>
        </p:blipFill>
        <p:spPr>
          <a:xfrm>
            <a:off x="2644775" y="3129211"/>
            <a:ext cx="3077334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78527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tângulo 18"/>
          <p:cNvSpPr/>
          <p:nvPr/>
        </p:nvSpPr>
        <p:spPr bwMode="auto">
          <a:xfrm>
            <a:off x="264627" y="3866321"/>
            <a:ext cx="8879373" cy="203657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pt-BR" sz="4800" cap="small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Fase 2 -</a:t>
            </a:r>
            <a:r>
              <a:rPr lang="pt-PT" sz="4800" cap="small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Definição de programas, projetos e ações</a:t>
            </a:r>
            <a:endParaRPr lang="pt-BR" sz="2400" cap="small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6" name="Conector reto 25"/>
          <p:cNvCxnSpPr/>
          <p:nvPr/>
        </p:nvCxnSpPr>
        <p:spPr bwMode="auto">
          <a:xfrm flipV="1">
            <a:off x="0" y="5559552"/>
            <a:ext cx="7498080" cy="0"/>
          </a:xfrm>
          <a:prstGeom prst="line">
            <a:avLst/>
          </a:prstGeom>
          <a:ln w="57150"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4745223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Espaço Reservado para Conteúdo 7">
            <a:extLst>
              <a:ext uri="{FF2B5EF4-FFF2-40B4-BE49-F238E27FC236}">
                <a16:creationId xmlns:a16="http://schemas.microsoft.com/office/drawing/2014/main" id="{21DD4AF8-E5E2-455C-BE03-5C7DAF5376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69765"/>
            <a:ext cx="9145680" cy="3205035"/>
          </a:xfrm>
        </p:spPr>
      </p:pic>
      <p:sp>
        <p:nvSpPr>
          <p:cNvPr id="4" name="Título 1">
            <a:extLst>
              <a:ext uri="{FF2B5EF4-FFF2-40B4-BE49-F238E27FC236}">
                <a16:creationId xmlns:a16="http://schemas.microsoft.com/office/drawing/2014/main" id="{1B422670-F04E-46B9-AF2F-979475409640}"/>
              </a:ext>
            </a:extLst>
          </p:cNvPr>
          <p:cNvSpPr txBox="1">
            <a:spLocks/>
          </p:cNvSpPr>
          <p:nvPr/>
        </p:nvSpPr>
        <p:spPr bwMode="auto">
          <a:xfrm>
            <a:off x="11588" y="1348252"/>
            <a:ext cx="7115174" cy="617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6E645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pt-BR" sz="3200" b="1" kern="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Mogi Mirim – 5ª reunião</a:t>
            </a:r>
          </a:p>
        </p:txBody>
      </p:sp>
      <p:cxnSp>
        <p:nvCxnSpPr>
          <p:cNvPr id="5" name="Conector reto 4">
            <a:extLst>
              <a:ext uri="{FF2B5EF4-FFF2-40B4-BE49-F238E27FC236}">
                <a16:creationId xmlns:a16="http://schemas.microsoft.com/office/drawing/2014/main" id="{9F0FAAE5-65D2-4C4E-AC68-0B6C40B2716B}"/>
              </a:ext>
            </a:extLst>
          </p:cNvPr>
          <p:cNvCxnSpPr>
            <a:cxnSpLocks/>
          </p:cNvCxnSpPr>
          <p:nvPr/>
        </p:nvCxnSpPr>
        <p:spPr bwMode="auto">
          <a:xfrm flipV="1">
            <a:off x="-19032" y="1887403"/>
            <a:ext cx="7572376" cy="9525"/>
          </a:xfrm>
          <a:prstGeom prst="line">
            <a:avLst/>
          </a:prstGeom>
          <a:solidFill>
            <a:schemeClr val="accent1"/>
          </a:solidFill>
          <a:ln w="349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sp>
        <p:nvSpPr>
          <p:cNvPr id="9" name="Espaço Reservado para Conteúdo 1">
            <a:extLst>
              <a:ext uri="{FF2B5EF4-FFF2-40B4-BE49-F238E27FC236}">
                <a16:creationId xmlns:a16="http://schemas.microsoft.com/office/drawing/2014/main" id="{E532A0D0-57DE-4959-96AA-158EB52689B7}"/>
              </a:ext>
            </a:extLst>
          </p:cNvPr>
          <p:cNvSpPr txBox="1">
            <a:spLocks/>
          </p:cNvSpPr>
          <p:nvPr/>
        </p:nvSpPr>
        <p:spPr bwMode="auto">
          <a:xfrm>
            <a:off x="-19032" y="6469812"/>
            <a:ext cx="9144000" cy="1751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60000" indent="-360000" algn="l" rtl="0" eaLnBrk="1" fontAlgn="base" hangingPunct="1">
              <a:spcBef>
                <a:spcPts val="400"/>
              </a:spcBef>
              <a:spcAft>
                <a:spcPts val="800"/>
              </a:spcAft>
              <a:buClr>
                <a:srgbClr val="C80F0F"/>
              </a:buClr>
              <a:buFont typeface="Arial" pitchFamily="34" charset="0"/>
              <a:buChar char="•"/>
              <a:tabLst>
                <a:tab pos="2190750" algn="l"/>
              </a:tabLst>
              <a:defRPr sz="1800">
                <a:solidFill>
                  <a:srgbClr val="6E6452"/>
                </a:solidFill>
                <a:latin typeface="+mn-lt"/>
                <a:ea typeface="+mn-ea"/>
                <a:cs typeface="+mn-cs"/>
              </a:defRPr>
            </a:lvl1pPr>
            <a:lvl2pPr marL="720000" indent="-360000" algn="l" rtl="0" eaLnBrk="1" fontAlgn="base" hangingPunct="1">
              <a:spcBef>
                <a:spcPts val="400"/>
              </a:spcBef>
              <a:spcAft>
                <a:spcPts val="800"/>
              </a:spcAft>
              <a:buClr>
                <a:srgbClr val="6E6452"/>
              </a:buClr>
              <a:buFont typeface="Arial" pitchFamily="34" charset="0"/>
              <a:buChar char="•"/>
              <a:tabLst>
                <a:tab pos="2190750" algn="l"/>
              </a:tabLst>
              <a:defRPr sz="1800">
                <a:solidFill>
                  <a:srgbClr val="6E6452"/>
                </a:solidFill>
                <a:latin typeface="+mn-lt"/>
              </a:defRPr>
            </a:lvl2pPr>
            <a:lvl3pPr marL="1080000" indent="-360000" algn="l" rtl="0" eaLnBrk="1" fontAlgn="base" hangingPunct="1">
              <a:spcBef>
                <a:spcPts val="400"/>
              </a:spcBef>
              <a:spcAft>
                <a:spcPts val="800"/>
              </a:spcAft>
              <a:buClr>
                <a:srgbClr val="6E6452"/>
              </a:buClr>
              <a:buFont typeface="Arial" pitchFamily="34" charset="0"/>
              <a:buChar char="•"/>
              <a:tabLst>
                <a:tab pos="2190750" algn="l"/>
              </a:tabLst>
              <a:defRPr sz="1800">
                <a:solidFill>
                  <a:srgbClr val="6E6452"/>
                </a:solidFill>
                <a:latin typeface="+mn-lt"/>
              </a:defRPr>
            </a:lvl3pPr>
            <a:lvl4pPr marL="1440000" indent="-360000" algn="l" rtl="0" eaLnBrk="1" fontAlgn="base" hangingPunct="1">
              <a:spcBef>
                <a:spcPts val="400"/>
              </a:spcBef>
              <a:spcAft>
                <a:spcPts val="800"/>
              </a:spcAft>
              <a:buClr>
                <a:srgbClr val="6E6452"/>
              </a:buClr>
              <a:buFont typeface="Arial" pitchFamily="34" charset="0"/>
              <a:buChar char="•"/>
              <a:tabLst>
                <a:tab pos="2190750" algn="l"/>
              </a:tabLst>
              <a:defRPr sz="1800" baseline="0">
                <a:solidFill>
                  <a:srgbClr val="6E6452"/>
                </a:solidFill>
                <a:latin typeface="+mn-lt"/>
              </a:defRPr>
            </a:lvl4pPr>
            <a:lvl5pPr marL="1800000" indent="-360000" algn="l" rtl="0" eaLnBrk="1" fontAlgn="base" hangingPunct="1">
              <a:spcBef>
                <a:spcPts val="400"/>
              </a:spcBef>
              <a:spcAft>
                <a:spcPts val="800"/>
              </a:spcAft>
              <a:buClr>
                <a:srgbClr val="6E6452"/>
              </a:buClr>
              <a:buFont typeface="Arial" pitchFamily="34" charset="0"/>
              <a:buChar char="•"/>
              <a:tabLst>
                <a:tab pos="2190750" algn="l"/>
              </a:tabLst>
              <a:defRPr sz="1800" baseline="0">
                <a:solidFill>
                  <a:srgbClr val="6E6452"/>
                </a:solidFill>
                <a:latin typeface="+mn-lt"/>
              </a:defRPr>
            </a:lvl5pPr>
            <a:lvl6pPr marL="2160000" indent="-360000" algn="l" rtl="0" eaLnBrk="1" fontAlgn="base" hangingPunct="1">
              <a:spcBef>
                <a:spcPts val="400"/>
              </a:spcBef>
              <a:spcAft>
                <a:spcPts val="800"/>
              </a:spcAft>
              <a:buClr>
                <a:srgbClr val="6E6452"/>
              </a:buClr>
              <a:buFont typeface="Arial" pitchFamily="34" charset="0"/>
              <a:buChar char="•"/>
              <a:tabLst>
                <a:tab pos="2190750" algn="l"/>
              </a:tabLst>
              <a:defRPr sz="1800" baseline="0">
                <a:solidFill>
                  <a:srgbClr val="6E6452"/>
                </a:solidFill>
                <a:latin typeface="+mn-lt"/>
              </a:defRPr>
            </a:lvl6pPr>
            <a:lvl7pPr marL="2520000" indent="-360000" algn="l" rtl="0" eaLnBrk="1" fontAlgn="base" hangingPunct="1">
              <a:spcBef>
                <a:spcPts val="400"/>
              </a:spcBef>
              <a:spcAft>
                <a:spcPts val="800"/>
              </a:spcAft>
              <a:buClr>
                <a:srgbClr val="6E6452"/>
              </a:buClr>
              <a:buFont typeface="Arial" pitchFamily="34" charset="0"/>
              <a:buChar char="•"/>
              <a:tabLst>
                <a:tab pos="2190750" algn="l"/>
              </a:tabLst>
              <a:defRPr sz="1800" baseline="0">
                <a:solidFill>
                  <a:srgbClr val="6E6452"/>
                </a:solidFill>
                <a:latin typeface="+mn-lt"/>
              </a:defRPr>
            </a:lvl7pPr>
            <a:lvl8pPr marL="2880000" indent="-360000" algn="l" rtl="0" eaLnBrk="1" fontAlgn="base" hangingPunct="1">
              <a:spcBef>
                <a:spcPts val="400"/>
              </a:spcBef>
              <a:spcAft>
                <a:spcPts val="800"/>
              </a:spcAft>
              <a:buClr>
                <a:srgbClr val="6E6452"/>
              </a:buClr>
              <a:buFont typeface="Arial" pitchFamily="34" charset="0"/>
              <a:buChar char="•"/>
              <a:tabLst>
                <a:tab pos="2190750" algn="l"/>
              </a:tabLst>
              <a:defRPr sz="1800" baseline="0">
                <a:solidFill>
                  <a:srgbClr val="6E6452"/>
                </a:solidFill>
                <a:latin typeface="+mn-lt"/>
              </a:defRPr>
            </a:lvl8pPr>
            <a:lvl9pPr marL="3240000" indent="-360000" algn="l" rtl="0" eaLnBrk="1" fontAlgn="base" hangingPunct="1">
              <a:spcBef>
                <a:spcPts val="400"/>
              </a:spcBef>
              <a:spcAft>
                <a:spcPts val="800"/>
              </a:spcAft>
              <a:buClr>
                <a:srgbClr val="6E6452"/>
              </a:buClr>
              <a:buFont typeface="Arial" pitchFamily="34" charset="0"/>
              <a:buChar char="•"/>
              <a:tabLst>
                <a:tab pos="2190750" algn="l"/>
              </a:tabLst>
              <a:defRPr sz="1800" baseline="0">
                <a:solidFill>
                  <a:srgbClr val="6E6452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pt-BR" sz="1100" b="0" kern="0" dirty="0"/>
              <a:t>Fonte: http://www.encontramogimirim.com.br/mogi-mirim/</a:t>
            </a:r>
          </a:p>
        </p:txBody>
      </p:sp>
    </p:spTree>
    <p:extLst>
      <p:ext uri="{BB962C8B-B14F-4D97-AF65-F5344CB8AC3E}">
        <p14:creationId xmlns:p14="http://schemas.microsoft.com/office/powerpoint/2010/main" val="423115150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892151" y="5725697"/>
            <a:ext cx="7072405" cy="7783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r>
              <a:rPr lang="pt-BR" sz="3200" cap="small" dirty="0">
                <a:solidFill>
                  <a:sysClr val="windowText" lastClr="000000"/>
                </a:solidFill>
              </a:rPr>
              <a:t>5</a:t>
            </a:r>
            <a:r>
              <a:rPr lang="pt-BR" sz="3200" b="1" cap="small" dirty="0">
                <a:solidFill>
                  <a:sysClr val="windowText" lastClr="000000"/>
                </a:solidFill>
              </a:rPr>
              <a:t>ª Reunião – Rede de Aprendizagem</a:t>
            </a:r>
          </a:p>
          <a:p>
            <a:pPr algn="ctr"/>
            <a:r>
              <a:rPr lang="pt-BR" sz="2000" b="0" dirty="0">
                <a:solidFill>
                  <a:sysClr val="windowText" lastClr="000000"/>
                </a:solidFill>
              </a:rPr>
              <a:t>Mogi Mirim – 13 de julho de 2017</a:t>
            </a:r>
          </a:p>
        </p:txBody>
      </p:sp>
      <p:pic>
        <p:nvPicPr>
          <p:cNvPr id="5" name="Espaço Reservado para Conteúdo 6">
            <a:extLst>
              <a:ext uri="{FF2B5EF4-FFF2-40B4-BE49-F238E27FC236}">
                <a16:creationId xmlns:a16="http://schemas.microsoft.com/office/drawing/2014/main" id="{50EF0407-4FBD-48E1-84D5-07C7B9E463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19504" y="2250604"/>
            <a:ext cx="4189856" cy="2356793"/>
          </a:xfr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B2ECAFD0-28B7-43EE-BDB3-B42D6B67C4B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4452115" y="1202166"/>
            <a:ext cx="2073447" cy="2337260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7C86749E-2758-471F-82BB-95814692063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415"/>
          <a:stretch/>
        </p:blipFill>
        <p:spPr>
          <a:xfrm>
            <a:off x="4320208" y="3471294"/>
            <a:ext cx="2356794" cy="2052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65750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207D4FA2-6583-445D-8486-60E2913AAB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F6342B38-036A-4D30-BE9A-58F4AD73DC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" y="2272062"/>
            <a:ext cx="8953500" cy="3895725"/>
          </a:xfrm>
          <a:prstGeom prst="rect">
            <a:avLst/>
          </a:prstGeom>
        </p:spPr>
      </p:pic>
      <p:sp>
        <p:nvSpPr>
          <p:cNvPr id="8" name="Espaço Reservado para Conteúdo 1">
            <a:extLst>
              <a:ext uri="{FF2B5EF4-FFF2-40B4-BE49-F238E27FC236}">
                <a16:creationId xmlns:a16="http://schemas.microsoft.com/office/drawing/2014/main" id="{77BE8C57-3794-4B9F-94A8-3D46B0F9149C}"/>
              </a:ext>
            </a:extLst>
          </p:cNvPr>
          <p:cNvSpPr txBox="1">
            <a:spLocks/>
          </p:cNvSpPr>
          <p:nvPr/>
        </p:nvSpPr>
        <p:spPr bwMode="auto">
          <a:xfrm>
            <a:off x="0" y="6608617"/>
            <a:ext cx="8241790" cy="249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60000" indent="-360000" algn="l" rtl="0" eaLnBrk="1" fontAlgn="base" hangingPunct="1">
              <a:spcBef>
                <a:spcPts val="400"/>
              </a:spcBef>
              <a:spcAft>
                <a:spcPts val="800"/>
              </a:spcAft>
              <a:buClr>
                <a:srgbClr val="C80F0F"/>
              </a:buClr>
              <a:buFont typeface="Arial" pitchFamily="34" charset="0"/>
              <a:buChar char="•"/>
              <a:tabLst>
                <a:tab pos="2190750" algn="l"/>
              </a:tabLst>
              <a:defRPr sz="1800">
                <a:solidFill>
                  <a:srgbClr val="6E6452"/>
                </a:solidFill>
                <a:latin typeface="+mn-lt"/>
                <a:ea typeface="+mn-ea"/>
                <a:cs typeface="+mn-cs"/>
              </a:defRPr>
            </a:lvl1pPr>
            <a:lvl2pPr marL="720000" indent="-360000" algn="l" rtl="0" eaLnBrk="1" fontAlgn="base" hangingPunct="1">
              <a:spcBef>
                <a:spcPts val="400"/>
              </a:spcBef>
              <a:spcAft>
                <a:spcPts val="800"/>
              </a:spcAft>
              <a:buClr>
                <a:srgbClr val="6E6452"/>
              </a:buClr>
              <a:buFont typeface="Arial" pitchFamily="34" charset="0"/>
              <a:buChar char="•"/>
              <a:tabLst>
                <a:tab pos="2190750" algn="l"/>
              </a:tabLst>
              <a:defRPr sz="1800">
                <a:solidFill>
                  <a:srgbClr val="6E6452"/>
                </a:solidFill>
                <a:latin typeface="+mn-lt"/>
              </a:defRPr>
            </a:lvl2pPr>
            <a:lvl3pPr marL="1080000" indent="-360000" algn="l" rtl="0" eaLnBrk="1" fontAlgn="base" hangingPunct="1">
              <a:spcBef>
                <a:spcPts val="400"/>
              </a:spcBef>
              <a:spcAft>
                <a:spcPts val="800"/>
              </a:spcAft>
              <a:buClr>
                <a:srgbClr val="6E6452"/>
              </a:buClr>
              <a:buFont typeface="Arial" pitchFamily="34" charset="0"/>
              <a:buChar char="•"/>
              <a:tabLst>
                <a:tab pos="2190750" algn="l"/>
              </a:tabLst>
              <a:defRPr sz="1800">
                <a:solidFill>
                  <a:srgbClr val="6E6452"/>
                </a:solidFill>
                <a:latin typeface="+mn-lt"/>
              </a:defRPr>
            </a:lvl3pPr>
            <a:lvl4pPr marL="1440000" indent="-360000" algn="l" rtl="0" eaLnBrk="1" fontAlgn="base" hangingPunct="1">
              <a:spcBef>
                <a:spcPts val="400"/>
              </a:spcBef>
              <a:spcAft>
                <a:spcPts val="800"/>
              </a:spcAft>
              <a:buClr>
                <a:srgbClr val="6E6452"/>
              </a:buClr>
              <a:buFont typeface="Arial" pitchFamily="34" charset="0"/>
              <a:buChar char="•"/>
              <a:tabLst>
                <a:tab pos="2190750" algn="l"/>
              </a:tabLst>
              <a:defRPr sz="1800" baseline="0">
                <a:solidFill>
                  <a:srgbClr val="6E6452"/>
                </a:solidFill>
                <a:latin typeface="+mn-lt"/>
              </a:defRPr>
            </a:lvl4pPr>
            <a:lvl5pPr marL="1800000" indent="-360000" algn="l" rtl="0" eaLnBrk="1" fontAlgn="base" hangingPunct="1">
              <a:spcBef>
                <a:spcPts val="400"/>
              </a:spcBef>
              <a:spcAft>
                <a:spcPts val="800"/>
              </a:spcAft>
              <a:buClr>
                <a:srgbClr val="6E6452"/>
              </a:buClr>
              <a:buFont typeface="Arial" pitchFamily="34" charset="0"/>
              <a:buChar char="•"/>
              <a:tabLst>
                <a:tab pos="2190750" algn="l"/>
              </a:tabLst>
              <a:defRPr sz="1800" baseline="0">
                <a:solidFill>
                  <a:srgbClr val="6E6452"/>
                </a:solidFill>
                <a:latin typeface="+mn-lt"/>
              </a:defRPr>
            </a:lvl5pPr>
            <a:lvl6pPr marL="2160000" indent="-360000" algn="l" rtl="0" eaLnBrk="1" fontAlgn="base" hangingPunct="1">
              <a:spcBef>
                <a:spcPts val="400"/>
              </a:spcBef>
              <a:spcAft>
                <a:spcPts val="800"/>
              </a:spcAft>
              <a:buClr>
                <a:srgbClr val="6E6452"/>
              </a:buClr>
              <a:buFont typeface="Arial" pitchFamily="34" charset="0"/>
              <a:buChar char="•"/>
              <a:tabLst>
                <a:tab pos="2190750" algn="l"/>
              </a:tabLst>
              <a:defRPr sz="1800" baseline="0">
                <a:solidFill>
                  <a:srgbClr val="6E6452"/>
                </a:solidFill>
                <a:latin typeface="+mn-lt"/>
              </a:defRPr>
            </a:lvl6pPr>
            <a:lvl7pPr marL="2520000" indent="-360000" algn="l" rtl="0" eaLnBrk="1" fontAlgn="base" hangingPunct="1">
              <a:spcBef>
                <a:spcPts val="400"/>
              </a:spcBef>
              <a:spcAft>
                <a:spcPts val="800"/>
              </a:spcAft>
              <a:buClr>
                <a:srgbClr val="6E6452"/>
              </a:buClr>
              <a:buFont typeface="Arial" pitchFamily="34" charset="0"/>
              <a:buChar char="•"/>
              <a:tabLst>
                <a:tab pos="2190750" algn="l"/>
              </a:tabLst>
              <a:defRPr sz="1800" baseline="0">
                <a:solidFill>
                  <a:srgbClr val="6E6452"/>
                </a:solidFill>
                <a:latin typeface="+mn-lt"/>
              </a:defRPr>
            </a:lvl7pPr>
            <a:lvl8pPr marL="2880000" indent="-360000" algn="l" rtl="0" eaLnBrk="1" fontAlgn="base" hangingPunct="1">
              <a:spcBef>
                <a:spcPts val="400"/>
              </a:spcBef>
              <a:spcAft>
                <a:spcPts val="800"/>
              </a:spcAft>
              <a:buClr>
                <a:srgbClr val="6E6452"/>
              </a:buClr>
              <a:buFont typeface="Arial" pitchFamily="34" charset="0"/>
              <a:buChar char="•"/>
              <a:tabLst>
                <a:tab pos="2190750" algn="l"/>
              </a:tabLst>
              <a:defRPr sz="1800" baseline="0">
                <a:solidFill>
                  <a:srgbClr val="6E6452"/>
                </a:solidFill>
                <a:latin typeface="+mn-lt"/>
              </a:defRPr>
            </a:lvl8pPr>
            <a:lvl9pPr marL="3240000" indent="-360000" algn="l" rtl="0" eaLnBrk="1" fontAlgn="base" hangingPunct="1">
              <a:spcBef>
                <a:spcPts val="400"/>
              </a:spcBef>
              <a:spcAft>
                <a:spcPts val="800"/>
              </a:spcAft>
              <a:buClr>
                <a:srgbClr val="6E6452"/>
              </a:buClr>
              <a:buFont typeface="Arial" pitchFamily="34" charset="0"/>
              <a:buChar char="•"/>
              <a:tabLst>
                <a:tab pos="2190750" algn="l"/>
              </a:tabLst>
              <a:defRPr sz="1800" baseline="0">
                <a:solidFill>
                  <a:srgbClr val="6E6452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pt-BR" sz="1100" b="0" kern="0" dirty="0"/>
              <a:t>Fonte: www.atibaiaturismo.com.br</a:t>
            </a:r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C65B72F4-EBF3-4412-B697-3DCCBB111972}"/>
              </a:ext>
            </a:extLst>
          </p:cNvPr>
          <p:cNvSpPr txBox="1">
            <a:spLocks/>
          </p:cNvSpPr>
          <p:nvPr/>
        </p:nvSpPr>
        <p:spPr bwMode="auto">
          <a:xfrm>
            <a:off x="11588" y="1348252"/>
            <a:ext cx="7115174" cy="617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6E645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pt-BR" sz="3200" b="1" kern="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Atibaia – 6ª reunião</a:t>
            </a:r>
          </a:p>
        </p:txBody>
      </p:sp>
      <p:cxnSp>
        <p:nvCxnSpPr>
          <p:cNvPr id="7" name="Conector reto 6">
            <a:extLst>
              <a:ext uri="{FF2B5EF4-FFF2-40B4-BE49-F238E27FC236}">
                <a16:creationId xmlns:a16="http://schemas.microsoft.com/office/drawing/2014/main" id="{BE7DB3EC-4839-4685-9C6A-3DB2359A7080}"/>
              </a:ext>
            </a:extLst>
          </p:cNvPr>
          <p:cNvCxnSpPr>
            <a:cxnSpLocks/>
          </p:cNvCxnSpPr>
          <p:nvPr/>
        </p:nvCxnSpPr>
        <p:spPr bwMode="auto">
          <a:xfrm flipV="1">
            <a:off x="-19032" y="1887403"/>
            <a:ext cx="7572376" cy="9525"/>
          </a:xfrm>
          <a:prstGeom prst="line">
            <a:avLst/>
          </a:prstGeom>
          <a:solidFill>
            <a:schemeClr val="accent1"/>
          </a:solidFill>
          <a:ln w="349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</p:spTree>
    <p:extLst>
      <p:ext uri="{BB962C8B-B14F-4D97-AF65-F5344CB8AC3E}">
        <p14:creationId xmlns:p14="http://schemas.microsoft.com/office/powerpoint/2010/main" val="13025407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m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0468" y="4337050"/>
            <a:ext cx="1502833" cy="901700"/>
          </a:xfrm>
          <a:prstGeom prst="rect">
            <a:avLst/>
          </a:prstGeom>
        </p:spPr>
      </p:pic>
      <p:sp>
        <p:nvSpPr>
          <p:cNvPr id="19" name="AutoShape 2" descr="Image resul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30560" y="4040482"/>
            <a:ext cx="2659248" cy="1198268"/>
          </a:xfrm>
          <a:prstGeom prst="rect">
            <a:avLst/>
          </a:prstGeom>
        </p:spPr>
      </p:pic>
      <p:sp>
        <p:nvSpPr>
          <p:cNvPr id="29" name="Título 1"/>
          <p:cNvSpPr txBox="1">
            <a:spLocks/>
          </p:cNvSpPr>
          <p:nvPr/>
        </p:nvSpPr>
        <p:spPr bwMode="auto">
          <a:xfrm>
            <a:off x="366308" y="1493322"/>
            <a:ext cx="8686798" cy="617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6E645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pt-BR" sz="3200" kern="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Redes de Aprendizagem</a:t>
            </a:r>
            <a:endParaRPr lang="pt-BR" sz="3200" b="1" kern="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30" name="Conector reto 29"/>
          <p:cNvCxnSpPr>
            <a:cxnSpLocks/>
          </p:cNvCxnSpPr>
          <p:nvPr/>
        </p:nvCxnSpPr>
        <p:spPr bwMode="auto">
          <a:xfrm flipV="1">
            <a:off x="0" y="2007726"/>
            <a:ext cx="7572376" cy="9525"/>
          </a:xfrm>
          <a:prstGeom prst="line">
            <a:avLst/>
          </a:prstGeom>
          <a:solidFill>
            <a:schemeClr val="accent1"/>
          </a:solidFill>
          <a:ln w="349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pic>
        <p:nvPicPr>
          <p:cNvPr id="2" name="Imagem 1">
            <a:extLst>
              <a:ext uri="{FF2B5EF4-FFF2-40B4-BE49-F238E27FC236}">
                <a16:creationId xmlns:a16="http://schemas.microsoft.com/office/drawing/2014/main" id="{D297894E-1F1A-4037-B85D-4509641763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6474" y="2488227"/>
            <a:ext cx="970820" cy="989371"/>
          </a:xfrm>
          <a:prstGeom prst="rect">
            <a:avLst/>
          </a:prstGeom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02C6D849-FC43-49C6-BF46-5460FF92A3F2}"/>
              </a:ext>
            </a:extLst>
          </p:cNvPr>
          <p:cNvSpPr/>
          <p:nvPr/>
        </p:nvSpPr>
        <p:spPr>
          <a:xfrm>
            <a:off x="840211" y="2683304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BR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Surgiram  no final da década de 80;</a:t>
            </a:r>
            <a:endParaRPr lang="pt-BR" dirty="0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E2A052DF-8D31-4C2C-AD16-23DF0013E056}"/>
              </a:ext>
            </a:extLst>
          </p:cNvPr>
          <p:cNvSpPr/>
          <p:nvPr/>
        </p:nvSpPr>
        <p:spPr>
          <a:xfrm>
            <a:off x="945124" y="4557067"/>
            <a:ext cx="27283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30 redes em 5 anos;</a:t>
            </a:r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1033853276"/>
      </p:ext>
    </p:extLst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285226" y="5234608"/>
            <a:ext cx="8573548" cy="10043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r>
              <a:rPr lang="pt-BR" sz="3200" b="1" cap="small" dirty="0">
                <a:solidFill>
                  <a:sysClr val="windowText" lastClr="000000"/>
                </a:solidFill>
              </a:rPr>
              <a:t>6ª Reunião – Rede de Aprendizagem</a:t>
            </a:r>
          </a:p>
          <a:p>
            <a:pPr algn="ctr"/>
            <a:r>
              <a:rPr lang="pt-BR" sz="2000" b="0" dirty="0">
                <a:solidFill>
                  <a:sysClr val="windowText" lastClr="000000"/>
                </a:solidFill>
              </a:rPr>
              <a:t>Atibaia – 24 de agosto de 2017</a:t>
            </a:r>
          </a:p>
        </p:txBody>
      </p:sp>
      <p:pic>
        <p:nvPicPr>
          <p:cNvPr id="9" name="Espaço Reservado para Conteúdo 8">
            <a:extLst>
              <a:ext uri="{FF2B5EF4-FFF2-40B4-BE49-F238E27FC236}">
                <a16:creationId xmlns:a16="http://schemas.microsoft.com/office/drawing/2014/main" id="{5F222792-AFC0-4FEA-B76D-70724D5463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92" y="1412288"/>
            <a:ext cx="7569815" cy="3600000"/>
          </a:xfrm>
        </p:spPr>
      </p:pic>
    </p:spTree>
    <p:extLst>
      <p:ext uri="{BB962C8B-B14F-4D97-AF65-F5344CB8AC3E}">
        <p14:creationId xmlns:p14="http://schemas.microsoft.com/office/powerpoint/2010/main" val="71757759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ço Reservado para Conteúdo 1">
            <a:extLst>
              <a:ext uri="{FF2B5EF4-FFF2-40B4-BE49-F238E27FC236}">
                <a16:creationId xmlns:a16="http://schemas.microsoft.com/office/drawing/2014/main" id="{77BE8C57-3794-4B9F-94A8-3D46B0F9149C}"/>
              </a:ext>
            </a:extLst>
          </p:cNvPr>
          <p:cNvSpPr txBox="1">
            <a:spLocks/>
          </p:cNvSpPr>
          <p:nvPr/>
        </p:nvSpPr>
        <p:spPr bwMode="auto">
          <a:xfrm>
            <a:off x="0" y="6608617"/>
            <a:ext cx="8241790" cy="249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60000" indent="-360000" algn="l" rtl="0" eaLnBrk="1" fontAlgn="base" hangingPunct="1">
              <a:spcBef>
                <a:spcPts val="400"/>
              </a:spcBef>
              <a:spcAft>
                <a:spcPts val="800"/>
              </a:spcAft>
              <a:buClr>
                <a:srgbClr val="C80F0F"/>
              </a:buClr>
              <a:buFont typeface="Arial" pitchFamily="34" charset="0"/>
              <a:buChar char="•"/>
              <a:tabLst>
                <a:tab pos="2190750" algn="l"/>
              </a:tabLst>
              <a:defRPr sz="1800">
                <a:solidFill>
                  <a:srgbClr val="6E6452"/>
                </a:solidFill>
                <a:latin typeface="+mn-lt"/>
                <a:ea typeface="+mn-ea"/>
                <a:cs typeface="+mn-cs"/>
              </a:defRPr>
            </a:lvl1pPr>
            <a:lvl2pPr marL="720000" indent="-360000" algn="l" rtl="0" eaLnBrk="1" fontAlgn="base" hangingPunct="1">
              <a:spcBef>
                <a:spcPts val="400"/>
              </a:spcBef>
              <a:spcAft>
                <a:spcPts val="800"/>
              </a:spcAft>
              <a:buClr>
                <a:srgbClr val="6E6452"/>
              </a:buClr>
              <a:buFont typeface="Arial" pitchFamily="34" charset="0"/>
              <a:buChar char="•"/>
              <a:tabLst>
                <a:tab pos="2190750" algn="l"/>
              </a:tabLst>
              <a:defRPr sz="1800">
                <a:solidFill>
                  <a:srgbClr val="6E6452"/>
                </a:solidFill>
                <a:latin typeface="+mn-lt"/>
              </a:defRPr>
            </a:lvl2pPr>
            <a:lvl3pPr marL="1080000" indent="-360000" algn="l" rtl="0" eaLnBrk="1" fontAlgn="base" hangingPunct="1">
              <a:spcBef>
                <a:spcPts val="400"/>
              </a:spcBef>
              <a:spcAft>
                <a:spcPts val="800"/>
              </a:spcAft>
              <a:buClr>
                <a:srgbClr val="6E6452"/>
              </a:buClr>
              <a:buFont typeface="Arial" pitchFamily="34" charset="0"/>
              <a:buChar char="•"/>
              <a:tabLst>
                <a:tab pos="2190750" algn="l"/>
              </a:tabLst>
              <a:defRPr sz="1800">
                <a:solidFill>
                  <a:srgbClr val="6E6452"/>
                </a:solidFill>
                <a:latin typeface="+mn-lt"/>
              </a:defRPr>
            </a:lvl3pPr>
            <a:lvl4pPr marL="1440000" indent="-360000" algn="l" rtl="0" eaLnBrk="1" fontAlgn="base" hangingPunct="1">
              <a:spcBef>
                <a:spcPts val="400"/>
              </a:spcBef>
              <a:spcAft>
                <a:spcPts val="800"/>
              </a:spcAft>
              <a:buClr>
                <a:srgbClr val="6E6452"/>
              </a:buClr>
              <a:buFont typeface="Arial" pitchFamily="34" charset="0"/>
              <a:buChar char="•"/>
              <a:tabLst>
                <a:tab pos="2190750" algn="l"/>
              </a:tabLst>
              <a:defRPr sz="1800" baseline="0">
                <a:solidFill>
                  <a:srgbClr val="6E6452"/>
                </a:solidFill>
                <a:latin typeface="+mn-lt"/>
              </a:defRPr>
            </a:lvl4pPr>
            <a:lvl5pPr marL="1800000" indent="-360000" algn="l" rtl="0" eaLnBrk="1" fontAlgn="base" hangingPunct="1">
              <a:spcBef>
                <a:spcPts val="400"/>
              </a:spcBef>
              <a:spcAft>
                <a:spcPts val="800"/>
              </a:spcAft>
              <a:buClr>
                <a:srgbClr val="6E6452"/>
              </a:buClr>
              <a:buFont typeface="Arial" pitchFamily="34" charset="0"/>
              <a:buChar char="•"/>
              <a:tabLst>
                <a:tab pos="2190750" algn="l"/>
              </a:tabLst>
              <a:defRPr sz="1800" baseline="0">
                <a:solidFill>
                  <a:srgbClr val="6E6452"/>
                </a:solidFill>
                <a:latin typeface="+mn-lt"/>
              </a:defRPr>
            </a:lvl5pPr>
            <a:lvl6pPr marL="2160000" indent="-360000" algn="l" rtl="0" eaLnBrk="1" fontAlgn="base" hangingPunct="1">
              <a:spcBef>
                <a:spcPts val="400"/>
              </a:spcBef>
              <a:spcAft>
                <a:spcPts val="800"/>
              </a:spcAft>
              <a:buClr>
                <a:srgbClr val="6E6452"/>
              </a:buClr>
              <a:buFont typeface="Arial" pitchFamily="34" charset="0"/>
              <a:buChar char="•"/>
              <a:tabLst>
                <a:tab pos="2190750" algn="l"/>
              </a:tabLst>
              <a:defRPr sz="1800" baseline="0">
                <a:solidFill>
                  <a:srgbClr val="6E6452"/>
                </a:solidFill>
                <a:latin typeface="+mn-lt"/>
              </a:defRPr>
            </a:lvl6pPr>
            <a:lvl7pPr marL="2520000" indent="-360000" algn="l" rtl="0" eaLnBrk="1" fontAlgn="base" hangingPunct="1">
              <a:spcBef>
                <a:spcPts val="400"/>
              </a:spcBef>
              <a:spcAft>
                <a:spcPts val="800"/>
              </a:spcAft>
              <a:buClr>
                <a:srgbClr val="6E6452"/>
              </a:buClr>
              <a:buFont typeface="Arial" pitchFamily="34" charset="0"/>
              <a:buChar char="•"/>
              <a:tabLst>
                <a:tab pos="2190750" algn="l"/>
              </a:tabLst>
              <a:defRPr sz="1800" baseline="0">
                <a:solidFill>
                  <a:srgbClr val="6E6452"/>
                </a:solidFill>
                <a:latin typeface="+mn-lt"/>
              </a:defRPr>
            </a:lvl7pPr>
            <a:lvl8pPr marL="2880000" indent="-360000" algn="l" rtl="0" eaLnBrk="1" fontAlgn="base" hangingPunct="1">
              <a:spcBef>
                <a:spcPts val="400"/>
              </a:spcBef>
              <a:spcAft>
                <a:spcPts val="800"/>
              </a:spcAft>
              <a:buClr>
                <a:srgbClr val="6E6452"/>
              </a:buClr>
              <a:buFont typeface="Arial" pitchFamily="34" charset="0"/>
              <a:buChar char="•"/>
              <a:tabLst>
                <a:tab pos="2190750" algn="l"/>
              </a:tabLst>
              <a:defRPr sz="1800" baseline="0">
                <a:solidFill>
                  <a:srgbClr val="6E6452"/>
                </a:solidFill>
                <a:latin typeface="+mn-lt"/>
              </a:defRPr>
            </a:lvl8pPr>
            <a:lvl9pPr marL="3240000" indent="-360000" algn="l" rtl="0" eaLnBrk="1" fontAlgn="base" hangingPunct="1">
              <a:spcBef>
                <a:spcPts val="400"/>
              </a:spcBef>
              <a:spcAft>
                <a:spcPts val="800"/>
              </a:spcAft>
              <a:buClr>
                <a:srgbClr val="6E6452"/>
              </a:buClr>
              <a:buFont typeface="Arial" pitchFamily="34" charset="0"/>
              <a:buChar char="•"/>
              <a:tabLst>
                <a:tab pos="2190750" algn="l"/>
              </a:tabLst>
              <a:defRPr sz="1800" baseline="0">
                <a:solidFill>
                  <a:srgbClr val="6E6452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pt-BR" sz="1100" b="0" kern="0" dirty="0"/>
              <a:t>Fonte: https://pt.wikipedia.org/wiki/Santa_B%C3%A1rbara_d%27Oeste</a:t>
            </a:r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C65B72F4-EBF3-4412-B697-3DCCBB111972}"/>
              </a:ext>
            </a:extLst>
          </p:cNvPr>
          <p:cNvSpPr txBox="1">
            <a:spLocks/>
          </p:cNvSpPr>
          <p:nvPr/>
        </p:nvSpPr>
        <p:spPr bwMode="auto">
          <a:xfrm>
            <a:off x="11588" y="1348252"/>
            <a:ext cx="7115174" cy="617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6E645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pt-BR" sz="3200" b="1" kern="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Santa Bárbara d´Oeste – 7ª reunião</a:t>
            </a:r>
          </a:p>
        </p:txBody>
      </p:sp>
      <p:cxnSp>
        <p:nvCxnSpPr>
          <p:cNvPr id="7" name="Conector reto 6">
            <a:extLst>
              <a:ext uri="{FF2B5EF4-FFF2-40B4-BE49-F238E27FC236}">
                <a16:creationId xmlns:a16="http://schemas.microsoft.com/office/drawing/2014/main" id="{BE7DB3EC-4839-4685-9C6A-3DB2359A7080}"/>
              </a:ext>
            </a:extLst>
          </p:cNvPr>
          <p:cNvCxnSpPr>
            <a:cxnSpLocks/>
          </p:cNvCxnSpPr>
          <p:nvPr/>
        </p:nvCxnSpPr>
        <p:spPr bwMode="auto">
          <a:xfrm flipV="1">
            <a:off x="-19032" y="1887403"/>
            <a:ext cx="7572376" cy="9525"/>
          </a:xfrm>
          <a:prstGeom prst="line">
            <a:avLst/>
          </a:prstGeom>
          <a:solidFill>
            <a:schemeClr val="accent1"/>
          </a:solidFill>
          <a:ln w="349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pic>
        <p:nvPicPr>
          <p:cNvPr id="10" name="Imagem 9">
            <a:extLst>
              <a:ext uri="{FF2B5EF4-FFF2-40B4-BE49-F238E27FC236}">
                <a16:creationId xmlns:a16="http://schemas.microsoft.com/office/drawing/2014/main" id="{BACDA67E-132E-4CCE-BE7A-BC7C4D5EE49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2659" y="2087417"/>
            <a:ext cx="8891059" cy="309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4439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457200" y="5300870"/>
            <a:ext cx="8116349" cy="8618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r>
              <a:rPr lang="pt-BR" sz="3200" b="1" cap="small" dirty="0">
                <a:solidFill>
                  <a:sysClr val="windowText" lastClr="000000"/>
                </a:solidFill>
              </a:rPr>
              <a:t>7ª Reunião – Rede de Aprendizagem</a:t>
            </a:r>
          </a:p>
          <a:p>
            <a:pPr algn="ctr"/>
            <a:r>
              <a:rPr lang="pt-BR" sz="2000" b="0" dirty="0">
                <a:solidFill>
                  <a:sysClr val="windowText" lastClr="000000"/>
                </a:solidFill>
              </a:rPr>
              <a:t>Santa Barbara d´Oeste  - 21 de setembro de 2017</a:t>
            </a:r>
          </a:p>
        </p:txBody>
      </p:sp>
      <p:pic>
        <p:nvPicPr>
          <p:cNvPr id="11" name="Espaço Reservado para Conteúdo 10">
            <a:extLst>
              <a:ext uri="{FF2B5EF4-FFF2-40B4-BE49-F238E27FC236}">
                <a16:creationId xmlns:a16="http://schemas.microsoft.com/office/drawing/2014/main" id="{EA2677C6-D93C-4F37-AE28-84BDCAD43E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91817" y="1394303"/>
            <a:ext cx="4760365" cy="3600000"/>
          </a:xfrm>
        </p:spPr>
      </p:pic>
    </p:spTree>
    <p:extLst>
      <p:ext uri="{BB962C8B-B14F-4D97-AF65-F5344CB8AC3E}">
        <p14:creationId xmlns:p14="http://schemas.microsoft.com/office/powerpoint/2010/main" val="283031449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Conteúdo 1">
            <a:extLst>
              <a:ext uri="{FF2B5EF4-FFF2-40B4-BE49-F238E27FC236}">
                <a16:creationId xmlns:a16="http://schemas.microsoft.com/office/drawing/2014/main" id="{56219FE2-585D-414A-B7D2-FF39878E2070}"/>
              </a:ext>
            </a:extLst>
          </p:cNvPr>
          <p:cNvSpPr txBox="1">
            <a:spLocks/>
          </p:cNvSpPr>
          <p:nvPr/>
        </p:nvSpPr>
        <p:spPr bwMode="auto">
          <a:xfrm>
            <a:off x="0" y="6608617"/>
            <a:ext cx="8241790" cy="249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60000" indent="-360000" algn="l" rtl="0" eaLnBrk="1" fontAlgn="base" hangingPunct="1">
              <a:spcBef>
                <a:spcPts val="400"/>
              </a:spcBef>
              <a:spcAft>
                <a:spcPts val="800"/>
              </a:spcAft>
              <a:buClr>
                <a:srgbClr val="C80F0F"/>
              </a:buClr>
              <a:buFont typeface="Arial" pitchFamily="34" charset="0"/>
              <a:buChar char="•"/>
              <a:tabLst>
                <a:tab pos="2190750" algn="l"/>
              </a:tabLst>
              <a:defRPr sz="1800">
                <a:solidFill>
                  <a:srgbClr val="6E6452"/>
                </a:solidFill>
                <a:latin typeface="+mn-lt"/>
                <a:ea typeface="+mn-ea"/>
                <a:cs typeface="+mn-cs"/>
              </a:defRPr>
            </a:lvl1pPr>
            <a:lvl2pPr marL="720000" indent="-360000" algn="l" rtl="0" eaLnBrk="1" fontAlgn="base" hangingPunct="1">
              <a:spcBef>
                <a:spcPts val="400"/>
              </a:spcBef>
              <a:spcAft>
                <a:spcPts val="800"/>
              </a:spcAft>
              <a:buClr>
                <a:srgbClr val="6E6452"/>
              </a:buClr>
              <a:buFont typeface="Arial" pitchFamily="34" charset="0"/>
              <a:buChar char="•"/>
              <a:tabLst>
                <a:tab pos="2190750" algn="l"/>
              </a:tabLst>
              <a:defRPr sz="1800">
                <a:solidFill>
                  <a:srgbClr val="6E6452"/>
                </a:solidFill>
                <a:latin typeface="+mn-lt"/>
              </a:defRPr>
            </a:lvl2pPr>
            <a:lvl3pPr marL="1080000" indent="-360000" algn="l" rtl="0" eaLnBrk="1" fontAlgn="base" hangingPunct="1">
              <a:spcBef>
                <a:spcPts val="400"/>
              </a:spcBef>
              <a:spcAft>
                <a:spcPts val="800"/>
              </a:spcAft>
              <a:buClr>
                <a:srgbClr val="6E6452"/>
              </a:buClr>
              <a:buFont typeface="Arial" pitchFamily="34" charset="0"/>
              <a:buChar char="•"/>
              <a:tabLst>
                <a:tab pos="2190750" algn="l"/>
              </a:tabLst>
              <a:defRPr sz="1800">
                <a:solidFill>
                  <a:srgbClr val="6E6452"/>
                </a:solidFill>
                <a:latin typeface="+mn-lt"/>
              </a:defRPr>
            </a:lvl3pPr>
            <a:lvl4pPr marL="1440000" indent="-360000" algn="l" rtl="0" eaLnBrk="1" fontAlgn="base" hangingPunct="1">
              <a:spcBef>
                <a:spcPts val="400"/>
              </a:spcBef>
              <a:spcAft>
                <a:spcPts val="800"/>
              </a:spcAft>
              <a:buClr>
                <a:srgbClr val="6E6452"/>
              </a:buClr>
              <a:buFont typeface="Arial" pitchFamily="34" charset="0"/>
              <a:buChar char="•"/>
              <a:tabLst>
                <a:tab pos="2190750" algn="l"/>
              </a:tabLst>
              <a:defRPr sz="1800" baseline="0">
                <a:solidFill>
                  <a:srgbClr val="6E6452"/>
                </a:solidFill>
                <a:latin typeface="+mn-lt"/>
              </a:defRPr>
            </a:lvl4pPr>
            <a:lvl5pPr marL="1800000" indent="-360000" algn="l" rtl="0" eaLnBrk="1" fontAlgn="base" hangingPunct="1">
              <a:spcBef>
                <a:spcPts val="400"/>
              </a:spcBef>
              <a:spcAft>
                <a:spcPts val="800"/>
              </a:spcAft>
              <a:buClr>
                <a:srgbClr val="6E6452"/>
              </a:buClr>
              <a:buFont typeface="Arial" pitchFamily="34" charset="0"/>
              <a:buChar char="•"/>
              <a:tabLst>
                <a:tab pos="2190750" algn="l"/>
              </a:tabLst>
              <a:defRPr sz="1800" baseline="0">
                <a:solidFill>
                  <a:srgbClr val="6E6452"/>
                </a:solidFill>
                <a:latin typeface="+mn-lt"/>
              </a:defRPr>
            </a:lvl5pPr>
            <a:lvl6pPr marL="2160000" indent="-360000" algn="l" rtl="0" eaLnBrk="1" fontAlgn="base" hangingPunct="1">
              <a:spcBef>
                <a:spcPts val="400"/>
              </a:spcBef>
              <a:spcAft>
                <a:spcPts val="800"/>
              </a:spcAft>
              <a:buClr>
                <a:srgbClr val="6E6452"/>
              </a:buClr>
              <a:buFont typeface="Arial" pitchFamily="34" charset="0"/>
              <a:buChar char="•"/>
              <a:tabLst>
                <a:tab pos="2190750" algn="l"/>
              </a:tabLst>
              <a:defRPr sz="1800" baseline="0">
                <a:solidFill>
                  <a:srgbClr val="6E6452"/>
                </a:solidFill>
                <a:latin typeface="+mn-lt"/>
              </a:defRPr>
            </a:lvl6pPr>
            <a:lvl7pPr marL="2520000" indent="-360000" algn="l" rtl="0" eaLnBrk="1" fontAlgn="base" hangingPunct="1">
              <a:spcBef>
                <a:spcPts val="400"/>
              </a:spcBef>
              <a:spcAft>
                <a:spcPts val="800"/>
              </a:spcAft>
              <a:buClr>
                <a:srgbClr val="6E6452"/>
              </a:buClr>
              <a:buFont typeface="Arial" pitchFamily="34" charset="0"/>
              <a:buChar char="•"/>
              <a:tabLst>
                <a:tab pos="2190750" algn="l"/>
              </a:tabLst>
              <a:defRPr sz="1800" baseline="0">
                <a:solidFill>
                  <a:srgbClr val="6E6452"/>
                </a:solidFill>
                <a:latin typeface="+mn-lt"/>
              </a:defRPr>
            </a:lvl7pPr>
            <a:lvl8pPr marL="2880000" indent="-360000" algn="l" rtl="0" eaLnBrk="1" fontAlgn="base" hangingPunct="1">
              <a:spcBef>
                <a:spcPts val="400"/>
              </a:spcBef>
              <a:spcAft>
                <a:spcPts val="800"/>
              </a:spcAft>
              <a:buClr>
                <a:srgbClr val="6E6452"/>
              </a:buClr>
              <a:buFont typeface="Arial" pitchFamily="34" charset="0"/>
              <a:buChar char="•"/>
              <a:tabLst>
                <a:tab pos="2190750" algn="l"/>
              </a:tabLst>
              <a:defRPr sz="1800" baseline="0">
                <a:solidFill>
                  <a:srgbClr val="6E6452"/>
                </a:solidFill>
                <a:latin typeface="+mn-lt"/>
              </a:defRPr>
            </a:lvl8pPr>
            <a:lvl9pPr marL="3240000" indent="-360000" algn="l" rtl="0" eaLnBrk="1" fontAlgn="base" hangingPunct="1">
              <a:spcBef>
                <a:spcPts val="400"/>
              </a:spcBef>
              <a:spcAft>
                <a:spcPts val="800"/>
              </a:spcAft>
              <a:buClr>
                <a:srgbClr val="6E6452"/>
              </a:buClr>
              <a:buFont typeface="Arial" pitchFamily="34" charset="0"/>
              <a:buChar char="•"/>
              <a:tabLst>
                <a:tab pos="2190750" algn="l"/>
              </a:tabLst>
              <a:defRPr sz="1800" baseline="0">
                <a:solidFill>
                  <a:srgbClr val="6E6452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pt-BR" sz="1100" b="0" kern="0" dirty="0"/>
              <a:t>Foto: http://agoravalinhos.com.br/</a:t>
            </a:r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AA7DEA1A-031C-4A73-B2BD-A7768D978B45}"/>
              </a:ext>
            </a:extLst>
          </p:cNvPr>
          <p:cNvSpPr txBox="1">
            <a:spLocks/>
          </p:cNvSpPr>
          <p:nvPr/>
        </p:nvSpPr>
        <p:spPr bwMode="auto">
          <a:xfrm>
            <a:off x="11588" y="1348252"/>
            <a:ext cx="7115174" cy="617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6E645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pt-BR" sz="3200" b="1" kern="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Valinhos – 8ª reunião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3FC696AF-651F-41E3-A980-98B573805110}"/>
              </a:ext>
            </a:extLst>
          </p:cNvPr>
          <p:cNvCxnSpPr>
            <a:cxnSpLocks/>
          </p:cNvCxnSpPr>
          <p:nvPr/>
        </p:nvCxnSpPr>
        <p:spPr bwMode="auto">
          <a:xfrm flipV="1">
            <a:off x="-19032" y="1887403"/>
            <a:ext cx="7572376" cy="9525"/>
          </a:xfrm>
          <a:prstGeom prst="line">
            <a:avLst/>
          </a:prstGeom>
          <a:solidFill>
            <a:schemeClr val="accent1"/>
          </a:solidFill>
          <a:ln w="349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pic>
        <p:nvPicPr>
          <p:cNvPr id="10" name="Espaço Reservado para Conteúdo 9">
            <a:extLst>
              <a:ext uri="{FF2B5EF4-FFF2-40B4-BE49-F238E27FC236}">
                <a16:creationId xmlns:a16="http://schemas.microsoft.com/office/drawing/2014/main" id="{9F176DE0-7CBA-432A-BB9A-E82B7612BF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1444" y="1966180"/>
            <a:ext cx="8030346" cy="4254695"/>
          </a:xfrm>
        </p:spPr>
      </p:pic>
    </p:spTree>
    <p:extLst>
      <p:ext uri="{BB962C8B-B14F-4D97-AF65-F5344CB8AC3E}">
        <p14:creationId xmlns:p14="http://schemas.microsoft.com/office/powerpoint/2010/main" val="412687387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896649" y="5287616"/>
            <a:ext cx="7350701" cy="9778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r>
              <a:rPr lang="pt-BR" sz="3200" b="1" cap="small" dirty="0">
                <a:solidFill>
                  <a:sysClr val="windowText" lastClr="000000"/>
                </a:solidFill>
              </a:rPr>
              <a:t>8ª Reunião – Rede de Aprendizagem</a:t>
            </a:r>
          </a:p>
          <a:p>
            <a:pPr algn="ctr"/>
            <a:r>
              <a:rPr lang="pt-BR" sz="2000" b="0" dirty="0">
                <a:solidFill>
                  <a:sysClr val="windowText" lastClr="000000"/>
                </a:solidFill>
              </a:rPr>
              <a:t>Valinhos – 9 de novembro de 2017</a:t>
            </a:r>
          </a:p>
        </p:txBody>
      </p:sp>
      <p:pic>
        <p:nvPicPr>
          <p:cNvPr id="4098" name="Picture 2" descr="C:\Users\jessica.gama\Dropbox\_Brasil Akut\_E Med demonst RedeAprend\Fotos\20170911 Valinhos\IMG_145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334" y="1462267"/>
            <a:ext cx="4800000" cy="36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968277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842572" y="5220825"/>
            <a:ext cx="8348261" cy="7038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r>
              <a:rPr lang="pt-BR" sz="3200" cap="small" dirty="0">
                <a:solidFill>
                  <a:sysClr val="windowText" lastClr="000000"/>
                </a:solidFill>
              </a:rPr>
              <a:t>5</a:t>
            </a:r>
            <a:r>
              <a:rPr lang="pt-BR" sz="3200" b="1" cap="small" dirty="0">
                <a:solidFill>
                  <a:sysClr val="windowText" lastClr="000000"/>
                </a:solidFill>
              </a:rPr>
              <a:t> Capacitações em Campo</a:t>
            </a:r>
            <a:endParaRPr lang="pt-BR" sz="2000" b="0" dirty="0">
              <a:solidFill>
                <a:sysClr val="windowText" lastClr="000000"/>
              </a:solidFill>
            </a:endParaRP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16D4D980-8E49-4E90-A6F1-22CAD160763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181"/>
          <a:stretch/>
        </p:blipFill>
        <p:spPr>
          <a:xfrm rot="5400000">
            <a:off x="544560" y="2275715"/>
            <a:ext cx="3478088" cy="2306571"/>
          </a:xfrm>
          <a:prstGeom prst="rect">
            <a:avLst/>
          </a:prstGeom>
        </p:spPr>
      </p:pic>
      <p:pic>
        <p:nvPicPr>
          <p:cNvPr id="20" name="Imagem 19">
            <a:extLst>
              <a:ext uri="{FF2B5EF4-FFF2-40B4-BE49-F238E27FC236}">
                <a16:creationId xmlns:a16="http://schemas.microsoft.com/office/drawing/2014/main" id="{74EB88BB-0EC2-4445-83F0-8CD8BE7B134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13527" y="2450788"/>
            <a:ext cx="3478090" cy="1956426"/>
          </a:xfrm>
          <a:prstGeom prst="rect">
            <a:avLst/>
          </a:prstGeom>
        </p:spPr>
      </p:pic>
      <p:pic>
        <p:nvPicPr>
          <p:cNvPr id="22" name="Imagem 21">
            <a:extLst>
              <a:ext uri="{FF2B5EF4-FFF2-40B4-BE49-F238E27FC236}">
                <a16:creationId xmlns:a16="http://schemas.microsoft.com/office/drawing/2014/main" id="{03F15778-7026-4013-8EF9-6D10FE06AF3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923712" y="2434500"/>
            <a:ext cx="3478088" cy="1989003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292E4A4B-8FD1-4CE7-BA5A-A897729FDC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65" y="4679043"/>
            <a:ext cx="2306573" cy="1245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43968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tângulo 18"/>
          <p:cNvSpPr/>
          <p:nvPr/>
        </p:nvSpPr>
        <p:spPr bwMode="auto">
          <a:xfrm>
            <a:off x="0" y="3866321"/>
            <a:ext cx="8746435" cy="203657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pt-BR" sz="4800" cap="small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Fase 3 -</a:t>
            </a:r>
            <a:r>
              <a:rPr lang="pt-PT" sz="4800" cap="small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Balanço final e encerramento</a:t>
            </a:r>
            <a:endParaRPr lang="pt-BR" sz="2400" cap="small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6" name="Conector reto 25"/>
          <p:cNvCxnSpPr/>
          <p:nvPr/>
        </p:nvCxnSpPr>
        <p:spPr bwMode="auto">
          <a:xfrm flipV="1">
            <a:off x="0" y="5559552"/>
            <a:ext cx="7498080" cy="0"/>
          </a:xfrm>
          <a:prstGeom prst="line">
            <a:avLst/>
          </a:prstGeom>
          <a:ln w="57150"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1426681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896649" y="5287616"/>
            <a:ext cx="7350701" cy="9778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r>
              <a:rPr lang="pt-BR" sz="3200" cap="small" dirty="0">
                <a:solidFill>
                  <a:sysClr val="windowText" lastClr="000000"/>
                </a:solidFill>
              </a:rPr>
              <a:t>9</a:t>
            </a:r>
            <a:r>
              <a:rPr lang="pt-BR" sz="3200" b="1" cap="small" dirty="0">
                <a:solidFill>
                  <a:sysClr val="windowText" lastClr="000000"/>
                </a:solidFill>
              </a:rPr>
              <a:t>ª Reunião – Rede de Aprendizagem</a:t>
            </a:r>
          </a:p>
          <a:p>
            <a:pPr algn="ctr"/>
            <a:r>
              <a:rPr lang="pt-BR" sz="2000" b="0" dirty="0">
                <a:solidFill>
                  <a:sysClr val="windowText" lastClr="000000"/>
                </a:solidFill>
              </a:rPr>
              <a:t>Americana – 25 de janeiro de 2018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9110B91A-3A5A-4388-93B8-3E6BF827D3B8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362" y="1652270"/>
            <a:ext cx="2519680" cy="168021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2733F93A-DB3C-4E91-B2D0-65BBF437CB4C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1551" y="1652270"/>
            <a:ext cx="2519680" cy="168021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F65EEDCE-0DD4-4A0F-9CB1-FED8E9A30906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362" y="3541023"/>
            <a:ext cx="2519680" cy="1679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BDD245EC-1459-4C04-8DCD-6559D7D45BC1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1498" y="3541022"/>
            <a:ext cx="2519680" cy="1679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F8B52D0E-F0BE-41DC-B2AF-FC840784D963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6430" y="3541022"/>
            <a:ext cx="2519680" cy="1679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164B0D82-5C54-4C71-8B2E-AA4A48A8D21C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1498" y="1663458"/>
            <a:ext cx="2519680" cy="16795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5243983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tângulo 18"/>
          <p:cNvSpPr/>
          <p:nvPr/>
        </p:nvSpPr>
        <p:spPr bwMode="auto">
          <a:xfrm>
            <a:off x="264627" y="4267200"/>
            <a:ext cx="7860837" cy="119837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pt-BR" sz="4800" cap="small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Produtos da rede 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pt-BR" sz="4800" cap="small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ARES-PCJ</a:t>
            </a:r>
            <a:endParaRPr lang="pt-BR" sz="2400" cap="small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6" name="Conector reto 25"/>
          <p:cNvCxnSpPr/>
          <p:nvPr/>
        </p:nvCxnSpPr>
        <p:spPr bwMode="auto">
          <a:xfrm flipV="1">
            <a:off x="0" y="5559552"/>
            <a:ext cx="7498080" cy="0"/>
          </a:xfrm>
          <a:prstGeom prst="line">
            <a:avLst/>
          </a:prstGeom>
          <a:ln w="57150"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tângulo 4">
            <a:extLst>
              <a:ext uri="{FF2B5EF4-FFF2-40B4-BE49-F238E27FC236}">
                <a16:creationId xmlns:a16="http://schemas.microsoft.com/office/drawing/2014/main" id="{9823C00E-88F7-43A3-8219-A85D1C99B987}"/>
              </a:ext>
            </a:extLst>
          </p:cNvPr>
          <p:cNvSpPr/>
          <p:nvPr/>
        </p:nvSpPr>
        <p:spPr bwMode="auto">
          <a:xfrm>
            <a:off x="111848" y="3181627"/>
            <a:ext cx="1216757" cy="1085573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pt-BR" sz="8000" dirty="0">
                <a:solidFill>
                  <a:srgbClr val="C00000"/>
                </a:solidFill>
              </a:rPr>
              <a:t>3.</a:t>
            </a:r>
            <a:endParaRPr kumimoji="0" lang="pt-BR" sz="7200" b="0" i="0" u="none" strike="noStrike" normalizeH="0" baseline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579792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tângulo 18"/>
          <p:cNvSpPr/>
          <p:nvPr/>
        </p:nvSpPr>
        <p:spPr bwMode="auto">
          <a:xfrm>
            <a:off x="264627" y="4267200"/>
            <a:ext cx="7860837" cy="119837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pt-BR" sz="4800" cap="small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Produtos - Participantes</a:t>
            </a:r>
            <a:endParaRPr lang="pt-BR" sz="2400" cap="small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6" name="Conector reto 25"/>
          <p:cNvCxnSpPr/>
          <p:nvPr/>
        </p:nvCxnSpPr>
        <p:spPr bwMode="auto">
          <a:xfrm flipV="1">
            <a:off x="0" y="5559552"/>
            <a:ext cx="7498080" cy="0"/>
          </a:xfrm>
          <a:prstGeom prst="line">
            <a:avLst/>
          </a:prstGeom>
          <a:ln w="57150"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162748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Espaço Reservado para Conteúdo 2"/>
          <p:cNvSpPr>
            <a:spLocks noGrp="1"/>
          </p:cNvSpPr>
          <p:nvPr>
            <p:ph idx="1"/>
          </p:nvPr>
        </p:nvSpPr>
        <p:spPr>
          <a:xfrm>
            <a:off x="-22691" y="2436079"/>
            <a:ext cx="7149453" cy="4724193"/>
          </a:xfrm>
        </p:spPr>
        <p:txBody>
          <a:bodyPr/>
          <a:lstStyle/>
          <a:p>
            <a:r>
              <a:rPr lang="pt-BR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Reduzir custos de operação - aumento eficiência energética;</a:t>
            </a:r>
          </a:p>
          <a:p>
            <a:endParaRPr lang="pt-BR" sz="2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/>
            <a:r>
              <a:rPr lang="pt-BR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Trocar experiências e reduzir os custos de informação sobre EE;</a:t>
            </a:r>
          </a:p>
          <a:p>
            <a:endParaRPr lang="pt-BR" sz="2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pt-BR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Economia de energia e mitigação das mudanças climáticas.</a:t>
            </a: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34700" y="1445601"/>
            <a:ext cx="7115174" cy="617928"/>
          </a:xfrm>
        </p:spPr>
        <p:txBody>
          <a:bodyPr/>
          <a:lstStyle/>
          <a:p>
            <a:r>
              <a:rPr lang="pt-BR" sz="32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Benefícios da rede de aprendizagem </a:t>
            </a:r>
          </a:p>
        </p:txBody>
      </p:sp>
      <p:cxnSp>
        <p:nvCxnSpPr>
          <p:cNvPr id="7" name="Conector reto 6"/>
          <p:cNvCxnSpPr>
            <a:cxnSpLocks/>
          </p:cNvCxnSpPr>
          <p:nvPr/>
        </p:nvCxnSpPr>
        <p:spPr bwMode="auto">
          <a:xfrm flipV="1">
            <a:off x="-22691" y="2010654"/>
            <a:ext cx="7572376" cy="9525"/>
          </a:xfrm>
          <a:prstGeom prst="line">
            <a:avLst/>
          </a:prstGeom>
          <a:solidFill>
            <a:schemeClr val="accent1"/>
          </a:solidFill>
          <a:ln w="349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pic>
        <p:nvPicPr>
          <p:cNvPr id="12" name="Gráfico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7449875" y="3508402"/>
            <a:ext cx="478784" cy="478784"/>
          </a:xfrm>
          <a:prstGeom prst="rect">
            <a:avLst/>
          </a:prstGeom>
        </p:spPr>
      </p:pic>
      <p:pic>
        <p:nvPicPr>
          <p:cNvPr id="13" name="Gráfico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221077" y="2410177"/>
            <a:ext cx="1260239" cy="807656"/>
          </a:xfrm>
          <a:prstGeom prst="rect">
            <a:avLst/>
          </a:prstGeom>
        </p:spPr>
      </p:pic>
      <p:pic>
        <p:nvPicPr>
          <p:cNvPr id="14" name="Gráfico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174528" y="3960225"/>
            <a:ext cx="1029479" cy="1029479"/>
          </a:xfrm>
          <a:prstGeom prst="rect">
            <a:avLst/>
          </a:prstGeom>
        </p:spPr>
      </p:pic>
      <p:pic>
        <p:nvPicPr>
          <p:cNvPr id="15" name="Gráfico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flipH="1">
            <a:off x="8436550" y="5401497"/>
            <a:ext cx="612518" cy="612518"/>
          </a:xfrm>
          <a:prstGeom prst="rect">
            <a:avLst/>
          </a:prstGeom>
        </p:spPr>
      </p:pic>
      <p:pic>
        <p:nvPicPr>
          <p:cNvPr id="16" name="Gráfico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flipH="1">
            <a:off x="7732304" y="5379702"/>
            <a:ext cx="612518" cy="612518"/>
          </a:xfrm>
          <a:prstGeom prst="rect">
            <a:avLst/>
          </a:prstGeom>
        </p:spPr>
      </p:pic>
      <p:pic>
        <p:nvPicPr>
          <p:cNvPr id="18" name="Gráfico 17" descr="Américas no Globo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7037394" y="5336352"/>
            <a:ext cx="744261" cy="744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47049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m 1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38091" y="1050066"/>
            <a:ext cx="2931352" cy="363891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" name="Gráfico 3" descr="Faixa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412243" y="4231784"/>
            <a:ext cx="914400" cy="914400"/>
          </a:xfrm>
          <a:prstGeom prst="rect">
            <a:avLst/>
          </a:prstGeom>
        </p:spPr>
      </p:pic>
      <p:pic>
        <p:nvPicPr>
          <p:cNvPr id="14" name="Imagem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1891" y="5640789"/>
            <a:ext cx="298039" cy="287701"/>
          </a:xfrm>
          <a:prstGeom prst="rect">
            <a:avLst/>
          </a:prstGeom>
        </p:spPr>
      </p:pic>
      <p:pic>
        <p:nvPicPr>
          <p:cNvPr id="15" name="Imagem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8126" y="5247905"/>
            <a:ext cx="721073" cy="721073"/>
          </a:xfrm>
          <a:prstGeom prst="rect">
            <a:avLst/>
          </a:prstGeom>
        </p:spPr>
      </p:pic>
      <p:pic>
        <p:nvPicPr>
          <p:cNvPr id="16" name="Imagem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229333" y="5281885"/>
            <a:ext cx="294379" cy="298039"/>
          </a:xfrm>
          <a:prstGeom prst="rect">
            <a:avLst/>
          </a:prstGeom>
        </p:spPr>
      </p:pic>
      <p:pic>
        <p:nvPicPr>
          <p:cNvPr id="17" name="Imagem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0661" y="5334593"/>
            <a:ext cx="593897" cy="593897"/>
          </a:xfrm>
          <a:prstGeom prst="rect">
            <a:avLst/>
          </a:prstGeom>
        </p:spPr>
      </p:pic>
      <p:sp>
        <p:nvSpPr>
          <p:cNvPr id="19" name="Espaço Reservado para Conteúdo 2">
            <a:extLst>
              <a:ext uri="{FF2B5EF4-FFF2-40B4-BE49-F238E27FC236}">
                <a16:creationId xmlns:a16="http://schemas.microsoft.com/office/drawing/2014/main" id="{667225F1-2325-4BED-BD8A-6742BA63D3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050066"/>
            <a:ext cx="5938091" cy="5418873"/>
          </a:xfrm>
        </p:spPr>
        <p:txBody>
          <a:bodyPr/>
          <a:lstStyle/>
          <a:p>
            <a:pPr marL="0" indent="0">
              <a:buNone/>
            </a:pPr>
            <a:r>
              <a:rPr lang="pt-BR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Os produtos hoje entregues contribuem para diversos objetivos políticos</a:t>
            </a:r>
          </a:p>
          <a:p>
            <a:r>
              <a:rPr lang="pt-BR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PMSB</a:t>
            </a:r>
          </a:p>
          <a:p>
            <a:r>
              <a:rPr lang="pt-BR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Plano Diretor Municipal</a:t>
            </a:r>
          </a:p>
          <a:p>
            <a:r>
              <a:rPr lang="pt-BR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Plano de Bacia Hidrográfica</a:t>
            </a:r>
          </a:p>
          <a:p>
            <a:r>
              <a:rPr lang="pt-BR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Plansab</a:t>
            </a:r>
          </a:p>
          <a:p>
            <a:r>
              <a:rPr lang="pt-BR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Objetivo do Desenvolvimento Sustentável</a:t>
            </a:r>
          </a:p>
          <a:p>
            <a:r>
              <a:rPr lang="pt-BR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Acordo de Paris sobre as alterações climáticas </a:t>
            </a:r>
          </a:p>
          <a:p>
            <a:pPr marL="0" indent="0">
              <a:buNone/>
            </a:pPr>
            <a:r>
              <a:rPr lang="pt-BR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Devem ser aproveitados na revisão do PMSB</a:t>
            </a:r>
          </a:p>
          <a:p>
            <a:endParaRPr lang="pt-BR" sz="2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257952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218873" y="5688017"/>
            <a:ext cx="9035143" cy="8635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r>
              <a:rPr lang="pt-BR" sz="3200" b="1" cap="small" dirty="0">
                <a:solidFill>
                  <a:sysClr val="windowText" lastClr="000000"/>
                </a:solidFill>
              </a:rPr>
              <a:t>13 Relatórios de avaliação – ARES-PCJ</a:t>
            </a:r>
          </a:p>
          <a:p>
            <a:pPr algn="ctr"/>
            <a:r>
              <a:rPr lang="pt-BR" sz="2000" b="0" dirty="0">
                <a:solidFill>
                  <a:sysClr val="windowText" lastClr="000000"/>
                </a:solidFill>
              </a:rPr>
              <a:t>Fevereiro 2018</a:t>
            </a: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7E6C33CE-E09A-4EC6-A190-26F7E68F9BF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49" t="12966" r="4468" b="7042"/>
          <a:stretch/>
        </p:blipFill>
        <p:spPr>
          <a:xfrm>
            <a:off x="1619250" y="1169983"/>
            <a:ext cx="3590223" cy="2520000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33D7584C-7EE4-4F92-950A-2713EEBF664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49" t="12966" r="4468" b="7042"/>
          <a:stretch/>
        </p:blipFill>
        <p:spPr>
          <a:xfrm>
            <a:off x="2026934" y="1520650"/>
            <a:ext cx="3590223" cy="2520000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F63AB728-D822-49D0-AEB9-51D7A92DD8F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49" t="12966" r="4468" b="7042"/>
          <a:stretch/>
        </p:blipFill>
        <p:spPr>
          <a:xfrm>
            <a:off x="2179334" y="1673050"/>
            <a:ext cx="3590223" cy="2520000"/>
          </a:xfrm>
          <a:prstGeom prst="rect">
            <a:avLst/>
          </a:prstGeom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FC119290-A5B2-4CB8-AE08-58DF698C4C2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49" t="12966" r="4468" b="7042"/>
          <a:stretch/>
        </p:blipFill>
        <p:spPr>
          <a:xfrm>
            <a:off x="2484134" y="1977850"/>
            <a:ext cx="3590223" cy="2520000"/>
          </a:xfrm>
          <a:prstGeom prst="rect">
            <a:avLst/>
          </a:prstGeom>
        </p:spPr>
      </p:pic>
      <p:pic>
        <p:nvPicPr>
          <p:cNvPr id="16" name="Imagem 15">
            <a:extLst>
              <a:ext uri="{FF2B5EF4-FFF2-40B4-BE49-F238E27FC236}">
                <a16:creationId xmlns:a16="http://schemas.microsoft.com/office/drawing/2014/main" id="{C2ECC782-B87D-4201-AB9B-8F6F7592DE5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49" t="12966" r="4468" b="7042"/>
          <a:stretch/>
        </p:blipFill>
        <p:spPr>
          <a:xfrm>
            <a:off x="2788934" y="2282650"/>
            <a:ext cx="3590223" cy="2520000"/>
          </a:xfrm>
          <a:prstGeom prst="rect">
            <a:avLst/>
          </a:prstGeom>
        </p:spPr>
      </p:pic>
      <p:pic>
        <p:nvPicPr>
          <p:cNvPr id="17" name="Imagem 16">
            <a:extLst>
              <a:ext uri="{FF2B5EF4-FFF2-40B4-BE49-F238E27FC236}">
                <a16:creationId xmlns:a16="http://schemas.microsoft.com/office/drawing/2014/main" id="{C467F4D8-1589-4898-8EDC-0C22DAED06D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49" t="12966" r="4468" b="7042"/>
          <a:stretch/>
        </p:blipFill>
        <p:spPr>
          <a:xfrm>
            <a:off x="2941334" y="2435050"/>
            <a:ext cx="3590223" cy="2520000"/>
          </a:xfrm>
          <a:prstGeom prst="rect">
            <a:avLst/>
          </a:prstGeom>
        </p:spPr>
      </p:pic>
      <p:pic>
        <p:nvPicPr>
          <p:cNvPr id="19" name="Imagem 18">
            <a:extLst>
              <a:ext uri="{FF2B5EF4-FFF2-40B4-BE49-F238E27FC236}">
                <a16:creationId xmlns:a16="http://schemas.microsoft.com/office/drawing/2014/main" id="{BFE5E30F-8B06-4E51-9A58-7FA4968085D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49" t="12966" r="4468" b="7042"/>
          <a:stretch/>
        </p:blipFill>
        <p:spPr>
          <a:xfrm>
            <a:off x="3246134" y="2739850"/>
            <a:ext cx="3590223" cy="2520000"/>
          </a:xfrm>
          <a:prstGeom prst="rect">
            <a:avLst/>
          </a:prstGeom>
        </p:spPr>
      </p:pic>
      <p:pic>
        <p:nvPicPr>
          <p:cNvPr id="21" name="Imagem 20">
            <a:extLst>
              <a:ext uri="{FF2B5EF4-FFF2-40B4-BE49-F238E27FC236}">
                <a16:creationId xmlns:a16="http://schemas.microsoft.com/office/drawing/2014/main" id="{30DC2C9A-847A-4627-A36F-DCB8A893492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49" t="12966" r="4468" b="7042"/>
          <a:stretch/>
        </p:blipFill>
        <p:spPr>
          <a:xfrm>
            <a:off x="3550934" y="3044650"/>
            <a:ext cx="3590223" cy="25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82408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08E22DF6-9181-4CA6-B4CD-C10CB0B97274}"/>
              </a:ext>
            </a:extLst>
          </p:cNvPr>
          <p:cNvSpPr txBox="1">
            <a:spLocks/>
          </p:cNvSpPr>
          <p:nvPr/>
        </p:nvSpPr>
        <p:spPr bwMode="auto">
          <a:xfrm>
            <a:off x="1268900" y="3465261"/>
            <a:ext cx="6606195" cy="14208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6E645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pt-PT" sz="3600" kern="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R$ 91,95 milhões de reais por ano</a:t>
            </a:r>
            <a:endParaRPr lang="pt-BR" sz="3600" b="1" kern="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BD8B70F7-804B-4D37-ABE2-9A2CAAB72B5F}"/>
              </a:ext>
            </a:extLst>
          </p:cNvPr>
          <p:cNvSpPr txBox="1">
            <a:spLocks/>
          </p:cNvSpPr>
          <p:nvPr/>
        </p:nvSpPr>
        <p:spPr bwMode="auto">
          <a:xfrm>
            <a:off x="1606794" y="4175699"/>
            <a:ext cx="5930405" cy="617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6E645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pt-BR" b="1" kern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16% dos custos de exploração</a:t>
            </a:r>
            <a:endParaRPr lang="pt-BR" sz="3600" b="1" kern="0" dirty="0">
              <a:solidFill>
                <a:srgbClr val="C00000"/>
              </a:solidFill>
            </a:endParaRPr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id="{843C27AC-261D-47CC-A177-D405CEAC2D7D}"/>
              </a:ext>
            </a:extLst>
          </p:cNvPr>
          <p:cNvSpPr txBox="1">
            <a:spLocks/>
          </p:cNvSpPr>
          <p:nvPr/>
        </p:nvSpPr>
        <p:spPr bwMode="auto">
          <a:xfrm>
            <a:off x="334700" y="1445601"/>
            <a:ext cx="7115174" cy="617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6E645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pt-BR" sz="3200" b="1" kern="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O que alcançou a Rede ARES-PCJ?</a:t>
            </a:r>
          </a:p>
        </p:txBody>
      </p:sp>
      <p:cxnSp>
        <p:nvCxnSpPr>
          <p:cNvPr id="10" name="Conector reto 9">
            <a:extLst>
              <a:ext uri="{FF2B5EF4-FFF2-40B4-BE49-F238E27FC236}">
                <a16:creationId xmlns:a16="http://schemas.microsoft.com/office/drawing/2014/main" id="{D05847AB-3B99-4069-BA8B-80604E286D45}"/>
              </a:ext>
            </a:extLst>
          </p:cNvPr>
          <p:cNvCxnSpPr>
            <a:cxnSpLocks/>
          </p:cNvCxnSpPr>
          <p:nvPr/>
        </p:nvCxnSpPr>
        <p:spPr bwMode="auto">
          <a:xfrm flipV="1">
            <a:off x="-22691" y="2010654"/>
            <a:ext cx="7572376" cy="9525"/>
          </a:xfrm>
          <a:prstGeom prst="line">
            <a:avLst/>
          </a:prstGeom>
          <a:solidFill>
            <a:schemeClr val="accent1"/>
          </a:solidFill>
          <a:ln w="349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sp>
        <p:nvSpPr>
          <p:cNvPr id="13" name="Retângulo 12">
            <a:extLst>
              <a:ext uri="{FF2B5EF4-FFF2-40B4-BE49-F238E27FC236}">
                <a16:creationId xmlns:a16="http://schemas.microsoft.com/office/drawing/2014/main" id="{BB3FDA10-5EA4-4F52-92E9-294FB742E1FB}"/>
              </a:ext>
            </a:extLst>
          </p:cNvPr>
          <p:cNvSpPr/>
          <p:nvPr/>
        </p:nvSpPr>
        <p:spPr>
          <a:xfrm>
            <a:off x="3495255" y="2418511"/>
            <a:ext cx="215348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dirty="0">
                <a:latin typeface="Arial" panose="020B0604020202020204" pitchFamily="34" charset="0"/>
                <a:ea typeface="Times New Roman" panose="02020603050405020304" pitchFamily="18" charset="0"/>
              </a:rPr>
              <a:t>Economia de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493368428"/>
      </p:ext>
    </p:extLst>
  </p:cSld>
  <p:clrMapOvr>
    <a:masterClrMapping/>
  </p:clrMapOvr>
  <p:transition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>
            <a:extLst>
              <a:ext uri="{FF2B5EF4-FFF2-40B4-BE49-F238E27FC236}">
                <a16:creationId xmlns:a16="http://schemas.microsoft.com/office/drawing/2014/main" id="{BD8B70F7-804B-4D37-ABE2-9A2CAAB72B5F}"/>
              </a:ext>
            </a:extLst>
          </p:cNvPr>
          <p:cNvSpPr txBox="1">
            <a:spLocks/>
          </p:cNvSpPr>
          <p:nvPr/>
        </p:nvSpPr>
        <p:spPr bwMode="auto">
          <a:xfrm>
            <a:off x="583097" y="2252136"/>
            <a:ext cx="8176590" cy="4181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6E645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342900" lvl="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pt-BR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arrecadação por perdas aparentes, considerando uma redução de 8% nas perdas até chegar em 6%;</a:t>
            </a:r>
          </a:p>
          <a:p>
            <a:pPr marL="342900" lvl="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pt-BR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diminuição dos custos por redução de perdas reais, onde foi considerado uma redução de 7% até chegar em 20%;</a:t>
            </a:r>
          </a:p>
          <a:p>
            <a:pPr marL="342900" lvl="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pt-BR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diminuição de custos por aumento da eficiência eletromecânica alcançando desempenhos eletromecânicos bons nos equipamentos avaliados; </a:t>
            </a:r>
          </a:p>
          <a:p>
            <a:pPr marL="342900" lvl="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pt-BR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 melhorar a gestão de faturas; e</a:t>
            </a:r>
          </a:p>
          <a:p>
            <a:pPr marL="342900" lvl="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pt-BR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 evitar operar em horário de ponta.</a:t>
            </a:r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id="{843C27AC-261D-47CC-A177-D405CEAC2D7D}"/>
              </a:ext>
            </a:extLst>
          </p:cNvPr>
          <p:cNvSpPr txBox="1">
            <a:spLocks/>
          </p:cNvSpPr>
          <p:nvPr/>
        </p:nvSpPr>
        <p:spPr bwMode="auto">
          <a:xfrm>
            <a:off x="334700" y="1445601"/>
            <a:ext cx="7115174" cy="617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6E645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pt-BR" sz="3200" b="1" kern="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Custos economizáveis:</a:t>
            </a:r>
          </a:p>
        </p:txBody>
      </p:sp>
      <p:cxnSp>
        <p:nvCxnSpPr>
          <p:cNvPr id="10" name="Conector reto 9">
            <a:extLst>
              <a:ext uri="{FF2B5EF4-FFF2-40B4-BE49-F238E27FC236}">
                <a16:creationId xmlns:a16="http://schemas.microsoft.com/office/drawing/2014/main" id="{D05847AB-3B99-4069-BA8B-80604E286D45}"/>
              </a:ext>
            </a:extLst>
          </p:cNvPr>
          <p:cNvCxnSpPr>
            <a:cxnSpLocks/>
          </p:cNvCxnSpPr>
          <p:nvPr/>
        </p:nvCxnSpPr>
        <p:spPr bwMode="auto">
          <a:xfrm flipV="1">
            <a:off x="-22691" y="2010654"/>
            <a:ext cx="7572376" cy="9525"/>
          </a:xfrm>
          <a:prstGeom prst="line">
            <a:avLst/>
          </a:prstGeom>
          <a:solidFill>
            <a:schemeClr val="accent1"/>
          </a:solidFill>
          <a:ln w="349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</p:spTree>
    <p:extLst>
      <p:ext uri="{BB962C8B-B14F-4D97-AF65-F5344CB8AC3E}">
        <p14:creationId xmlns:p14="http://schemas.microsoft.com/office/powerpoint/2010/main" val="967504256"/>
      </p:ext>
    </p:extLst>
  </p:cSld>
  <p:clrMapOvr>
    <a:masterClrMapping/>
  </p:clrMapOvr>
  <p:transition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>
            <a:extLst>
              <a:ext uri="{FF2B5EF4-FFF2-40B4-BE49-F238E27FC236}">
                <a16:creationId xmlns:a16="http://schemas.microsoft.com/office/drawing/2014/main" id="{BD8B70F7-804B-4D37-ABE2-9A2CAAB72B5F}"/>
              </a:ext>
            </a:extLst>
          </p:cNvPr>
          <p:cNvSpPr txBox="1">
            <a:spLocks/>
          </p:cNvSpPr>
          <p:nvPr/>
        </p:nvSpPr>
        <p:spPr bwMode="auto">
          <a:xfrm>
            <a:off x="334700" y="2585232"/>
            <a:ext cx="8332222" cy="38231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6E645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t-BR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Economia  equivalente a 16 milhões de m³ de água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pt-BR" b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t-PT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Medidas de eficiência energética somam a economia de 27.000 MWh</a:t>
            </a:r>
            <a:endParaRPr lang="pt-BR" b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pt-BR" sz="3600" b="0" kern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id="{843C27AC-261D-47CC-A177-D405CEAC2D7D}"/>
              </a:ext>
            </a:extLst>
          </p:cNvPr>
          <p:cNvSpPr txBox="1">
            <a:spLocks/>
          </p:cNvSpPr>
          <p:nvPr/>
        </p:nvSpPr>
        <p:spPr bwMode="auto">
          <a:xfrm>
            <a:off x="334700" y="1445601"/>
            <a:ext cx="7115174" cy="617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6E645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pt-BR" sz="3200" b="1" kern="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Resultados da Rede ARES-PCJ</a:t>
            </a:r>
          </a:p>
        </p:txBody>
      </p:sp>
      <p:cxnSp>
        <p:nvCxnSpPr>
          <p:cNvPr id="10" name="Conector reto 9">
            <a:extLst>
              <a:ext uri="{FF2B5EF4-FFF2-40B4-BE49-F238E27FC236}">
                <a16:creationId xmlns:a16="http://schemas.microsoft.com/office/drawing/2014/main" id="{D05847AB-3B99-4069-BA8B-80604E286D45}"/>
              </a:ext>
            </a:extLst>
          </p:cNvPr>
          <p:cNvCxnSpPr>
            <a:cxnSpLocks/>
          </p:cNvCxnSpPr>
          <p:nvPr/>
        </p:nvCxnSpPr>
        <p:spPr bwMode="auto">
          <a:xfrm flipV="1">
            <a:off x="-22691" y="2010654"/>
            <a:ext cx="7572376" cy="9525"/>
          </a:xfrm>
          <a:prstGeom prst="line">
            <a:avLst/>
          </a:prstGeom>
          <a:solidFill>
            <a:schemeClr val="accent1"/>
          </a:solidFill>
          <a:ln w="349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pic>
        <p:nvPicPr>
          <p:cNvPr id="6148" name="Picture 4" descr="Resultado de imagem para itaipu">
            <a:extLst>
              <a:ext uri="{FF2B5EF4-FFF2-40B4-BE49-F238E27FC236}">
                <a16:creationId xmlns:a16="http://schemas.microsoft.com/office/drawing/2014/main" id="{CD323106-F935-4CAA-9729-05DAE49384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8987" y="4178756"/>
            <a:ext cx="3035320" cy="2021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Resultado de imagem para curitiba">
            <a:extLst>
              <a:ext uri="{FF2B5EF4-FFF2-40B4-BE49-F238E27FC236}">
                <a16:creationId xmlns:a16="http://schemas.microsoft.com/office/drawing/2014/main" id="{B448CD9C-525C-4339-B5BC-C7370078AC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6219" y="4178756"/>
            <a:ext cx="3109080" cy="2036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B532C73C-B07F-4475-97F9-F0A6FA99F1DA}"/>
              </a:ext>
            </a:extLst>
          </p:cNvPr>
          <p:cNvSpPr/>
          <p:nvPr/>
        </p:nvSpPr>
        <p:spPr>
          <a:xfrm>
            <a:off x="1911749" y="6200671"/>
            <a:ext cx="197201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400" kern="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2h de geração</a:t>
            </a:r>
            <a:endParaRPr lang="pt-BR" dirty="0"/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AE616DBD-A380-46A9-925D-8130FD7452A6}"/>
              </a:ext>
            </a:extLst>
          </p:cNvPr>
          <p:cNvSpPr/>
          <p:nvPr/>
        </p:nvSpPr>
        <p:spPr>
          <a:xfrm>
            <a:off x="5289335" y="6200670"/>
            <a:ext cx="216116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400" kern="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Consumo anual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834746972"/>
      </p:ext>
    </p:extLst>
  </p:cSld>
  <p:clrMapOvr>
    <a:masterClrMapping/>
  </p:clrMapOvr>
  <p:transition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08E22DF6-9181-4CA6-B4CD-C10CB0B97274}"/>
              </a:ext>
            </a:extLst>
          </p:cNvPr>
          <p:cNvSpPr txBox="1">
            <a:spLocks/>
          </p:cNvSpPr>
          <p:nvPr/>
        </p:nvSpPr>
        <p:spPr bwMode="auto">
          <a:xfrm>
            <a:off x="891783" y="3236142"/>
            <a:ext cx="5473119" cy="700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6E645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pt-BR" sz="3600" b="1" kern="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Gestão de faturas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12D83388-39FE-45A8-9781-B7B74E1FF41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194" t="16235" r="42537" b="5224"/>
          <a:stretch/>
        </p:blipFill>
        <p:spPr>
          <a:xfrm>
            <a:off x="5515658" y="2656029"/>
            <a:ext cx="3242883" cy="3950179"/>
          </a:xfrm>
          <a:prstGeom prst="rect">
            <a:avLst/>
          </a:prstGeom>
        </p:spPr>
      </p:pic>
      <p:sp>
        <p:nvSpPr>
          <p:cNvPr id="5" name="Título 1">
            <a:extLst>
              <a:ext uri="{FF2B5EF4-FFF2-40B4-BE49-F238E27FC236}">
                <a16:creationId xmlns:a16="http://schemas.microsoft.com/office/drawing/2014/main" id="{BD8B70F7-804B-4D37-ABE2-9A2CAAB72B5F}"/>
              </a:ext>
            </a:extLst>
          </p:cNvPr>
          <p:cNvSpPr txBox="1">
            <a:spLocks/>
          </p:cNvSpPr>
          <p:nvPr/>
        </p:nvSpPr>
        <p:spPr bwMode="auto">
          <a:xfrm>
            <a:off x="-144064" y="3893008"/>
            <a:ext cx="5930405" cy="617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6E645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pt-BR" b="1" kern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1,5 milhões $R/ano </a:t>
            </a:r>
          </a:p>
          <a:p>
            <a:pPr algn="ctr"/>
            <a:r>
              <a:rPr lang="pt-BR" kern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(0-5% do valor pago em energia)</a:t>
            </a:r>
            <a:r>
              <a:rPr lang="pt-BR" sz="3600" b="1" kern="0" dirty="0">
                <a:solidFill>
                  <a:srgbClr val="C00000"/>
                </a:solidFill>
              </a:rPr>
              <a:t> </a:t>
            </a:r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id="{843C27AC-261D-47CC-A177-D405CEAC2D7D}"/>
              </a:ext>
            </a:extLst>
          </p:cNvPr>
          <p:cNvSpPr txBox="1">
            <a:spLocks/>
          </p:cNvSpPr>
          <p:nvPr/>
        </p:nvSpPr>
        <p:spPr bwMode="auto">
          <a:xfrm>
            <a:off x="334700" y="1445601"/>
            <a:ext cx="7115174" cy="617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6E645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pt-BR" sz="3200" b="1" kern="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O que alcançou a Rede ARES-PCJ?</a:t>
            </a:r>
          </a:p>
        </p:txBody>
      </p:sp>
      <p:cxnSp>
        <p:nvCxnSpPr>
          <p:cNvPr id="10" name="Conector reto 9">
            <a:extLst>
              <a:ext uri="{FF2B5EF4-FFF2-40B4-BE49-F238E27FC236}">
                <a16:creationId xmlns:a16="http://schemas.microsoft.com/office/drawing/2014/main" id="{D05847AB-3B99-4069-BA8B-80604E286D45}"/>
              </a:ext>
            </a:extLst>
          </p:cNvPr>
          <p:cNvCxnSpPr>
            <a:cxnSpLocks/>
          </p:cNvCxnSpPr>
          <p:nvPr/>
        </p:nvCxnSpPr>
        <p:spPr bwMode="auto">
          <a:xfrm flipV="1">
            <a:off x="-22691" y="2010654"/>
            <a:ext cx="7572376" cy="9525"/>
          </a:xfrm>
          <a:prstGeom prst="line">
            <a:avLst/>
          </a:prstGeom>
          <a:solidFill>
            <a:schemeClr val="accent1"/>
          </a:solidFill>
          <a:ln w="349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pic>
        <p:nvPicPr>
          <p:cNvPr id="8" name="Imagem 7">
            <a:extLst>
              <a:ext uri="{FF2B5EF4-FFF2-40B4-BE49-F238E27FC236}">
                <a16:creationId xmlns:a16="http://schemas.microsoft.com/office/drawing/2014/main" id="{9930BF2B-19D8-4759-BF9E-30E366882634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5172726"/>
            <a:ext cx="1172258" cy="937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4600"/>
      </p:ext>
    </p:extLst>
  </p:cSld>
  <p:clrMapOvr>
    <a:masterClrMapping/>
  </p:clrMapOvr>
  <p:transition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C8E55E5C-7C5A-4812-9D95-8C90666127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5941" y="4019753"/>
            <a:ext cx="3908059" cy="2086592"/>
          </a:xfrm>
          <a:prstGeom prst="rect">
            <a:avLst/>
          </a:prstGeom>
        </p:spPr>
      </p:pic>
      <p:sp>
        <p:nvSpPr>
          <p:cNvPr id="5" name="Título 1">
            <a:extLst>
              <a:ext uri="{FF2B5EF4-FFF2-40B4-BE49-F238E27FC236}">
                <a16:creationId xmlns:a16="http://schemas.microsoft.com/office/drawing/2014/main" id="{BD8B70F7-804B-4D37-ABE2-9A2CAAB72B5F}"/>
              </a:ext>
            </a:extLst>
          </p:cNvPr>
          <p:cNvSpPr txBox="1">
            <a:spLocks/>
          </p:cNvSpPr>
          <p:nvPr/>
        </p:nvSpPr>
        <p:spPr bwMode="auto">
          <a:xfrm>
            <a:off x="2836553" y="3258024"/>
            <a:ext cx="4375925" cy="617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6E645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pt-BR" kern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4,7</a:t>
            </a:r>
            <a:r>
              <a:rPr lang="pt-BR" b="1" kern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milhões $R/ano</a:t>
            </a:r>
          </a:p>
        </p:txBody>
      </p:sp>
      <p:sp>
        <p:nvSpPr>
          <p:cNvPr id="10" name="Título 1">
            <a:extLst>
              <a:ext uri="{FF2B5EF4-FFF2-40B4-BE49-F238E27FC236}">
                <a16:creationId xmlns:a16="http://schemas.microsoft.com/office/drawing/2014/main" id="{B92EFA81-381A-4C05-A4B1-1CEF05074236}"/>
              </a:ext>
            </a:extLst>
          </p:cNvPr>
          <p:cNvSpPr txBox="1">
            <a:spLocks/>
          </p:cNvSpPr>
          <p:nvPr/>
        </p:nvSpPr>
        <p:spPr bwMode="auto">
          <a:xfrm>
            <a:off x="334700" y="1445601"/>
            <a:ext cx="7115174" cy="617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6E645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pt-BR" sz="3200" b="1" kern="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O que alcançou a Rede ARES-PCJ?</a:t>
            </a:r>
          </a:p>
        </p:txBody>
      </p:sp>
      <p:cxnSp>
        <p:nvCxnSpPr>
          <p:cNvPr id="11" name="Conector reto 10">
            <a:extLst>
              <a:ext uri="{FF2B5EF4-FFF2-40B4-BE49-F238E27FC236}">
                <a16:creationId xmlns:a16="http://schemas.microsoft.com/office/drawing/2014/main" id="{4390349C-1EA0-4C5C-9BF3-BADC20810B03}"/>
              </a:ext>
            </a:extLst>
          </p:cNvPr>
          <p:cNvCxnSpPr>
            <a:cxnSpLocks/>
          </p:cNvCxnSpPr>
          <p:nvPr/>
        </p:nvCxnSpPr>
        <p:spPr bwMode="auto">
          <a:xfrm flipV="1">
            <a:off x="-22691" y="2010654"/>
            <a:ext cx="7572376" cy="9525"/>
          </a:xfrm>
          <a:prstGeom prst="line">
            <a:avLst/>
          </a:prstGeom>
          <a:solidFill>
            <a:schemeClr val="accent1"/>
          </a:solidFill>
          <a:ln w="349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sp>
        <p:nvSpPr>
          <p:cNvPr id="14" name="Título 1">
            <a:extLst>
              <a:ext uri="{FF2B5EF4-FFF2-40B4-BE49-F238E27FC236}">
                <a16:creationId xmlns:a16="http://schemas.microsoft.com/office/drawing/2014/main" id="{0703AA9B-4FA6-4396-9843-1B13FEA9942C}"/>
              </a:ext>
            </a:extLst>
          </p:cNvPr>
          <p:cNvSpPr txBox="1">
            <a:spLocks/>
          </p:cNvSpPr>
          <p:nvPr/>
        </p:nvSpPr>
        <p:spPr bwMode="auto">
          <a:xfrm>
            <a:off x="639991" y="2495165"/>
            <a:ext cx="8769051" cy="700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6E645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pt-BR" sz="3600" b="1" kern="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Aumento da Eficiência Eletromecânica</a:t>
            </a:r>
          </a:p>
        </p:txBody>
      </p:sp>
      <p:pic>
        <p:nvPicPr>
          <p:cNvPr id="15" name="Imagem 14">
            <a:extLst>
              <a:ext uri="{FF2B5EF4-FFF2-40B4-BE49-F238E27FC236}">
                <a16:creationId xmlns:a16="http://schemas.microsoft.com/office/drawing/2014/main" id="{F8544DD6-7CD6-44D4-9A79-F8B1D1EAA12D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441" y="4021764"/>
            <a:ext cx="1325618" cy="12089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881930"/>
      </p:ext>
    </p:extLst>
  </p:cSld>
  <p:clrMapOvr>
    <a:masterClrMapping/>
  </p:clrMapOvr>
  <p:transition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>
            <a:extLst>
              <a:ext uri="{FF2B5EF4-FFF2-40B4-BE49-F238E27FC236}">
                <a16:creationId xmlns:a16="http://schemas.microsoft.com/office/drawing/2014/main" id="{BD8B70F7-804B-4D37-ABE2-9A2CAAB72B5F}"/>
              </a:ext>
            </a:extLst>
          </p:cNvPr>
          <p:cNvSpPr txBox="1">
            <a:spLocks/>
          </p:cNvSpPr>
          <p:nvPr/>
        </p:nvSpPr>
        <p:spPr bwMode="auto">
          <a:xfrm>
            <a:off x="2120935" y="3808383"/>
            <a:ext cx="4375925" cy="617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6E645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pt-BR" kern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54 </a:t>
            </a:r>
            <a:r>
              <a:rPr lang="pt-BR" b="1" kern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milhões $R/ano</a:t>
            </a:r>
          </a:p>
        </p:txBody>
      </p:sp>
      <p:sp>
        <p:nvSpPr>
          <p:cNvPr id="10" name="Título 1">
            <a:extLst>
              <a:ext uri="{FF2B5EF4-FFF2-40B4-BE49-F238E27FC236}">
                <a16:creationId xmlns:a16="http://schemas.microsoft.com/office/drawing/2014/main" id="{B92EFA81-381A-4C05-A4B1-1CEF05074236}"/>
              </a:ext>
            </a:extLst>
          </p:cNvPr>
          <p:cNvSpPr txBox="1">
            <a:spLocks/>
          </p:cNvSpPr>
          <p:nvPr/>
        </p:nvSpPr>
        <p:spPr bwMode="auto">
          <a:xfrm>
            <a:off x="334700" y="1445601"/>
            <a:ext cx="7115174" cy="617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6E645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pt-BR" sz="3200" b="1" kern="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O que alcançou a Rede ARES-PCJ?</a:t>
            </a:r>
          </a:p>
        </p:txBody>
      </p:sp>
      <p:cxnSp>
        <p:nvCxnSpPr>
          <p:cNvPr id="11" name="Conector reto 10">
            <a:extLst>
              <a:ext uri="{FF2B5EF4-FFF2-40B4-BE49-F238E27FC236}">
                <a16:creationId xmlns:a16="http://schemas.microsoft.com/office/drawing/2014/main" id="{4390349C-1EA0-4C5C-9BF3-BADC20810B03}"/>
              </a:ext>
            </a:extLst>
          </p:cNvPr>
          <p:cNvCxnSpPr>
            <a:cxnSpLocks/>
          </p:cNvCxnSpPr>
          <p:nvPr/>
        </p:nvCxnSpPr>
        <p:spPr bwMode="auto">
          <a:xfrm flipV="1">
            <a:off x="-22691" y="2010654"/>
            <a:ext cx="7572376" cy="9525"/>
          </a:xfrm>
          <a:prstGeom prst="line">
            <a:avLst/>
          </a:prstGeom>
          <a:solidFill>
            <a:schemeClr val="accent1"/>
          </a:solidFill>
          <a:ln w="349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sp>
        <p:nvSpPr>
          <p:cNvPr id="14" name="Título 1">
            <a:extLst>
              <a:ext uri="{FF2B5EF4-FFF2-40B4-BE49-F238E27FC236}">
                <a16:creationId xmlns:a16="http://schemas.microsoft.com/office/drawing/2014/main" id="{0703AA9B-4FA6-4396-9843-1B13FEA9942C}"/>
              </a:ext>
            </a:extLst>
          </p:cNvPr>
          <p:cNvSpPr txBox="1">
            <a:spLocks/>
          </p:cNvSpPr>
          <p:nvPr/>
        </p:nvSpPr>
        <p:spPr bwMode="auto">
          <a:xfrm>
            <a:off x="925998" y="2492375"/>
            <a:ext cx="5300868" cy="1506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6E645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/>
            <a:r>
              <a:rPr lang="pt-PT" sz="3600" kern="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Arrecadação por Redução </a:t>
            </a:r>
          </a:p>
          <a:p>
            <a:pPr algn="just"/>
            <a:r>
              <a:rPr lang="pt-PT" sz="3600" kern="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 Perdas Aparentes </a:t>
            </a:r>
            <a:endParaRPr lang="pt-BR" sz="3600" b="1" kern="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098" name="Picture 2" descr="Resultado de imagem para hidrometros">
            <a:extLst>
              <a:ext uri="{FF2B5EF4-FFF2-40B4-BE49-F238E27FC236}">
                <a16:creationId xmlns:a16="http://schemas.microsoft.com/office/drawing/2014/main" id="{4D20A158-8237-4183-B3C3-BC0C95C033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6866" y="3318053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CF6E77A1-60FB-49F5-8F14-8CED8C298F42}"/>
              </a:ext>
            </a:extLst>
          </p:cNvPr>
          <p:cNvPicPr/>
          <p:nvPr/>
        </p:nvPicPr>
        <p:blipFill rotWithShape="1">
          <a:blip r:embed="rId3"/>
          <a:srcRect l="40219" t="33228" r="40400" b="31674"/>
          <a:stretch/>
        </p:blipFill>
        <p:spPr bwMode="auto">
          <a:xfrm>
            <a:off x="925998" y="4746803"/>
            <a:ext cx="1166743" cy="108426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281953434"/>
      </p:ext>
    </p:extLst>
  </p:cSld>
  <p:clrMapOvr>
    <a:masterClrMapping/>
  </p:clrMapOvr>
  <p:transition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>
            <a:extLst>
              <a:ext uri="{FF2B5EF4-FFF2-40B4-BE49-F238E27FC236}">
                <a16:creationId xmlns:a16="http://schemas.microsoft.com/office/drawing/2014/main" id="{BD8B70F7-804B-4D37-ABE2-9A2CAAB72B5F}"/>
              </a:ext>
            </a:extLst>
          </p:cNvPr>
          <p:cNvSpPr txBox="1">
            <a:spLocks/>
          </p:cNvSpPr>
          <p:nvPr/>
        </p:nvSpPr>
        <p:spPr bwMode="auto">
          <a:xfrm>
            <a:off x="2722574" y="3774795"/>
            <a:ext cx="4375925" cy="617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6E645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pt-BR" b="1" kern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35 milhões $R/ano</a:t>
            </a:r>
          </a:p>
        </p:txBody>
      </p:sp>
      <p:sp>
        <p:nvSpPr>
          <p:cNvPr id="10" name="Título 1">
            <a:extLst>
              <a:ext uri="{FF2B5EF4-FFF2-40B4-BE49-F238E27FC236}">
                <a16:creationId xmlns:a16="http://schemas.microsoft.com/office/drawing/2014/main" id="{B92EFA81-381A-4C05-A4B1-1CEF05074236}"/>
              </a:ext>
            </a:extLst>
          </p:cNvPr>
          <p:cNvSpPr txBox="1">
            <a:spLocks/>
          </p:cNvSpPr>
          <p:nvPr/>
        </p:nvSpPr>
        <p:spPr bwMode="auto">
          <a:xfrm>
            <a:off x="334700" y="1445601"/>
            <a:ext cx="7115174" cy="617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6E645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pt-BR" sz="3200" b="1" kern="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O que alcançou a Rede ARES-PCJ?</a:t>
            </a:r>
          </a:p>
        </p:txBody>
      </p:sp>
      <p:cxnSp>
        <p:nvCxnSpPr>
          <p:cNvPr id="11" name="Conector reto 10">
            <a:extLst>
              <a:ext uri="{FF2B5EF4-FFF2-40B4-BE49-F238E27FC236}">
                <a16:creationId xmlns:a16="http://schemas.microsoft.com/office/drawing/2014/main" id="{4390349C-1EA0-4C5C-9BF3-BADC20810B03}"/>
              </a:ext>
            </a:extLst>
          </p:cNvPr>
          <p:cNvCxnSpPr>
            <a:cxnSpLocks/>
          </p:cNvCxnSpPr>
          <p:nvPr/>
        </p:nvCxnSpPr>
        <p:spPr bwMode="auto">
          <a:xfrm flipV="1">
            <a:off x="-22691" y="2010654"/>
            <a:ext cx="7572376" cy="9525"/>
          </a:xfrm>
          <a:prstGeom prst="line">
            <a:avLst/>
          </a:prstGeom>
          <a:solidFill>
            <a:schemeClr val="accent1"/>
          </a:solidFill>
          <a:ln w="349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sp>
        <p:nvSpPr>
          <p:cNvPr id="14" name="Título 1">
            <a:extLst>
              <a:ext uri="{FF2B5EF4-FFF2-40B4-BE49-F238E27FC236}">
                <a16:creationId xmlns:a16="http://schemas.microsoft.com/office/drawing/2014/main" id="{0703AA9B-4FA6-4396-9843-1B13FEA9942C}"/>
              </a:ext>
            </a:extLst>
          </p:cNvPr>
          <p:cNvSpPr txBox="1">
            <a:spLocks/>
          </p:cNvSpPr>
          <p:nvPr/>
        </p:nvSpPr>
        <p:spPr bwMode="auto">
          <a:xfrm>
            <a:off x="808383" y="2443389"/>
            <a:ext cx="5367130" cy="12796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6E645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pt-PT" sz="3600" kern="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Diminuição de Custos por</a:t>
            </a:r>
          </a:p>
          <a:p>
            <a:r>
              <a:rPr lang="pt-PT" sz="3600" kern="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Redução de Perdas Reais </a:t>
            </a:r>
            <a:endParaRPr lang="pt-BR" sz="3600" b="1" kern="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122" name="Picture 2" descr="Resultado de imagem para vazamentos">
            <a:extLst>
              <a:ext uri="{FF2B5EF4-FFF2-40B4-BE49-F238E27FC236}">
                <a16:creationId xmlns:a16="http://schemas.microsoft.com/office/drawing/2014/main" id="{8164F6D7-7B82-4965-99A0-04F620D9B8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4520" y="4206430"/>
            <a:ext cx="2770707" cy="1399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39C7377E-F50E-418C-874C-C419A058D7FF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816176"/>
            <a:ext cx="987287" cy="935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617085"/>
      </p:ext>
    </p:extLst>
  </p:cSld>
  <p:clrMapOvr>
    <a:masterClrMapping/>
  </p:clrMapOvr>
  <p:transition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>
            <a:extLst>
              <a:ext uri="{FF2B5EF4-FFF2-40B4-BE49-F238E27FC236}">
                <a16:creationId xmlns:a16="http://schemas.microsoft.com/office/drawing/2014/main" id="{BD8B70F7-804B-4D37-ABE2-9A2CAAB72B5F}"/>
              </a:ext>
            </a:extLst>
          </p:cNvPr>
          <p:cNvSpPr txBox="1">
            <a:spLocks/>
          </p:cNvSpPr>
          <p:nvPr/>
        </p:nvSpPr>
        <p:spPr bwMode="auto">
          <a:xfrm>
            <a:off x="809369" y="3298608"/>
            <a:ext cx="7525261" cy="39396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6E645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pt-PT" b="0" kern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17 de perdas reais;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PT" b="0" kern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14 de perdas aparentes;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PT" b="0" kern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22 de eficiência energética; 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PT" b="0" kern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28 de aprimoramento de gestão patrimonial.</a:t>
            </a:r>
          </a:p>
        </p:txBody>
      </p:sp>
      <p:sp>
        <p:nvSpPr>
          <p:cNvPr id="10" name="Título 1">
            <a:extLst>
              <a:ext uri="{FF2B5EF4-FFF2-40B4-BE49-F238E27FC236}">
                <a16:creationId xmlns:a16="http://schemas.microsoft.com/office/drawing/2014/main" id="{B92EFA81-381A-4C05-A4B1-1CEF05074236}"/>
              </a:ext>
            </a:extLst>
          </p:cNvPr>
          <p:cNvSpPr txBox="1">
            <a:spLocks/>
          </p:cNvSpPr>
          <p:nvPr/>
        </p:nvSpPr>
        <p:spPr bwMode="auto">
          <a:xfrm>
            <a:off x="334700" y="1445601"/>
            <a:ext cx="7115174" cy="617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6E645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pt-BR" sz="3200" kern="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Como</a:t>
            </a:r>
            <a:r>
              <a:rPr lang="pt-BR" sz="3200" b="1" kern="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alcançar esses resultados?</a:t>
            </a:r>
          </a:p>
        </p:txBody>
      </p:sp>
      <p:cxnSp>
        <p:nvCxnSpPr>
          <p:cNvPr id="11" name="Conector reto 10">
            <a:extLst>
              <a:ext uri="{FF2B5EF4-FFF2-40B4-BE49-F238E27FC236}">
                <a16:creationId xmlns:a16="http://schemas.microsoft.com/office/drawing/2014/main" id="{4390349C-1EA0-4C5C-9BF3-BADC20810B03}"/>
              </a:ext>
            </a:extLst>
          </p:cNvPr>
          <p:cNvCxnSpPr>
            <a:cxnSpLocks/>
          </p:cNvCxnSpPr>
          <p:nvPr/>
        </p:nvCxnSpPr>
        <p:spPr bwMode="auto">
          <a:xfrm flipV="1">
            <a:off x="-22691" y="2010654"/>
            <a:ext cx="7572376" cy="9525"/>
          </a:xfrm>
          <a:prstGeom prst="line">
            <a:avLst/>
          </a:prstGeom>
          <a:solidFill>
            <a:schemeClr val="accent1"/>
          </a:solidFill>
          <a:ln w="349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sp>
        <p:nvSpPr>
          <p:cNvPr id="14" name="Título 1">
            <a:extLst>
              <a:ext uri="{FF2B5EF4-FFF2-40B4-BE49-F238E27FC236}">
                <a16:creationId xmlns:a16="http://schemas.microsoft.com/office/drawing/2014/main" id="{0703AA9B-4FA6-4396-9843-1B13FEA9942C}"/>
              </a:ext>
            </a:extLst>
          </p:cNvPr>
          <p:cNvSpPr txBox="1">
            <a:spLocks/>
          </p:cNvSpPr>
          <p:nvPr/>
        </p:nvSpPr>
        <p:spPr bwMode="auto">
          <a:xfrm>
            <a:off x="457200" y="2492375"/>
            <a:ext cx="8769051" cy="700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6E645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pt-BR" sz="3600" kern="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81 projetos  </a:t>
            </a:r>
            <a:endParaRPr lang="pt-BR" sz="3600" b="1" kern="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A1372E52-0A55-40FC-959F-A4AB138542CC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3497" y="5009321"/>
            <a:ext cx="1179564" cy="114051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FA97C084-2A17-483C-B996-3E402128121F}"/>
              </a:ext>
            </a:extLst>
          </p:cNvPr>
          <p:cNvSpPr/>
          <p:nvPr/>
        </p:nvSpPr>
        <p:spPr>
          <a:xfrm>
            <a:off x="4459356" y="2281441"/>
            <a:ext cx="4572000" cy="953081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449580" algn="ctr">
              <a:lnSpc>
                <a:spcPct val="115000"/>
              </a:lnSpc>
              <a:spcAft>
                <a:spcPts val="1000"/>
              </a:spcAft>
            </a:pPr>
            <a:r>
              <a:rPr lang="pt-BR" sz="24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R$ 95.837.584</a:t>
            </a:r>
            <a:endParaRPr lang="pt-BR" sz="24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pt-BR" sz="2000" b="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(para ser realizado ao longo de 10 anos)</a:t>
            </a:r>
            <a:endParaRPr lang="pt-BR" sz="2000" b="0" dirty="0"/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2152387B-F62F-4D7A-9C92-AEE62803A6F5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9001" y="1973125"/>
            <a:ext cx="796925" cy="7969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41633674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Espaço Reservado para Conteúdo 2"/>
          <p:cNvSpPr>
            <a:spLocks noGrp="1"/>
          </p:cNvSpPr>
          <p:nvPr>
            <p:ph idx="1"/>
          </p:nvPr>
        </p:nvSpPr>
        <p:spPr>
          <a:xfrm>
            <a:off x="215575" y="2872524"/>
            <a:ext cx="7103162" cy="3518167"/>
          </a:xfrm>
        </p:spPr>
        <p:txBody>
          <a:bodyPr/>
          <a:lstStyle/>
          <a:p>
            <a:r>
              <a:rPr lang="pt-BR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Fortalecimento técnico e institucional;</a:t>
            </a:r>
          </a:p>
          <a:p>
            <a:endParaRPr lang="pt-BR" sz="2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pt-BR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Criar uma rede de contatos entre pares;</a:t>
            </a:r>
          </a:p>
          <a:p>
            <a:endParaRPr lang="pt-BR" sz="2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pt-BR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Identificação de boas práticas – </a:t>
            </a:r>
            <a:r>
              <a:rPr lang="pt-BR" sz="2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AeE</a:t>
            </a:r>
            <a:r>
              <a:rPr lang="pt-BR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4" name="Gráfico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298729" y="2723822"/>
            <a:ext cx="959737" cy="959737"/>
          </a:xfrm>
          <a:prstGeom prst="rect">
            <a:avLst/>
          </a:prstGeom>
        </p:spPr>
      </p:pic>
      <p:pic>
        <p:nvPicPr>
          <p:cNvPr id="9" name="Gráfico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298728" y="3793237"/>
            <a:ext cx="959737" cy="959737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8737" y="4752974"/>
            <a:ext cx="1209091" cy="1209091"/>
          </a:xfrm>
          <a:prstGeom prst="rect">
            <a:avLst/>
          </a:prstGeom>
        </p:spPr>
      </p:pic>
      <p:sp>
        <p:nvSpPr>
          <p:cNvPr id="8" name="Título 1">
            <a:extLst>
              <a:ext uri="{FF2B5EF4-FFF2-40B4-BE49-F238E27FC236}">
                <a16:creationId xmlns:a16="http://schemas.microsoft.com/office/drawing/2014/main" id="{F8588D6E-3455-443D-849C-47B5F88054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700" y="1445601"/>
            <a:ext cx="7115174" cy="617928"/>
          </a:xfrm>
        </p:spPr>
        <p:txBody>
          <a:bodyPr/>
          <a:lstStyle/>
          <a:p>
            <a:r>
              <a:rPr lang="pt-BR" sz="32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Benefícios da rede de aprendizagem </a:t>
            </a:r>
          </a:p>
        </p:txBody>
      </p:sp>
      <p:cxnSp>
        <p:nvCxnSpPr>
          <p:cNvPr id="13" name="Conector reto 12">
            <a:extLst>
              <a:ext uri="{FF2B5EF4-FFF2-40B4-BE49-F238E27FC236}">
                <a16:creationId xmlns:a16="http://schemas.microsoft.com/office/drawing/2014/main" id="{0F3A480F-03FF-432A-91C8-A22FABA8833F}"/>
              </a:ext>
            </a:extLst>
          </p:cNvPr>
          <p:cNvCxnSpPr>
            <a:cxnSpLocks/>
          </p:cNvCxnSpPr>
          <p:nvPr/>
        </p:nvCxnSpPr>
        <p:spPr bwMode="auto">
          <a:xfrm flipV="1">
            <a:off x="-22691" y="2010654"/>
            <a:ext cx="7572376" cy="9525"/>
          </a:xfrm>
          <a:prstGeom prst="line">
            <a:avLst/>
          </a:prstGeom>
          <a:solidFill>
            <a:schemeClr val="accent1"/>
          </a:solidFill>
          <a:ln w="349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</p:spTree>
    <p:extLst>
      <p:ext uri="{BB962C8B-B14F-4D97-AF65-F5344CB8AC3E}">
        <p14:creationId xmlns:p14="http://schemas.microsoft.com/office/powerpoint/2010/main" val="399936170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">
            <a:extLst>
              <a:ext uri="{FF2B5EF4-FFF2-40B4-BE49-F238E27FC236}">
                <a16:creationId xmlns:a16="http://schemas.microsoft.com/office/drawing/2014/main" id="{7B7DECFF-22AB-4D4F-B22E-1EDD9EC5F181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34889" y="1908335"/>
            <a:ext cx="5642400" cy="2400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285750" indent="-285750" eaLnBrk="0" hangingPunct="0">
              <a:spcBef>
                <a:spcPct val="0"/>
              </a:spcBef>
              <a:spcAft>
                <a:spcPct val="0"/>
              </a:spcAft>
              <a:buClrTx/>
              <a:buFont typeface="Arial" panose="020B0604020202020204" pitchFamily="34" charset="0"/>
              <a:buChar char="•"/>
              <a:tabLst/>
            </a:pPr>
            <a:endParaRPr lang="pt-BR" altLang="pt-BR" sz="2000" dirty="0">
              <a:cs typeface="Times New Roman" panose="02020603050405020304" pitchFamily="18" charset="0"/>
            </a:endParaRPr>
          </a:p>
          <a:p>
            <a:pPr marL="285750" indent="-285750" eaLnBrk="0" hangingPunct="0">
              <a:spcBef>
                <a:spcPct val="0"/>
              </a:spcBef>
              <a:spcAft>
                <a:spcPct val="0"/>
              </a:spcAft>
              <a:buClrTx/>
              <a:buFont typeface="Arial" panose="020B0604020202020204" pitchFamily="34" charset="0"/>
              <a:buChar char="•"/>
              <a:tabLst/>
            </a:pPr>
            <a:endParaRPr lang="pt-BR" altLang="pt-BR" sz="2000" dirty="0">
              <a:cs typeface="Times New Roman" panose="02020603050405020304" pitchFamily="18" charset="0"/>
            </a:endParaRPr>
          </a:p>
          <a:p>
            <a:pPr marL="285750" indent="-285750" eaLnBrk="0" hangingPunct="0">
              <a:spcBef>
                <a:spcPct val="0"/>
              </a:spcBef>
              <a:spcAft>
                <a:spcPct val="0"/>
              </a:spcAft>
              <a:buClrTx/>
              <a:buFont typeface="Arial" panose="020B0604020202020204" pitchFamily="34" charset="0"/>
              <a:buChar char="•"/>
              <a:tabLst/>
            </a:pPr>
            <a:endParaRPr lang="pt-BR" altLang="pt-BR" sz="2000" dirty="0">
              <a:cs typeface="Times New Roman" panose="02020603050405020304" pitchFamily="18" charset="0"/>
            </a:endParaRPr>
          </a:p>
          <a:p>
            <a:pPr marL="285750" indent="-285750" eaLnBrk="0" hangingPunct="0">
              <a:spcBef>
                <a:spcPct val="0"/>
              </a:spcBef>
              <a:spcAft>
                <a:spcPct val="0"/>
              </a:spcAft>
              <a:buClrTx/>
              <a:buFont typeface="Arial" panose="020B0604020202020204" pitchFamily="34" charset="0"/>
              <a:buChar char="•"/>
              <a:tabLst/>
            </a:pPr>
            <a:r>
              <a:rPr lang="pt-BR" altLang="pt-BR" sz="2400" dirty="0">
                <a:latin typeface="Calibri" panose="020F0502020204030204" pitchFamily="34" charset="0"/>
                <a:cs typeface="Calibri" panose="020F0502020204030204" pitchFamily="34" charset="0"/>
              </a:rPr>
              <a:t>Pelo menos 5 instalações com dados medidos para servir para projeto PEE</a:t>
            </a:r>
          </a:p>
          <a:p>
            <a:pPr marL="285750" indent="-285750" eaLnBrk="0" hangingPunct="0">
              <a:spcBef>
                <a:spcPct val="0"/>
              </a:spcBef>
              <a:spcAft>
                <a:spcPct val="0"/>
              </a:spcAft>
              <a:buClrTx/>
              <a:buFont typeface="Arial" panose="020B0604020202020204" pitchFamily="34" charset="0"/>
              <a:buChar char="•"/>
              <a:tabLst/>
            </a:pPr>
            <a:endParaRPr lang="pt-BR" altLang="pt-BR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08E22DF6-9181-4CA6-B4CD-C10CB0B97274}"/>
              </a:ext>
            </a:extLst>
          </p:cNvPr>
          <p:cNvSpPr txBox="1">
            <a:spLocks/>
          </p:cNvSpPr>
          <p:nvPr/>
        </p:nvSpPr>
        <p:spPr bwMode="auto">
          <a:xfrm rot="1360640">
            <a:off x="6210559" y="1515393"/>
            <a:ext cx="4135268" cy="617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6E645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pt-BR" sz="3600" b="1" kern="0" dirty="0">
                <a:solidFill>
                  <a:srgbClr val="C00000"/>
                </a:solidFill>
              </a:rPr>
              <a:t>Chamadas públicas PEE </a:t>
            </a:r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BD8B70F7-804B-4D37-ABE2-9A2CAAB72B5F}"/>
              </a:ext>
            </a:extLst>
          </p:cNvPr>
          <p:cNvSpPr txBox="1">
            <a:spLocks/>
          </p:cNvSpPr>
          <p:nvPr/>
        </p:nvSpPr>
        <p:spPr bwMode="auto">
          <a:xfrm>
            <a:off x="593167" y="3717077"/>
            <a:ext cx="4399511" cy="617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6E645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pt-BR" sz="3600" kern="0" dirty="0">
                <a:solidFill>
                  <a:srgbClr val="C00000"/>
                </a:solidFill>
              </a:rPr>
              <a:t>2 Projetos submetidos  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6FC89787-C781-4981-B5F1-7474EA856C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2678" y="4204678"/>
            <a:ext cx="2381704" cy="1939069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39DBFD99-FD7D-4408-BEED-74F5D09E604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352" b="82037" l="56250" r="77943">
                        <a14:foregroundMark x1="59141" y1="66296" x2="62813" y2="76481"/>
                        <a14:foregroundMark x1="63802" y1="74444" x2="64792" y2="62500"/>
                        <a14:foregroundMark x1="66927" y1="74444" x2="68385" y2="66019"/>
                        <a14:foregroundMark x1="70208" y1="65741" x2="70208" y2="75278"/>
                        <a14:foregroundMark x1="70599" y1="65741" x2="68724" y2="66296"/>
                        <a14:foregroundMark x1="72161" y1="66296" x2="71849" y2="74167"/>
                        <a14:foregroundMark x1="75781" y1="66574" x2="73880" y2="73519"/>
                        <a14:foregroundMark x1="76510" y1="68333" x2="76094" y2="71852"/>
                        <a14:foregroundMark x1="72813" y1="65370" x2="73229" y2="75278"/>
                      </a14:backgroundRemoval>
                    </a14:imgEffect>
                  </a14:imgLayer>
                </a14:imgProps>
              </a:ext>
            </a:extLst>
          </a:blip>
          <a:srcRect l="55082" t="27996" r="22131" b="16047"/>
          <a:stretch/>
        </p:blipFill>
        <p:spPr>
          <a:xfrm>
            <a:off x="6332565" y="2187065"/>
            <a:ext cx="2083634" cy="1439056"/>
          </a:xfrm>
          <a:prstGeom prst="rect">
            <a:avLst/>
          </a:prstGeom>
        </p:spPr>
      </p:pic>
      <p:pic>
        <p:nvPicPr>
          <p:cNvPr id="9" name="Gráfico 8">
            <a:extLst>
              <a:ext uri="{FF2B5EF4-FFF2-40B4-BE49-F238E27FC236}">
                <a16:creationId xmlns:a16="http://schemas.microsoft.com/office/drawing/2014/main" id="{6F049D04-1897-49AD-AF84-4BC1C1FA58A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230899" y="4630901"/>
            <a:ext cx="1691483" cy="1691483"/>
          </a:xfrm>
          <a:prstGeom prst="rect">
            <a:avLst/>
          </a:prstGeom>
        </p:spPr>
      </p:pic>
      <p:cxnSp>
        <p:nvCxnSpPr>
          <p:cNvPr id="11" name="Conector reto 10">
            <a:extLst>
              <a:ext uri="{FF2B5EF4-FFF2-40B4-BE49-F238E27FC236}">
                <a16:creationId xmlns:a16="http://schemas.microsoft.com/office/drawing/2014/main" id="{C8D1686C-C10F-445D-B5DE-78FA03273950}"/>
              </a:ext>
            </a:extLst>
          </p:cNvPr>
          <p:cNvCxnSpPr>
            <a:cxnSpLocks/>
          </p:cNvCxnSpPr>
          <p:nvPr/>
        </p:nvCxnSpPr>
        <p:spPr bwMode="auto">
          <a:xfrm flipV="1">
            <a:off x="-22691" y="2010654"/>
            <a:ext cx="7572376" cy="9525"/>
          </a:xfrm>
          <a:prstGeom prst="line">
            <a:avLst/>
          </a:prstGeom>
          <a:solidFill>
            <a:schemeClr val="accent1"/>
          </a:solidFill>
          <a:ln w="349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sp>
        <p:nvSpPr>
          <p:cNvPr id="12" name="Título 1">
            <a:extLst>
              <a:ext uri="{FF2B5EF4-FFF2-40B4-BE49-F238E27FC236}">
                <a16:creationId xmlns:a16="http://schemas.microsoft.com/office/drawing/2014/main" id="{DAFECE1B-0D8F-4E4C-B1EC-BF4FFC6FFC1E}"/>
              </a:ext>
            </a:extLst>
          </p:cNvPr>
          <p:cNvSpPr txBox="1">
            <a:spLocks/>
          </p:cNvSpPr>
          <p:nvPr/>
        </p:nvSpPr>
        <p:spPr bwMode="auto">
          <a:xfrm>
            <a:off x="334700" y="1445601"/>
            <a:ext cx="7115174" cy="617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6E645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pt-BR" sz="3200" kern="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Como</a:t>
            </a:r>
            <a:r>
              <a:rPr lang="pt-BR" sz="3200" b="1" kern="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alcançar esses resultados?</a:t>
            </a:r>
          </a:p>
        </p:txBody>
      </p:sp>
    </p:spTree>
    <p:extLst>
      <p:ext uri="{BB962C8B-B14F-4D97-AF65-F5344CB8AC3E}">
        <p14:creationId xmlns:p14="http://schemas.microsoft.com/office/powerpoint/2010/main" val="3641685802"/>
      </p:ext>
    </p:extLst>
  </p:cSld>
  <p:clrMapOvr>
    <a:masterClrMapping/>
  </p:clrMapOvr>
  <p:transition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tângulo 18"/>
          <p:cNvSpPr/>
          <p:nvPr/>
        </p:nvSpPr>
        <p:spPr bwMode="auto">
          <a:xfrm>
            <a:off x="264627" y="4267200"/>
            <a:ext cx="7860837" cy="119837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pt-BR" sz="4800" cap="small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Produtos - Consultores</a:t>
            </a:r>
            <a:endParaRPr lang="pt-BR" sz="2400" cap="small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6" name="Conector reto 25"/>
          <p:cNvCxnSpPr/>
          <p:nvPr/>
        </p:nvCxnSpPr>
        <p:spPr bwMode="auto">
          <a:xfrm flipV="1">
            <a:off x="0" y="5559552"/>
            <a:ext cx="7498080" cy="0"/>
          </a:xfrm>
          <a:prstGeom prst="line">
            <a:avLst/>
          </a:prstGeom>
          <a:ln w="57150"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334029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4752F9CE-900D-49F3-93CB-398AC75543F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42310" y="1336374"/>
            <a:ext cx="2987542" cy="4320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" name="Espaço Reservado para Conteúdo 5">
            <a:extLst>
              <a:ext uri="{FF2B5EF4-FFF2-40B4-BE49-F238E27FC236}">
                <a16:creationId xmlns:a16="http://schemas.microsoft.com/office/drawing/2014/main" id="{5FF78BBE-BA9E-4C57-9C22-608E7EAA6B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6815" y="1336374"/>
            <a:ext cx="2844876" cy="4320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5" name="Título 1">
            <a:extLst>
              <a:ext uri="{FF2B5EF4-FFF2-40B4-BE49-F238E27FC236}">
                <a16:creationId xmlns:a16="http://schemas.microsoft.com/office/drawing/2014/main" id="{99CD1F40-B38C-4609-94C0-85AE21AB0EA4}"/>
              </a:ext>
            </a:extLst>
          </p:cNvPr>
          <p:cNvSpPr txBox="1">
            <a:spLocks/>
          </p:cNvSpPr>
          <p:nvPr/>
        </p:nvSpPr>
        <p:spPr bwMode="auto">
          <a:xfrm>
            <a:off x="718386" y="3948646"/>
            <a:ext cx="985286" cy="617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6E645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pt-BR" sz="11500" kern="0" dirty="0">
                <a:solidFill>
                  <a:srgbClr val="C00000"/>
                </a:solidFill>
              </a:rPr>
              <a:t>1</a:t>
            </a:r>
            <a:endParaRPr lang="pt-BR" sz="3600" kern="0" dirty="0">
              <a:solidFill>
                <a:srgbClr val="C00000"/>
              </a:solidFill>
            </a:endParaRPr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0295A41D-6565-4C8C-AB0B-9F3B8DEB9E2D}"/>
              </a:ext>
            </a:extLst>
          </p:cNvPr>
          <p:cNvSpPr txBox="1">
            <a:spLocks/>
          </p:cNvSpPr>
          <p:nvPr/>
        </p:nvSpPr>
        <p:spPr bwMode="auto">
          <a:xfrm>
            <a:off x="7117582" y="4062544"/>
            <a:ext cx="985286" cy="617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6E645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pt-BR" sz="11500" kern="0" dirty="0">
                <a:solidFill>
                  <a:srgbClr val="C00000"/>
                </a:solidFill>
              </a:rPr>
              <a:t>2</a:t>
            </a:r>
            <a:endParaRPr lang="pt-BR" sz="3600" kern="0" dirty="0">
              <a:solidFill>
                <a:srgbClr val="C00000"/>
              </a:solidFill>
            </a:endParaRPr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id="{50409186-4072-4370-B289-5E9CC08081CD}"/>
              </a:ext>
            </a:extLst>
          </p:cNvPr>
          <p:cNvSpPr txBox="1">
            <a:spLocks/>
          </p:cNvSpPr>
          <p:nvPr/>
        </p:nvSpPr>
        <p:spPr bwMode="auto">
          <a:xfrm>
            <a:off x="2535199" y="5038446"/>
            <a:ext cx="1728576" cy="617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6E645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pt-BR" sz="3600" kern="0" dirty="0">
                <a:solidFill>
                  <a:srgbClr val="C00000"/>
                </a:solidFill>
              </a:rPr>
              <a:t>2016</a:t>
            </a:r>
            <a:endParaRPr lang="pt-BR" sz="1000" kern="0" dirty="0">
              <a:solidFill>
                <a:srgbClr val="C00000"/>
              </a:solidFill>
            </a:endParaRPr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id="{866EADC2-E75F-4305-8449-A025CBFCE4B3}"/>
              </a:ext>
            </a:extLst>
          </p:cNvPr>
          <p:cNvSpPr txBox="1">
            <a:spLocks/>
          </p:cNvSpPr>
          <p:nvPr/>
        </p:nvSpPr>
        <p:spPr bwMode="auto">
          <a:xfrm>
            <a:off x="4778167" y="5038446"/>
            <a:ext cx="1728576" cy="617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6E645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pt-BR" sz="3600" kern="0" dirty="0">
                <a:solidFill>
                  <a:srgbClr val="C00000"/>
                </a:solidFill>
              </a:rPr>
              <a:t>2016</a:t>
            </a:r>
            <a:endParaRPr lang="pt-BR" sz="1000" kern="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5417361"/>
      </p:ext>
    </p:extLst>
  </p:cSld>
  <p:clrMapOvr>
    <a:masterClrMapping/>
  </p:clrMapOvr>
  <p:transition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9502E395-1D0E-4D82-995F-3AE1C2963DE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71658" y="1336374"/>
            <a:ext cx="3251043" cy="4320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3D752896-6832-4DA9-BAB1-BEFD3DCCF01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5668" y="1336374"/>
            <a:ext cx="3148730" cy="4320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5" name="Título 1">
            <a:extLst>
              <a:ext uri="{FF2B5EF4-FFF2-40B4-BE49-F238E27FC236}">
                <a16:creationId xmlns:a16="http://schemas.microsoft.com/office/drawing/2014/main" id="{E219D72B-D961-467D-A007-7C13A11BC418}"/>
              </a:ext>
            </a:extLst>
          </p:cNvPr>
          <p:cNvSpPr txBox="1">
            <a:spLocks/>
          </p:cNvSpPr>
          <p:nvPr/>
        </p:nvSpPr>
        <p:spPr bwMode="auto">
          <a:xfrm>
            <a:off x="1246172" y="4332052"/>
            <a:ext cx="985286" cy="617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6E645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pt-BR" sz="11500" kern="0" dirty="0">
                <a:solidFill>
                  <a:srgbClr val="C00000"/>
                </a:solidFill>
              </a:rPr>
              <a:t>3</a:t>
            </a:r>
            <a:endParaRPr lang="pt-BR" sz="3600" kern="0" dirty="0">
              <a:solidFill>
                <a:srgbClr val="C00000"/>
              </a:solidFill>
            </a:endParaRPr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8F64B0CC-9C56-46DD-83AF-5FC6896DEFA5}"/>
              </a:ext>
            </a:extLst>
          </p:cNvPr>
          <p:cNvSpPr txBox="1">
            <a:spLocks/>
          </p:cNvSpPr>
          <p:nvPr/>
        </p:nvSpPr>
        <p:spPr bwMode="auto">
          <a:xfrm>
            <a:off x="7405185" y="4420518"/>
            <a:ext cx="985286" cy="617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6E645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pt-BR" sz="11500" kern="0" dirty="0">
                <a:solidFill>
                  <a:srgbClr val="C00000"/>
                </a:solidFill>
              </a:rPr>
              <a:t>4</a:t>
            </a:r>
            <a:endParaRPr lang="pt-BR" sz="3600" kern="0" dirty="0">
              <a:solidFill>
                <a:srgbClr val="C00000"/>
              </a:solidFill>
            </a:endParaRPr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id="{DABD6592-2B8E-455E-A054-190122E52D78}"/>
              </a:ext>
            </a:extLst>
          </p:cNvPr>
          <p:cNvSpPr txBox="1">
            <a:spLocks/>
          </p:cNvSpPr>
          <p:nvPr/>
        </p:nvSpPr>
        <p:spPr bwMode="auto">
          <a:xfrm>
            <a:off x="2535199" y="5038446"/>
            <a:ext cx="1728576" cy="617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6E645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pt-BR" sz="3600" kern="0" dirty="0">
                <a:solidFill>
                  <a:srgbClr val="C00000"/>
                </a:solidFill>
              </a:rPr>
              <a:t>2017</a:t>
            </a:r>
            <a:endParaRPr lang="pt-BR" sz="1000" kern="0" dirty="0">
              <a:solidFill>
                <a:srgbClr val="C00000"/>
              </a:solidFill>
            </a:endParaRPr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id="{5316D27F-801B-434D-93C1-C078475A52FC}"/>
              </a:ext>
            </a:extLst>
          </p:cNvPr>
          <p:cNvSpPr txBox="1">
            <a:spLocks/>
          </p:cNvSpPr>
          <p:nvPr/>
        </p:nvSpPr>
        <p:spPr bwMode="auto">
          <a:xfrm>
            <a:off x="4854108" y="5055642"/>
            <a:ext cx="1728576" cy="617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6E645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pt-BR" sz="3600" kern="0" dirty="0">
                <a:solidFill>
                  <a:srgbClr val="C00000"/>
                </a:solidFill>
              </a:rPr>
              <a:t>2017</a:t>
            </a:r>
            <a:endParaRPr lang="pt-BR" sz="1000" kern="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2125001"/>
      </p:ext>
    </p:extLst>
  </p:cSld>
  <p:clrMapOvr>
    <a:masterClrMapping/>
  </p:clrMapOvr>
  <p:transition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D4061E92-194A-4C90-ADE4-E1F659A870E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527" t="33826" r="29331" b="16293"/>
          <a:stretch/>
        </p:blipFill>
        <p:spPr>
          <a:xfrm>
            <a:off x="5326900" y="1303868"/>
            <a:ext cx="2951749" cy="4320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9AB4CC1A-25F8-4507-9677-7ED8DC55360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000" t="31526" r="50000" b="16933"/>
          <a:stretch/>
        </p:blipFill>
        <p:spPr>
          <a:xfrm>
            <a:off x="512396" y="1303868"/>
            <a:ext cx="3306792" cy="4320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5" name="Título 1">
            <a:extLst>
              <a:ext uri="{FF2B5EF4-FFF2-40B4-BE49-F238E27FC236}">
                <a16:creationId xmlns:a16="http://schemas.microsoft.com/office/drawing/2014/main" id="{E219D72B-D961-467D-A007-7C13A11BC418}"/>
              </a:ext>
            </a:extLst>
          </p:cNvPr>
          <p:cNvSpPr txBox="1">
            <a:spLocks/>
          </p:cNvSpPr>
          <p:nvPr/>
        </p:nvSpPr>
        <p:spPr bwMode="auto">
          <a:xfrm>
            <a:off x="744353" y="4332052"/>
            <a:ext cx="985286" cy="617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6E645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pt-BR" sz="11500" kern="0" dirty="0">
                <a:solidFill>
                  <a:srgbClr val="C00000"/>
                </a:solidFill>
              </a:rPr>
              <a:t>5</a:t>
            </a:r>
            <a:endParaRPr lang="pt-BR" sz="3600" kern="0" dirty="0">
              <a:solidFill>
                <a:srgbClr val="C00000"/>
              </a:solidFill>
            </a:endParaRPr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8F64B0CC-9C56-46DD-83AF-5FC6896DEFA5}"/>
              </a:ext>
            </a:extLst>
          </p:cNvPr>
          <p:cNvSpPr txBox="1">
            <a:spLocks/>
          </p:cNvSpPr>
          <p:nvPr/>
        </p:nvSpPr>
        <p:spPr bwMode="auto">
          <a:xfrm>
            <a:off x="7352572" y="3941040"/>
            <a:ext cx="985286" cy="617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6E645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endParaRPr lang="pt-BR" sz="3600" kern="0" dirty="0">
              <a:solidFill>
                <a:srgbClr val="C00000"/>
              </a:solidFill>
            </a:endParaRPr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id="{DABD6592-2B8E-455E-A054-190122E52D78}"/>
              </a:ext>
            </a:extLst>
          </p:cNvPr>
          <p:cNvSpPr txBox="1">
            <a:spLocks/>
          </p:cNvSpPr>
          <p:nvPr/>
        </p:nvSpPr>
        <p:spPr bwMode="auto">
          <a:xfrm>
            <a:off x="2362255" y="2342219"/>
            <a:ext cx="1728576" cy="617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6E645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pt-BR" sz="3600" kern="0" dirty="0">
                <a:solidFill>
                  <a:srgbClr val="C00000"/>
                </a:solidFill>
              </a:rPr>
              <a:t>2018</a:t>
            </a:r>
            <a:endParaRPr lang="pt-BR" sz="1000" kern="0" dirty="0">
              <a:solidFill>
                <a:srgbClr val="C00000"/>
              </a:solidFill>
            </a:endParaRPr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id="{5316D27F-801B-434D-93C1-C078475A52FC}"/>
              </a:ext>
            </a:extLst>
          </p:cNvPr>
          <p:cNvSpPr txBox="1">
            <a:spLocks/>
          </p:cNvSpPr>
          <p:nvPr/>
        </p:nvSpPr>
        <p:spPr bwMode="auto">
          <a:xfrm rot="20356990">
            <a:off x="196835" y="4823364"/>
            <a:ext cx="5021412" cy="617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6E645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pt-BR" sz="3600" kern="0" dirty="0">
                <a:solidFill>
                  <a:srgbClr val="C00000"/>
                </a:solidFill>
              </a:rPr>
              <a:t>Em fase </a:t>
            </a:r>
          </a:p>
          <a:p>
            <a:pPr algn="ctr"/>
            <a:r>
              <a:rPr lang="pt-BR" sz="3600" kern="0" dirty="0">
                <a:solidFill>
                  <a:srgbClr val="C00000"/>
                </a:solidFill>
              </a:rPr>
              <a:t>de conclusão</a:t>
            </a:r>
            <a:endParaRPr lang="pt-BR" sz="1000" kern="0" dirty="0">
              <a:solidFill>
                <a:srgbClr val="C00000"/>
              </a:solidFill>
            </a:endParaRPr>
          </a:p>
        </p:txBody>
      </p:sp>
      <p:sp>
        <p:nvSpPr>
          <p:cNvPr id="10" name="Título 1">
            <a:extLst>
              <a:ext uri="{FF2B5EF4-FFF2-40B4-BE49-F238E27FC236}">
                <a16:creationId xmlns:a16="http://schemas.microsoft.com/office/drawing/2014/main" id="{BE269C83-0C17-4C1C-AB6A-BB3895B6F6E8}"/>
              </a:ext>
            </a:extLst>
          </p:cNvPr>
          <p:cNvSpPr txBox="1">
            <a:spLocks/>
          </p:cNvSpPr>
          <p:nvPr/>
        </p:nvSpPr>
        <p:spPr bwMode="auto">
          <a:xfrm rot="20356990">
            <a:off x="5365156" y="4332052"/>
            <a:ext cx="5021412" cy="617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6E645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pt-BR" sz="3600" kern="0" dirty="0">
                <a:solidFill>
                  <a:srgbClr val="C00000"/>
                </a:solidFill>
              </a:rPr>
              <a:t>Em curso</a:t>
            </a:r>
            <a:endParaRPr lang="pt-BR" sz="1000" kern="0" dirty="0">
              <a:solidFill>
                <a:srgbClr val="C00000"/>
              </a:solidFill>
            </a:endParaRPr>
          </a:p>
        </p:txBody>
      </p:sp>
      <p:sp>
        <p:nvSpPr>
          <p:cNvPr id="12" name="Título 1">
            <a:extLst>
              <a:ext uri="{FF2B5EF4-FFF2-40B4-BE49-F238E27FC236}">
                <a16:creationId xmlns:a16="http://schemas.microsoft.com/office/drawing/2014/main" id="{D53A57D2-E38D-44FD-AEED-4E6E8D9BA287}"/>
              </a:ext>
            </a:extLst>
          </p:cNvPr>
          <p:cNvSpPr txBox="1">
            <a:spLocks/>
          </p:cNvSpPr>
          <p:nvPr/>
        </p:nvSpPr>
        <p:spPr bwMode="auto">
          <a:xfrm>
            <a:off x="5418203" y="4332052"/>
            <a:ext cx="985286" cy="617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6E645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pt-BR" sz="11500" kern="0" dirty="0">
                <a:solidFill>
                  <a:srgbClr val="C00000"/>
                </a:solidFill>
              </a:rPr>
              <a:t>6</a:t>
            </a:r>
            <a:endParaRPr lang="pt-BR" sz="3600" kern="0" dirty="0">
              <a:solidFill>
                <a:srgbClr val="C00000"/>
              </a:solidFill>
            </a:endParaRPr>
          </a:p>
        </p:txBody>
      </p:sp>
      <p:sp>
        <p:nvSpPr>
          <p:cNvPr id="13" name="Título 1">
            <a:extLst>
              <a:ext uri="{FF2B5EF4-FFF2-40B4-BE49-F238E27FC236}">
                <a16:creationId xmlns:a16="http://schemas.microsoft.com/office/drawing/2014/main" id="{31034523-7CF2-43C6-8013-F7409036F09E}"/>
              </a:ext>
            </a:extLst>
          </p:cNvPr>
          <p:cNvSpPr txBox="1">
            <a:spLocks/>
          </p:cNvSpPr>
          <p:nvPr/>
        </p:nvSpPr>
        <p:spPr bwMode="auto">
          <a:xfrm>
            <a:off x="6550073" y="2342219"/>
            <a:ext cx="1728576" cy="617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6E645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pt-BR" sz="3600" kern="0" dirty="0">
                <a:solidFill>
                  <a:srgbClr val="C00000"/>
                </a:solidFill>
              </a:rPr>
              <a:t>2018</a:t>
            </a:r>
            <a:endParaRPr lang="pt-BR" sz="1000" kern="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3231356"/>
      </p:ext>
    </p:extLst>
  </p:cSld>
  <p:clrMapOvr>
    <a:masterClrMapping/>
  </p:clrMapOvr>
  <p:transition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9">
            <a:extLst>
              <a:ext uri="{FF2B5EF4-FFF2-40B4-BE49-F238E27FC236}">
                <a16:creationId xmlns:a16="http://schemas.microsoft.com/office/drawing/2014/main" id="{4922EBB1-FADA-4C9E-8BDA-E6BA6043717F}"/>
              </a:ext>
            </a:extLst>
          </p:cNvPr>
          <p:cNvSpPr/>
          <p:nvPr/>
        </p:nvSpPr>
        <p:spPr>
          <a:xfrm>
            <a:off x="165100" y="101600"/>
            <a:ext cx="8752397" cy="6416646"/>
          </a:xfrm>
          <a:prstGeom prst="rect">
            <a:avLst/>
          </a:prstGeom>
          <a:solidFill>
            <a:srgbClr val="00B7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r>
              <a:rPr lang="pt-BR" sz="7200" cap="small" dirty="0">
                <a:solidFill>
                  <a:sysClr val="windowText" lastClr="000000"/>
                </a:solidFill>
              </a:rPr>
              <a:t>Redes de aprendizagem</a:t>
            </a:r>
          </a:p>
          <a:p>
            <a:pPr algn="ctr"/>
            <a:endParaRPr lang="pt-BR" sz="7200" cap="small" dirty="0">
              <a:solidFill>
                <a:sysClr val="windowText" lastClr="000000"/>
              </a:solidFill>
            </a:endParaRPr>
          </a:p>
          <a:p>
            <a:pPr algn="ctr"/>
            <a:r>
              <a:rPr lang="pt-BR" sz="7200" cap="small" dirty="0">
                <a:solidFill>
                  <a:sysClr val="windowText" lastClr="000000"/>
                </a:solidFill>
              </a:rPr>
              <a:t> 2017</a:t>
            </a:r>
          </a:p>
          <a:p>
            <a:pPr algn="ctr"/>
            <a:r>
              <a:rPr lang="pt-BR" sz="1800" cap="small" dirty="0">
                <a:solidFill>
                  <a:sysClr val="windowText" lastClr="000000"/>
                </a:solidFill>
                <a:hlinkClick r:id="rId2" action="ppaction://hlinkfile"/>
              </a:rPr>
              <a:t>..\..\..\..\..\</a:t>
            </a:r>
            <a:r>
              <a:rPr lang="pt-BR" sz="1800" cap="small" dirty="0" err="1">
                <a:solidFill>
                  <a:sysClr val="windowText" lastClr="000000"/>
                </a:solidFill>
                <a:hlinkClick r:id="rId2" action="ppaction://hlinkfile"/>
              </a:rPr>
              <a:t>Videos</a:t>
            </a:r>
            <a:r>
              <a:rPr lang="pt-BR" sz="1800" cap="small" dirty="0">
                <a:solidFill>
                  <a:sysClr val="windowText" lastClr="000000"/>
                </a:solidFill>
                <a:hlinkClick r:id="rId2" action="ppaction://hlinkfile"/>
              </a:rPr>
              <a:t>\GIZ_Clip_Novembro2017.mp4</a:t>
            </a:r>
            <a:endParaRPr lang="pt-BR" sz="1800" cap="small" dirty="0">
              <a:solidFill>
                <a:sysClr val="windowText" lastClr="000000"/>
              </a:solidFill>
            </a:endParaRPr>
          </a:p>
        </p:txBody>
      </p:sp>
      <p:pic>
        <p:nvPicPr>
          <p:cNvPr id="4" name="Gráfico 3">
            <a:extLst>
              <a:ext uri="{FF2B5EF4-FFF2-40B4-BE49-F238E27FC236}">
                <a16:creationId xmlns:a16="http://schemas.microsoft.com/office/drawing/2014/main" id="{A310B09C-5DEE-4AE6-9292-65B453C65B3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09153" y="5164750"/>
            <a:ext cx="732033" cy="732033"/>
          </a:xfrm>
          <a:prstGeom prst="rect">
            <a:avLst/>
          </a:prstGeom>
        </p:spPr>
      </p:pic>
      <p:pic>
        <p:nvPicPr>
          <p:cNvPr id="5" name="Gráfico 4">
            <a:extLst>
              <a:ext uri="{FF2B5EF4-FFF2-40B4-BE49-F238E27FC236}">
                <a16:creationId xmlns:a16="http://schemas.microsoft.com/office/drawing/2014/main" id="{E117F9BA-2B91-4F0E-97C3-A84A078318E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465118" y="5008704"/>
            <a:ext cx="957555" cy="957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3992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Espaço Reservado para Conteúdo 2"/>
          <p:cNvSpPr>
            <a:spLocks noGrp="1"/>
          </p:cNvSpPr>
          <p:nvPr>
            <p:ph idx="1"/>
          </p:nvPr>
        </p:nvSpPr>
        <p:spPr>
          <a:xfrm>
            <a:off x="182407" y="2743737"/>
            <a:ext cx="7199968" cy="3816000"/>
          </a:xfrm>
        </p:spPr>
        <p:txBody>
          <a:bodyPr/>
          <a:lstStyle/>
          <a:p>
            <a:r>
              <a:rPr lang="pt-BR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Difusão acelerada de práticas inovadoras;</a:t>
            </a:r>
          </a:p>
          <a:p>
            <a:endParaRPr lang="pt-BR" sz="2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pt-BR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Elaborar ou aprimorar um documento de planejamento;</a:t>
            </a:r>
          </a:p>
          <a:p>
            <a:endParaRPr lang="pt-BR" sz="2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pt-BR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Aprimorar as ferramentas existentes e a gestão atual.</a:t>
            </a:r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2060" y="4855335"/>
            <a:ext cx="1015550" cy="1015550"/>
          </a:xfrm>
          <a:prstGeom prst="rect">
            <a:avLst/>
          </a:prstGeom>
        </p:spPr>
      </p:pic>
      <p:pic>
        <p:nvPicPr>
          <p:cNvPr id="3" name="Gráfico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94953" y="2628582"/>
            <a:ext cx="672541" cy="672541"/>
          </a:xfrm>
          <a:prstGeom prst="rect">
            <a:avLst/>
          </a:prstGeom>
        </p:spPr>
      </p:pic>
      <p:pic>
        <p:nvPicPr>
          <p:cNvPr id="4" name="Gráfico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280672" y="3516656"/>
            <a:ext cx="901102" cy="901102"/>
          </a:xfrm>
          <a:prstGeom prst="rect">
            <a:avLst/>
          </a:prstGeom>
        </p:spPr>
      </p:pic>
      <p:sp>
        <p:nvSpPr>
          <p:cNvPr id="12" name="Título 1">
            <a:extLst>
              <a:ext uri="{FF2B5EF4-FFF2-40B4-BE49-F238E27FC236}">
                <a16:creationId xmlns:a16="http://schemas.microsoft.com/office/drawing/2014/main" id="{9B1BB5DB-BEBB-4CDB-A48C-08DAC0ED84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700" y="1445601"/>
            <a:ext cx="7115174" cy="617928"/>
          </a:xfrm>
        </p:spPr>
        <p:txBody>
          <a:bodyPr/>
          <a:lstStyle/>
          <a:p>
            <a:r>
              <a:rPr lang="pt-BR" sz="32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Benefícios da rede de aprendizagem </a:t>
            </a:r>
          </a:p>
        </p:txBody>
      </p:sp>
      <p:cxnSp>
        <p:nvCxnSpPr>
          <p:cNvPr id="13" name="Conector reto 12">
            <a:extLst>
              <a:ext uri="{FF2B5EF4-FFF2-40B4-BE49-F238E27FC236}">
                <a16:creationId xmlns:a16="http://schemas.microsoft.com/office/drawing/2014/main" id="{FF0222F5-DD06-489A-B28C-C4DC6A0AAB9B}"/>
              </a:ext>
            </a:extLst>
          </p:cNvPr>
          <p:cNvCxnSpPr>
            <a:cxnSpLocks/>
          </p:cNvCxnSpPr>
          <p:nvPr/>
        </p:nvCxnSpPr>
        <p:spPr bwMode="auto">
          <a:xfrm flipV="1">
            <a:off x="-22691" y="2010654"/>
            <a:ext cx="7572376" cy="9525"/>
          </a:xfrm>
          <a:prstGeom prst="line">
            <a:avLst/>
          </a:prstGeom>
          <a:solidFill>
            <a:schemeClr val="accent1"/>
          </a:solidFill>
          <a:ln w="349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</p:spTree>
    <p:extLst>
      <p:ext uri="{BB962C8B-B14F-4D97-AF65-F5344CB8AC3E}">
        <p14:creationId xmlns:p14="http://schemas.microsoft.com/office/powerpoint/2010/main" val="12560257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092" y="3583254"/>
            <a:ext cx="3042003" cy="820579"/>
          </a:xfrm>
          <a:prstGeom prst="rect">
            <a:avLst/>
          </a:prstGeom>
        </p:spPr>
      </p:pic>
      <p:sp>
        <p:nvSpPr>
          <p:cNvPr id="26" name="Retângulo 25"/>
          <p:cNvSpPr/>
          <p:nvPr/>
        </p:nvSpPr>
        <p:spPr bwMode="auto">
          <a:xfrm>
            <a:off x="3101795" y="3555715"/>
            <a:ext cx="3347147" cy="51801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2000" b="1" i="1" u="none" strike="noStrike" cap="none" normalizeH="0" baseline="0" dirty="0">
                <a:ln>
                  <a:noFill/>
                </a:ln>
                <a:solidFill>
                  <a:srgbClr val="999999"/>
                </a:solidFill>
                <a:effectLst/>
                <a:latin typeface="Arial" charset="0"/>
              </a:rPr>
              <a:t> 2 Redes de </a:t>
            </a:r>
            <a:r>
              <a:rPr kumimoji="0" lang="pt-BR" sz="2000" b="1" i="1" u="none" strike="noStrike" cap="none" normalizeH="0" baseline="0" dirty="0" err="1">
                <a:ln>
                  <a:noFill/>
                </a:ln>
                <a:solidFill>
                  <a:srgbClr val="999999"/>
                </a:solidFill>
                <a:effectLst/>
                <a:latin typeface="Arial" charset="0"/>
              </a:rPr>
              <a:t>aprendizage</a:t>
            </a:r>
            <a:r>
              <a:rPr kumimoji="0" lang="pt-BR" sz="2000" b="1" i="1" u="none" strike="noStrike" cap="none" normalizeH="0" baseline="0" dirty="0">
                <a:ln>
                  <a:noFill/>
                </a:ln>
                <a:solidFill>
                  <a:srgbClr val="999999"/>
                </a:solidFill>
                <a:effectLst/>
                <a:latin typeface="Arial" charset="0"/>
              </a:rPr>
              <a:t> </a:t>
            </a:r>
            <a:r>
              <a:rPr kumimoji="0" lang="pt-BR" sz="2000" b="1" i="1" u="none" strike="noStrike" cap="none" normalizeH="0" baseline="0" dirty="0" err="1">
                <a:ln>
                  <a:noFill/>
                </a:ln>
                <a:solidFill>
                  <a:srgbClr val="999999"/>
                </a:solidFill>
                <a:effectLst/>
                <a:latin typeface="Arial" charset="0"/>
              </a:rPr>
              <a:t>Morelos</a:t>
            </a:r>
            <a:r>
              <a:rPr kumimoji="0" lang="pt-BR" sz="2000" b="1" i="1" u="none" strike="noStrike" cap="none" normalizeH="0" baseline="0" dirty="0">
                <a:ln>
                  <a:noFill/>
                </a:ln>
                <a:solidFill>
                  <a:srgbClr val="999999"/>
                </a:solidFill>
                <a:effectLst/>
                <a:latin typeface="Arial" charset="0"/>
              </a:rPr>
              <a:t> y </a:t>
            </a:r>
            <a:r>
              <a:rPr kumimoji="0" lang="pt-BR" sz="2000" b="1" i="1" u="none" strike="noStrike" cap="none" normalizeH="0" baseline="0" dirty="0" err="1">
                <a:ln>
                  <a:noFill/>
                </a:ln>
                <a:solidFill>
                  <a:srgbClr val="999999"/>
                </a:solidFill>
                <a:effectLst/>
                <a:latin typeface="Arial" charset="0"/>
              </a:rPr>
              <a:t>Coahuila</a:t>
            </a:r>
            <a:r>
              <a:rPr kumimoji="0" lang="pt-BR" sz="2000" b="1" i="1" u="none" strike="noStrike" cap="none" normalizeH="0" baseline="0" dirty="0">
                <a:ln>
                  <a:noFill/>
                </a:ln>
                <a:solidFill>
                  <a:srgbClr val="999999"/>
                </a:solidFill>
                <a:effectLst/>
                <a:latin typeface="Arial" charset="0"/>
              </a:rPr>
              <a:t> </a:t>
            </a:r>
          </a:p>
        </p:txBody>
      </p:sp>
      <p:sp>
        <p:nvSpPr>
          <p:cNvPr id="27" name="Retângulo 26"/>
          <p:cNvSpPr/>
          <p:nvPr/>
        </p:nvSpPr>
        <p:spPr bwMode="auto">
          <a:xfrm>
            <a:off x="1271058" y="4476333"/>
            <a:ext cx="6461436" cy="103534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2200" b="1" i="0" u="none" strike="noStrike" cap="none" normalizeH="0" baseline="0">
              <a:ln>
                <a:noFill/>
              </a:ln>
              <a:solidFill>
                <a:srgbClr val="999999"/>
              </a:solidFill>
              <a:effectLst/>
              <a:latin typeface="Arial" charset="0"/>
            </a:endParaRPr>
          </a:p>
        </p:txBody>
      </p:sp>
      <p:sp>
        <p:nvSpPr>
          <p:cNvPr id="25" name="Retângulo 24"/>
          <p:cNvSpPr/>
          <p:nvPr/>
        </p:nvSpPr>
        <p:spPr bwMode="auto">
          <a:xfrm>
            <a:off x="1260475" y="2209800"/>
            <a:ext cx="6461436" cy="91486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pt-BR" sz="1600" dirty="0"/>
              <a:t>                               </a:t>
            </a:r>
          </a:p>
          <a:p>
            <a:endParaRPr lang="pt-BR" sz="1600" dirty="0"/>
          </a:p>
          <a:p>
            <a:r>
              <a:rPr lang="pt-BR" sz="1600" dirty="0"/>
              <a:t>                                    www.effizienznetzwerke.org/</a:t>
            </a:r>
            <a:endParaRPr kumimoji="0" lang="pt-BR" sz="2200" b="1" i="0" u="none" strike="noStrike" cap="none" normalizeH="0" baseline="0" dirty="0">
              <a:ln>
                <a:noFill/>
              </a:ln>
              <a:solidFill>
                <a:srgbClr val="999999"/>
              </a:solidFill>
              <a:effectLst/>
              <a:latin typeface="Arial" charset="0"/>
            </a:endParaRPr>
          </a:p>
        </p:txBody>
      </p:sp>
      <p:pic>
        <p:nvPicPr>
          <p:cNvPr id="16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" r="32590" b="-5277"/>
          <a:stretch/>
        </p:blipFill>
        <p:spPr bwMode="auto">
          <a:xfrm>
            <a:off x="3511550" y="5021207"/>
            <a:ext cx="2527638" cy="328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0494" y="4510736"/>
            <a:ext cx="1502000" cy="1000943"/>
          </a:xfrm>
          <a:prstGeom prst="rect">
            <a:avLst/>
          </a:prstGeom>
        </p:spPr>
      </p:pic>
      <p:pic>
        <p:nvPicPr>
          <p:cNvPr id="18" name="Imagem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9661" y="2222964"/>
            <a:ext cx="1502833" cy="901700"/>
          </a:xfrm>
          <a:prstGeom prst="rect">
            <a:avLst/>
          </a:prstGeom>
        </p:spPr>
      </p:pic>
      <p:sp>
        <p:nvSpPr>
          <p:cNvPr id="19" name="AutoShape 2" descr="Image resul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29661" y="3377298"/>
            <a:ext cx="1449678" cy="846401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5092" y="2018462"/>
            <a:ext cx="2659248" cy="1198268"/>
          </a:xfrm>
          <a:prstGeom prst="rect">
            <a:avLst/>
          </a:prstGeom>
        </p:spPr>
      </p:pic>
      <p:sp>
        <p:nvSpPr>
          <p:cNvPr id="10" name="Retângulo 9"/>
          <p:cNvSpPr/>
          <p:nvPr/>
        </p:nvSpPr>
        <p:spPr>
          <a:xfrm>
            <a:off x="457202" y="4784981"/>
            <a:ext cx="185178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 err="1"/>
              <a:t>iPerdas</a:t>
            </a:r>
            <a:endParaRPr lang="pt-BR" sz="3600" dirty="0"/>
          </a:p>
        </p:txBody>
      </p:sp>
      <p:sp>
        <p:nvSpPr>
          <p:cNvPr id="29" name="Título 1"/>
          <p:cNvSpPr txBox="1">
            <a:spLocks/>
          </p:cNvSpPr>
          <p:nvPr/>
        </p:nvSpPr>
        <p:spPr bwMode="auto">
          <a:xfrm>
            <a:off x="457202" y="1010847"/>
            <a:ext cx="8686798" cy="617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6E645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pt-BR" sz="2800" kern="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Redes de Aprendizagem</a:t>
            </a:r>
            <a:endParaRPr lang="pt-BR" sz="2800" b="1" kern="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30" name="Conector reto 29"/>
          <p:cNvCxnSpPr>
            <a:cxnSpLocks/>
          </p:cNvCxnSpPr>
          <p:nvPr/>
        </p:nvCxnSpPr>
        <p:spPr bwMode="auto">
          <a:xfrm flipV="1">
            <a:off x="0" y="1619250"/>
            <a:ext cx="7572376" cy="9525"/>
          </a:xfrm>
          <a:prstGeom prst="line">
            <a:avLst/>
          </a:prstGeom>
          <a:solidFill>
            <a:schemeClr val="accent1"/>
          </a:solidFill>
          <a:ln w="349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</p:spTree>
    <p:extLst>
      <p:ext uri="{BB962C8B-B14F-4D97-AF65-F5344CB8AC3E}">
        <p14:creationId xmlns:p14="http://schemas.microsoft.com/office/powerpoint/2010/main" val="3513311887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Espaço Reservado para Conteúdo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774140" y="2858398"/>
            <a:ext cx="3521011" cy="21374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8" name="147 Flecha abajo"/>
          <p:cNvSpPr/>
          <p:nvPr/>
        </p:nvSpPr>
        <p:spPr bwMode="auto">
          <a:xfrm rot="18479234">
            <a:off x="2648199" y="2434442"/>
            <a:ext cx="463138" cy="795646"/>
          </a:xfrm>
          <a:prstGeom prst="downArrow">
            <a:avLst/>
          </a:prstGeom>
          <a:solidFill>
            <a:schemeClr val="bg2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200" b="1" i="0" u="none" strike="noStrike" cap="none" normalizeH="0" baseline="0" dirty="0">
              <a:ln>
                <a:noFill/>
              </a:ln>
              <a:solidFill>
                <a:srgbClr val="999999"/>
              </a:solidFill>
              <a:effectLst/>
              <a:latin typeface="Arial" charset="0"/>
            </a:endParaRPr>
          </a:p>
        </p:txBody>
      </p:sp>
      <p:sp>
        <p:nvSpPr>
          <p:cNvPr id="4" name="3 Marcador de fecha"/>
          <p:cNvSpPr>
            <a:spLocks noGrp="1"/>
          </p:cNvSpPr>
          <p:nvPr>
            <p:ph type="dt" sz="quarter" idx="4294967295"/>
          </p:nvPr>
        </p:nvSpPr>
        <p:spPr>
          <a:xfrm>
            <a:off x="1887538" y="7017710"/>
            <a:ext cx="1295400" cy="246063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s-MX" sz="1000" b="0" dirty="0"/>
              <a:t>fecha</a:t>
            </a:r>
          </a:p>
        </p:txBody>
      </p:sp>
      <p:sp>
        <p:nvSpPr>
          <p:cNvPr id="19" name="18 CuadroTexto"/>
          <p:cNvSpPr txBox="1"/>
          <p:nvPr/>
        </p:nvSpPr>
        <p:spPr>
          <a:xfrm>
            <a:off x="2879768" y="3397376"/>
            <a:ext cx="19442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600" b="1" dirty="0">
                <a:solidFill>
                  <a:schemeClr val="tx1"/>
                </a:solidFill>
              </a:rPr>
              <a:t>Prestadores de </a:t>
            </a:r>
            <a:r>
              <a:rPr lang="es-MX" sz="1600" b="1" dirty="0" err="1">
                <a:solidFill>
                  <a:schemeClr val="tx1"/>
                </a:solidFill>
              </a:rPr>
              <a:t>serviço</a:t>
            </a:r>
            <a:endParaRPr lang="en-US" sz="1600" b="1" dirty="0">
              <a:solidFill>
                <a:schemeClr val="tx1"/>
              </a:solidFill>
            </a:endParaRPr>
          </a:p>
        </p:txBody>
      </p:sp>
      <p:sp>
        <p:nvSpPr>
          <p:cNvPr id="78" name="77 CuadroTexto"/>
          <p:cNvSpPr txBox="1"/>
          <p:nvPr/>
        </p:nvSpPr>
        <p:spPr>
          <a:xfrm>
            <a:off x="6621158" y="2932790"/>
            <a:ext cx="157361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400" b="0" dirty="0" err="1">
                <a:solidFill>
                  <a:schemeClr val="tx1"/>
                </a:solidFill>
              </a:rPr>
              <a:t>Treinamento</a:t>
            </a:r>
            <a:endParaRPr lang="es-MX" sz="1400" b="0" dirty="0">
              <a:solidFill>
                <a:schemeClr val="tx1"/>
              </a:solidFill>
            </a:endParaRPr>
          </a:p>
          <a:p>
            <a:pPr algn="ctr"/>
            <a:r>
              <a:rPr lang="es-MX" sz="1400" b="0" dirty="0" err="1">
                <a:solidFill>
                  <a:schemeClr val="tx1"/>
                </a:solidFill>
              </a:rPr>
              <a:t>Assessoria</a:t>
            </a:r>
            <a:r>
              <a:rPr lang="es-MX" sz="1400" b="0" dirty="0">
                <a:solidFill>
                  <a:schemeClr val="tx1"/>
                </a:solidFill>
              </a:rPr>
              <a:t> </a:t>
            </a:r>
          </a:p>
          <a:p>
            <a:pPr algn="ctr"/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76" name="75 CuadroTexto"/>
          <p:cNvSpPr txBox="1"/>
          <p:nvPr/>
        </p:nvSpPr>
        <p:spPr>
          <a:xfrm>
            <a:off x="701757" y="3165760"/>
            <a:ext cx="176974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400" b="0" dirty="0">
                <a:solidFill>
                  <a:schemeClr val="tx1"/>
                </a:solidFill>
              </a:rPr>
              <a:t>Convoca as </a:t>
            </a:r>
            <a:r>
              <a:rPr lang="es-MX" sz="1400" b="0" dirty="0" err="1">
                <a:solidFill>
                  <a:schemeClr val="tx1"/>
                </a:solidFill>
              </a:rPr>
              <a:t>reuniões</a:t>
            </a:r>
            <a:r>
              <a:rPr lang="es-MX" sz="1400" b="0" dirty="0">
                <a:solidFill>
                  <a:schemeClr val="tx1"/>
                </a:solidFill>
              </a:rPr>
              <a:t> e a  </a:t>
            </a:r>
          </a:p>
          <a:p>
            <a:pPr algn="ctr"/>
            <a:r>
              <a:rPr lang="es-MX" sz="1400" b="0" dirty="0" err="1">
                <a:solidFill>
                  <a:schemeClr val="tx1"/>
                </a:solidFill>
              </a:rPr>
              <a:t>assessoria</a:t>
            </a:r>
            <a:endParaRPr lang="en-US" sz="1400" b="0" dirty="0">
              <a:solidFill>
                <a:schemeClr val="tx1"/>
              </a:solidFill>
            </a:endParaRPr>
          </a:p>
        </p:txBody>
      </p:sp>
      <p:pic>
        <p:nvPicPr>
          <p:cNvPr id="13316" name="Picture 4" descr="http://team-rheinland.de/wp-content/uploads/2014/03/Blog_Kommunikation-586x27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8867" y="2025016"/>
            <a:ext cx="2087849" cy="976230"/>
          </a:xfrm>
          <a:prstGeom prst="rect">
            <a:avLst/>
          </a:prstGeom>
          <a:noFill/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404682" y="5191254"/>
            <a:ext cx="1322262" cy="921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1" name="70 Rectángulo redondeado"/>
          <p:cNvSpPr/>
          <p:nvPr/>
        </p:nvSpPr>
        <p:spPr>
          <a:xfrm>
            <a:off x="256667" y="6041310"/>
            <a:ext cx="8887333" cy="654130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800" dirty="0" err="1"/>
              <a:t>Moderação</a:t>
            </a:r>
            <a:r>
              <a:rPr lang="es-MX" sz="1800" dirty="0"/>
              <a:t>, </a:t>
            </a:r>
            <a:r>
              <a:rPr lang="es-MX" sz="1800" dirty="0" err="1"/>
              <a:t>orientação</a:t>
            </a:r>
            <a:r>
              <a:rPr lang="es-MX" sz="1800" dirty="0"/>
              <a:t>, </a:t>
            </a:r>
            <a:r>
              <a:rPr lang="es-MX" sz="1800" dirty="0" err="1"/>
              <a:t>acompanhamento</a:t>
            </a:r>
            <a:r>
              <a:rPr lang="es-MX" sz="1800" dirty="0"/>
              <a:t> </a:t>
            </a:r>
          </a:p>
        </p:txBody>
      </p:sp>
      <p:sp>
        <p:nvSpPr>
          <p:cNvPr id="143" name="142 Rectángulo redondeado"/>
          <p:cNvSpPr/>
          <p:nvPr/>
        </p:nvSpPr>
        <p:spPr>
          <a:xfrm>
            <a:off x="5017034" y="1548202"/>
            <a:ext cx="3896794" cy="489881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800" dirty="0"/>
              <a:t>Especialistas convidados</a:t>
            </a:r>
          </a:p>
        </p:txBody>
      </p:sp>
      <p:sp>
        <p:nvSpPr>
          <p:cNvPr id="144" name="143 Rectángulo redondeado"/>
          <p:cNvSpPr/>
          <p:nvPr/>
        </p:nvSpPr>
        <p:spPr>
          <a:xfrm>
            <a:off x="256667" y="1554584"/>
            <a:ext cx="3640059" cy="489881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800" dirty="0"/>
              <a:t>Iniciador</a:t>
            </a:r>
          </a:p>
        </p:txBody>
      </p:sp>
      <p:sp>
        <p:nvSpPr>
          <p:cNvPr id="60" name="59 Flecha izquierda y derecha"/>
          <p:cNvSpPr/>
          <p:nvPr/>
        </p:nvSpPr>
        <p:spPr bwMode="auto">
          <a:xfrm rot="18770348">
            <a:off x="5627617" y="2588485"/>
            <a:ext cx="881481" cy="397374"/>
          </a:xfrm>
          <a:prstGeom prst="leftRightArrow">
            <a:avLst/>
          </a:prstGeom>
          <a:solidFill>
            <a:schemeClr val="bg2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200" b="1" i="0" u="none" strike="noStrike" cap="none" normalizeH="0" baseline="0">
              <a:ln>
                <a:noFill/>
              </a:ln>
              <a:solidFill>
                <a:srgbClr val="999999"/>
              </a:solidFill>
              <a:effectLst/>
              <a:latin typeface="Arial" charset="0"/>
            </a:endParaRPr>
          </a:p>
        </p:txBody>
      </p:sp>
      <p:pic>
        <p:nvPicPr>
          <p:cNvPr id="47" name="Imagem 46" descr="S:\MODELOS\ARES-PCJ - sem borda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888" y="2110495"/>
            <a:ext cx="1123950" cy="83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Imagem 47" descr="S:\MODELOS\ARES-PCJ - sem borda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2559" y="5191254"/>
            <a:ext cx="1123950" cy="840168"/>
          </a:xfrm>
          <a:prstGeom prst="rect">
            <a:avLst/>
          </a:prstGeom>
          <a:noFill/>
          <a:ln>
            <a:noFill/>
          </a:ln>
        </p:spPr>
      </p:pic>
      <p:sp>
        <p:nvSpPr>
          <p:cNvPr id="59" name="58 Flecha izquierda y derecha"/>
          <p:cNvSpPr/>
          <p:nvPr/>
        </p:nvSpPr>
        <p:spPr bwMode="auto">
          <a:xfrm rot="16200000">
            <a:off x="4259593" y="4623632"/>
            <a:ext cx="881481" cy="397374"/>
          </a:xfrm>
          <a:prstGeom prst="leftRightArrow">
            <a:avLst/>
          </a:prstGeom>
          <a:solidFill>
            <a:schemeClr val="bg2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200" b="1" i="0" u="none" strike="noStrike" cap="none" normalizeH="0" baseline="0">
              <a:ln>
                <a:noFill/>
              </a:ln>
              <a:solidFill>
                <a:srgbClr val="999999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2438344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tângulo 18"/>
          <p:cNvSpPr/>
          <p:nvPr/>
        </p:nvSpPr>
        <p:spPr bwMode="auto">
          <a:xfrm>
            <a:off x="264627" y="4267200"/>
            <a:ext cx="7860837" cy="119837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pt-BR" sz="4800" cap="small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Fases da Rede ARES-PCJ</a:t>
            </a:r>
            <a:endParaRPr lang="pt-BR" sz="2400" cap="small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6" name="Conector reto 25"/>
          <p:cNvCxnSpPr/>
          <p:nvPr/>
        </p:nvCxnSpPr>
        <p:spPr bwMode="auto">
          <a:xfrm flipV="1">
            <a:off x="0" y="5559552"/>
            <a:ext cx="7498080" cy="0"/>
          </a:xfrm>
          <a:prstGeom prst="line">
            <a:avLst/>
          </a:prstGeom>
          <a:ln w="57150"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tângulo 4">
            <a:extLst>
              <a:ext uri="{FF2B5EF4-FFF2-40B4-BE49-F238E27FC236}">
                <a16:creationId xmlns:a16="http://schemas.microsoft.com/office/drawing/2014/main" id="{9823C00E-88F7-43A3-8219-A85D1C99B987}"/>
              </a:ext>
            </a:extLst>
          </p:cNvPr>
          <p:cNvSpPr/>
          <p:nvPr/>
        </p:nvSpPr>
        <p:spPr bwMode="auto">
          <a:xfrm>
            <a:off x="111848" y="3181627"/>
            <a:ext cx="1216757" cy="1085573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pt-BR" sz="8000" dirty="0">
                <a:solidFill>
                  <a:srgbClr val="C00000"/>
                </a:solidFill>
              </a:rPr>
              <a:t>1.</a:t>
            </a:r>
            <a:endParaRPr kumimoji="0" lang="pt-BR" sz="7200" b="0" i="0" u="none" strike="noStrike" normalizeH="0" baseline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787894"/>
      </p:ext>
    </p:extLst>
  </p:cSld>
  <p:clrMapOvr>
    <a:masterClrMapping/>
  </p:clrMapOvr>
</p:sld>
</file>

<file path=ppt/theme/theme1.xml><?xml version="1.0" encoding="utf-8"?>
<a:theme xmlns:a="http://schemas.openxmlformats.org/drawingml/2006/main" name="GIZ_Banner_Kopfzeile-Ausland (3)">
  <a:themeElements>
    <a:clrScheme name="GIZ">
      <a:dk1>
        <a:srgbClr val="000000"/>
      </a:dk1>
      <a:lt1>
        <a:srgbClr val="FFFFFF"/>
      </a:lt1>
      <a:dk2>
        <a:srgbClr val="6E6452"/>
      </a:dk2>
      <a:lt2>
        <a:srgbClr val="D2CDC8"/>
      </a:lt2>
      <a:accent1>
        <a:srgbClr val="C80F0F"/>
      </a:accent1>
      <a:accent2>
        <a:srgbClr val="4B859F"/>
      </a:accent2>
      <a:accent3>
        <a:srgbClr val="B498BA"/>
      </a:accent3>
      <a:accent4>
        <a:srgbClr val="F3BF49"/>
      </a:accent4>
      <a:accent5>
        <a:srgbClr val="94B322"/>
      </a:accent5>
      <a:accent6>
        <a:srgbClr val="B4E3ED"/>
      </a:accent6>
      <a:hlink>
        <a:srgbClr val="0000FF"/>
      </a:hlink>
      <a:folHlink>
        <a:srgbClr val="800080"/>
      </a:folHlink>
    </a:clrScheme>
    <a:fontScheme name="GIZ Schrif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GTZ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200" b="1" i="0" u="none" strike="noStrike" cap="none" normalizeH="0" baseline="0" smtClean="0">
            <a:ln>
              <a:noFill/>
            </a:ln>
            <a:solidFill>
              <a:srgbClr val="999999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200" b="1" i="0" u="none" strike="noStrike" cap="none" normalizeH="0" baseline="0" smtClean="0">
            <a:ln>
              <a:noFill/>
            </a:ln>
            <a:solidFill>
              <a:srgbClr val="999999"/>
            </a:solidFill>
            <a:effectLst/>
            <a:latin typeface="Arial" charset="0"/>
          </a:defRPr>
        </a:defPPr>
      </a:lstStyle>
    </a:lnDef>
  </a:objectDefaults>
  <a:extraClrSchemeLst/>
</a:theme>
</file>

<file path=ppt/theme/theme2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明朝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GIZ_Banner_Kopfzeile-Ausland (3)</Template>
  <TotalTime>34926</TotalTime>
  <Words>948</Words>
  <Application>Microsoft Office PowerPoint</Application>
  <PresentationFormat>Apresentação na tela (4:3)</PresentationFormat>
  <Paragraphs>198</Paragraphs>
  <Slides>55</Slides>
  <Notes>1</Notes>
  <HiddenSlides>1</HiddenSlides>
  <MMClips>0</MMClips>
  <ScaleCrop>false</ScaleCrop>
  <HeadingPairs>
    <vt:vector size="8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Servidores OLE inseridos</vt:lpstr>
      </vt:variant>
      <vt:variant>
        <vt:i4>1</vt:i4>
      </vt:variant>
      <vt:variant>
        <vt:lpstr>Títulos de slides</vt:lpstr>
      </vt:variant>
      <vt:variant>
        <vt:i4>55</vt:i4>
      </vt:variant>
    </vt:vector>
  </HeadingPairs>
  <TitlesOfParts>
    <vt:vector size="61" baseType="lpstr">
      <vt:lpstr>Arial</vt:lpstr>
      <vt:lpstr>Arial Narrow</vt:lpstr>
      <vt:lpstr>Calibri</vt:lpstr>
      <vt:lpstr>Times New Roman</vt:lpstr>
      <vt:lpstr>GIZ_Banner_Kopfzeile-Ausland (3)</vt:lpstr>
      <vt:lpstr>Objeto de Shell de Gerenciador</vt:lpstr>
      <vt:lpstr>Apresentação do PowerPoint</vt:lpstr>
      <vt:lpstr>Contextualização</vt:lpstr>
      <vt:lpstr>Apresentação do PowerPoint</vt:lpstr>
      <vt:lpstr>Benefícios da rede de aprendizagem </vt:lpstr>
      <vt:lpstr>Benefícios da rede de aprendizagem </vt:lpstr>
      <vt:lpstr>Benefícios da rede de aprendizagem 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GIZ-Design</dc:creator>
  <cp:keywords>GIZ-Leerfolie</cp:keywords>
  <cp:lastModifiedBy>Jessica Gama</cp:lastModifiedBy>
  <cp:revision>888</cp:revision>
  <cp:lastPrinted>2017-12-03T12:40:01Z</cp:lastPrinted>
  <dcterms:created xsi:type="dcterms:W3CDTF">2013-09-05T11:54:56Z</dcterms:created>
  <dcterms:modified xsi:type="dcterms:W3CDTF">2018-05-28T11:38:41Z</dcterms:modified>
</cp:coreProperties>
</file>