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tags/tag6.xml" ContentType="application/vnd.openxmlformats-officedocument.presentationml.tags+xml"/>
  <Override PartName="/ppt/tags/tag8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tags/tag2.xml" ContentType="application/vnd.openxmlformats-officedocument.presentationml.tags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7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ags/tag5.xml" ContentType="application/vnd.openxmlformats-officedocument.presentationml.tags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tags/tag3.xml" ContentType="application/vnd.openxmlformats-officedocument.presentationml.tags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tags/tag1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32"/>
  </p:notesMasterIdLst>
  <p:handoutMasterIdLst>
    <p:handoutMasterId r:id="rId33"/>
  </p:handoutMasterIdLst>
  <p:sldIdLst>
    <p:sldId id="259" r:id="rId2"/>
    <p:sldId id="261" r:id="rId3"/>
    <p:sldId id="288" r:id="rId4"/>
    <p:sldId id="281" r:id="rId5"/>
    <p:sldId id="282" r:id="rId6"/>
    <p:sldId id="283" r:id="rId7"/>
    <p:sldId id="289" r:id="rId8"/>
    <p:sldId id="262" r:id="rId9"/>
    <p:sldId id="293" r:id="rId10"/>
    <p:sldId id="304" r:id="rId11"/>
    <p:sldId id="290" r:id="rId12"/>
    <p:sldId id="291" r:id="rId13"/>
    <p:sldId id="310" r:id="rId14"/>
    <p:sldId id="309" r:id="rId15"/>
    <p:sldId id="275" r:id="rId16"/>
    <p:sldId id="295" r:id="rId17"/>
    <p:sldId id="301" r:id="rId18"/>
    <p:sldId id="300" r:id="rId19"/>
    <p:sldId id="299" r:id="rId20"/>
    <p:sldId id="298" r:id="rId21"/>
    <p:sldId id="297" r:id="rId22"/>
    <p:sldId id="296" r:id="rId23"/>
    <p:sldId id="294" r:id="rId24"/>
    <p:sldId id="312" r:id="rId25"/>
    <p:sldId id="311" r:id="rId26"/>
    <p:sldId id="284" r:id="rId27"/>
    <p:sldId id="306" r:id="rId28"/>
    <p:sldId id="307" r:id="rId29"/>
    <p:sldId id="292" r:id="rId30"/>
    <p:sldId id="308" r:id="rId31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ção Padrão" id="{779CC93D-E52E-4D84-901B-11D7331DD495}">
          <p14:sldIdLst>
            <p14:sldId id="259"/>
          </p14:sldIdLst>
        </p14:section>
        <p14:section name="Visão Geral e Objetivos" id="{ABA716BF-3A5C-4ADB-94C9-CFEF84EBA240}">
          <p14:sldIdLst>
            <p14:sldId id="261"/>
            <p14:sldId id="281"/>
            <p14:sldId id="282"/>
            <p14:sldId id="283"/>
            <p14:sldId id="284"/>
            <p14:sldId id="262"/>
            <p14:sldId id="287"/>
          </p14:sldIdLst>
        </p14:section>
        <p14:section name="Tópico 1" id="{6D9936A3-3945-4757-BC8B-B5C252D8E036}">
          <p14:sldIdLst>
            <p14:sldId id="286"/>
            <p14:sldId id="267"/>
          </p14:sldIdLst>
        </p14:section>
        <p14:section name="Exemplos de Slides para Elementos Visuais" id="{BAB3A466-96C9-4230-9978-795378D75699}">
          <p14:sldIdLst>
            <p14:sldId id="268"/>
            <p14:sldId id="269"/>
            <p14:sldId id="270"/>
          </p14:sldIdLst>
        </p14:section>
        <p14:section name="Estudo de Caso" id="{8C0305C9-B152-4FBA-A789-FE1976D53990}">
          <p14:sldIdLst>
            <p14:sldId id="272"/>
            <p14:sldId id="274"/>
          </p14:sldIdLst>
        </p14:section>
        <p14:section name="Conclusão e Resumo" id="{790CEF5B-569A-4C2F-BED5-750B08C0E5AD}">
          <p14:sldIdLst>
            <p14:sldId id="275"/>
            <p14:sldId id="276"/>
            <p14:sldId id="277"/>
          </p14:sldIdLst>
        </p14:section>
        <p14:section name="Apêndice" id="{3F78B471-41DA-46F2-A8E4-97E471896AB3}">
          <p14:sldIdLst>
            <p14:sldId id="278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0"/>
      </p:ext>
    </p:extLst>
  </p:showPr>
  <p:clrMru>
    <a:srgbClr val="009ED6"/>
    <a:srgbClr val="003300"/>
  </p:clrMru>
  <p:extLst>
    <p:ext uri="{E76CE94A-603C-4142-B9EB-6D1370010A27}">
      <p14:discardImageEditData xmlns:p14="http://schemas.microsoft.com/office/powerpoint/2010/main" xmlns="" val="1"/>
    </p:ext>
    <p:ext uri="{D31A062A-798A-4329-ABDD-BBA856620510}">
      <p14:defaultImageDpi xmlns:p14="http://schemas.microsoft.com/office/powerpoint/2010/main" xmlns="" val="96"/>
    </p:ext>
  </p:extLst>
</p:presentationPr>
</file>

<file path=ppt/tableStyles.xml><?xml version="1.0" encoding="utf-8"?>
<a:tblStyleLst xmlns:a="http://schemas.openxmlformats.org/drawingml/2006/main" def="{5C22544A-7EE6-4342-B048-85BDC9FD1C3A}">
  <a:tblStyle styleId="{327F97BB-C833-4FB7-BDE5-3F7075034690}" styleName="Themed Style 2 - Accent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3174" autoAdjust="0"/>
    <p:restoredTop sz="83977" autoAdjust="0"/>
  </p:normalViewPr>
  <p:slideViewPr>
    <p:cSldViewPr>
      <p:cViewPr varScale="1">
        <p:scale>
          <a:sx n="60" d="100"/>
          <a:sy n="60" d="100"/>
        </p:scale>
        <p:origin x="-175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4" d="100"/>
        <a:sy n="154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-3144" y="-96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B1729-BC98-42C1-9C6C-D65DCBA4358F}">
      <dsp:nvSpPr>
        <dsp:cNvPr id="0" name=""/>
        <dsp:cNvSpPr/>
      </dsp:nvSpPr>
      <dsp:spPr>
        <a:xfrm rot="5400000">
          <a:off x="3066871" y="-1848315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0988" lvl="1" indent="-280988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3200" kern="1200"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Familiarize-se com a sua nova atribuição</a:t>
          </a:r>
          <a:endParaRPr sz="3200" kern="1200"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32953"/>
        <a:ext cx="5010287" cy="1047750"/>
      </dsp:txXfrm>
    </dsp:sp>
    <dsp:sp modelId="{7E429971-BC57-430F-BB25-C0574E5E39E3}">
      <dsp:nvSpPr>
        <dsp:cNvPr id="0" name=""/>
        <dsp:cNvSpPr/>
      </dsp:nvSpPr>
      <dsp:spPr>
        <a:xfrm>
          <a:off x="109" y="0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3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4400" kern="1200" lang="pt-BR"/>
            <a:t>1</a:t>
          </a:r>
          <a:endParaRPr sz="4400" kern="1200" lang="pt-BR"/>
        </a:p>
      </dsp:txBody>
      <dsp:txXfrm>
        <a:off x="53098" y="52989"/>
        <a:ext cx="979514" cy="1203709"/>
      </dsp:txXfrm>
    </dsp:sp>
    <dsp:sp modelId="{B37A5355-225B-4C6F-AED7-6C620F99EECC}">
      <dsp:nvSpPr>
        <dsp:cNvPr id="0" name=""/>
        <dsp:cNvSpPr/>
      </dsp:nvSpPr>
      <dsp:spPr>
        <a:xfrm rot="5400000">
          <a:off x="3066871" y="-473143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5358427"/>
            <a:satOff val="-6896"/>
            <a:lumOff val="-537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3200" kern="1200"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Explore seu novo ambiente</a:t>
          </a:r>
          <a:endParaRPr sz="3200" kern="1200"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1508125"/>
        <a:ext cx="5010287" cy="1047750"/>
      </dsp:txXfrm>
    </dsp:sp>
    <dsp:sp modelId="{C04276DC-EE64-470A-B8BC-09067B8045FA}">
      <dsp:nvSpPr>
        <dsp:cNvPr id="0" name=""/>
        <dsp:cNvSpPr/>
      </dsp:nvSpPr>
      <dsp:spPr>
        <a:xfrm>
          <a:off x="109" y="1377156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5625132"/>
                <a:satOff val="-8440"/>
                <a:lumOff val="-1373"/>
                <a:alphaOff val="0"/>
                <a:shade val="51000"/>
                <a:satMod val="130000"/>
              </a:schemeClr>
            </a:gs>
            <a:gs pos="80000">
              <a:schemeClr val="accent3">
                <a:hueOff val="5625132"/>
                <a:satOff val="-8440"/>
                <a:lumOff val="-1373"/>
                <a:alphaOff val="0"/>
                <a:shade val="93000"/>
                <a:satMod val="130000"/>
              </a:schemeClr>
            </a:gs>
            <a:gs pos="100000">
              <a:schemeClr val="accent3">
                <a:hueOff val="5625132"/>
                <a:satOff val="-8440"/>
                <a:lumOff val="-1373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4400" kern="1200" lang="pt-BR"/>
            <a:t>2</a:t>
          </a:r>
          <a:endParaRPr sz="4400" kern="1200" lang="pt-BR"/>
        </a:p>
      </dsp:txBody>
      <dsp:txXfrm>
        <a:off x="53098" y="1430145"/>
        <a:ext cx="979514" cy="1203709"/>
      </dsp:txXfrm>
    </dsp:sp>
    <dsp:sp modelId="{C7C3E6FD-D83F-4BDA-907E-B5EE041DA931}">
      <dsp:nvSpPr>
        <dsp:cNvPr id="0" name=""/>
        <dsp:cNvSpPr/>
      </dsp:nvSpPr>
      <dsp:spPr>
        <a:xfrm rot="5400000">
          <a:off x="3066871" y="902028"/>
          <a:ext cx="1047750" cy="5010287"/>
        </a:xfrm>
        <a:prstGeom prst="rect">
          <a:avLst/>
        </a:prstGeom>
        <a:solidFill>
          <a:schemeClr val="accent3">
            <a:tint val="40000"/>
            <a:alpha val="90000"/>
            <a:hueOff val="10716854"/>
            <a:satOff val="-13793"/>
            <a:lumOff val="-1075"/>
            <a:alphaOff val="0"/>
          </a:schemeClr>
        </a:solidFill>
        <a:ln w="9525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sz="3200" kern="1200" lang="pt-BR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Conheça seus novos colegas de trabalho</a:t>
          </a:r>
          <a:endParaRPr sz="3200" kern="1200" lang="pt-BR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 rot="-5400000">
        <a:off x="1085603" y="2883296"/>
        <a:ext cx="5010287" cy="1047750"/>
      </dsp:txXfrm>
    </dsp:sp>
    <dsp:sp modelId="{F5034101-5B7D-4FE7-B47A-5A48CF39606B}">
      <dsp:nvSpPr>
        <dsp:cNvPr id="0" name=""/>
        <dsp:cNvSpPr/>
      </dsp:nvSpPr>
      <dsp:spPr>
        <a:xfrm>
          <a:off x="109" y="2752328"/>
          <a:ext cx="1085492" cy="1309687"/>
        </a:xfrm>
        <a:prstGeom prst="roundRect">
          <a:avLst/>
        </a:prstGeom>
        <a:gradFill rotWithShape="0">
          <a:gsLst>
            <a:gs pos="0">
              <a:schemeClr val="accent3">
                <a:hueOff val="11250264"/>
                <a:satOff val="-16880"/>
                <a:lumOff val="-2745"/>
                <a:alphaOff val="0"/>
                <a:shade val="51000"/>
                <a:satMod val="130000"/>
              </a:schemeClr>
            </a:gs>
            <a:gs pos="80000">
              <a:schemeClr val="accent3">
                <a:hueOff val="11250264"/>
                <a:satOff val="-16880"/>
                <a:lumOff val="-2745"/>
                <a:alphaOff val="0"/>
                <a:shade val="93000"/>
                <a:satMod val="130000"/>
              </a:schemeClr>
            </a:gs>
            <a:gs pos="100000">
              <a:schemeClr val="accent3">
                <a:hueOff val="11250264"/>
                <a:satOff val="-16880"/>
                <a:lumOff val="-2745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sz="4400" kern="1200" lang="pt-BR"/>
            <a:t>3</a:t>
          </a:r>
          <a:endParaRPr sz="4400" kern="1200" lang="pt-BR"/>
        </a:p>
      </dsp:txBody>
      <dsp:txXfrm>
        <a:off x="53098" y="2805317"/>
        <a:ext cx="979514" cy="1203709"/>
      </dsp:txXfrm>
    </dsp:sp>
  </dsp:spTree>
</dsp:drawing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D83FDC75-7F73-4A4A-A77C-09AADF00E0EA}" type="datetimeFigureOut">
              <a:rPr lang="pt-BR" smtClean="0"/>
              <a:pPr/>
              <a:t>18/05/2016</a:t>
            </a:fld>
            <a:endParaRPr lang="pt-B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459226BF-1F13-42D3-80DC-373E7ADD1EBC}" type="slidenum">
              <a:rPr lang="pt-BR" smtClean="0"/>
              <a:pPr/>
              <a:t>‹nº›</a:t>
            </a:fld>
            <a:endParaRPr lang="pt-BR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latinLnBrk="0">
              <a:defRPr lang="pt-BR" sz="1200"/>
            </a:lvl1pPr>
          </a:lstStyle>
          <a:p>
            <a:fld id="{48AEF76B-3757-4A0B-AF93-28494465C1DD}" type="datetimeFigureOut">
              <a:rPr/>
              <a:pPr/>
              <a:t>12/17/2009</a:t>
            </a:fld>
            <a:endParaRPr lang="pt-B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latinLnBrk="0">
              <a:defRPr lang="pt-BR" sz="1200"/>
            </a:lvl1pPr>
          </a:lstStyle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latinLnBrk="0">
              <a:defRPr lang="pt-BR" sz="1200"/>
            </a:lvl1pPr>
          </a:lstStyle>
          <a:p>
            <a:fld id="{75693FD4-8F83-4EF7-AC3F-0DC0388986B0}" type="slidenum">
              <a:rPr/>
              <a:pPr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lang="pt-BR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r>
              <a:rPr lang="pt-BR" dirty="0" smtClean="0"/>
              <a:t>Este modelo pode ser usado como arquivo de partida para apresentar materiais de treinamento em um cenário em grupo.</a:t>
            </a:r>
          </a:p>
          <a:p>
            <a:endParaRPr lang="pt-BR" dirty="0" smtClean="0"/>
          </a:p>
          <a:p>
            <a:pPr lvl="0"/>
            <a:r>
              <a:rPr lang="pt-BR" sz="1200" b="1" dirty="0" smtClean="0"/>
              <a:t>Seções</a:t>
            </a:r>
            <a:endParaRPr lang="pt-BR" sz="1200" b="0" dirty="0" smtClean="0"/>
          </a:p>
          <a:p>
            <a:pPr lvl="0"/>
            <a:r>
              <a:rPr lang="pt-BR" sz="1200" b="0" dirty="0" smtClean="0"/>
              <a:t>Clique com o botão direito em um slide para adicionar seções.</a:t>
            </a:r>
            <a:r>
              <a:rPr lang="pt-BR" sz="1200" b="0" baseline="0" dirty="0" smtClean="0"/>
              <a:t> Seções podem ajudar a organizar slides ou a facilitar a colaboração entre vários autores.</a:t>
            </a:r>
            <a:endParaRPr lang="pt-BR" sz="1200" b="0" dirty="0" smtClean="0"/>
          </a:p>
          <a:p>
            <a:pPr lvl="0"/>
            <a:endParaRPr lang="pt-BR" sz="1200" b="1" dirty="0" smtClean="0"/>
          </a:p>
          <a:p>
            <a:pPr lvl="0"/>
            <a:r>
              <a:rPr lang="pt-BR" sz="1200" b="1" dirty="0" smtClean="0"/>
              <a:t>Anotações</a:t>
            </a:r>
          </a:p>
          <a:p>
            <a:pPr lvl="0"/>
            <a:r>
              <a:rPr lang="pt-BR" sz="1200" dirty="0" smtClean="0"/>
              <a:t>Use a seção Anotações para anotações da apresentação ou para fornecer detalhes adicionais ao público.</a:t>
            </a:r>
            <a:r>
              <a:rPr lang="pt-BR" sz="1200" baseline="0" dirty="0" smtClean="0"/>
              <a:t> Exiba essas anotações no Modo de Exibição de Apresentação durante a sua apresentação. </a:t>
            </a:r>
          </a:p>
          <a:p>
            <a:pPr lvl="0">
              <a:buFontTx/>
              <a:buNone/>
            </a:pPr>
            <a:r>
              <a:rPr lang="pt-BR" sz="1200" dirty="0" smtClean="0"/>
              <a:t>Considere o tamanho da fonte (importante para acessibilidade, visibilidade, gravação em vídeo e produção online)</a:t>
            </a:r>
          </a:p>
          <a:p>
            <a:pPr lvl="0"/>
            <a:endParaRPr lang="pt-BR" sz="1200" dirty="0" smtClean="0"/>
          </a:p>
          <a:p>
            <a:pPr lvl="0">
              <a:buFontTx/>
              <a:buNone/>
            </a:pPr>
            <a:r>
              <a:rPr lang="pt-BR" sz="1200" b="1" dirty="0" smtClean="0"/>
              <a:t>Cores coordenadas </a:t>
            </a:r>
          </a:p>
          <a:p>
            <a:pPr lvl="0">
              <a:buFontTx/>
              <a:buNone/>
            </a:pPr>
            <a:r>
              <a:rPr lang="pt-BR" sz="1200" dirty="0" smtClean="0"/>
              <a:t>Preste atenção especial aos gráficos, tabelas e caixas de texto.</a:t>
            </a:r>
            <a:r>
              <a:rPr lang="pt-BR" sz="1200" baseline="0" dirty="0" smtClean="0"/>
              <a:t> </a:t>
            </a:r>
            <a:endParaRPr lang="pt-BR" sz="1200" dirty="0" smtClean="0"/>
          </a:p>
          <a:p>
            <a:pPr lvl="0"/>
            <a:r>
              <a:rPr lang="pt-BR" sz="1200" dirty="0" smtClean="0"/>
              <a:t>Leve em consideração que os participantes irão imprimir em preto-e-branco ou </a:t>
            </a:r>
            <a:r>
              <a:rPr lang="pt-BR" sz="1200" dirty="0" err="1" smtClean="0"/>
              <a:t>escala de cinza</a:t>
            </a:r>
            <a:r>
              <a:rPr lang="pt-BR" sz="1200" dirty="0" smtClean="0"/>
              <a:t>. Execute uma impressão de teste para ter certeza de que as suas cores irão funcionar quando forem impressas em preto-e-branco puros e </a:t>
            </a:r>
            <a:r>
              <a:rPr lang="pt-BR" sz="1200" dirty="0" err="1" smtClean="0"/>
              <a:t>escala de cinza</a:t>
            </a:r>
            <a:r>
              <a:rPr lang="pt-BR" sz="1200" dirty="0" smtClean="0"/>
              <a:t>.</a:t>
            </a:r>
          </a:p>
          <a:p>
            <a:pPr lvl="0">
              <a:buFontTx/>
              <a:buNone/>
            </a:pPr>
            <a:endParaRPr lang="pt-BR" sz="1200" dirty="0" smtClean="0"/>
          </a:p>
          <a:p>
            <a:pPr lvl="0">
              <a:buFontTx/>
              <a:buNone/>
            </a:pPr>
            <a:r>
              <a:rPr lang="pt-BR" sz="1200" b="1" dirty="0" smtClean="0"/>
              <a:t>Elementos gráficos, tabelas e gráficos</a:t>
            </a:r>
          </a:p>
          <a:p>
            <a:pPr lvl="0"/>
            <a:r>
              <a:rPr lang="pt-BR" sz="1200" dirty="0" smtClean="0"/>
              <a:t>Mantenha a simplicidade: se possível, use estilos e cores consistentes e não confusos.</a:t>
            </a:r>
          </a:p>
          <a:p>
            <a:pPr lvl="0"/>
            <a:r>
              <a:rPr lang="pt-BR" sz="1200" dirty="0" smtClean="0"/>
              <a:t>Rotule todos os gráficos e tabelas.</a:t>
            </a:r>
          </a:p>
          <a:p>
            <a:endParaRPr lang="pt-BR" dirty="0" smtClean="0"/>
          </a:p>
          <a:p>
            <a:endParaRPr lang="pt-BR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</a:t>
            </a:fld>
            <a:endParaRPr lang="pt-BR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pt-BR" dirty="0" smtClean="0"/>
              <a:t>Forneça uma breve visão geral da apresentação.</a:t>
            </a:r>
            <a:r>
              <a:rPr lang="pt-BR" baseline="0" dirty="0" smtClean="0"/>
              <a:t> D</a:t>
            </a:r>
            <a:r>
              <a:rPr lang="pt-BR" dirty="0" smtClean="0"/>
              <a:t>escreva o foco principal da apresentação e por que ela é importante.</a:t>
            </a:r>
          </a:p>
          <a:p>
            <a:pPr>
              <a:lnSpc>
                <a:spcPct val="80000"/>
              </a:lnSpc>
            </a:pPr>
            <a:r>
              <a:rPr lang="pt-BR" dirty="0" smtClean="0"/>
              <a:t>Introduza cada um dos principais tópicos.</a:t>
            </a:r>
          </a:p>
          <a:p>
            <a:r>
              <a:rPr lang="pt-BR" dirty="0" smtClean="0"/>
              <a:t>Para fornecer um roteiro para o público, você</a:t>
            </a:r>
            <a:r>
              <a:rPr lang="pt-BR" baseline="0" dirty="0" smtClean="0"/>
              <a:t> pode </a:t>
            </a:r>
            <a:r>
              <a:rPr lang="pt-BR" dirty="0" smtClean="0"/>
              <a:t>repita este slide de Visão Geral por toda a apresentação, realçando o tópico específico que você discutirá em seguida.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2</a:t>
            </a:fld>
            <a:endParaRPr lang="pt-B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lang="pt-BR"/>
            </a:pPr>
            <a:r>
              <a:rPr lang="pt-BR" sz="1200" dirty="0" smtClean="0"/>
              <a:t>Esta é outra opção</a:t>
            </a:r>
            <a:r>
              <a:rPr lang="pt-BR" sz="1200" baseline="0" dirty="0" smtClean="0"/>
              <a:t> para um slide de Visão Geral usando transições.</a:t>
            </a:r>
            <a:endParaRPr lang="pt-BR" sz="1200" dirty="0" smtClean="0"/>
          </a:p>
          <a:p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4</a:t>
            </a:fld>
            <a:endParaRPr lang="pt-B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5</a:t>
            </a:fld>
            <a:endParaRPr lang="pt-B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6</a:t>
            </a:fld>
            <a:endParaRPr lang="pt-BR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2" spcCol="182880">
            <a:noAutofit/>
          </a:bodyPr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 lang="pt-BR"/>
            </a:pPr>
            <a:r>
              <a:rPr lang="pt-BR" sz="1200" dirty="0" smtClean="0"/>
              <a:t>Esta é outra opção</a:t>
            </a:r>
            <a:r>
              <a:rPr lang="pt-BR" sz="1200" baseline="0" dirty="0" smtClean="0"/>
              <a:t> para um slide de Visão Geral.</a:t>
            </a:r>
            <a:endParaRPr lang="pt-BR" sz="1200" dirty="0" smtClean="0"/>
          </a:p>
          <a:p>
            <a:pPr marL="228600" indent="-228600">
              <a:buFont typeface="+mj-lt"/>
              <a:buNone/>
            </a:pPr>
            <a:endParaRPr lang="pt-BR" sz="1200" dirty="0"/>
          </a:p>
        </p:txBody>
      </p:sp>
      <p:sp>
        <p:nvSpPr>
          <p:cNvPr id="5" name="Slide Image Placeholder 4"/>
          <p:cNvSpPr>
            <a:spLocks noGrp="1" noRot="1" noChangeAspect="1"/>
          </p:cNvSpPr>
          <p:nvPr>
            <p:ph type="sldImg"/>
          </p:nvPr>
        </p:nvSpPr>
        <p:spPr>
          <a:xfrm>
            <a:off x="539750" y="503238"/>
            <a:ext cx="3143250" cy="2359025"/>
          </a:xfr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11</a:t>
            </a:fld>
            <a:endParaRPr lang="pt-BR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pt-BR" dirty="0" smtClean="0"/>
              <a:t>Resuma o conteúdo da apresentação reafirmando os pontos importantes das lições.</a:t>
            </a:r>
          </a:p>
          <a:p>
            <a:r>
              <a:rPr lang="pt-BR" dirty="0" smtClean="0"/>
              <a:t>Do que você deseja que a audiência se lembre quando sair da sua apresentação?</a:t>
            </a:r>
          </a:p>
          <a:p>
            <a:endParaRPr lang="pt-BR" dirty="0" smtClean="0"/>
          </a:p>
          <a:p>
            <a:r>
              <a:rPr lang="pt-BR" dirty="0" smtClean="0"/>
              <a:t>Salve sua apresentação em um vídeo para facilitar a distribuição (Para criar um vídeo, clique na guia Arquivo e clique em Compartilhar. Em Tipos de Arquivo, clique em Criar Vídeo.)</a:t>
            </a:r>
            <a:endParaRPr lang="pt-B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C6EAC7D-5A89-47C2-8ABA-56C9C2DEF7A4}" type="slidenum">
              <a:rPr lang="pt-BR" smtClean="0"/>
              <a:pPr/>
              <a:t>15</a:t>
            </a:fld>
            <a:endParaRPr lang="pt-BR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693FD4-8F83-4EF7-AC3F-0DC0388986B0}" type="slidenum">
              <a:rPr lang="pt-BR" smtClean="0"/>
              <a:pPr/>
              <a:t>26</a:t>
            </a:fld>
            <a:endParaRPr lang="pt-B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2590800" y="2286000"/>
            <a:ext cx="6180224" cy="1470025"/>
          </a:xfrm>
        </p:spPr>
        <p:txBody>
          <a:bodyPr anchor="t"/>
          <a:lstStyle>
            <a:lvl1pPr algn="r" eaLnBrk="1" latinLnBrk="0" hangingPunct="1">
              <a:defRPr kumimoji="0" lang="pt-BR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962400" y="4038600"/>
            <a:ext cx="4772528" cy="990600"/>
          </a:xfrm>
        </p:spPr>
        <p:txBody>
          <a:bodyPr>
            <a:normAutofit/>
          </a:bodyPr>
          <a:lstStyle>
            <a:lvl1pPr marL="0" indent="0" algn="r" eaLnBrk="1" latinLnBrk="0" hangingPunct="1">
              <a:buNone/>
              <a:defRPr kumimoji="0" lang="pt-BR" sz="2000" b="0">
                <a:solidFill>
                  <a:schemeClr val="tx1"/>
                </a:solidFill>
                <a:latin typeface="Georgia" pitchFamily="18" charset="0"/>
              </a:defRPr>
            </a:lvl1pPr>
            <a:lvl2pPr marL="457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 eaLnBrk="1" latinLnBrk="0" hangingPunct="1">
              <a:buNone/>
              <a:defRPr kumimoji="0" lang="pt-BR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eaLnBrk="1" latinLnBrk="0" hangingPunct="1"/>
            <a:r>
              <a:rPr lang="pt-BR" smtClean="0"/>
              <a:t>Clique para editar o estilo do subtítulo mestre</a:t>
            </a:r>
            <a:endParaRPr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0" y="1251"/>
            <a:ext cx="3721618" cy="6858000"/>
          </a:xfrm>
          <a:prstGeom prst="rect">
            <a:avLst/>
          </a:prstGeom>
        </p:spPr>
      </p:pic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858000" y="5105400"/>
            <a:ext cx="18288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2000" baseline="0"/>
            </a:lvl1pPr>
          </a:lstStyle>
          <a:p>
            <a:r>
              <a:rPr kumimoji="0" lang="pt-BR"/>
              <a:t>Logotipo da Empresa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omente Plano de Fun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>
          <a:xfrm>
            <a:off x="762000" y="6356350"/>
            <a:ext cx="2133600" cy="365125"/>
          </a:xfrm>
        </p:spPr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pt-BR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352800" y="6356350"/>
            <a:ext cx="2895600" cy="365125"/>
          </a:xfrm>
        </p:spPr>
        <p:txBody>
          <a:bodyPr/>
          <a:lstStyle/>
          <a:p>
            <a:endParaRPr kumimoji="0" lang="pt-BR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5400000">
            <a:off x="3161049" y="-3176815"/>
            <a:ext cx="2819400" cy="917303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572000" y="3048000"/>
            <a:ext cx="4343400" cy="1362075"/>
          </a:xfrm>
        </p:spPr>
        <p:txBody>
          <a:bodyPr anchor="b" anchorCtr="0"/>
          <a:lstStyle>
            <a:lvl1pPr algn="l" eaLnBrk="1" latinLnBrk="0" hangingPunct="1">
              <a:defRPr kumimoji="0" lang="pt-BR" sz="4000" b="1" cap="small" baseline="0">
                <a:solidFill>
                  <a:srgbClr val="003300"/>
                </a:solidFill>
              </a:defRPr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  <p:sp>
        <p:nvSpPr>
          <p:cNvPr id="10" name="Picture Placeholder 9"/>
          <p:cNvSpPr>
            <a:spLocks noGrp="1"/>
          </p:cNvSpPr>
          <p:nvPr>
            <p:ph type="pic" sz="quarter" idx="13" hasCustomPrompt="1"/>
          </p:nvPr>
        </p:nvSpPr>
        <p:spPr>
          <a:xfrm>
            <a:off x="6781800" y="5334000"/>
            <a:ext cx="2133600" cy="990600"/>
          </a:xfrm>
        </p:spPr>
        <p:txBody>
          <a:bodyPr>
            <a:normAutofit/>
          </a:bodyPr>
          <a:lstStyle>
            <a:lvl1pPr marL="0" indent="0" algn="ctr" eaLnBrk="1" latinLnBrk="0" hangingPunct="1">
              <a:buNone/>
              <a:defRPr kumimoji="0" lang="pt-BR" sz="1800"/>
            </a:lvl1pPr>
          </a:lstStyle>
          <a:p>
            <a:r>
              <a:rPr kumimoji="0" lang="pt-BR"/>
              <a:t>Logotipo da Empresa</a:t>
            </a:r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e Conteúdo"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2000" y="269632"/>
            <a:ext cx="8077200" cy="1143000"/>
          </a:xfrm>
        </p:spPr>
        <p:txBody>
          <a:bodyPr anchor="ctr" anchorCtr="0"/>
          <a:lstStyle>
            <a:lvl1pPr algn="l" eaLnBrk="1" latinLnBrk="0" hangingPunct="1">
              <a:defRPr kumimoji="0" lang="pt-BR"/>
            </a:lvl1pPr>
          </a:lstStyle>
          <a:p>
            <a:r>
              <a:rPr kumimoji="0" lang="pt-BR"/>
              <a:t>Clique para editar o título Mestre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2000" y="1596413"/>
            <a:ext cx="8077200" cy="4297363"/>
          </a:xfrm>
        </p:spPr>
        <p:txBody>
          <a:bodyPr>
            <a:normAutofit/>
          </a:bodyPr>
          <a:lstStyle>
            <a:lvl1pPr eaLnBrk="1" latinLnBrk="0" hangingPunct="1">
              <a:defRPr kumimoji="0" lang="pt-BR" sz="3200">
                <a:latin typeface="+mn-lt"/>
              </a:defRPr>
            </a:lvl1pPr>
            <a:lvl2pPr eaLnBrk="1" latinLnBrk="0" hangingPunct="1">
              <a:defRPr kumimoji="0" lang="pt-BR" sz="2800">
                <a:latin typeface="+mn-lt"/>
              </a:defRPr>
            </a:lvl2pPr>
            <a:lvl3pPr eaLnBrk="1" latinLnBrk="0" hangingPunct="1">
              <a:defRPr kumimoji="0" lang="pt-BR" sz="2400">
                <a:latin typeface="+mn-lt"/>
              </a:defRPr>
            </a:lvl3pPr>
            <a:lvl4pPr eaLnBrk="1" latinLnBrk="0" hangingPunct="1">
              <a:defRPr kumimoji="0" lang="pt-BR" sz="2400">
                <a:latin typeface="+mn-lt"/>
              </a:defRPr>
            </a:lvl4pPr>
            <a:lvl5pPr eaLnBrk="1" latinLnBrk="0" hangingPunct="1">
              <a:defRPr kumimoji="0" lang="pt-BR" sz="2400">
                <a:latin typeface="+mn-lt"/>
              </a:defRPr>
            </a:lvl5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705600" y="6356350"/>
            <a:ext cx="2133600" cy="365125"/>
          </a:xfrm>
        </p:spPr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/>
          <a:lstStyle>
            <a:lvl1pPr eaLnBrk="1" latinLnBrk="0" hangingPunct="1">
              <a:defRPr kumimoji="0" lang="pt-BR" sz="2800"/>
            </a:lvl1pPr>
            <a:lvl2pPr eaLnBrk="1" latinLnBrk="0" hangingPunct="1">
              <a:defRPr kumimoji="0" lang="pt-BR" sz="2400"/>
            </a:lvl2pPr>
            <a:lvl3pPr eaLnBrk="1" latinLnBrk="0" hangingPunct="1">
              <a:defRPr kumimoji="0" lang="pt-BR" sz="2000"/>
            </a:lvl3pPr>
            <a:lvl4pPr eaLnBrk="1" latinLnBrk="0" hangingPunct="1">
              <a:defRPr kumimoji="0" lang="pt-BR" sz="1800"/>
            </a:lvl4pPr>
            <a:lvl5pPr eaLnBrk="1" latinLnBrk="0" hangingPunct="1">
              <a:defRPr kumimoji="0" lang="pt-BR" sz="1800"/>
            </a:lvl5pPr>
            <a:lvl6pPr eaLnBrk="1" latinLnBrk="0" hangingPunct="1">
              <a:defRPr kumimoji="0" lang="pt-BR" sz="1800"/>
            </a:lvl6pPr>
            <a:lvl7pPr eaLnBrk="1" latinLnBrk="0" hangingPunct="1">
              <a:defRPr kumimoji="0" lang="pt-BR" sz="1800"/>
            </a:lvl7pPr>
            <a:lvl8pPr eaLnBrk="1" latinLnBrk="0" hangingPunct="1">
              <a:defRPr kumimoji="0" lang="pt-BR" sz="1800"/>
            </a:lvl8pPr>
            <a:lvl9pPr eaLnBrk="1" latinLnBrk="0" hangingPunct="1">
              <a:defRPr kumimoji="0" lang="pt-BR" sz="18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eaLnBrk="1" latinLnBrk="0" hangingPunct="1">
              <a:defRPr kumimoji="0" lang="pt-BR"/>
            </a:lvl1pPr>
          </a:lstStyle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1535113"/>
            <a:ext cx="4040188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BR" sz="24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2174875"/>
            <a:ext cx="4040188" cy="3951288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73625" y="1535113"/>
            <a:ext cx="4041775" cy="639762"/>
          </a:xfrm>
        </p:spPr>
        <p:txBody>
          <a:bodyPr anchor="b"/>
          <a:lstStyle>
            <a:lvl1pPr marL="0" indent="0" eaLnBrk="1" latinLnBrk="0" hangingPunct="1">
              <a:buNone/>
              <a:defRPr kumimoji="0" lang="pt-BR" sz="2400" b="1"/>
            </a:lvl1pPr>
            <a:lvl2pPr marL="457200" indent="0" eaLnBrk="1" latinLnBrk="0" hangingPunct="1">
              <a:buNone/>
              <a:defRPr kumimoji="0" lang="pt-BR" sz="2000" b="1"/>
            </a:lvl2pPr>
            <a:lvl3pPr marL="914400" indent="0" eaLnBrk="1" latinLnBrk="0" hangingPunct="1">
              <a:buNone/>
              <a:defRPr kumimoji="0" lang="pt-BR" sz="1800" b="1"/>
            </a:lvl3pPr>
            <a:lvl4pPr marL="1371600" indent="0" eaLnBrk="1" latinLnBrk="0" hangingPunct="1">
              <a:buNone/>
              <a:defRPr kumimoji="0" lang="pt-BR" sz="1600" b="1"/>
            </a:lvl4pPr>
            <a:lvl5pPr marL="1828800" indent="0" eaLnBrk="1" latinLnBrk="0" hangingPunct="1">
              <a:buNone/>
              <a:defRPr kumimoji="0" lang="pt-BR" sz="1600" b="1"/>
            </a:lvl5pPr>
            <a:lvl6pPr marL="2286000" indent="0" eaLnBrk="1" latinLnBrk="0" hangingPunct="1">
              <a:buNone/>
              <a:defRPr kumimoji="0" lang="pt-BR" sz="1600" b="1"/>
            </a:lvl6pPr>
            <a:lvl7pPr marL="2743200" indent="0" eaLnBrk="1" latinLnBrk="0" hangingPunct="1">
              <a:buNone/>
              <a:defRPr kumimoji="0" lang="pt-BR" sz="1600" b="1"/>
            </a:lvl7pPr>
            <a:lvl8pPr marL="3200400" indent="0" eaLnBrk="1" latinLnBrk="0" hangingPunct="1">
              <a:buNone/>
              <a:defRPr kumimoji="0" lang="pt-BR" sz="1600" b="1"/>
            </a:lvl8pPr>
            <a:lvl9pPr marL="3657600" indent="0" eaLnBrk="1" latinLnBrk="0" hangingPunct="1">
              <a:buNone/>
              <a:defRPr kumimoji="0" lang="pt-BR" sz="1600" b="1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873625" y="2174875"/>
            <a:ext cx="4041775" cy="3951288"/>
          </a:xfrm>
        </p:spPr>
        <p:txBody>
          <a:bodyPr/>
          <a:lstStyle>
            <a:lvl1pPr eaLnBrk="1" latinLnBrk="0" hangingPunct="1">
              <a:defRPr kumimoji="0" lang="pt-BR" sz="2400"/>
            </a:lvl1pPr>
            <a:lvl2pPr eaLnBrk="1" latinLnBrk="0" hangingPunct="1">
              <a:defRPr kumimoji="0" lang="pt-BR" sz="2000"/>
            </a:lvl2pPr>
            <a:lvl3pPr eaLnBrk="1" latinLnBrk="0" hangingPunct="1">
              <a:defRPr kumimoji="0" lang="pt-BR" sz="1800"/>
            </a:lvl3pPr>
            <a:lvl4pPr eaLnBrk="1" latinLnBrk="0" hangingPunct="1">
              <a:defRPr kumimoji="0" lang="pt-BR" sz="1600"/>
            </a:lvl4pPr>
            <a:lvl5pPr eaLnBrk="1" latinLnBrk="0" hangingPunct="1">
              <a:defRPr kumimoji="0" lang="pt-BR" sz="1600"/>
            </a:lvl5pPr>
            <a:lvl6pPr eaLnBrk="1" latinLnBrk="0" hangingPunct="1">
              <a:defRPr kumimoji="0" lang="pt-BR" sz="1600"/>
            </a:lvl6pPr>
            <a:lvl7pPr eaLnBrk="1" latinLnBrk="0" hangingPunct="1">
              <a:defRPr kumimoji="0" lang="pt-BR" sz="1600"/>
            </a:lvl7pPr>
            <a:lvl8pPr eaLnBrk="1" latinLnBrk="0" hangingPunct="1">
              <a:defRPr kumimoji="0" lang="pt-BR" sz="1600"/>
            </a:lvl8pPr>
            <a:lvl9pPr eaLnBrk="1" latinLnBrk="0" hangingPunct="1">
              <a:defRPr kumimoji="0" lang="pt-BR" sz="16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3050"/>
            <a:ext cx="3008313" cy="1162050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03650" y="273050"/>
            <a:ext cx="5111750" cy="5853113"/>
          </a:xfrm>
        </p:spPr>
        <p:txBody>
          <a:bodyPr/>
          <a:lstStyle>
            <a:lvl1pPr eaLnBrk="1" latinLnBrk="0" hangingPunct="1">
              <a:defRPr kumimoji="0" lang="pt-BR" sz="3200"/>
            </a:lvl1pPr>
            <a:lvl2pPr eaLnBrk="1" latinLnBrk="0" hangingPunct="1">
              <a:defRPr kumimoji="0" lang="pt-BR" sz="2800"/>
            </a:lvl2pPr>
            <a:lvl3pPr eaLnBrk="1" latinLnBrk="0" hangingPunct="1">
              <a:defRPr kumimoji="0" lang="pt-BR" sz="2400"/>
            </a:lvl3pPr>
            <a:lvl4pPr eaLnBrk="1" latinLnBrk="0" hangingPunct="1">
              <a:defRPr kumimoji="0" lang="pt-BR" sz="2000"/>
            </a:lvl4pPr>
            <a:lvl5pPr eaLnBrk="1" latinLnBrk="0" hangingPunct="1">
              <a:defRPr kumimoji="0" lang="pt-BR" sz="2000"/>
            </a:lvl5pPr>
            <a:lvl6pPr eaLnBrk="1" latinLnBrk="0" hangingPunct="1">
              <a:defRPr kumimoji="0" lang="pt-BR" sz="2000"/>
            </a:lvl6pPr>
            <a:lvl7pPr eaLnBrk="1" latinLnBrk="0" hangingPunct="1">
              <a:defRPr kumimoji="0" lang="pt-BR" sz="2000"/>
            </a:lvl7pPr>
            <a:lvl8pPr eaLnBrk="1" latinLnBrk="0" hangingPunct="1">
              <a:defRPr kumimoji="0" lang="pt-BR" sz="2000"/>
            </a:lvl8pPr>
            <a:lvl9pPr eaLnBrk="1" latinLnBrk="0" hangingPunct="1">
              <a:defRPr kumimoji="0" lang="pt-BR" sz="20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1435100"/>
            <a:ext cx="3008313" cy="4691063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 eaLnBrk="1" latinLnBrk="0" hangingPunct="1">
              <a:defRPr kumimoji="0" lang="pt-BR" sz="2000" b="1"/>
            </a:lvl1pPr>
          </a:lstStyle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 eaLnBrk="1" latinLnBrk="0" hangingPunct="1">
              <a:buNone/>
              <a:defRPr kumimoji="0" lang="pt-BR" sz="3200"/>
            </a:lvl1pPr>
            <a:lvl2pPr marL="457200" indent="0" eaLnBrk="1" latinLnBrk="0" hangingPunct="1">
              <a:buNone/>
              <a:defRPr kumimoji="0" lang="pt-BR" sz="2800"/>
            </a:lvl2pPr>
            <a:lvl3pPr marL="914400" indent="0" eaLnBrk="1" latinLnBrk="0" hangingPunct="1">
              <a:buNone/>
              <a:defRPr kumimoji="0" lang="pt-BR" sz="2400"/>
            </a:lvl3pPr>
            <a:lvl4pPr marL="1371600" indent="0" eaLnBrk="1" latinLnBrk="0" hangingPunct="1">
              <a:buNone/>
              <a:defRPr kumimoji="0" lang="pt-BR" sz="2000"/>
            </a:lvl4pPr>
            <a:lvl5pPr marL="1828800" indent="0" eaLnBrk="1" latinLnBrk="0" hangingPunct="1">
              <a:buNone/>
              <a:defRPr kumimoji="0" lang="pt-BR" sz="2000"/>
            </a:lvl5pPr>
            <a:lvl6pPr marL="2286000" indent="0" eaLnBrk="1" latinLnBrk="0" hangingPunct="1">
              <a:buNone/>
              <a:defRPr kumimoji="0" lang="pt-BR" sz="2000"/>
            </a:lvl6pPr>
            <a:lvl7pPr marL="2743200" indent="0" eaLnBrk="1" latinLnBrk="0" hangingPunct="1">
              <a:buNone/>
              <a:defRPr kumimoji="0" lang="pt-BR" sz="2000"/>
            </a:lvl7pPr>
            <a:lvl8pPr marL="3200400" indent="0" eaLnBrk="1" latinLnBrk="0" hangingPunct="1">
              <a:buNone/>
              <a:defRPr kumimoji="0" lang="pt-BR" sz="2000"/>
            </a:lvl8pPr>
            <a:lvl9pPr marL="3657600" indent="0" eaLnBrk="1" latinLnBrk="0" hangingPunct="1">
              <a:buNone/>
              <a:defRPr kumimoji="0" lang="pt-BR" sz="2000"/>
            </a:lvl9pPr>
          </a:lstStyle>
          <a:p>
            <a:pPr eaLnBrk="1" latinLnBrk="0" hangingPunct="1"/>
            <a:r>
              <a:rPr lang="pt-BR" smtClean="0"/>
              <a:t>Clique no ícone para adicionar uma imagem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 eaLnBrk="1" latinLnBrk="0" hangingPunct="1">
              <a:buNone/>
              <a:defRPr kumimoji="0" lang="pt-BR" sz="1400"/>
            </a:lvl1pPr>
            <a:lvl2pPr marL="457200" indent="0" eaLnBrk="1" latinLnBrk="0" hangingPunct="1">
              <a:buNone/>
              <a:defRPr kumimoji="0" lang="pt-BR" sz="1200"/>
            </a:lvl2pPr>
            <a:lvl3pPr marL="914400" indent="0" eaLnBrk="1" latinLnBrk="0" hangingPunct="1">
              <a:buNone/>
              <a:defRPr kumimoji="0" lang="pt-BR" sz="1000"/>
            </a:lvl3pPr>
            <a:lvl4pPr marL="1371600" indent="0" eaLnBrk="1" latinLnBrk="0" hangingPunct="1">
              <a:buNone/>
              <a:defRPr kumimoji="0" lang="pt-BR" sz="900"/>
            </a:lvl4pPr>
            <a:lvl5pPr marL="1828800" indent="0" eaLnBrk="1" latinLnBrk="0" hangingPunct="1">
              <a:buNone/>
              <a:defRPr kumimoji="0" lang="pt-BR" sz="900"/>
            </a:lvl5pPr>
            <a:lvl6pPr marL="2286000" indent="0" eaLnBrk="1" latinLnBrk="0" hangingPunct="1">
              <a:buNone/>
              <a:defRPr kumimoji="0" lang="pt-BR" sz="900"/>
            </a:lvl6pPr>
            <a:lvl7pPr marL="2743200" indent="0" eaLnBrk="1" latinLnBrk="0" hangingPunct="1">
              <a:buNone/>
              <a:defRPr kumimoji="0" lang="pt-BR" sz="900"/>
            </a:lvl7pPr>
            <a:lvl8pPr marL="3200400" indent="0" eaLnBrk="1" latinLnBrk="0" hangingPunct="1">
              <a:buNone/>
              <a:defRPr kumimoji="0" lang="pt-BR" sz="900"/>
            </a:lvl8pPr>
            <a:lvl9pPr marL="3657600" indent="0" eaLnBrk="1" latinLnBrk="0" hangingPunct="1">
              <a:buNone/>
              <a:defRPr kumimoji="0" lang="pt-BR" sz="900"/>
            </a:lvl9pPr>
          </a:lstStyle>
          <a:p>
            <a:pPr lvl="0" eaLnBrk="1" latinLnBrk="0" hangingPunct="1"/>
            <a:r>
              <a:rPr lang="pt-BR" smtClean="0"/>
              <a:t>Clique para editar os estilos do texto mestre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38"/>
            <a:ext cx="2057400" cy="5851525"/>
          </a:xfrm>
        </p:spPr>
        <p:txBody>
          <a:bodyPr vert="eaVert"/>
          <a:lstStyle/>
          <a:p>
            <a:pPr eaLnBrk="1" latinLnBrk="0" hangingPunct="1"/>
            <a:r>
              <a:rPr lang="pt-BR" smtClean="0"/>
              <a:t>Clique para editar o estilo do título mestre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274638"/>
            <a:ext cx="5867400" cy="5851525"/>
          </a:xfrm>
        </p:spPr>
        <p:txBody>
          <a:bodyPr vert="eaVert"/>
          <a:lstStyle/>
          <a:p>
            <a:pPr lvl="0" eaLnBrk="1" latinLnBrk="0" hangingPunct="1"/>
            <a:r>
              <a:rPr lang="pt-BR" smtClean="0"/>
              <a:t>Clique para editar os estilos do texto mestre</a:t>
            </a:r>
          </a:p>
          <a:p>
            <a:pPr lvl="1" eaLnBrk="1" latinLnBrk="0" hangingPunct="1"/>
            <a:r>
              <a:rPr lang="pt-BR" smtClean="0"/>
              <a:t>Segundo nível</a:t>
            </a:r>
          </a:p>
          <a:p>
            <a:pPr lvl="2" eaLnBrk="1" latinLnBrk="0" hangingPunct="1"/>
            <a:r>
              <a:rPr lang="pt-BR" smtClean="0"/>
              <a:t>Terceiro nível</a:t>
            </a:r>
          </a:p>
          <a:p>
            <a:pPr lvl="3" eaLnBrk="1" latinLnBrk="0" hangingPunct="1"/>
            <a:r>
              <a:rPr lang="pt-BR" smtClean="0"/>
              <a:t>Quarto nível</a:t>
            </a:r>
          </a:p>
          <a:p>
            <a:pPr lvl="4" eaLnBrk="1" latinLnBrk="0" hangingPunct="1"/>
            <a:r>
              <a:rPr lang="pt-BR" smtClean="0"/>
              <a:t>Quinto nível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7B281C-5159-4971-8228-52B9A72E9ED2}" type="datetimeFigureOut">
              <a:rPr/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</p:spTree>
  </p:cSld>
  <p:clrMapOvr>
    <a:masterClrMapping/>
  </p:clrMapOvr>
  <p:transition spd="slow">
    <p:wipe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43543" y="0"/>
            <a:ext cx="9100457" cy="6879771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2000" y="274638"/>
            <a:ext cx="80772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eaLnBrk="1" latinLnBrk="0" hangingPunct="1"/>
            <a:r>
              <a:rPr kumimoji="0" lang="pt-BR" smtClean="0"/>
              <a:t>Clique para editar o estilo do título mestre</a:t>
            </a:r>
            <a:endParaRPr kumimoji="0" lang="en-US" smtClean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0" y="1600200"/>
            <a:ext cx="80772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eaLnBrk="1" latinLnBrk="0" hangingPunct="1"/>
            <a:r>
              <a:rPr kumimoji="0" lang="pt-BR" smtClean="0"/>
              <a:t>Clique para editar os estilos do texto mestre</a:t>
            </a:r>
          </a:p>
          <a:p>
            <a:pPr lvl="1" eaLnBrk="1" latinLnBrk="0" hangingPunct="1"/>
            <a:r>
              <a:rPr kumimoji="0" lang="pt-BR" smtClean="0"/>
              <a:t>Segundo nível</a:t>
            </a:r>
          </a:p>
          <a:p>
            <a:pPr lvl="2" eaLnBrk="1" latinLnBrk="0" hangingPunct="1"/>
            <a:r>
              <a:rPr kumimoji="0" lang="pt-BR" smtClean="0"/>
              <a:t>Terceiro nível</a:t>
            </a:r>
          </a:p>
          <a:p>
            <a:pPr lvl="3" eaLnBrk="1" latinLnBrk="0" hangingPunct="1"/>
            <a:r>
              <a:rPr kumimoji="0" lang="pt-BR" smtClean="0"/>
              <a:t>Quarto nível</a:t>
            </a:r>
          </a:p>
          <a:p>
            <a:pPr lvl="4" eaLnBrk="1" latinLnBrk="0" hangingPunct="1"/>
            <a:r>
              <a:rPr kumimoji="0" lang="pt-BR" smtClean="0"/>
              <a:t>Quinto nível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20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7B281C-5159-4971-8228-52B9A72E9ED2}" type="datetimeFigureOut">
              <a:rPr/>
              <a:pPr/>
              <a:t>12/17/2009</a:t>
            </a:fld>
            <a:endParaRPr kumimoji="0"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528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0"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056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latinLnBrk="0" hangingPunct="1">
              <a:defRPr kumimoji="0" lang="pt-BR"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3D6E5A2-EC83-451F-A719-9AC1370DD5CF}" type="slidenum">
              <a:rPr/>
              <a:pPr/>
              <a:t>‹nº›</a:t>
            </a:fld>
            <a:endParaRPr kumimoji="0" lang="pt-BR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>
            <a:off x="-152400" y="-109183"/>
            <a:ext cx="818707" cy="70831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0" r:id="rId3"/>
    <p:sldLayoutId id="2147483652" r:id="rId4"/>
    <p:sldLayoutId id="2147483653" r:id="rId5"/>
    <p:sldLayoutId id="2147483656" r:id="rId6"/>
    <p:sldLayoutId id="2147483657" r:id="rId7"/>
    <p:sldLayoutId id="2147483658" r:id="rId8"/>
    <p:sldLayoutId id="2147483659" r:id="rId9"/>
    <p:sldLayoutId id="2147483654" r:id="rId10"/>
    <p:sldLayoutId id="2147483655" r:id="rId11"/>
    <p:sldLayoutId id="2147483663" r:id="rId12"/>
  </p:sldLayoutIdLst>
  <p:transition spd="slow">
    <p:wipe dir="d"/>
  </p:transition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kumimoji="0" lang="pt-BR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0" lang="pt-BR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kumimoji="0" lang="pt-BR"/>
      </a:defPPr>
      <a:lvl1pPr marL="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0" lang="pt-BR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3.xml"/><Relationship Id="rId7" Type="http://schemas.openxmlformats.org/officeDocument/2006/relationships/image" Target="../media/image7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6.jpe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6.jpe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8.xml"/><Relationship Id="rId2" Type="http://schemas.openxmlformats.org/officeDocument/2006/relationships/tags" Target="../tags/tag7.xml"/><Relationship Id="rId1" Type="http://schemas.openxmlformats.org/officeDocument/2006/relationships/tags" Target="../tags/tag6.xml"/><Relationship Id="rId6" Type="http://schemas.openxmlformats.org/officeDocument/2006/relationships/image" Target="../media/image6.jpeg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0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0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9.jpeg"/><Relationship Id="rId5" Type="http://schemas.openxmlformats.org/officeDocument/2006/relationships/image" Target="../media/image6.jpeg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0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0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3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15.jpeg"/><Relationship Id="rId5" Type="http://schemas.openxmlformats.org/officeDocument/2006/relationships/image" Target="../media/image6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  <p:custDataLst>
              <p:tags r:id="rId2"/>
            </p:custDataLst>
          </p:nvPr>
        </p:nvSpPr>
        <p:spPr>
          <a:xfrm>
            <a:off x="1230200" y="1643050"/>
            <a:ext cx="7913800" cy="1470025"/>
          </a:xfrm>
        </p:spPr>
        <p:txBody>
          <a:bodyPr/>
          <a:lstStyle/>
          <a:p>
            <a:pPr algn="ctr"/>
            <a:r>
              <a:rPr lang="pt-BR" dirty="0" smtClean="0"/>
              <a:t>Apresentação Modulo de Pesquisa                   GRIDLOG</a:t>
            </a:r>
            <a:endParaRPr lang="pt-B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  <p:custDataLst>
              <p:tags r:id="rId3"/>
            </p:custDataLst>
          </p:nvPr>
        </p:nvSpPr>
        <p:spPr>
          <a:xfrm>
            <a:off x="4143372" y="3500438"/>
            <a:ext cx="4772528" cy="990600"/>
          </a:xfrm>
        </p:spPr>
        <p:txBody>
          <a:bodyPr/>
          <a:lstStyle/>
          <a:p>
            <a:r>
              <a:rPr lang="pt-BR" dirty="0" smtClean="0"/>
              <a:t>Edgard Fernandes</a:t>
            </a:r>
          </a:p>
          <a:p>
            <a:r>
              <a:rPr lang="pt-BR" dirty="0" smtClean="0"/>
              <a:t>18/05/2016</a:t>
            </a:r>
            <a:endParaRPr lang="pt-BR" dirty="0"/>
          </a:p>
        </p:txBody>
      </p:sp>
      <p:pic>
        <p:nvPicPr>
          <p:cNvPr id="8" name="Espaço Reservado para Imagem 7" descr="LogPro.jpg"/>
          <p:cNvPicPr>
            <a:picLocks noGrp="1" noChangeAspect="1"/>
          </p:cNvPicPr>
          <p:nvPr>
            <p:ph type="pic" sz="quarter" idx="13"/>
          </p:nvPr>
        </p:nvPicPr>
        <p:blipFill>
          <a:blip r:embed="rId6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61" name="Picture 1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3548740" y="5572140"/>
            <a:ext cx="286125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37632" y="5429265"/>
            <a:ext cx="2606368" cy="1428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1"/>
          <p:cNvSpPr>
            <a:spLocks noGrp="1"/>
          </p:cNvSpPr>
          <p:nvPr>
            <p:ph type="title"/>
          </p:nvPr>
        </p:nvSpPr>
        <p:spPr>
          <a:xfrm>
            <a:off x="785786" y="0"/>
            <a:ext cx="8077200" cy="1143000"/>
          </a:xfrm>
        </p:spPr>
        <p:txBody>
          <a:bodyPr/>
          <a:lstStyle/>
          <a:p>
            <a:r>
              <a:rPr lang="pt-BR" dirty="0">
                <a:solidFill>
                  <a:srgbClr val="4456B8"/>
                </a:solidFill>
              </a:rPr>
              <a:t>Funções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5786" y="1142984"/>
            <a:ext cx="7734327" cy="139423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Espaço Reservado para Texto 3"/>
          <p:cNvSpPr txBox="1">
            <a:spLocks/>
          </p:cNvSpPr>
          <p:nvPr/>
        </p:nvSpPr>
        <p:spPr>
          <a:xfrm>
            <a:off x="928662" y="2786058"/>
            <a:ext cx="7528479" cy="2143118"/>
          </a:xfrm>
          <a:prstGeom prst="rect">
            <a:avLst/>
          </a:prstGeom>
        </p:spPr>
        <p:txBody>
          <a:bodyPr/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Descrição: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ENVIAR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Permite a executada do envio das informações para o e-mail.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EDITAR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Permite a edição das entrevistas ou pesquisas cadastradas.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COPIAR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Permite que a entrevista toda seja copiada e salva na mesma pagina inicial, possibilitando a edição ou a inclusão de informações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TORNAR PADRÃO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: Esta função é responsável por Tornar Padrão a entrevista no dispositivo </a:t>
            </a:r>
            <a:r>
              <a:rPr kumimoji="0" lang="pt-BR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Mobile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ou seja, importar a entrevista para o dispositivo, para que ele posso ser utilizado em campo com o intuito de recolher respostas.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pt-BR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EXCLUIR: </a:t>
            </a:r>
            <a: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Permite excluir uma entrevista ou pesquisa.</a:t>
            </a:r>
            <a:br>
              <a:rPr kumimoji="0" lang="pt-BR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pt-BR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pt-B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6" name="Espaço Reservado para Imagem 7" descr="Log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928670"/>
            <a:ext cx="8077200" cy="1143000"/>
          </a:xfrm>
        </p:spPr>
        <p:txBody>
          <a:bodyPr>
            <a:normAutofit fontScale="90000"/>
          </a:bodyPr>
          <a:lstStyle/>
          <a:p>
            <a:r>
              <a:rPr smtClean="0"/>
              <a:t>Criação de pesquisas rapidas</a:t>
            </a:r>
            <a:br>
              <a:rPr smtClean="0"/>
            </a:br>
            <a:r>
              <a:rPr smtClean="0"/>
              <a:t>Sem a necessidade de uso de papel</a:t>
            </a:r>
            <a:br>
              <a:rPr smtClean="0"/>
            </a:br>
            <a:endParaRPr lang="pt-BR" dirty="0"/>
          </a:p>
        </p:txBody>
      </p:sp>
      <p:pic>
        <p:nvPicPr>
          <p:cNvPr id="5" name="Espaço Reservado para Imagem 7" descr="Log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14348" y="2071678"/>
            <a:ext cx="8215338" cy="41395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928802"/>
            <a:ext cx="7858148" cy="3755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54" y="4143380"/>
            <a:ext cx="1143008" cy="6113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3702" y="4929198"/>
            <a:ext cx="1805137" cy="752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Espaço Reservado para Imagem 7" descr="LogPr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CaixaDeTexto 6"/>
          <p:cNvSpPr txBox="1"/>
          <p:nvPr/>
        </p:nvSpPr>
        <p:spPr>
          <a:xfrm>
            <a:off x="1643042" y="357166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200" b="1" smtClean="0"/>
              <a:t>Pesquisa Satisfação ASSEMAE 2016</a:t>
            </a:r>
            <a:endParaRPr lang="pt-BR" sz="22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1993956"/>
            <a:ext cx="7882658" cy="33924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929454" y="2214554"/>
            <a:ext cx="1428748" cy="7461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929454" y="3500438"/>
            <a:ext cx="1716624" cy="773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00892" y="4488260"/>
            <a:ext cx="1357322" cy="795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Espaço Reservado para Imagem 7" descr="LogPr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CaixaDeTexto 8"/>
          <p:cNvSpPr txBox="1"/>
          <p:nvPr/>
        </p:nvSpPr>
        <p:spPr>
          <a:xfrm>
            <a:off x="1643042" y="357166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200" b="1" smtClean="0"/>
              <a:t>Pesquisa Satisfação ASSEMAE 2016</a:t>
            </a:r>
            <a:endParaRPr lang="pt-BR" sz="22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1472" y="2000240"/>
            <a:ext cx="8400940" cy="3043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5357826"/>
            <a:ext cx="8362950" cy="1228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43702" y="2143116"/>
            <a:ext cx="1309685" cy="707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643702" y="3286124"/>
            <a:ext cx="1543437" cy="7696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214818"/>
            <a:ext cx="1866898" cy="772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715140" y="5715016"/>
            <a:ext cx="1343648" cy="7231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Espaço Reservado para Imagem 7" descr="LogPro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CaixaDeTexto 11"/>
          <p:cNvSpPr txBox="1"/>
          <p:nvPr/>
        </p:nvSpPr>
        <p:spPr>
          <a:xfrm>
            <a:off x="1643042" y="357166"/>
            <a:ext cx="500066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200" b="1" smtClean="0"/>
              <a:t>Pesquisa Satisfação ASSEMAE 2016</a:t>
            </a:r>
            <a:endParaRPr lang="pt-BR" sz="2200" b="1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/>
        <p:txBody>
          <a:bodyPr/>
          <a:lstStyle/>
          <a:p>
            <a:r>
              <a:rPr lang="pt-BR" dirty="0"/>
              <a:t>Resumo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  <p:custDataLst>
              <p:tags r:id="rId3"/>
            </p:custDataLst>
          </p:nvPr>
        </p:nvSpPr>
        <p:spPr/>
        <p:txBody>
          <a:bodyPr>
            <a:normAutofit fontScale="85000" lnSpcReduction="20000"/>
          </a:bodyPr>
          <a:lstStyle/>
          <a:p>
            <a:r>
              <a:rPr smtClean="0"/>
              <a:t>LogPro - Logística e Produtividade</a:t>
            </a:r>
          </a:p>
          <a:p>
            <a:pPr>
              <a:buNone/>
            </a:pPr>
            <a:endParaRPr smtClean="0"/>
          </a:p>
          <a:p>
            <a:pPr>
              <a:buNone/>
            </a:pPr>
            <a:r>
              <a:rPr smtClean="0"/>
              <a:t>	Uma empresa empenhada em gerar alternativas para amplificar os resultados do seu negócio.</a:t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Disponibilizamos ferramentas/softwares de última geração e alta performance, que otimizam a logística e a produtividade.</a:t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Os profissionais da logPro apoiam a construção de resultados, tornando as atividades administrativas, simples, intuitivas e agradáveis.</a:t>
            </a:r>
            <a:endParaRPr/>
          </a:p>
        </p:txBody>
      </p:sp>
      <p:pic>
        <p:nvPicPr>
          <p:cNvPr id="4" name="Espaço Reservado para Imagem 7" descr="LogPro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Sistemas Para Saneamento</a:t>
            </a:r>
            <a:endParaRPr lang="pt-BR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197038"/>
            <a:ext cx="8215370" cy="5660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Espaço Reservado para Imagem 7" descr="Log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Sistemas Para Saneamento</a:t>
            </a:r>
            <a:endParaRPr lang="pt-BR" dirty="0"/>
          </a:p>
        </p:txBody>
      </p:sp>
      <p:pic>
        <p:nvPicPr>
          <p:cNvPr id="65538" name="Picture 2" descr="E:\LOGPRO\FEIRA ASEMAI POÇOS DE CALDAS\1 PRODUTOS\Folder\Novos\Logpro - flyers - 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16" y="1785926"/>
            <a:ext cx="8429684" cy="5072074"/>
          </a:xfrm>
          <a:prstGeom prst="rect">
            <a:avLst/>
          </a:prstGeom>
          <a:noFill/>
        </p:spPr>
      </p:pic>
      <p:pic>
        <p:nvPicPr>
          <p:cNvPr id="4" name="Espaço Reservado para Imagem 7" descr="Log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Sistemas Para Saneamento</a:t>
            </a:r>
            <a:endParaRPr lang="pt-BR" dirty="0"/>
          </a:p>
        </p:txBody>
      </p:sp>
      <p:pic>
        <p:nvPicPr>
          <p:cNvPr id="66562" name="Picture 2" descr="E:\LOGPRO\FEIRA ASEMAI POÇOS DE CALDAS\1 PRODUTOS\Folder\Novos\Logpro - flyers - 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8" y="1857365"/>
            <a:ext cx="8429652" cy="5000636"/>
          </a:xfrm>
          <a:prstGeom prst="rect">
            <a:avLst/>
          </a:prstGeom>
          <a:noFill/>
        </p:spPr>
      </p:pic>
      <p:pic>
        <p:nvPicPr>
          <p:cNvPr id="4" name="Espaço Reservado para Imagem 7" descr="Log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Sistemas Para Saneamento</a:t>
            </a:r>
            <a:endParaRPr lang="pt-BR" dirty="0"/>
          </a:p>
        </p:txBody>
      </p:sp>
      <p:pic>
        <p:nvPicPr>
          <p:cNvPr id="67586" name="Picture 2" descr="E:\LOGPRO\FEIRA ASEMAI POÇOS DE CALDAS\1 PRODUTOS\Folder\Novos\Logpro - flyers - 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49" y="1857364"/>
            <a:ext cx="8397906" cy="5000636"/>
          </a:xfrm>
          <a:prstGeom prst="rect">
            <a:avLst/>
          </a:prstGeom>
          <a:noFill/>
        </p:spPr>
      </p:pic>
      <p:pic>
        <p:nvPicPr>
          <p:cNvPr id="4" name="Espaço Reservado para Imagem 7" descr="Log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928630" y="357166"/>
            <a:ext cx="8215370" cy="1214446"/>
          </a:xfrm>
        </p:spPr>
        <p:txBody>
          <a:bodyPr>
            <a:normAutofit fontScale="90000"/>
          </a:bodyPr>
          <a:lstStyle/>
          <a:p>
            <a:r>
              <a:rPr smtClean="0"/>
              <a:t> </a:t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Como uma pesquisa pode auxiliar na  tomadas de decisões?</a:t>
            </a:r>
            <a:endParaRPr lang="pt-BR" dirty="0"/>
          </a:p>
        </p:txBody>
      </p:sp>
      <p:pic>
        <p:nvPicPr>
          <p:cNvPr id="6" name="Espaço Reservado para Imagem 7" descr="LogPr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4" descr="http://www.decisaoclinica.com/decisao/img/triangulo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643306" y="2735424"/>
            <a:ext cx="5500694" cy="4122576"/>
          </a:xfrm>
          <a:prstGeom prst="rect">
            <a:avLst/>
          </a:prstGeom>
          <a:noFill/>
        </p:spPr>
      </p:pic>
      <p:sp>
        <p:nvSpPr>
          <p:cNvPr id="12" name="Seta para baixo 11"/>
          <p:cNvSpPr/>
          <p:nvPr/>
        </p:nvSpPr>
        <p:spPr>
          <a:xfrm rot="19915932">
            <a:off x="2238375" y="2276905"/>
            <a:ext cx="309534" cy="3822553"/>
          </a:xfrm>
          <a:prstGeom prst="downArrow">
            <a:avLst>
              <a:gd name="adj1" fmla="val 50000"/>
              <a:gd name="adj2" fmla="val 5367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13" name="CaixaDeTexto 12"/>
          <p:cNvSpPr txBox="1"/>
          <p:nvPr/>
        </p:nvSpPr>
        <p:spPr>
          <a:xfrm>
            <a:off x="3071802" y="5857892"/>
            <a:ext cx="1285883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smtClean="0"/>
              <a:t>Colhendo</a:t>
            </a:r>
            <a:r>
              <a:rPr sz="2200" smtClean="0"/>
              <a:t> </a:t>
            </a:r>
            <a:endParaRPr lang="pt-BR" sz="2200" dirty="0"/>
          </a:p>
        </p:txBody>
      </p:sp>
      <p:sp>
        <p:nvSpPr>
          <p:cNvPr id="16" name="CaixaDeTexto 15"/>
          <p:cNvSpPr txBox="1"/>
          <p:nvPr/>
        </p:nvSpPr>
        <p:spPr>
          <a:xfrm>
            <a:off x="3428992" y="4572008"/>
            <a:ext cx="16590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mtClean="0"/>
              <a:t>Transformando </a:t>
            </a:r>
            <a:endParaRPr lang="pt-BR" dirty="0"/>
          </a:p>
        </p:txBody>
      </p:sp>
      <p:sp>
        <p:nvSpPr>
          <p:cNvPr id="17" name="CaixaDeTexto 16"/>
          <p:cNvSpPr txBox="1"/>
          <p:nvPr/>
        </p:nvSpPr>
        <p:spPr>
          <a:xfrm>
            <a:off x="3643306" y="5214950"/>
            <a:ext cx="9974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mtClean="0"/>
              <a:t>Gerando</a:t>
            </a:r>
            <a:endParaRPr lang="pt-BR" dirty="0"/>
          </a:p>
        </p:txBody>
      </p:sp>
      <p:sp>
        <p:nvSpPr>
          <p:cNvPr id="18" name="CaixaDeTexto 17"/>
          <p:cNvSpPr txBox="1"/>
          <p:nvPr/>
        </p:nvSpPr>
        <p:spPr>
          <a:xfrm>
            <a:off x="4572000" y="4000504"/>
            <a:ext cx="647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mtClean="0"/>
              <a:t>Para </a:t>
            </a:r>
            <a:endParaRPr lang="pt-BR" dirty="0"/>
          </a:p>
        </p:txBody>
      </p:sp>
    </p:spTree>
    <p:custDataLst>
      <p:tags r:id="rId1"/>
    </p:custData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Sistemas Para Saneamento</a:t>
            </a:r>
            <a:endParaRPr lang="pt-BR" dirty="0"/>
          </a:p>
        </p:txBody>
      </p:sp>
      <p:pic>
        <p:nvPicPr>
          <p:cNvPr id="68610" name="Picture 2" descr="E:\LOGPRO\FEIRA ASEMAI POÇOS DE CALDAS\1 PRODUTOS\Folder\Novos\Logpro - flyers - 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11" y="1880274"/>
            <a:ext cx="8501090" cy="4977726"/>
          </a:xfrm>
          <a:prstGeom prst="rect">
            <a:avLst/>
          </a:prstGeom>
          <a:noFill/>
        </p:spPr>
      </p:pic>
      <p:pic>
        <p:nvPicPr>
          <p:cNvPr id="5" name="Espaço Reservado para Imagem 7" descr="Log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Sistemas Para Saneamento</a:t>
            </a:r>
            <a:endParaRPr lang="pt-BR" dirty="0"/>
          </a:p>
        </p:txBody>
      </p:sp>
      <p:pic>
        <p:nvPicPr>
          <p:cNvPr id="69634" name="Picture 2" descr="E:\LOGPRO\FEIRA ASEMAI POÇOS DE CALDAS\1 PRODUTOS\Folder\Novos\logpro - laminas extras - 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5786" y="1857364"/>
            <a:ext cx="8358214" cy="5000636"/>
          </a:xfrm>
          <a:prstGeom prst="rect">
            <a:avLst/>
          </a:prstGeom>
          <a:noFill/>
        </p:spPr>
      </p:pic>
      <p:pic>
        <p:nvPicPr>
          <p:cNvPr id="4" name="Espaço Reservado para Imagem 7" descr="Log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smtClean="0"/>
              <a:t>Sistemas Para Saneamento</a:t>
            </a:r>
            <a:endParaRPr lang="pt-BR" dirty="0"/>
          </a:p>
        </p:txBody>
      </p:sp>
      <p:pic>
        <p:nvPicPr>
          <p:cNvPr id="70658" name="Picture 2" descr="E:\LOGPRO\FEIRA ASEMAI POÇOS DE CALDAS\1 PRODUTOS\Folder\Novos\logpro - laminas extras - 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284" y="1928802"/>
            <a:ext cx="8429716" cy="4929198"/>
          </a:xfrm>
          <a:prstGeom prst="rect">
            <a:avLst/>
          </a:prstGeom>
          <a:noFill/>
        </p:spPr>
      </p:pic>
      <p:pic>
        <p:nvPicPr>
          <p:cNvPr id="4" name="Espaço Reservado para Imagem 7" descr="Log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2" descr="E:\LOGPRO\SANEA+\MARKETING\LOGO\Logo Nova Logpro Gestao em Saneamento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00298" y="1000108"/>
            <a:ext cx="4643470" cy="3844687"/>
          </a:xfrm>
          <a:prstGeom prst="rect">
            <a:avLst/>
          </a:prstGeom>
          <a:noFill/>
        </p:spPr>
      </p:pic>
      <p:sp>
        <p:nvSpPr>
          <p:cNvPr id="4" name="CaixaDeTexto 3"/>
          <p:cNvSpPr txBox="1"/>
          <p:nvPr/>
        </p:nvSpPr>
        <p:spPr>
          <a:xfrm>
            <a:off x="4143372" y="592933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pt-BR" dirty="0"/>
          </a:p>
        </p:txBody>
      </p:sp>
      <p:sp>
        <p:nvSpPr>
          <p:cNvPr id="5" name="CaixaDeTexto 4"/>
          <p:cNvSpPr txBox="1"/>
          <p:nvPr/>
        </p:nvSpPr>
        <p:spPr>
          <a:xfrm>
            <a:off x="3714744" y="5214950"/>
            <a:ext cx="2571768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3000" smtClean="0"/>
              <a:t>OBRIGADO</a:t>
            </a:r>
            <a:endParaRPr lang="pt-BR" sz="3000" dirty="0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/>
          </a:p>
        </p:txBody>
      </p:sp>
    </p:spTree>
  </p:cSld>
  <p:clrMapOvr>
    <a:masterClrMapping/>
  </p:clrMapOvr>
  <p:transition spd="slow">
    <p:wipe dir="d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822935" y="2381379"/>
            <a:ext cx="3711465" cy="2800221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endParaRPr lang="pt-BR" sz="72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108261" y="-3142205"/>
            <a:ext cx="2895600" cy="6861081"/>
          </a:xfrm>
          <a:prstGeom prst="rect">
            <a:avLst/>
          </a:prstGeom>
        </p:spPr>
      </p:pic>
      <p:pic>
        <p:nvPicPr>
          <p:cNvPr id="5" name="Espaço Reservado para Imagem 7" descr="LogP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/>
          <p:cNvSpPr txBox="1"/>
          <p:nvPr/>
        </p:nvSpPr>
        <p:spPr>
          <a:xfrm>
            <a:off x="2786050" y="1500174"/>
            <a:ext cx="528641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mtClean="0"/>
              <a:t>Inserir imagens da pesquisa sendo executada na feira</a:t>
            </a:r>
          </a:p>
          <a:p>
            <a:endParaRPr smtClean="0"/>
          </a:p>
          <a:p>
            <a:r>
              <a:rPr lang="pt-BR" dirty="0" smtClean="0"/>
              <a:t>I</a:t>
            </a:r>
            <a:r>
              <a:rPr smtClean="0"/>
              <a:t>nserir resultados da pesquisa </a:t>
            </a:r>
          </a:p>
          <a:p>
            <a:endParaRPr smtClean="0"/>
          </a:p>
          <a:p>
            <a:r>
              <a:rPr smtClean="0"/>
              <a:t>Comentar os resultados </a:t>
            </a:r>
          </a:p>
          <a:p>
            <a:endParaRPr smtClean="0"/>
          </a:p>
          <a:p>
            <a:r>
              <a:rPr smtClean="0"/>
              <a:t>Apresentar a empresa LogPro e seus produtos </a:t>
            </a:r>
            <a:endParaRPr lang="pt-BR" dirty="0"/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6447500" cy="566738"/>
          </a:xfrm>
        </p:spPr>
        <p:txBody>
          <a:bodyPr/>
          <a:lstStyle/>
          <a:p>
            <a:r>
              <a:rPr lang="pt-BR" dirty="0">
                <a:solidFill>
                  <a:srgbClr val="4456B8"/>
                </a:solidFill>
              </a:rPr>
              <a:t>2 – Tela de Cadastro de Perguntas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000100" y="3429000"/>
            <a:ext cx="6565106" cy="981075"/>
          </a:xfrm>
        </p:spPr>
        <p:txBody>
          <a:bodyPr>
            <a:normAutofit fontScale="92500" lnSpcReduction="20000"/>
          </a:bodyPr>
          <a:lstStyle/>
          <a:p>
            <a:r>
              <a:rPr lang="pt-BR" dirty="0"/>
              <a:t>Descrição:</a:t>
            </a:r>
            <a:br>
              <a:rPr lang="pt-BR" dirty="0"/>
            </a:br>
            <a:r>
              <a:rPr lang="pt-BR" dirty="0"/>
              <a:t>2 – Tela de Cadastro de Perguntas – Está tela tem como funcionalidade armazenar e cadastrar as perguntas a serem associadas as entrevistas/pesquisas executadas na tela anterior; Ao clicar em </a:t>
            </a:r>
            <a:r>
              <a:rPr lang="pt-BR" b="1" dirty="0"/>
              <a:t>ADICIONAR NOVA </a:t>
            </a:r>
            <a:r>
              <a:rPr lang="pt-BR" dirty="0"/>
              <a:t>será aberto uma nova tela, </a:t>
            </a:r>
            <a:r>
              <a:rPr lang="pt-BR" b="1" dirty="0">
                <a:solidFill>
                  <a:schemeClr val="tx1"/>
                </a:solidFill>
              </a:rPr>
              <a:t>CADASTRO DE PERGUNTAS</a:t>
            </a:r>
            <a:r>
              <a:rPr lang="pt-BR" dirty="0">
                <a:solidFill>
                  <a:schemeClr val="tx1"/>
                </a:solidFill>
              </a:rPr>
              <a:t>,</a:t>
            </a:r>
            <a:r>
              <a:rPr lang="pt-BR" dirty="0"/>
              <a:t> onde será efetuado um novo cadastro de uma nova pergunta, como podemos ver logo abaixo.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71538" y="928670"/>
            <a:ext cx="6746414" cy="23888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000100" y="4572008"/>
            <a:ext cx="6693694" cy="144589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Espaço Reservado para Imagem 7" descr="LogP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3197948256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42976" y="214290"/>
            <a:ext cx="6447500" cy="566738"/>
          </a:xfrm>
        </p:spPr>
        <p:txBody>
          <a:bodyPr/>
          <a:lstStyle/>
          <a:p>
            <a:r>
              <a:rPr lang="pt-BR" dirty="0">
                <a:solidFill>
                  <a:srgbClr val="4456B8"/>
                </a:solidFill>
              </a:rPr>
              <a:t>4 – Tela de Filtro de Resultados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142976" y="2285992"/>
            <a:ext cx="6565106" cy="786476"/>
          </a:xfrm>
        </p:spPr>
        <p:txBody>
          <a:bodyPr>
            <a:normAutofit fontScale="77500" lnSpcReduction="20000"/>
          </a:bodyPr>
          <a:lstStyle/>
          <a:p>
            <a:r>
              <a:rPr lang="pt-BR" dirty="0"/>
              <a:t>Descrição:</a:t>
            </a:r>
            <a:br>
              <a:rPr lang="pt-BR" dirty="0"/>
            </a:br>
            <a:r>
              <a:rPr lang="pt-BR" dirty="0"/>
              <a:t>4 – Tela de Filtro de Resultados – Está tela tem como funcionalidade filtrar os resultados das entrevistas/pesquisas que foram executadas; Ao clicar em </a:t>
            </a:r>
            <a:r>
              <a:rPr lang="pt-BR" b="1" dirty="0"/>
              <a:t>FILTRAR RESULTADOS </a:t>
            </a:r>
            <a:r>
              <a:rPr lang="pt-BR" dirty="0"/>
              <a:t>será aberto uma tela onde vamos acompanhar e filtrar todos os resultados </a:t>
            </a:r>
            <a:r>
              <a:rPr lang="pt-BR" b="1" dirty="0">
                <a:solidFill>
                  <a:schemeClr val="tx1"/>
                </a:solidFill>
              </a:rPr>
              <a:t>CADASTRO DE RESPOSTAS</a:t>
            </a:r>
            <a:r>
              <a:rPr lang="pt-BR" dirty="0">
                <a:solidFill>
                  <a:schemeClr val="tx1"/>
                </a:solidFill>
              </a:rPr>
              <a:t>,</a:t>
            </a:r>
            <a:r>
              <a:rPr lang="pt-BR" dirty="0"/>
              <a:t> onde será efetuado um novo cadastro de uma nova resposta, como podemos ver logo abaixo.</a:t>
            </a:r>
          </a:p>
        </p:txBody>
      </p:sp>
      <p:pic>
        <p:nvPicPr>
          <p:cNvPr id="5" name="Image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14414" y="3143248"/>
            <a:ext cx="6693694" cy="348641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42976" y="785794"/>
            <a:ext cx="6753621" cy="13515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Espaço Reservado para Imagem 7" descr="LogP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691075724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57224" y="928670"/>
            <a:ext cx="8077200" cy="1143000"/>
          </a:xfrm>
        </p:spPr>
        <p:txBody>
          <a:bodyPr>
            <a:normAutofit fontScale="90000"/>
          </a:bodyPr>
          <a:lstStyle/>
          <a:p>
            <a:r>
              <a:rPr smtClean="0"/>
              <a:t>Resultados com graficos em tempo real </a:t>
            </a:r>
            <a:endParaRPr lang="pt-BR" dirty="0"/>
          </a:p>
        </p:txBody>
      </p:sp>
      <p:pic>
        <p:nvPicPr>
          <p:cNvPr id="604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2571744"/>
            <a:ext cx="7072362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Espaço Reservado para Imagem 7" descr="Log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785786" y="500042"/>
            <a:ext cx="8077200" cy="4297363"/>
          </a:xfrm>
        </p:spPr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smtClean="0"/>
              <a:t/>
            </a:r>
            <a:br>
              <a:rPr smtClean="0"/>
            </a:br>
            <a:r>
              <a:rPr smtClean="0"/>
              <a:t/>
            </a:r>
            <a:br>
              <a:rPr smtClean="0"/>
            </a:br>
            <a:r>
              <a:rPr smtClean="0"/>
              <a:t>Mudar é um movimento natural de qualquer empresa. </a:t>
            </a:r>
          </a:p>
          <a:p>
            <a:pPr>
              <a:buNone/>
            </a:pPr>
            <a:endParaRPr smtClean="0"/>
          </a:p>
          <a:p>
            <a:pPr>
              <a:buNone/>
            </a:pPr>
            <a:r>
              <a:rPr smtClean="0"/>
              <a:t>	Uma empresa é um organismo dinâmico, constituída por pessoas e processos em constantes transformações. </a:t>
            </a:r>
          </a:p>
          <a:p>
            <a:pPr>
              <a:buNone/>
            </a:pPr>
            <a:endParaRPr smtClean="0"/>
          </a:p>
          <a:p>
            <a:pPr>
              <a:buNone/>
            </a:pPr>
            <a:r>
              <a:rPr smtClean="0"/>
              <a:t>    Adaptar-se às tendências do mercado apontando novas</a:t>
            </a:r>
          </a:p>
          <a:p>
            <a:pPr>
              <a:buNone/>
            </a:pPr>
            <a:r>
              <a:rPr smtClean="0"/>
              <a:t>     ideias e produtos, é essencial para a empresa continuar competitiva.</a:t>
            </a:r>
            <a:endParaRPr lang="pt-BR" dirty="0"/>
          </a:p>
        </p:txBody>
      </p:sp>
      <p:pic>
        <p:nvPicPr>
          <p:cNvPr id="4" name="Espaço Reservado para Imagem 7" descr="LogPr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0" name="Picture 2" descr="http://robertotranjan.com.br/wp-content/uploads/cache/07_P2-Mudar/408006197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6828" y="4786322"/>
            <a:ext cx="5327172" cy="2071678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928662" y="285728"/>
            <a:ext cx="6447500" cy="566738"/>
          </a:xfrm>
        </p:spPr>
        <p:txBody>
          <a:bodyPr/>
          <a:lstStyle/>
          <a:p>
            <a:r>
              <a:rPr lang="pt-BR" dirty="0">
                <a:solidFill>
                  <a:srgbClr val="4456B8"/>
                </a:solidFill>
              </a:rPr>
              <a:t>5 – E-mail Recebido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857356" y="785794"/>
            <a:ext cx="5182773" cy="5853893"/>
          </a:xfrm>
          <a:prstGeom prst="rect">
            <a:avLst/>
          </a:prstGeom>
        </p:spPr>
      </p:pic>
      <p:pic>
        <p:nvPicPr>
          <p:cNvPr id="4" name="Espaço Reservado para Imagem 7" descr="Log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1089702111"/>
      </p:ext>
    </p:extLst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14282" y="1785926"/>
            <a:ext cx="7358114" cy="4071966"/>
          </a:xfrm>
          <a:prstGeom prst="rect">
            <a:avLst/>
          </a:prstGeom>
          <a:noFill/>
        </p:spPr>
        <p:txBody>
          <a:bodyPr wrap="square" rtlCol="0">
            <a:normAutofit fontScale="32500" lnSpcReduction="20000"/>
          </a:bodyPr>
          <a:lstStyle/>
          <a:p>
            <a:r>
              <a:rPr sz="7200" smtClean="0"/>
              <a:t>A pesquisa é uma ferramenta de extrema importância para uma empresa que deseja desenvolver-se. </a:t>
            </a:r>
          </a:p>
          <a:p>
            <a:endParaRPr sz="7200" smtClean="0"/>
          </a:p>
          <a:p>
            <a:r>
              <a:rPr sz="7200" smtClean="0"/>
              <a:t>É com ela que o Gestor obtém a visão ampla (e específica) do próximo passo a ser dado rumo ao sucesso empresarial. </a:t>
            </a:r>
          </a:p>
          <a:p>
            <a:endParaRPr sz="7200" smtClean="0"/>
          </a:p>
          <a:p>
            <a:r>
              <a:rPr sz="7200" smtClean="0"/>
              <a:t>Com a Pesquisa, a empresa faz um levantamento, uma busca de informações sobre ela própria, o que ela oferece como produto, seu público-alvo e as necessidades para melhorias em toda a sua estrutura.</a:t>
            </a:r>
            <a:endParaRPr lang="pt-BR" sz="7200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3500430" y="-642966"/>
            <a:ext cx="7765662" cy="16476125"/>
          </a:xfrm>
          <a:prstGeom prst="rect">
            <a:avLst/>
          </a:prstGeom>
        </p:spPr>
      </p:pic>
      <p:pic>
        <p:nvPicPr>
          <p:cNvPr id="4" name="Espaço Reservado para Imagem 7" descr="LogP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37890" name="AutoShape 2" descr="Resultado de imagem para visao de futu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37892" name="AutoShape 4" descr="Resultado de imagem para visao de futuro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8" name="Picture 2" descr="http://www.cloudcoaching.com.br/images/como-definir-a-sua-visao-de-futuro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857884" y="4393413"/>
            <a:ext cx="3286116" cy="246458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428860" y="1071546"/>
            <a:ext cx="6715140" cy="3429024"/>
          </a:xfrm>
          <a:prstGeom prst="rect">
            <a:avLst/>
          </a:prstGeom>
          <a:noFill/>
        </p:spPr>
        <p:txBody>
          <a:bodyPr wrap="square" rtlCol="0">
            <a:normAutofit/>
          </a:bodyPr>
          <a:lstStyle/>
          <a:p>
            <a:r>
              <a:rPr sz="2200" smtClean="0"/>
              <a:t>As respostas obtidas na pesquisa servem como ponto de partida para mudanças - ou para permanência - visando sempre à melhoria, já que ela é a representação exata da situação da empresa perante outras e seu público. </a:t>
            </a:r>
          </a:p>
          <a:p>
            <a:endParaRPr sz="2200" smtClean="0"/>
          </a:p>
          <a:p>
            <a:r>
              <a:rPr sz="2200" smtClean="0"/>
              <a:t>Com perguntas certas, o Gestor sabe exatamente os problemas ou pontos positivos em seus planos de desenvolvimento e distribuição.</a:t>
            </a:r>
            <a:endParaRPr lang="pt-BR" sz="22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953000" y="0"/>
            <a:ext cx="7765662" cy="16476125"/>
          </a:xfrm>
          <a:prstGeom prst="rect">
            <a:avLst/>
          </a:prstGeom>
        </p:spPr>
      </p:pic>
      <p:pic>
        <p:nvPicPr>
          <p:cNvPr id="4" name="Espaço Reservado para Imagem 7" descr="LogP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6" descr="http://www.sbcoaching.com.br/blog/wp-content/uploads/2013/11/homem-caminho-borracha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214910" y="4540406"/>
            <a:ext cx="3929090" cy="2317594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2786050" y="428604"/>
            <a:ext cx="6176978" cy="5715040"/>
          </a:xfrm>
          <a:prstGeom prst="rect">
            <a:avLst/>
          </a:prstGeom>
          <a:noFill/>
        </p:spPr>
        <p:txBody>
          <a:bodyPr wrap="square" rtlCol="0">
            <a:normAutofit fontScale="25000" lnSpcReduction="20000"/>
          </a:bodyPr>
          <a:lstStyle/>
          <a:p>
            <a:r>
              <a:rPr sz="7200" smtClean="0"/>
              <a:t/>
            </a:r>
            <a:br>
              <a:rPr sz="7200" smtClean="0"/>
            </a:br>
            <a:r>
              <a:rPr sz="7200" smtClean="0"/>
              <a:t/>
            </a:r>
            <a:br>
              <a:rPr sz="7200" smtClean="0"/>
            </a:br>
            <a:r>
              <a:rPr sz="8800" smtClean="0"/>
              <a:t>Muitas vezes, de tempos em tempos, é necessário que a mudança organizacional seja sistemática e conduzida por um plano estratégico.</a:t>
            </a:r>
          </a:p>
          <a:p>
            <a:endParaRPr sz="8800" smtClean="0"/>
          </a:p>
          <a:p>
            <a:r>
              <a:rPr sz="8800" smtClean="0"/>
              <a:t> E para isso, fazer uso de pesquisas e análises conjunturais especializadas é de suma importância. </a:t>
            </a:r>
          </a:p>
          <a:p>
            <a:endParaRPr sz="8800" smtClean="0"/>
          </a:p>
          <a:p>
            <a:r>
              <a:rPr sz="8800" smtClean="0"/>
              <a:t>Com os dados fornecidos pela pesquisa, é possível melhorar a relação interpessoal com o seu público interno e externo, melhorar a estrutura física da corporação, otimizar todos os tipos de processos ou motivar os colaboradores. </a:t>
            </a:r>
          </a:p>
          <a:p>
            <a:endParaRPr sz="8800" smtClean="0"/>
          </a:p>
          <a:p>
            <a:r>
              <a:rPr lang="pt-BR" sz="8800" dirty="0" smtClean="0"/>
              <a:t> </a:t>
            </a:r>
            <a:endParaRPr lang="pt-BR" sz="88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>
          <a:xfrm rot="20753331" flipH="1">
            <a:off x="-316180" y="3775286"/>
            <a:ext cx="2895600" cy="3390489"/>
          </a:xfrm>
          <a:prstGeom prst="rect">
            <a:avLst/>
          </a:prstGeom>
        </p:spPr>
      </p:pic>
      <p:pic>
        <p:nvPicPr>
          <p:cNvPr id="5" name="Espaço Reservado para Imagem 7" descr="LogPro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94" name="Picture 2" descr="http://www.astrocentro.com.br/files_astrocentrobr/field/image/astrologia-astrocentro_151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714876" y="4724638"/>
            <a:ext cx="4429124" cy="2133362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tângulo 1"/>
          <p:cNvSpPr/>
          <p:nvPr/>
        </p:nvSpPr>
        <p:spPr>
          <a:xfrm>
            <a:off x="2786050" y="1000108"/>
            <a:ext cx="592932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sz="2200" smtClean="0"/>
              <a:t>Encontrar necessidade de qualificação ou reestruturação do quadro funcional, apontar contingências e desafios, conhecer melhor o seu consumidor, identificar novas parcerias e novos nichos a serem explorados, e muito mais. </a:t>
            </a:r>
          </a:p>
          <a:p>
            <a:endParaRPr sz="2200" smtClean="0"/>
          </a:p>
          <a:p>
            <a:r>
              <a:rPr sz="2200" smtClean="0"/>
              <a:t>Desta forma, as </a:t>
            </a:r>
            <a:r>
              <a:rPr sz="2200" b="1" smtClean="0"/>
              <a:t>pesquisas são fundamentais para a tomada de decisão do gestor de mudanças.</a:t>
            </a:r>
          </a:p>
        </p:txBody>
      </p:sp>
      <p:pic>
        <p:nvPicPr>
          <p:cNvPr id="3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tretch>
            <a:fillRect/>
          </a:stretch>
        </p:blipFill>
        <p:spPr>
          <a:xfrm>
            <a:off x="-4963332" y="-6858000"/>
            <a:ext cx="7765662" cy="16476125"/>
          </a:xfrm>
          <a:prstGeom prst="rect">
            <a:avLst/>
          </a:prstGeom>
        </p:spPr>
      </p:pic>
      <p:pic>
        <p:nvPicPr>
          <p:cNvPr id="4" name="Espaço Reservado para Imagem 7" descr="Log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7346" name="AutoShape 2" descr="data:image/jpeg;base64,/9j/4AAQSkZJRgABAQAAAQABAAD/2wCEAAkGBxQSEhUUEhQVFhQXGBUXGBcXGBQXGhgaFBYXFxYXFxgYHSggHRolHBQXITEhJSkrLi4uFx8zODMsNygtLiwBCgoKDg0OGhAQGywkICQsLCwsLSwsLCwsLCwsLCwsLCwsLCwsLCwtLCwsLCwsLCwsLCwsLCwsLCwsLCwsLCwsLP/AABEIAMIBAwMBEQACEQEDEQH/xAAcAAABBQEBAQAAAAAAAAAAAAAAAgMEBQYBBwj/xABBEAABAwIDBQUGBAMHBAMAAAABAAIRAyEEMUEFElFhcQYigZGhMkJSscHRBxNi8HKS4RQzQ4Ki0vEjssLiFWOD/8QAGwEBAAIDAQEAAAAAAAAAAAAAAAECAwQFBgf/xAA2EQACAQIDBQcFAAEEAgMAAAAAAQIDEQQhMQUSQVFxImGRobHR8BMygcHhQgYUUvEjMxVyov/aAAwDAQACEQMRAD8A9wQAgBACAEAIAQAgBACAEAIAQAgBACAEAIAQAgBACAEAIAQAgBACAEAIAQAgBACAEAIAQAgBACAEAIAQAgBACAEAIAQAgBACAEAIAQAgBACAEAIAQAgBACAEAIAQAgBACAEAIAQAgBACAEAIAQAgBACAEAIAQAgBACAEAIAQAgBACAEAIAQAgBAIZUByIKAWgBACAEAIAQAgBACAEAIAQAgBACAEAIAQAgBACAEAIAQAgE1HholxAAzJMDzKXJSbdkZ7aPbjBUf8YVDwpA1P9Q7o8SsEsTTjx8Do0dkYur/hbrl/fIy+0fxSNxh6EcHVXf8Agz/ctaWN/wCK8TqUf9Pcas/wl+37GX2h20xtbOu5g+GkBTHmO96rBLE1JcTp0tlYWnpC/XP+eRuPwkxb30K4e9zyKoILnFxhzG6k8WlbmDk5Rd+Zwtu0owqw3Ul2eGXFm7W2cMEBm2PjUiMp8okeCylCVSxrwOM5e9pzUWQuS6e0RMEffyKbhO8SWYlp187KriybodBVSTsoAQAgBACAEAIAQAgBACAEAIAQAgBACAEBWbU7QYbD2rVmNPw3c7+Vsn0WKdaEPuZt4fAYjEZ04NrnovF5GY2h+JlFsijSqVDxcRTb9XegWtLHQX2q516P+na0s6klHpm/0vMzO0fxAxlSQwspD9DZd4ufPoAtaWMqPTI6tHYOFp/cnJ97y8Fb1Zmcbi6lYzVqPqHPvuc6Okm3gteU5S+53OpSo06StTil0ViPCi5ewQgschBY3H4YYktNZoNv+mf+8fRb+DeUkea2/DOm+v6PUKFWQt5M81JD6tcxmWa7qBna44/uFlKC2u1selj+78VZECw/ieEhw5xYi3zViBbTHEG0xcHSw8OCAdp1jk0gxGsZG4j95pa4JTMedcrzPLmLcVVwRbeY/SxgM6eugP1VHTZO8PsqA5FVaaLXFSoB1ACAEAIAQAgBACAEAIAQAgBAcc4DNRclK54J2jxRfi8Q5riAa1XInJry0egXLqZzfU9ng04UILuRWmq7keoHzF1i3UzcVaa4nW1SfdHgSPnKrKCRmhXnJ2SuP/kg5OHQyFiNvPihkubMbzZ/ibpY6qd2RRVIPiKLFUurPQTCXFjU/h6+K1QcWg/yu/8AZb2CebPP/wCoI9iD735/9HquENl0EeUZMBVjEZJp4RPkc+GuazFBe9x0t3rconwVkVYptTW/KbjIHrosiRUW0xlzgtPjl/ypsLjhfNrEmYmxBz/dksBze6jjNxkcz/VRYHWnlPs3aYJvf5cVFiRRfoDnvDvDXllxPFASBinC19Mr2J89DoquKZNx5uPEgWkmOYsTl4eqq6fItvEhuIbxueKo4NE3Q7vKpJ0IAQAgGMZi2UmF9Rwa0Zk/IcTyVZSUVdmSlSnVmoQV2zz/AG12yq1SW0SaTOIgvPUmQPDzXOq4qUso5LzPU4TY1Kmr1e0/L+/nwMzUr1yZGIrTxNWpPnvLVbnrvPxOzGnQSs6cbf8A1XsTsJ2ox9LKr+YOFQNd62d6rJHE148b9TWq7LwFX/DdfddeWa8i3w/4nlhjEUBzNN1/5Hf7lsQxsn90fA5WI/0/SSvTq27pL9r2NnsDtDQxrC6g+YjeabPbOW83wNxYwbrehUjNXRwMThamHlaa6NaP54lqrmsIq0g4QVDRKdjzfaf4cEuc6lX9pznQ9s+0SY3mnnwWnKhd3R3aO1HGKjJaZGK2ls40ahpufTeRmabi4DkTAvy0WlUkoOyzPQYSnKvFTacV38enuR4AHALXbcmdSMI01lkUe0trTLaZtq7U9OA5rYp0rZs5uJxm92YacyIDZo/SPWSskkYKM7ZErDvc32XEdCQqWM+8ywo4x+oa7qI9WwquCLqtJcTU9hKm9iZDd2KbpvIu5kafuFnwsLTb7jl7Zr71FQfO/k/c9awRsugeXZPBVjEY0Ot18R5rKYxe95eY0PVWTIYltTXTKx6jLxWaJRjjKmtibZWPBZLFB1tXjykO52zyUNEjjHxGc2/UD+/BRYkU13CCYN2mPD14qLC47+bBzzNw7pp5DiliTje6Iggx7txbl48FFgOb2eThIsdJhvNRYk6CBnvNuY1GvUCyWAqjVdZwg+0LW1At/LxUNXLDzcebTlE3HSL5LG4Im5IGPEgRmCZzyj7qrgWH2125AyfVVsDzvtRj3YupAdFFhIZHvHIv+g5dVysRU+pKy0R67ZtCOEp3a7b17u737yhds5wyIK1906ixEXqhAwdSYj1UWZZ1qdr3KjbWNDDuMMke07nwCso3KSrWXeygqPKzJI05ybzZM7ObdfgsQyuyTumHt+Nhjfb5XHMArJB7rualamqsHCXHyfB/OB9H4XENqMbUYd5j2tc0jVrhIPkV0E7nlpRcW4vVEXa+16OGZv1nho0GbnHg1ouVSpVjTV5M2MLhK2Jnu0o39F1Z5h2j7Z1cRLKc0qXAHvuH6nDIch5lcqtipTyWSPZ4DYtLD2nU7UvJdF+34IytV4Y2XGAP3AC1oxctDrVasaavJlBtDHmpbJvDjzPFbkKaicTEYuVV24Evs92afiiCQW0uOruTeXNbEYcWcupXs92JvKv4b0XWa6owgAWIdkBo4KHBMQxMo53Ilb8M67b03teOB7h+o+Sq6D4GaO04aSRW43s9iKQh9CoOYG8PNsrG6clwNqGNoz0kXv4fYB+/UduujuMFj7oJP/cPJbGHi0m2cnalaM5xUXex6jg6JAutk5DZNAVjFcrtruwzIdXcxhMw4ndJjpms9KjUqu1NNmGrWp01ebS6mfrV8N/h4qkeTnbpjrkfILY/2eIWsGYf95h3/mvEr6uLZPtsPRzTI/iaYT6FWOsX4Msq1KWkl4oG4sZyDwBjrml2tS2T0JTa0cdeY49VNyLDzKkZc4i445eCAeZUE6GT0It/TlmpAttWMze0h338eaiwHGGM5BvlcXMxH9EsDofI3jDrDqIk25+WSixNxe/xJEG05ZRn4nVRYk7vEwY1MkG5AkcuAsqtFgZVggNdobHO0dD81UlCGw3dBF4iW8om4vwVWXRWbXxRFMAO7zhunQiR3jaIsPVauJqbsOuR0dm0fqVk3pHP28yiC5J6U6gIW18Z+VTJHtGzevHwzQtBK93ojEPo7xtLnHIC5JPJZYrgjHUqJXnI0WF/DvG1aYcG0mk+457g6OJIaRPL1WysOzlVNpxvZrIptqdk8Zh/73DVAPiaPzG9S6nIA6wqunJaoywxNKekl6eppeyXb2pQwf8AZmtDqjHODHuMhrHGQIzJDi4RYAbvRUniXTjZIzUdk08VWc5uyyulq/zy8/Uq8Zi31Xl9V5e85udn0GgHIWXPlJyd5M9NSowowUKaslwXzzIeLxLaY713aN+/AK8KbkYsRio0l3lFi8QXmXHoNB0W5GCisjh1a0qjvIvey3ZJ2IIfVBFPRp97ry+azRhbNnNq4hyyjpz9j1rZOxQ0ANAgQrqLZrSqKCNGzDAaLJumm6lx0U1NjHvHfywlhvNHaTBCskRKTbHYU2KApBkPxLpTh2PA/u3hx/hcC13zB/yrrbIqbtZxf+St+dV7fk5+0qP1KPTM83xOJZTIa43MWF7HIr00Kcpq6R5qNOUhdPdqg7jp/h9oeBv6KHem+0rddCN1xd2iTsBjKbniq98OLS1wklpEg7wvIMjTRc/aVCeI3ZQtdXOngsfSp3jNWT5ZmywuALhvUXsqj9BAI6tNguBOM6btNNHbpzhUV4NMau098EOtaC08NdFVMvYW2rxgm1jblI81a5Fh0VoEyZvY3Hn5aq1yLDzHxe4vaLjKMvPTVSQK35uYMAg6H958M0A7+ZzjLPrx8OJUNEnd+9gRBvu/wzlrmNFVljv5mgIcCTn4m/lwVGWQ1IESSDeNR9Roqssii2jiC9+YO6ItxN3fTyXJxc96duR6XZdLco7z1l6LJfsirVOkCAx/azF71TcGTRHibn6eSmKzuXl2YJcyq2PP57SPdva11v4aGsjhbTrWtTXV/o9b2Ft2q1oDnk39++tu8futuxyGkzT4fau+YcLAA21mfSybpRxOY7ZeEr3q0aTnZAloD+gdYjLjosc6MZq0lczUMVWoO9KTXzkUGP8Aw4ouBNGo+i7T/FaOcO7x/mWo8DTvdXR14f6ixKVppPvtZ+WXkYXa/wCF+NYSabqeI17rtx56tf3R/MrfQa0KraVOo7zun4/PAb7PdhqoeH4um5kGzHC3UnI+ClQ3dTFUxH1covL1PUNk7LsIEAK8Y3NepUUEaClRDRAWZKxpSm5PMcUlAQBCiwABSAQAgI20MIKtNzHZOBCvTm4SUkVlHeVjyPEfhtiXVj32Mpg2dO84gZQ3IaXPkvSvbj+mowWfFv2OXHBqMm5achOK7AYmgZpOFWP8rrcND6KaW2m1aqr96yfg8vMpUwcX9jt19yvfi3sduVmkO4VAQ7wdr5kLdp1KFb/1yz5fxnPrYRx+5fkkUMS2QWudTdoZI8nN+wVp05Ws1dfODNX6Uou8X+mXtDtHXaAKm7Wp/rAd5PGvWVz6mz6FTTsvu9n/AA2qe08RSylmu/3/AOybR2rhqme/Qdzmqy/TvfRaFXZtaH2tS8n8/J0qW1aM/vTi/FeXsTGUHEbzCKjfipuDx0IzHktGUZQdpprqdCE4zV4NNdwzTq6m2WWh5jx9ETJHmPk6GJHA/u3JWuLDja0jOBAifv5JcWF/mZwCLiYuNJt0PDRQ2SL3+jrnqJk/vJUZYj1q26JcSN3eMG85wBxMc1jnJRTb4GWlBzkoR1bsUck3OZknqblcJtyd2eyjFRSitFkCgsIq1A1pccgCfJCUrux5zja285zjqSfNZIqyIqSvIkbBb35MhdSlHdikeUxNT6lWUjfbKcSGmQbz6HUfZZDBc0OHrCDYgjhqYn3eozViGWVIkwQ4OgzpcwRmMs+CkoSaWKImxEcLjIG0X14KbIgkYXGmALEwJ4zrKruIi4+MWHHduLAnxm3oqumyd4kMc2LRCpaxN7nWOnS2iA6SgOoAQAgBACAEBxzQVKZVxTDdS43UQtobKpVmltWm145gFXjUaKOnyMZtb8OWmThqhYfgd3m/cea6dDatank3dd/vr6mnUwlOXCz7vYyGO2XisIe+xzR8bJc09Y+oXYpbRw9ZWnl108fexoVMFNaZrz8BqjtEH2gD+psD0yPhC2/pZXg/35nPnQXQm4epfepPO9yJY/7+RKwzWVprLxXzqYd2pTd14osmbdqZVWtqjLvDdeOQe2D5ytKps6jPOPZ6exu0dq1ofd2uuviv6WOExNKsQGPLHzZlWIJgiGvHXUSubXwNajnqua9jr4faFGs93R8n+mSq1GpTs5pAgifabwzGXitLeN6xwVOFssriCeHQHRCUOb2tjfMWIm37vqouSQNpVSQGycySOQJj5jyWjjKlo7vM7GyaO9UdR8NOr/n6Ia5p6AEBUdpsTuUSNXGPDM/vmmrLwyvIwdQ+q2acd6SRoYmr9OlKRdbEZex8100eYZr8A6d0xzJHCDwvwUkF/hasBxaZ1IPIZcsgrIMsmG4JGhuPCMr8VJUkCpAcWunUg3uBEcRlF1JUW+SWy2QJNr6Rkb6nJTYgXTLZ7roOoJnLiHXGfJSQdDnOYLC+6TFuBIg8p1QEluNixMfxW8ieuio4pk3HaeLlxkWbGXGJnyIVXT5E7xK/tDYkmOqo4tE3QqkSb6HIffmqkinOgScggOgoAQAgBACAEAQhFhupSBEET1VlJopKmmZfbXYfD1pc1v5bz7zLeYyPituhjKlJ9l2+ctDXqUVL7lf5zMNtjslicPJA/NYNWjvDq37eS7uH2tGWVRW717a+poVMF/wf4ZWYXGOcQ096Juc2xodfArouNNx34Pw0ZysRS3dVZkshYzVsbfsftY1KZa8kupu3ZNyQQCJ53jwXntpYeNOreOjVz1Oza8qtFb2qyLqpsym/vbu6Tq23nofEFc3NHRIGJ2Q5skEOGd+6QABrlpyUb3MlRbdkZc1d8l3HKfhGX38Vx61T6k3I9dhqH0KSp8ePV6+34BYzOCAxna/F71TcGTRHibn6K0Fncmo92CXPMoqTZM8FvYaOsjhbTq5Rh+S82Y3WxC3Djs0mCqRuxIHPLkP+FJBeYcwO8AZPzgZFWRBZUal4BOWR/rfjqrIhkppgd4AiTz9p3A9VJA6yp3oBItMG+vO+hViouYB3gCLk/wDB5DmgO74loaSJOXKDkHcwMksQOjeBmxtFrHM6Hw10SwE/msALrtiZzbdtjyJtzUAVuOLIJBlsGRxF7j7KLEjwxMESCCeF/leOoUNAWMYXOAkOABceoI3Z9T4KrgibsmNxQ1sqODJ3hqrtSk0wXXHI634Ku6ybomqCQQAgBACAEBwnihD7zM7b7SMaC2iBUd8XuDx97wtzXUw2BnJ3qZLz/nzI4uM2jSh2aXafl/fx4mDxTXOcXO9pxkwAPku7TUIK0Th1K06j3pu7K/aOKFJsuz0GqzRtrwLUqUqjsif+GeJc99adXMPmCPoFxdqS3pxfcemwUFCFkeqYdllx2b6Mz2220Gxh2HvOj8w/C34ep15dVzsXWt2F+T0Gx8C5P/cTWS+3vfP8cO/oULTwWidZ951AM4vECmxzzkBP2QmKu7HmuLrlzi46kkrNFWRhqz3pXJWHpw0cbTPE/wDK6VOO7FI8viav1KrkW2DbFz6eKyGuXuCfcAQbHPlH3VgW2EgC8i88vakcuCkgtKNUm1iIB850y0VkQyRRcIaCS02z4i8Xt5K6KslNqEyCAQI9eR+6sVCncAEkE3g8ZmL6DKyAe/MMwRNibeGh68dFJAUnCTctvYZWgZA2znJQBYcWAa3AtY94xllmeSA49wlubbmdPdOZFjeFUkd3DIIMwCL2zI1H8PBLAPzQZDmmxjKbwDYi+ovZQDmHMyQ4+0YHtARbreJz1UEnBh895rHGSZMjMyBEHIWz0UAv1gMgIAQAgBAVO09v0qUgd9/wtyH8TtPU8lt0cHUqZ6I0MTtGjQy1fJfvl6mT2ntapX9sw34BZvjx8V1qOGp0vtWfPieexOOq18pOy5LT88yA4xmthI1DO7Z7RtZLaUOdx0H3WzGko5z8Dbo4VyzkZKtXdUdeXOcbakk6KKtVJXlkkdWlTStGKPWPw12GaLDve06HO68PALz+Kqub3mdSjBRVi77S9pm0AadEh1XInMM+7uWmvBcbEYpR7MdfQ9Ds3ZTrWqVco8uL/nrw5nndYlxJJJJuScyTmSuU882evglFWWgqjiXNyyRMrOnGRZ4TFB/VWTuadWk4Gd7ZbSypNPN30CyQV2Ypy3I979DN7Jw35lVoPsjvO6DTxMDzW1SjeRy8XW3Kb5vI0h2eCTumORuPut65wLDlPBubMgxGYuP34KblbFjhX3GvTwUgtMKTa95mD6KSCex+djI1F7xIyuc+ClMgmU3ExcGD9CMx14K6ZDHRVADiJET0sPJXTKj8kxMEC50mxy0zKsVFMe2bEtNh9QL2104qSBRe5zDkZBjTOYsfDVALlthJbwGWXAGx8EsB1tV0kWMAHgbk+eXJRYCKZALplt7aD2RwsTMqtiRwncaTMi7jOfE3H2VSTmId3T3TvQYMTfS4yE62UEjgjR5jqD6lAXy1zICAEBX7R2xSo2cZd8Lbnx4eK2KOGqVdFlzNTE42jQ+558lr86mV2lt6rVsDuM+Fpuersz6BdWjg6dPN5s4GJ2lWrZLsru18SpW4c0i47aDKTZeY+Z6BXhTctDJTpym7Ixe2O0D6shvdZw1PX7LYTjT+3XmdSjhYwzepUUaT6jg1gLnHID5ngFgq1owW9Jm5GDk7RPROy/ZZtAfm1iN6Lk5N5Cf+SuPiMRvdqbsl5f06NDDttQgrtlnje0ZDTToSxp9p+Tjyb8I9ei8/i8a6jtDTmeu2fsaNK062b5cF15+nUz5XOPQHCFAEuCFkxGN2gMNTJ/xHZDgNJV4QbNSvUWr0Xn/DE4isXEucbm5K2UrI5k6jm7s0Ow8KWMkjvOueQ0H74rdpR3UcLFVvqTy0RoMLQJWQ1i3w+GQgljZTXGS2/EWPmEFjp2O626Q4TMO6HUdeCm5VxEPY6nJILetwTkL5eqsmVaH2m4JGhuM9I58VdEDzKkCWmb5HiTHhdWTKtDodcWIEGYym0ZeOasmVHBU3QTMjM+AA0scldMix01IiJbcdAMz+nIeqkgfkyDYiCIyzjw09VJB1j2zbunLh4X7pz0UAUyq8skRJEjMZi3FQSG6wN3T3REfDNuViYCoyR5z3AgWMznYwBnbPQZaqCRRfxYf9P3UEmgWuZCHj9p06I77r6NF3Hw+6zUqE6v2r2NbEYulQXbf44mW2l2jqVJDP+m3l7R/zaeHmurRwMIZyzfkcDFbWq1OzT7K8/Hh+PEplunL72ILlNgrszu2O07WS2lD3fF7o/wBx9Oq2I0lHOfgb1HBuWcjIYrFPqOLnuLjxP04KznfJaHThCMFZEnY+xauJdDBDdXnLw4laVbFRp9mOb9OpsU6Lnm9DfYDA0ME2AN6prxJ/UdOnouDi8dGDvJ3ly+aHfwGyqldZLdjz9ufp3kbG419U942GQGQ6D65rhV8ROs7yf44Hr8JgqOGjamur4v5y0IywG2Chg4UJIO0tqNoCTd+g4c+qyU6bkzDWqxgs/wDv+GPr4p1Vxc4yStpJJWRyKlVzd2Tdi4E1XyR3WnzOg+qy0oXd2c/F192O6tWbnBYLito5RcYfDJYMeO06FOxfJ4NG96i3qt6ls3EVM923XL++Ro1tpYalk5Xfdn/Dg7TMGVN56lo+621safGa8/4aUtuU+EH5D1LtWzWi7wcPsFL2PLhNeBX/AOchxg/FEyh2mw7rO32fxNkf6Z+SwT2VXjpZ/n3sZobYw8tbrqva5LpYbD1v7p7Z/QQPNv8ARac6NWl96aN6nXpVfskn0Gamx6jQIh4z4HjrbxlVUi7RFDyHFpkWFnAjjMT4cVdMq0ECDvDMm4m+8Ta19VNyB0VjIAIMgnyjh1VkyLAx0Eky3KOGWfCZJz4KyZFh1tTdHESTz7xnobnkpuRYU58QBLSSByjM/p0jxUMD53pBsQJPAzEdNTwVWSgDmT8LhbhnHgchxyVSSNice9ri0AECLweHJVuSK2l2me+1IbjeObj9B+7ro0cBGOc835HnsTtipPKkt1c+PsvMoXuJMkyTqbroJJZI48pOTuzhKkhEDam1adAd897Rg9o+HujmfJXp03PNac+H9Nmnh5VOhi9rbdqV7eyz4G/+RzJWdbsPt15/NDqUcPGBVhs/QceQVJSSV5M2Er5I1ew+yRcPzMSdyn8ORPX7D+i5eJx3Zdnux58fx8ub2HwcqklFLek+C/fyxoK20GtbuUG7jBacienwj16LzWI2g5dmlkufH+evQ9jgdiRhadfN8uC68/TqVxK5h30rHEJBAclQSU22NttpAhpl3Hh0WanS3s3oa1fEqnlxMfWruqOlxlbVsrI49So5u7HKbSSAMypjG7NerWVNXPRezWEa1jQRu/vNbSslY5Mm5O7LbGbQZTs3vu5ZDqfouphNl1K/al2Y+b6L9nLxe0qdDsrOXLgur/RSYvGVKntOt8IsPL7r0eGwlGguws+fHx9jz2Jxdav97y5LJfOomgFnkaI/UIZd7g3rn4AXWNXl9quXjFy0OsxVA/4jh/8An/7SodOr/wAV4/wyfQkSqdJjvYrMPJ0sPqI9Vicpx+6L/GZV0ZI7Uwb23LTHxC4/mFlCqxllcx2aJ+A7Q16WT99vwv73rn6rXq4GhU4Wfdl/Ddo7SxFLK9135+eposD2noVu7WaGE/FDmH/Np4gLl1tmVYZw7S8/D2Ozh9rUamU+y+/Tx97E/EbEY6DTcWzBHvNOosdOhC592sjp2TzKXaMUagpvLd9wkbpMxMX1EkZXmFsQpVJwc1HJGvOtThNU5SV3ohlmIMET3u8L2IuYn00WNMyWHmloAHs5R/luOWmqm4JDapmM7Tw6cjN+GSbwsKpuuc25ADIcSRprHgouLD7JEkwZMnTQDXpxUAGOZAIaRN/ZcM76BCTOFegPCDdWqGtLnENaM3OsOg4nkFKTbss2ZIU5TdkZXa/avNuHt/8AYfa/yj3fmthUox+/N8uH99DpUcGlnIy1SoXEkkknMm5KtKbkb6SRK2bsypXdu02zxOg6n6LVrYiNPLV8jLCm59DabN2XRwlzFWtx0by5dBfivP43aSTzzfJaL549D0Ozti1Ky3n2Y83q+i/enU7isU6oZcZ4DQdAuBWrzqu82eww2EpYaO7TVvV9WMLCbQIAQCXOABJMAZkqBexmdt9oM2U8uOpWzTo8ZeHuaGIxdsoePsZd7y4yVsanLlK45TGUXJyClRvkYalRQV2bDs/sTcG/UzPpyW1SpSm1CCuzk1qyzqVHZF/ULogAgep+y9Jgtm06XaqdqXkvc85i9qur2KWUfN+3r6EZ1NddSOQ0jlOkXGApckldlNBvG49tEbrIc/V2jenNIU3PtTyXLmXp0XPN6GfqYgklzzfiStl1IwjySN+FPgkSMO857jyOTHn5Bac9p4ZZb3gm/RGZYWq+BN/tjR7W83+Nr2ergFSONw8tJr85etissNVX+P7JmExpbem8jm029FlcIVFnZmvKPBont2pP94xruY7jvMWPiFieHt9ja80YZUIsdZ+U/wBh8H4akDyd7J8YVH9SP3Lw9tfUwSoSWmZLwuOr4cw1zmg33Tdp6A28QsNSjRrrtJP1+dS1HE1qGUG13cPD2ImOruqvc95lzs/kABwWalCNKKjHRGOrVnVm5z1ZY7N2uAAzEN/MYLB3vs6HMj1+S0cVs+NTtU8n5P2Olg9pyp9irmufFe/qaGnskPh9CpvNgxNxfmLjI5zquHNShLdksz0MJRnHei7oRUwr2e0wj9TbjxI6+8FXeRNmcw9UloNjNxpbT0jgpIFU6Y3Q0ki27wm0GJtPRQSSe9xHkfulwYLa/aKlRlrYq1OAPcb1OvQL1EKMnnLJef8ADyVHCOWcjF7S2nUru3qjp4DJo5AZBZt5RW7BWR04UowVkRQ2VjbSV2ZO5Gi2R2ZLgKlc/l0+HvO5R+z0XLxW0Iwjk7Ln7I6GFwFStPdirvly6vgaH+0hjdyi3cZyzPUjLw815jEbQnUuoZLzfz4z2eB2LTo2lV7UvJdFx6vwIq5x2ziEggOEoSN4qu2k3eqGODdT9gii27IpKaSvw5mN23t11UwLDQDIdFuU6ahm9Tl18VvdmOnqUayGg2O0qZcQACScgNVZK5hqVFBXZtOz2wNzvOG9U9GroYXCTqvLJcX81fccTHY+FFb1R58Fx+d5raOHDeZ4/Zd+jRhRjuwXuzx+LxtXEyvN5cFwQt1OVnUjUTI9TDBZFMvvlJtPaYaCyl4u48gtunS/yn4GxSouWcikoUX1XhjBvOPpzPAKMRiY0ld68FzOlSpOeSN92b7HMZDqg338TkOg0XBr1pVHvVPwuCN+MVFWibrZ+yGj3R5LQqV3oi6jcmVNk0ne0xp8AsP1pcy6gUe0ewWEqyQzcd8Te6fMXVoV3F3WXTIOLeTzM1tD8PazL0K28PheJ9bH1K6FLalWOrv1X7RrTwtJ8LdDM43A4ii7dq0SJMBzTIvxmCPVdSjtOE2lKLV+Wa+fg1qmEcU5J3SLehsuo0RZ3R7THQSsksRBvl+GcWq5Sd7Cn4OoM2O8ifkiqwfFGKzGHCM7dVddxBL2VtR+HdvMMg+0w5O+x5hYcRhoV42lrwfFGzhcXUw8rx04rg/nM9D2JtSniWSw94e005tJynlzXm8Thp0JWl+HzPU4bFU8RHej+VxRKr7LpuuWweLbHxjPxWtc2SuxOxXyN1wcASYdY5EZ5HPlkrbxFiKcI8W/LeOQDo/028kuiLHgQuvXuTepyFkTtnbMfWdusaSfQdStetXjT1zfIyQpyn0NZgNmUsNcxVq8fcaeXE/udF5zG7Vzss35L3fzI9Ns7YU52lU7K/8A0/ZfLDleuXGXGT+7AaBcCpVnUlvTd2euoYenQhuU1ZfNeY0sZnBACAACTAElQG0ldkTae02YcZh1T0b9yskKbk8jBVqqKvLTlxf8MLtPajqriSTdbcYqKsjk1sRKbICsazY/hsO57g1oknT6nkrxjcwVKqgjd9nOz4YN43cc3fRq6+E2e5reqZLlxfsvi5nmtpbXVJ7sc5eS/vd4mopUg0QMv3mu2koqy0PJVKk6knKbu2LUlDjnQpSuDNbZ2vMtYbanj05LoUaKh2pam7RocZFPhMM+s8MYJJ8gOJVMTilSXNvRfOB0qVJzfcemdl+zbaQAAlxzOpK4FWq7uc3mdCMUlaJu8FgQwXuVzKlVyZsRppaktYTKCAIQiyElqm5VwM72ywzjhqha2e79fmt/AVYxqpy0NWvSk4tI8drYhoPeDm9WPHrC9LHaGHf+fjc5jwlVf4nKe0gPZqx0fHpKzRrYeppKL8DFKhNaxfgS2bXraVXkczI9Vf8A29GWe6jE6a5Hf/mKmu47qxnzABT/AGsOF1+WVdGHIl7L28+nVY6mwB+8AN0uE7xA3SCTIKw4jCQlTkpvK3d48C9CDp1FKm7P5ke3NMrxDPUilABAfP2yuzpID6x3GaD33dBp+8l28XtKFNZO3fxfRfswYLZtXEStFX9F1f61Lw1g1u5SaGM4DM/xHXp815bE46dW6WS831fz8ntsDsilh7Sl2pc+C6L969COStE69gQAgOIBdOmXcgM3HIJqRKSj15FLtrtA2mCyj4u1PTks1OlvZvT1NOtXUNc35IxOKxReZJW0kkrI5dSq5u7GFJhbJeBwLqjoaPsBxKvCDk7I1qtZQR6FsDs+2k2XDPOc3deA5L0GE2eqfaqa8uC6835Lv4eO2jtlybhRfWXt7mhAjJdM88CgHHOhSlcGZ21tbelrDbU8f6LoUaO52pam7QoWzZT4XDvrPDGCSfIDiVjxOJVKN3m3ojpUqTm+49N7L9nm0mgNEuOZ1JXBq1Xdzm8zfjFaI3uCwgpjnqVy6lRzZtwhuklYi4IAQAgBAJe0EQbhSnYhq6IVbZFF2dNvksiqyMTgyuxPZLDPzpN8lP1OaItJFViPw5wbrimAeQA+StGolpl0IbfEr634ZUfdfUHR7/8ActiOMqLScvFmNwg9YrwJWwewNOjVD3EvAMjeMwRcEW4hWqY+tKDi5smFGnvXUTdNbC5zdzbOqACA8Wq1i4yTJXGnUlOW9J3Z9BpUYUoqEFZIbVDKcQAhJwlAOljWN36p3W8NSljFKpwj48EZTtB2kLu4yzRk0fVbUKNs5eHuaFXEqOUPy/YylWqXGSs5zpSuICGNss9l7LdVdAHUxMcubuSz0KE6st2KNHFYuFGLlJ2+fMj0bYuxG0Gi3ez434k6lekwuEhQV9Zc/b5d+R4faG054l7sco+b6+xbLaOWCAD/AMnhzKkGZ23tae4z2dT8X9Fv0aO4t6Wvob1ChbNlJQouqvDGCXH05nkq4jEKlHef4XM6FKk5OyPSuy/Z8UmgAS45nUn7Lg1ajbc5vM6EYpK0T0DZ+DFMfq/dly6tVzfcbUIWJawmQEAIAQAgBACAEAIAQixzdU3I3UACi5KikdQkEAIDxBcQ+jggBAdY0kwBJUENpK7F4vE08MJed5+g4fvirRg5Oy1NedS6u8o+phdt7dfVcb/YdFuQpqHe+fsc6tiN5bqyXzUonOlXNJyBomwQo2XWwtiPrOEZau+jfut3C4OdeWWnF/PQ5WP2jTw0bt/O49H2XsxlBoDQJ4/Zejo0YUY7sP6+vtwPDYvG1MTK8tOC+epNWU1AQHWifC5JyA4lG7DUzm3Nrh3cp+xqdXHieXJb9CjudqWvob1GhbNmfYxz3BrRLjkP3opr1o0470jfp03J2R6J2W7Pik293n2j9ByXBq1XOW/P/o6EYqKsj0PZmBFMSfa+S5Vatvuy0NqnC2bJ6wGUEAIAQAgBACAEAIAQAgBACAEAIAQHiC4R9HBAcKEllgB/051urR0NOt95552gqEl0k+0dVu0P/VfvNXGv/wAljPOVznM4iMbJGFyPVvqbq8dTBWfZZ6tsFgFEQAOg4L1tBJUYW5I+dbSk3ip3ZYrKaQIDikEbbZjDWtLzPPLNZMNnXz5GahqYmtmulLU6a0L3sS0b7zAnu381w8e//Ml3fs6GH+x9T1XYLRvBcvFPsmzT1NEucbQIAQAgBACAEAIAQAgBACAEAIAQAgBAf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57348" name="Picture 4" descr="http://matematicadegraca.com.br/wp-content/uploads/2013/05/Desafio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00760" y="4500570"/>
            <a:ext cx="3143240" cy="235743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301752"/>
            <a:ext cx="8077200" cy="1143000"/>
          </a:xfrm>
        </p:spPr>
        <p:txBody>
          <a:bodyPr/>
          <a:lstStyle/>
          <a:p>
            <a:r>
              <a:rPr lang="pt-BR" dirty="0"/>
              <a:t>Visão Geral </a:t>
            </a:r>
            <a:r>
              <a:rPr lang="pt-BR" dirty="0" smtClean="0"/>
              <a:t>Sobre a Pesquisa</a:t>
            </a:r>
            <a:endParaRPr lang="pt-BR" dirty="0"/>
          </a:p>
        </p:txBody>
      </p:sp>
      <p:pic>
        <p:nvPicPr>
          <p:cNvPr id="4" name="Espaço Reservado para Imagem 7" descr="LogPr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CaixaDeTexto 4"/>
          <p:cNvSpPr txBox="1"/>
          <p:nvPr/>
        </p:nvSpPr>
        <p:spPr>
          <a:xfrm>
            <a:off x="1357290" y="1785926"/>
            <a:ext cx="64294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sz="2000" smtClean="0"/>
              <a:t>Percebemos que a pesquisa contribui para a tomada de decisão,  e entendemos que os resultados de uma empresa estão diretamente ligados as tomadas de decisões, sendo eles positivos ou negativos; Então quando identificamos uma tendência  através de uma pesquisa, os resultados tendem a ser mais positivos</a:t>
            </a:r>
            <a:endParaRPr sz="2000"/>
          </a:p>
        </p:txBody>
      </p:sp>
      <p:pic>
        <p:nvPicPr>
          <p:cNvPr id="29698" name="Picture 2" descr="http://www.dimensao.fm.br/imagens/navega/310x310grafico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429356" y="4143355"/>
            <a:ext cx="2714644" cy="2714645"/>
          </a:xfrm>
          <a:prstGeom prst="rect">
            <a:avLst/>
          </a:prstGeom>
          <a:noFill/>
        </p:spPr>
      </p:pic>
      <p:pic>
        <p:nvPicPr>
          <p:cNvPr id="29700" name="Picture 4" descr="http://thumbs.dreamstime.com/x/homem-com-lupa-que-procura-moedas-17275480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143372" y="4500578"/>
            <a:ext cx="2357422" cy="235742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7596214" cy="1143000"/>
          </a:xfrm>
        </p:spPr>
        <p:txBody>
          <a:bodyPr>
            <a:normAutofit fontScale="90000"/>
          </a:bodyPr>
          <a:lstStyle/>
          <a:p>
            <a:r>
              <a:rPr smtClean="0"/>
              <a:t>Modulo de pesquisa GRIDLOG </a:t>
            </a:r>
            <a:br>
              <a:rPr smtClean="0"/>
            </a:br>
            <a:r>
              <a:rPr smtClean="0"/>
              <a:t>                  Web e Mobile</a:t>
            </a:r>
            <a:endParaRPr lang="pt-BR" dirty="0"/>
          </a:p>
        </p:txBody>
      </p:sp>
      <p:pic>
        <p:nvPicPr>
          <p:cNvPr id="593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1714488"/>
            <a:ext cx="7215238" cy="3281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28992" y="5143512"/>
            <a:ext cx="2861251" cy="12858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Espaço Reservado para Imagem 7" descr="LogPro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53225" y="0"/>
            <a:ext cx="2390775" cy="7334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wipe dir="d"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yI2DOt6RzRcU51QxdhNewL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HAGzTPKJNXuuOK4v20iPS7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0uhWvCQomImT50qU5y4Znw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QUq8QELArFIgadhH063fpq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InkrlxYPS4jAzciXk8ToAM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ECTIONID" val="Unk8vjtC9q0JAXtyxsX2O5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Rcuf4iZwLgLEPe9Eifdx3u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DVSHAPEID" val="uzParF19LzvJyR9qw266In"/>
</p:tagLst>
</file>

<file path=ppt/theme/theme1.xml><?xml version="1.0" encoding="utf-8"?>
<a:theme xmlns:a="http://schemas.openxmlformats.org/drawingml/2006/main" name="Training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Training</Template>
  <TotalTime>0</TotalTime>
  <Words>779</Words>
  <PresentationFormat>Apresentação na tela (4:3)</PresentationFormat>
  <Paragraphs>105</Paragraphs>
  <Slides>30</Slides>
  <Notes>9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30</vt:i4>
      </vt:variant>
    </vt:vector>
  </HeadingPairs>
  <TitlesOfParts>
    <vt:vector size="31" baseType="lpstr">
      <vt:lpstr>Training</vt:lpstr>
      <vt:lpstr>Apresentação Modulo de Pesquisa                   GRIDLOG</vt:lpstr>
      <vt:lpstr>   Como uma pesquisa pode auxiliar na  tomadas de decisões?</vt:lpstr>
      <vt:lpstr>Slide 3</vt:lpstr>
      <vt:lpstr>Slide 4</vt:lpstr>
      <vt:lpstr>Slide 5</vt:lpstr>
      <vt:lpstr>Slide 6</vt:lpstr>
      <vt:lpstr>Slide 7</vt:lpstr>
      <vt:lpstr>Visão Geral Sobre a Pesquisa</vt:lpstr>
      <vt:lpstr>Modulo de pesquisa GRIDLOG                    Web e Mobile</vt:lpstr>
      <vt:lpstr>Funções</vt:lpstr>
      <vt:lpstr>Criação de pesquisas rapidas Sem a necessidade de uso de papel </vt:lpstr>
      <vt:lpstr>Slide 12</vt:lpstr>
      <vt:lpstr>Slide 13</vt:lpstr>
      <vt:lpstr>Slide 14</vt:lpstr>
      <vt:lpstr>Resumo</vt:lpstr>
      <vt:lpstr>Sistemas Para Saneamento</vt:lpstr>
      <vt:lpstr>Sistemas Para Saneamento</vt:lpstr>
      <vt:lpstr>Sistemas Para Saneamento</vt:lpstr>
      <vt:lpstr>Sistemas Para Saneamento</vt:lpstr>
      <vt:lpstr>Sistemas Para Saneamento</vt:lpstr>
      <vt:lpstr>Sistemas Para Saneamento</vt:lpstr>
      <vt:lpstr>Sistemas Para Saneamento</vt:lpstr>
      <vt:lpstr>Slide 23</vt:lpstr>
      <vt:lpstr>Slide 24</vt:lpstr>
      <vt:lpstr>Slide 25</vt:lpstr>
      <vt:lpstr>Slide 26</vt:lpstr>
      <vt:lpstr>2 – Tela de Cadastro de Perguntas</vt:lpstr>
      <vt:lpstr>4 – Tela de Filtro de Resultados</vt:lpstr>
      <vt:lpstr>Resultados com graficos em tempo real </vt:lpstr>
      <vt:lpstr>5 – E-mail Recebido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2016-05-03T17:03:58Z</dcterms:created>
  <dcterms:modified xsi:type="dcterms:W3CDTF">2016-05-18T16:32:28Z</dcterms:modified>
</cp:coreProperties>
</file>