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74" r:id="rId12"/>
    <p:sldId id="275" r:id="rId13"/>
    <p:sldId id="276" r:id="rId14"/>
    <p:sldId id="277" r:id="rId15"/>
    <p:sldId id="279" r:id="rId16"/>
    <p:sldId id="281" r:id="rId17"/>
    <p:sldId id="283" r:id="rId18"/>
    <p:sldId id="284" r:id="rId19"/>
    <p:sldId id="285" r:id="rId20"/>
    <p:sldId id="288" r:id="rId21"/>
    <p:sldId id="289" r:id="rId22"/>
    <p:sldId id="28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35D9A-ED27-478D-B96C-8E4EFC25B8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E50F938-AD9A-4254-9E3E-49899E741F1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SNDU</a:t>
          </a:r>
        </a:p>
      </dgm:t>
    </dgm:pt>
    <dgm:pt modelId="{3576505D-CABF-4BDD-8331-73CF0D14277E}" type="sibTrans" cxnId="{8FC2C230-714B-4073-938A-2848E9501845}">
      <dgm:prSet/>
      <dgm:spPr/>
      <dgm:t>
        <a:bodyPr/>
        <a:lstStyle/>
        <a:p>
          <a:endParaRPr lang="pt-BR"/>
        </a:p>
      </dgm:t>
    </dgm:pt>
    <dgm:pt modelId="{F5F68212-B141-43FE-9609-2413F6E84819}" type="parTrans" cxnId="{8FC2C230-714B-4073-938A-2848E9501845}">
      <dgm:prSet/>
      <dgm:spPr/>
      <dgm:t>
        <a:bodyPr/>
        <a:lstStyle/>
        <a:p>
          <a:endParaRPr lang="pt-BR"/>
        </a:p>
      </dgm:t>
    </dgm:pt>
    <dgm:pt modelId="{798B97DD-5936-4E38-BE1F-9A097452505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SEMOB</a:t>
          </a:r>
        </a:p>
      </dgm:t>
    </dgm:pt>
    <dgm:pt modelId="{9491952B-ECBF-430E-8A0A-D02C25BD3A7B}" type="sibTrans" cxnId="{8761DF6D-9DFC-423C-AE28-1F5245E8C49E}">
      <dgm:prSet/>
      <dgm:spPr/>
      <dgm:t>
        <a:bodyPr/>
        <a:lstStyle/>
        <a:p>
          <a:endParaRPr lang="pt-BR"/>
        </a:p>
      </dgm:t>
    </dgm:pt>
    <dgm:pt modelId="{3954372B-E19A-4AE1-8264-5992C0E316F1}" type="parTrans" cxnId="{8761DF6D-9DFC-423C-AE28-1F5245E8C49E}">
      <dgm:prSet/>
      <dgm:spPr/>
      <dgm:t>
        <a:bodyPr/>
        <a:lstStyle/>
        <a:p>
          <a:endParaRPr lang="pt-BR"/>
        </a:p>
      </dgm:t>
    </dgm:pt>
    <dgm:pt modelId="{60AD9450-EF39-40FD-93AD-179BD49A79C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SNSA</a:t>
          </a:r>
        </a:p>
      </dgm:t>
    </dgm:pt>
    <dgm:pt modelId="{FCA6D1E4-C0F3-46BF-A531-2B94A3CC07BF}" type="sibTrans" cxnId="{CA45FDAF-CD00-4287-BA2C-91CE8DC3BC10}">
      <dgm:prSet/>
      <dgm:spPr/>
      <dgm:t>
        <a:bodyPr/>
        <a:lstStyle/>
        <a:p>
          <a:endParaRPr lang="pt-BR"/>
        </a:p>
      </dgm:t>
    </dgm:pt>
    <dgm:pt modelId="{E1B14C6C-7CA0-4F07-B459-3441A84CBD53}" type="parTrans" cxnId="{CA45FDAF-CD00-4287-BA2C-91CE8DC3BC10}">
      <dgm:prSet/>
      <dgm:spPr/>
      <dgm:t>
        <a:bodyPr/>
        <a:lstStyle/>
        <a:p>
          <a:endParaRPr lang="pt-BR"/>
        </a:p>
      </dgm:t>
    </dgm:pt>
    <dgm:pt modelId="{F0CB7FDC-925D-4AEF-ADDB-BE1978BC51F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SNH</a:t>
          </a:r>
        </a:p>
      </dgm:t>
    </dgm:pt>
    <dgm:pt modelId="{E67CCEF9-3FB2-4CE2-8DE0-6AE9ED69A4CA}" type="sibTrans" cxnId="{272193F0-0DC6-4650-84F5-7FEDEEC2E145}">
      <dgm:prSet/>
      <dgm:spPr/>
      <dgm:t>
        <a:bodyPr/>
        <a:lstStyle/>
        <a:p>
          <a:endParaRPr lang="pt-BR"/>
        </a:p>
      </dgm:t>
    </dgm:pt>
    <dgm:pt modelId="{9F3D7B80-BCFC-453E-B835-DF4936F51173}" type="parTrans" cxnId="{272193F0-0DC6-4650-84F5-7FEDEEC2E145}">
      <dgm:prSet/>
      <dgm:spPr/>
      <dgm:t>
        <a:bodyPr/>
        <a:lstStyle/>
        <a:p>
          <a:endParaRPr lang="pt-BR"/>
        </a:p>
      </dgm:t>
    </dgm:pt>
    <dgm:pt modelId="{818E5DCA-C1A8-49BD-848D-5D53CB142D59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ConCIDADES</a:t>
          </a:r>
          <a:endParaRPr kumimoji="0" lang="pt-BR" altLang="pt-B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endParaRPr>
        </a:p>
      </dgm:t>
    </dgm:pt>
    <dgm:pt modelId="{516FDB40-5CA1-4D10-AC69-C2CE75AE084B}" type="sibTrans" cxnId="{4EC929DB-D2AB-4F1D-A459-7B9280FB1848}">
      <dgm:prSet/>
      <dgm:spPr/>
      <dgm:t>
        <a:bodyPr/>
        <a:lstStyle/>
        <a:p>
          <a:endParaRPr lang="pt-BR"/>
        </a:p>
      </dgm:t>
    </dgm:pt>
    <dgm:pt modelId="{C880F1A0-0AC8-42BF-9FE3-023957521321}" type="parTrans" cxnId="{4EC929DB-D2AB-4F1D-A459-7B9280FB1848}">
      <dgm:prSet/>
      <dgm:spPr/>
      <dgm:t>
        <a:bodyPr/>
        <a:lstStyle/>
        <a:p>
          <a:endParaRPr lang="pt-BR"/>
        </a:p>
      </dgm:t>
    </dgm:pt>
    <dgm:pt modelId="{4B305E79-3FAB-4628-959F-11A03BF1911D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Secretaria Executiva</a:t>
          </a:r>
        </a:p>
      </dgm:t>
    </dgm:pt>
    <dgm:pt modelId="{8A6AC6A8-BD29-4A58-A716-CC9EA9B7CBFC}" type="sibTrans" cxnId="{B1F63B5D-3ADA-4870-AA32-9D6CA81B1627}">
      <dgm:prSet/>
      <dgm:spPr/>
      <dgm:t>
        <a:bodyPr/>
        <a:lstStyle/>
        <a:p>
          <a:endParaRPr lang="pt-BR"/>
        </a:p>
      </dgm:t>
    </dgm:pt>
    <dgm:pt modelId="{902E308A-443A-46D7-A94D-9474DF3A9A53}" type="parTrans" cxnId="{B1F63B5D-3ADA-4870-AA32-9D6CA81B1627}">
      <dgm:prSet/>
      <dgm:spPr/>
      <dgm:t>
        <a:bodyPr/>
        <a:lstStyle/>
        <a:p>
          <a:endParaRPr lang="pt-BR"/>
        </a:p>
      </dgm:t>
    </dgm:pt>
    <dgm:pt modelId="{DF4BBEFC-A421-44BA-BA67-6B2B250F967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Ministério das Cidades </a:t>
          </a:r>
        </a:p>
      </dgm:t>
    </dgm:pt>
    <dgm:pt modelId="{A3EC4793-4B61-48DC-975C-EF0B46770517}" type="sibTrans" cxnId="{4AE07D19-CBA2-432B-BE4D-682DDDA93F62}">
      <dgm:prSet/>
      <dgm:spPr/>
      <dgm:t>
        <a:bodyPr/>
        <a:lstStyle/>
        <a:p>
          <a:endParaRPr lang="pt-BR"/>
        </a:p>
      </dgm:t>
    </dgm:pt>
    <dgm:pt modelId="{2521F637-7B98-4284-820A-1DB3E7470AA3}" type="parTrans" cxnId="{4AE07D19-CBA2-432B-BE4D-682DDDA93F62}">
      <dgm:prSet/>
      <dgm:spPr/>
      <dgm:t>
        <a:bodyPr/>
        <a:lstStyle/>
        <a:p>
          <a:endParaRPr lang="pt-BR"/>
        </a:p>
      </dgm:t>
    </dgm:pt>
    <dgm:pt modelId="{5AA20E6F-73E5-404E-A846-AB7E4F114DB5}" type="pres">
      <dgm:prSet presAssocID="{D5235D9A-ED27-478D-B96C-8E4EFC25B8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7D66153-CE8A-4791-845E-9C78856A4379}" type="pres">
      <dgm:prSet presAssocID="{DF4BBEFC-A421-44BA-BA67-6B2B250F967C}" presName="hierRoot1" presStyleCnt="0">
        <dgm:presLayoutVars>
          <dgm:hierBranch/>
        </dgm:presLayoutVars>
      </dgm:prSet>
      <dgm:spPr/>
    </dgm:pt>
    <dgm:pt modelId="{7741CAA4-886A-4ABD-88C5-CF71D31E29E6}" type="pres">
      <dgm:prSet presAssocID="{DF4BBEFC-A421-44BA-BA67-6B2B250F967C}" presName="rootComposite1" presStyleCnt="0"/>
      <dgm:spPr/>
    </dgm:pt>
    <dgm:pt modelId="{7CE52464-2091-4E6D-9CF4-F88107CCE65B}" type="pres">
      <dgm:prSet presAssocID="{DF4BBEFC-A421-44BA-BA67-6B2B250F967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DCA25D-057C-4B5E-A867-C5AAB8A5B639}" type="pres">
      <dgm:prSet presAssocID="{DF4BBEFC-A421-44BA-BA67-6B2B250F967C}" presName="rootConnector1" presStyleLbl="node1" presStyleIdx="0" presStyleCnt="0"/>
      <dgm:spPr/>
      <dgm:t>
        <a:bodyPr/>
        <a:lstStyle/>
        <a:p>
          <a:endParaRPr lang="pt-BR"/>
        </a:p>
      </dgm:t>
    </dgm:pt>
    <dgm:pt modelId="{7206D640-57E6-4062-AAB8-3EC1F8390BD1}" type="pres">
      <dgm:prSet presAssocID="{DF4BBEFC-A421-44BA-BA67-6B2B250F967C}" presName="hierChild2" presStyleCnt="0"/>
      <dgm:spPr/>
    </dgm:pt>
    <dgm:pt modelId="{DA26D961-A7C7-45F2-9938-C6430B1EDAF6}" type="pres">
      <dgm:prSet presAssocID="{9F3D7B80-BCFC-453E-B835-DF4936F51173}" presName="Name35" presStyleLbl="parChTrans1D2" presStyleIdx="0" presStyleCnt="6"/>
      <dgm:spPr/>
      <dgm:t>
        <a:bodyPr/>
        <a:lstStyle/>
        <a:p>
          <a:endParaRPr lang="pt-BR"/>
        </a:p>
      </dgm:t>
    </dgm:pt>
    <dgm:pt modelId="{495AFE95-4F8C-4D7A-AF22-B2176930C0C3}" type="pres">
      <dgm:prSet presAssocID="{F0CB7FDC-925D-4AEF-ADDB-BE1978BC51FA}" presName="hierRoot2" presStyleCnt="0">
        <dgm:presLayoutVars>
          <dgm:hierBranch/>
        </dgm:presLayoutVars>
      </dgm:prSet>
      <dgm:spPr/>
    </dgm:pt>
    <dgm:pt modelId="{75372AC0-64D8-45BF-8762-F1A010DD45E1}" type="pres">
      <dgm:prSet presAssocID="{F0CB7FDC-925D-4AEF-ADDB-BE1978BC51FA}" presName="rootComposite" presStyleCnt="0"/>
      <dgm:spPr/>
    </dgm:pt>
    <dgm:pt modelId="{3186ACFA-070D-4B23-B05C-A9C31CA900F7}" type="pres">
      <dgm:prSet presAssocID="{F0CB7FDC-925D-4AEF-ADDB-BE1978BC51F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ADC0D6E-0740-43E3-8504-62B1BA304DCC}" type="pres">
      <dgm:prSet presAssocID="{F0CB7FDC-925D-4AEF-ADDB-BE1978BC51FA}" presName="rootConnector" presStyleLbl="node2" presStyleIdx="0" presStyleCnt="4"/>
      <dgm:spPr/>
      <dgm:t>
        <a:bodyPr/>
        <a:lstStyle/>
        <a:p>
          <a:endParaRPr lang="pt-BR"/>
        </a:p>
      </dgm:t>
    </dgm:pt>
    <dgm:pt modelId="{08968C24-7B34-406E-A799-997864CBF592}" type="pres">
      <dgm:prSet presAssocID="{F0CB7FDC-925D-4AEF-ADDB-BE1978BC51FA}" presName="hierChild4" presStyleCnt="0"/>
      <dgm:spPr/>
    </dgm:pt>
    <dgm:pt modelId="{D46D90A4-5CC0-4960-9410-30366D9BBBD2}" type="pres">
      <dgm:prSet presAssocID="{F0CB7FDC-925D-4AEF-ADDB-BE1978BC51FA}" presName="hierChild5" presStyleCnt="0"/>
      <dgm:spPr/>
    </dgm:pt>
    <dgm:pt modelId="{727A2048-6A8B-4C58-859B-2B9F686753F0}" type="pres">
      <dgm:prSet presAssocID="{E1B14C6C-7CA0-4F07-B459-3441A84CBD53}" presName="Name35" presStyleLbl="parChTrans1D2" presStyleIdx="1" presStyleCnt="6"/>
      <dgm:spPr/>
      <dgm:t>
        <a:bodyPr/>
        <a:lstStyle/>
        <a:p>
          <a:endParaRPr lang="pt-BR"/>
        </a:p>
      </dgm:t>
    </dgm:pt>
    <dgm:pt modelId="{7545FBC1-317F-45A0-A4B3-7E831AA8B968}" type="pres">
      <dgm:prSet presAssocID="{60AD9450-EF39-40FD-93AD-179BD49A79CC}" presName="hierRoot2" presStyleCnt="0">
        <dgm:presLayoutVars>
          <dgm:hierBranch/>
        </dgm:presLayoutVars>
      </dgm:prSet>
      <dgm:spPr/>
    </dgm:pt>
    <dgm:pt modelId="{71C90F60-7615-4B76-BFFF-FBB1271B8820}" type="pres">
      <dgm:prSet presAssocID="{60AD9450-EF39-40FD-93AD-179BD49A79CC}" presName="rootComposite" presStyleCnt="0"/>
      <dgm:spPr/>
    </dgm:pt>
    <dgm:pt modelId="{9E5CC113-6B5D-4171-93C1-36EE13E030A3}" type="pres">
      <dgm:prSet presAssocID="{60AD9450-EF39-40FD-93AD-179BD49A79C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B147C50-59E1-47A7-B053-7BCCEC56D358}" type="pres">
      <dgm:prSet presAssocID="{60AD9450-EF39-40FD-93AD-179BD49A79CC}" presName="rootConnector" presStyleLbl="node2" presStyleIdx="1" presStyleCnt="4"/>
      <dgm:spPr/>
      <dgm:t>
        <a:bodyPr/>
        <a:lstStyle/>
        <a:p>
          <a:endParaRPr lang="pt-BR"/>
        </a:p>
      </dgm:t>
    </dgm:pt>
    <dgm:pt modelId="{6CDE53EE-A00E-4375-B784-7A7AA6E0173F}" type="pres">
      <dgm:prSet presAssocID="{60AD9450-EF39-40FD-93AD-179BD49A79CC}" presName="hierChild4" presStyleCnt="0"/>
      <dgm:spPr/>
    </dgm:pt>
    <dgm:pt modelId="{F88515AD-B8EC-4760-AFBF-EB5AD9342642}" type="pres">
      <dgm:prSet presAssocID="{60AD9450-EF39-40FD-93AD-179BD49A79CC}" presName="hierChild5" presStyleCnt="0"/>
      <dgm:spPr/>
    </dgm:pt>
    <dgm:pt modelId="{C0D9E0A2-A0BD-40B9-B5A9-C9F5B2EC0376}" type="pres">
      <dgm:prSet presAssocID="{3954372B-E19A-4AE1-8264-5992C0E316F1}" presName="Name35" presStyleLbl="parChTrans1D2" presStyleIdx="2" presStyleCnt="6"/>
      <dgm:spPr/>
      <dgm:t>
        <a:bodyPr/>
        <a:lstStyle/>
        <a:p>
          <a:endParaRPr lang="pt-BR"/>
        </a:p>
      </dgm:t>
    </dgm:pt>
    <dgm:pt modelId="{6CBD416E-9E44-4A04-ACB0-CA3F1F73B345}" type="pres">
      <dgm:prSet presAssocID="{798B97DD-5936-4E38-BE1F-9A097452505A}" presName="hierRoot2" presStyleCnt="0">
        <dgm:presLayoutVars>
          <dgm:hierBranch/>
        </dgm:presLayoutVars>
      </dgm:prSet>
      <dgm:spPr/>
    </dgm:pt>
    <dgm:pt modelId="{637CBF59-F9BD-4C98-9B39-FE10ECD88733}" type="pres">
      <dgm:prSet presAssocID="{798B97DD-5936-4E38-BE1F-9A097452505A}" presName="rootComposite" presStyleCnt="0"/>
      <dgm:spPr/>
    </dgm:pt>
    <dgm:pt modelId="{E81A7175-DDCA-45DA-B523-52A9661E6710}" type="pres">
      <dgm:prSet presAssocID="{798B97DD-5936-4E38-BE1F-9A097452505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3C0EAF8-98C4-42BD-A7FE-33377A3AAD5A}" type="pres">
      <dgm:prSet presAssocID="{798B97DD-5936-4E38-BE1F-9A097452505A}" presName="rootConnector" presStyleLbl="node2" presStyleIdx="2" presStyleCnt="4"/>
      <dgm:spPr/>
      <dgm:t>
        <a:bodyPr/>
        <a:lstStyle/>
        <a:p>
          <a:endParaRPr lang="pt-BR"/>
        </a:p>
      </dgm:t>
    </dgm:pt>
    <dgm:pt modelId="{1C549050-9962-47C1-A377-62ABEAD0D971}" type="pres">
      <dgm:prSet presAssocID="{798B97DD-5936-4E38-BE1F-9A097452505A}" presName="hierChild4" presStyleCnt="0"/>
      <dgm:spPr/>
    </dgm:pt>
    <dgm:pt modelId="{FA06FEC9-DCEE-4B50-A9C2-A1B60A922FB9}" type="pres">
      <dgm:prSet presAssocID="{798B97DD-5936-4E38-BE1F-9A097452505A}" presName="hierChild5" presStyleCnt="0"/>
      <dgm:spPr/>
    </dgm:pt>
    <dgm:pt modelId="{8C058662-C3A0-4029-B22E-EA24957E0130}" type="pres">
      <dgm:prSet presAssocID="{F5F68212-B141-43FE-9609-2413F6E84819}" presName="Name35" presStyleLbl="parChTrans1D2" presStyleIdx="3" presStyleCnt="6"/>
      <dgm:spPr/>
      <dgm:t>
        <a:bodyPr/>
        <a:lstStyle/>
        <a:p>
          <a:endParaRPr lang="pt-BR"/>
        </a:p>
      </dgm:t>
    </dgm:pt>
    <dgm:pt modelId="{E6B467F0-A57F-405B-B365-7527B38270FF}" type="pres">
      <dgm:prSet presAssocID="{EE50F938-AD9A-4254-9E3E-49899E741F11}" presName="hierRoot2" presStyleCnt="0">
        <dgm:presLayoutVars>
          <dgm:hierBranch/>
        </dgm:presLayoutVars>
      </dgm:prSet>
      <dgm:spPr/>
    </dgm:pt>
    <dgm:pt modelId="{E22DEB01-A448-4711-8A48-C5CB38011296}" type="pres">
      <dgm:prSet presAssocID="{EE50F938-AD9A-4254-9E3E-49899E741F11}" presName="rootComposite" presStyleCnt="0"/>
      <dgm:spPr/>
    </dgm:pt>
    <dgm:pt modelId="{3632B1A5-906C-45D9-B043-71C3C11AB1F4}" type="pres">
      <dgm:prSet presAssocID="{EE50F938-AD9A-4254-9E3E-49899E741F1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39E021A-185B-4B3C-87B0-547430F68971}" type="pres">
      <dgm:prSet presAssocID="{EE50F938-AD9A-4254-9E3E-49899E741F11}" presName="rootConnector" presStyleLbl="node2" presStyleIdx="3" presStyleCnt="4"/>
      <dgm:spPr/>
      <dgm:t>
        <a:bodyPr/>
        <a:lstStyle/>
        <a:p>
          <a:endParaRPr lang="pt-BR"/>
        </a:p>
      </dgm:t>
    </dgm:pt>
    <dgm:pt modelId="{06A00C4F-D376-4702-B869-B0A9B65E1B57}" type="pres">
      <dgm:prSet presAssocID="{EE50F938-AD9A-4254-9E3E-49899E741F11}" presName="hierChild4" presStyleCnt="0"/>
      <dgm:spPr/>
    </dgm:pt>
    <dgm:pt modelId="{7DFE53FA-D22C-4B24-9849-184EAF41EE4D}" type="pres">
      <dgm:prSet presAssocID="{EE50F938-AD9A-4254-9E3E-49899E741F11}" presName="hierChild5" presStyleCnt="0"/>
      <dgm:spPr/>
    </dgm:pt>
    <dgm:pt modelId="{9B93CC2C-D50E-4F23-A971-75AD81266E3C}" type="pres">
      <dgm:prSet presAssocID="{DF4BBEFC-A421-44BA-BA67-6B2B250F967C}" presName="hierChild3" presStyleCnt="0"/>
      <dgm:spPr/>
    </dgm:pt>
    <dgm:pt modelId="{724F0567-9C2E-4A3C-8571-705A31D9B0AB}" type="pres">
      <dgm:prSet presAssocID="{902E308A-443A-46D7-A94D-9474DF3A9A53}" presName="Name111" presStyleLbl="parChTrans1D2" presStyleIdx="4" presStyleCnt="6"/>
      <dgm:spPr/>
      <dgm:t>
        <a:bodyPr/>
        <a:lstStyle/>
        <a:p>
          <a:endParaRPr lang="pt-BR"/>
        </a:p>
      </dgm:t>
    </dgm:pt>
    <dgm:pt modelId="{9D93F75C-2051-44DE-B6E8-5981C705128A}" type="pres">
      <dgm:prSet presAssocID="{4B305E79-3FAB-4628-959F-11A03BF1911D}" presName="hierRoot3" presStyleCnt="0">
        <dgm:presLayoutVars>
          <dgm:hierBranch/>
        </dgm:presLayoutVars>
      </dgm:prSet>
      <dgm:spPr/>
    </dgm:pt>
    <dgm:pt modelId="{7C5A8BE9-54F1-45A4-876E-0C4534BE532A}" type="pres">
      <dgm:prSet presAssocID="{4B305E79-3FAB-4628-959F-11A03BF1911D}" presName="rootComposite3" presStyleCnt="0"/>
      <dgm:spPr/>
    </dgm:pt>
    <dgm:pt modelId="{AF21ED38-3497-458C-B0B3-645F9541CB8B}" type="pres">
      <dgm:prSet presAssocID="{4B305E79-3FAB-4628-959F-11A03BF1911D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0A7A154-0CF7-4FA0-BF8B-8F43924D9D91}" type="pres">
      <dgm:prSet presAssocID="{4B305E79-3FAB-4628-959F-11A03BF1911D}" presName="rootConnector3" presStyleLbl="asst1" presStyleIdx="0" presStyleCnt="2"/>
      <dgm:spPr/>
      <dgm:t>
        <a:bodyPr/>
        <a:lstStyle/>
        <a:p>
          <a:endParaRPr lang="pt-BR"/>
        </a:p>
      </dgm:t>
    </dgm:pt>
    <dgm:pt modelId="{90A81F84-DAD0-4004-A20A-56B9DF602805}" type="pres">
      <dgm:prSet presAssocID="{4B305E79-3FAB-4628-959F-11A03BF1911D}" presName="hierChild6" presStyleCnt="0"/>
      <dgm:spPr/>
    </dgm:pt>
    <dgm:pt modelId="{FE9A90B3-1E07-4DAA-847F-CC63EE0714C6}" type="pres">
      <dgm:prSet presAssocID="{4B305E79-3FAB-4628-959F-11A03BF1911D}" presName="hierChild7" presStyleCnt="0"/>
      <dgm:spPr/>
    </dgm:pt>
    <dgm:pt modelId="{5070A04F-20C7-48CC-AE1F-A327B42D8AB7}" type="pres">
      <dgm:prSet presAssocID="{C880F1A0-0AC8-42BF-9FE3-023957521321}" presName="Name111" presStyleLbl="parChTrans1D2" presStyleIdx="5" presStyleCnt="6"/>
      <dgm:spPr/>
      <dgm:t>
        <a:bodyPr/>
        <a:lstStyle/>
        <a:p>
          <a:endParaRPr lang="pt-BR"/>
        </a:p>
      </dgm:t>
    </dgm:pt>
    <dgm:pt modelId="{1CCF2900-1DCE-4906-A543-660262D4EC87}" type="pres">
      <dgm:prSet presAssocID="{818E5DCA-C1A8-49BD-848D-5D53CB142D59}" presName="hierRoot3" presStyleCnt="0">
        <dgm:presLayoutVars>
          <dgm:hierBranch/>
        </dgm:presLayoutVars>
      </dgm:prSet>
      <dgm:spPr/>
    </dgm:pt>
    <dgm:pt modelId="{DB2C29B2-2B0A-44B4-9BDC-5FDB2BFF5304}" type="pres">
      <dgm:prSet presAssocID="{818E5DCA-C1A8-49BD-848D-5D53CB142D59}" presName="rootComposite3" presStyleCnt="0"/>
      <dgm:spPr/>
    </dgm:pt>
    <dgm:pt modelId="{7AFDFD3C-E8C4-4387-98FA-BB528661C6D1}" type="pres">
      <dgm:prSet presAssocID="{818E5DCA-C1A8-49BD-848D-5D53CB142D5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69FB70-5225-4EE2-B82B-6D2AE29A4585}" type="pres">
      <dgm:prSet presAssocID="{818E5DCA-C1A8-49BD-848D-5D53CB142D59}" presName="rootConnector3" presStyleLbl="asst1" presStyleIdx="1" presStyleCnt="2"/>
      <dgm:spPr/>
      <dgm:t>
        <a:bodyPr/>
        <a:lstStyle/>
        <a:p>
          <a:endParaRPr lang="pt-BR"/>
        </a:p>
      </dgm:t>
    </dgm:pt>
    <dgm:pt modelId="{89CFDED8-741F-4B96-96D3-62A3F7DBC33E}" type="pres">
      <dgm:prSet presAssocID="{818E5DCA-C1A8-49BD-848D-5D53CB142D59}" presName="hierChild6" presStyleCnt="0"/>
      <dgm:spPr/>
    </dgm:pt>
    <dgm:pt modelId="{848B721C-66E6-4EB8-9DF4-1A761D11B2A3}" type="pres">
      <dgm:prSet presAssocID="{818E5DCA-C1A8-49BD-848D-5D53CB142D59}" presName="hierChild7" presStyleCnt="0"/>
      <dgm:spPr/>
    </dgm:pt>
  </dgm:ptLst>
  <dgm:cxnLst>
    <dgm:cxn modelId="{16EC6684-80A9-4C8A-9150-56FBEA16EA74}" type="presOf" srcId="{F5F68212-B141-43FE-9609-2413F6E84819}" destId="{8C058662-C3A0-4029-B22E-EA24957E0130}" srcOrd="0" destOrd="0" presId="urn:microsoft.com/office/officeart/2005/8/layout/orgChart1"/>
    <dgm:cxn modelId="{06415756-1213-4B40-90DF-15A1161BC685}" type="presOf" srcId="{EE50F938-AD9A-4254-9E3E-49899E741F11}" destId="{339E021A-185B-4B3C-87B0-547430F68971}" srcOrd="1" destOrd="0" presId="urn:microsoft.com/office/officeart/2005/8/layout/orgChart1"/>
    <dgm:cxn modelId="{272193F0-0DC6-4650-84F5-7FEDEEC2E145}" srcId="{DF4BBEFC-A421-44BA-BA67-6B2B250F967C}" destId="{F0CB7FDC-925D-4AEF-ADDB-BE1978BC51FA}" srcOrd="2" destOrd="0" parTransId="{9F3D7B80-BCFC-453E-B835-DF4936F51173}" sibTransId="{E67CCEF9-3FB2-4CE2-8DE0-6AE9ED69A4CA}"/>
    <dgm:cxn modelId="{3C609E4D-F21A-4C03-87EF-4767C85CF843}" type="presOf" srcId="{D5235D9A-ED27-478D-B96C-8E4EFC25B8FE}" destId="{5AA20E6F-73E5-404E-A846-AB7E4F114DB5}" srcOrd="0" destOrd="0" presId="urn:microsoft.com/office/officeart/2005/8/layout/orgChart1"/>
    <dgm:cxn modelId="{FEC68011-5ECA-43A6-9131-DDE596D2A210}" type="presOf" srcId="{F0CB7FDC-925D-4AEF-ADDB-BE1978BC51FA}" destId="{AADC0D6E-0740-43E3-8504-62B1BA304DCC}" srcOrd="1" destOrd="0" presId="urn:microsoft.com/office/officeart/2005/8/layout/orgChart1"/>
    <dgm:cxn modelId="{F4A60E44-9264-4F5B-804B-316C8C907FBA}" type="presOf" srcId="{F0CB7FDC-925D-4AEF-ADDB-BE1978BC51FA}" destId="{3186ACFA-070D-4B23-B05C-A9C31CA900F7}" srcOrd="0" destOrd="0" presId="urn:microsoft.com/office/officeart/2005/8/layout/orgChart1"/>
    <dgm:cxn modelId="{95AA9696-071F-48F2-BB60-FC743737B232}" type="presOf" srcId="{60AD9450-EF39-40FD-93AD-179BD49A79CC}" destId="{9E5CC113-6B5D-4171-93C1-36EE13E030A3}" srcOrd="0" destOrd="0" presId="urn:microsoft.com/office/officeart/2005/8/layout/orgChart1"/>
    <dgm:cxn modelId="{6BD0FDC2-A52C-46D1-BF85-91C01C7F9EE2}" type="presOf" srcId="{798B97DD-5936-4E38-BE1F-9A097452505A}" destId="{E3C0EAF8-98C4-42BD-A7FE-33377A3AAD5A}" srcOrd="1" destOrd="0" presId="urn:microsoft.com/office/officeart/2005/8/layout/orgChart1"/>
    <dgm:cxn modelId="{8761DF6D-9DFC-423C-AE28-1F5245E8C49E}" srcId="{DF4BBEFC-A421-44BA-BA67-6B2B250F967C}" destId="{798B97DD-5936-4E38-BE1F-9A097452505A}" srcOrd="4" destOrd="0" parTransId="{3954372B-E19A-4AE1-8264-5992C0E316F1}" sibTransId="{9491952B-ECBF-430E-8A0A-D02C25BD3A7B}"/>
    <dgm:cxn modelId="{C295F5C7-E42F-44F3-9101-1C7735EFED06}" type="presOf" srcId="{818E5DCA-C1A8-49BD-848D-5D53CB142D59}" destId="{4169FB70-5225-4EE2-B82B-6D2AE29A4585}" srcOrd="1" destOrd="0" presId="urn:microsoft.com/office/officeart/2005/8/layout/orgChart1"/>
    <dgm:cxn modelId="{B1F63B5D-3ADA-4870-AA32-9D6CA81B1627}" srcId="{DF4BBEFC-A421-44BA-BA67-6B2B250F967C}" destId="{4B305E79-3FAB-4628-959F-11A03BF1911D}" srcOrd="0" destOrd="0" parTransId="{902E308A-443A-46D7-A94D-9474DF3A9A53}" sibTransId="{8A6AC6A8-BD29-4A58-A716-CC9EA9B7CBFC}"/>
    <dgm:cxn modelId="{63CBBCED-23B3-4A38-B0C1-192ED01B8E9D}" type="presOf" srcId="{E1B14C6C-7CA0-4F07-B459-3441A84CBD53}" destId="{727A2048-6A8B-4C58-859B-2B9F686753F0}" srcOrd="0" destOrd="0" presId="urn:microsoft.com/office/officeart/2005/8/layout/orgChart1"/>
    <dgm:cxn modelId="{A45FE77A-A46A-460B-97B0-9228D98AA9C5}" type="presOf" srcId="{902E308A-443A-46D7-A94D-9474DF3A9A53}" destId="{724F0567-9C2E-4A3C-8571-705A31D9B0AB}" srcOrd="0" destOrd="0" presId="urn:microsoft.com/office/officeart/2005/8/layout/orgChart1"/>
    <dgm:cxn modelId="{34129422-1431-46BB-8935-F9219A98E569}" type="presOf" srcId="{DF4BBEFC-A421-44BA-BA67-6B2B250F967C}" destId="{7CE52464-2091-4E6D-9CF4-F88107CCE65B}" srcOrd="0" destOrd="0" presId="urn:microsoft.com/office/officeart/2005/8/layout/orgChart1"/>
    <dgm:cxn modelId="{CA45FDAF-CD00-4287-BA2C-91CE8DC3BC10}" srcId="{DF4BBEFC-A421-44BA-BA67-6B2B250F967C}" destId="{60AD9450-EF39-40FD-93AD-179BD49A79CC}" srcOrd="3" destOrd="0" parTransId="{E1B14C6C-7CA0-4F07-B459-3441A84CBD53}" sibTransId="{FCA6D1E4-C0F3-46BF-A531-2B94A3CC07BF}"/>
    <dgm:cxn modelId="{4CD723DD-1CCE-4BC6-ADE6-95C78C5C5911}" type="presOf" srcId="{C880F1A0-0AC8-42BF-9FE3-023957521321}" destId="{5070A04F-20C7-48CC-AE1F-A327B42D8AB7}" srcOrd="0" destOrd="0" presId="urn:microsoft.com/office/officeart/2005/8/layout/orgChart1"/>
    <dgm:cxn modelId="{B7658C1C-2438-4C72-B7BD-A0F39D31BAB6}" type="presOf" srcId="{EE50F938-AD9A-4254-9E3E-49899E741F11}" destId="{3632B1A5-906C-45D9-B043-71C3C11AB1F4}" srcOrd="0" destOrd="0" presId="urn:microsoft.com/office/officeart/2005/8/layout/orgChart1"/>
    <dgm:cxn modelId="{5EED6A10-03C0-4473-AD08-2D563522A4D6}" type="presOf" srcId="{4B305E79-3FAB-4628-959F-11A03BF1911D}" destId="{B0A7A154-0CF7-4FA0-BF8B-8F43924D9D91}" srcOrd="1" destOrd="0" presId="urn:microsoft.com/office/officeart/2005/8/layout/orgChart1"/>
    <dgm:cxn modelId="{4AE07D19-CBA2-432B-BE4D-682DDDA93F62}" srcId="{D5235D9A-ED27-478D-B96C-8E4EFC25B8FE}" destId="{DF4BBEFC-A421-44BA-BA67-6B2B250F967C}" srcOrd="0" destOrd="0" parTransId="{2521F637-7B98-4284-820A-1DB3E7470AA3}" sibTransId="{A3EC4793-4B61-48DC-975C-EF0B46770517}"/>
    <dgm:cxn modelId="{1A270E9C-0062-4667-836F-D8AC56BE00A7}" type="presOf" srcId="{4B305E79-3FAB-4628-959F-11A03BF1911D}" destId="{AF21ED38-3497-458C-B0B3-645F9541CB8B}" srcOrd="0" destOrd="0" presId="urn:microsoft.com/office/officeart/2005/8/layout/orgChart1"/>
    <dgm:cxn modelId="{83469BCB-F2AE-4DB4-8AAA-71B1743C3F01}" type="presOf" srcId="{3954372B-E19A-4AE1-8264-5992C0E316F1}" destId="{C0D9E0A2-A0BD-40B9-B5A9-C9F5B2EC0376}" srcOrd="0" destOrd="0" presId="urn:microsoft.com/office/officeart/2005/8/layout/orgChart1"/>
    <dgm:cxn modelId="{8FC2C230-714B-4073-938A-2848E9501845}" srcId="{DF4BBEFC-A421-44BA-BA67-6B2B250F967C}" destId="{EE50F938-AD9A-4254-9E3E-49899E741F11}" srcOrd="5" destOrd="0" parTransId="{F5F68212-B141-43FE-9609-2413F6E84819}" sibTransId="{3576505D-CABF-4BDD-8331-73CF0D14277E}"/>
    <dgm:cxn modelId="{46BAF8EC-C83E-4729-B594-1277E58F9099}" type="presOf" srcId="{9F3D7B80-BCFC-453E-B835-DF4936F51173}" destId="{DA26D961-A7C7-45F2-9938-C6430B1EDAF6}" srcOrd="0" destOrd="0" presId="urn:microsoft.com/office/officeart/2005/8/layout/orgChart1"/>
    <dgm:cxn modelId="{4579921F-DA9C-40F7-A2AF-1330DAB17B11}" type="presOf" srcId="{798B97DD-5936-4E38-BE1F-9A097452505A}" destId="{E81A7175-DDCA-45DA-B523-52A9661E6710}" srcOrd="0" destOrd="0" presId="urn:microsoft.com/office/officeart/2005/8/layout/orgChart1"/>
    <dgm:cxn modelId="{46C2F7BF-C11C-4812-B1B3-8C0099D4F954}" type="presOf" srcId="{DF4BBEFC-A421-44BA-BA67-6B2B250F967C}" destId="{EADCA25D-057C-4B5E-A867-C5AAB8A5B639}" srcOrd="1" destOrd="0" presId="urn:microsoft.com/office/officeart/2005/8/layout/orgChart1"/>
    <dgm:cxn modelId="{4EC929DB-D2AB-4F1D-A459-7B9280FB1848}" srcId="{DF4BBEFC-A421-44BA-BA67-6B2B250F967C}" destId="{818E5DCA-C1A8-49BD-848D-5D53CB142D59}" srcOrd="1" destOrd="0" parTransId="{C880F1A0-0AC8-42BF-9FE3-023957521321}" sibTransId="{516FDB40-5CA1-4D10-AC69-C2CE75AE084B}"/>
    <dgm:cxn modelId="{CAF9A284-F6EB-40E9-9946-CCFA35124166}" type="presOf" srcId="{818E5DCA-C1A8-49BD-848D-5D53CB142D59}" destId="{7AFDFD3C-E8C4-4387-98FA-BB528661C6D1}" srcOrd="0" destOrd="0" presId="urn:microsoft.com/office/officeart/2005/8/layout/orgChart1"/>
    <dgm:cxn modelId="{041AC739-29F9-448D-9661-D68E601B74C9}" type="presOf" srcId="{60AD9450-EF39-40FD-93AD-179BD49A79CC}" destId="{4B147C50-59E1-47A7-B053-7BCCEC56D358}" srcOrd="1" destOrd="0" presId="urn:microsoft.com/office/officeart/2005/8/layout/orgChart1"/>
    <dgm:cxn modelId="{78BAF637-1809-40C0-9BCF-6B5D59C86933}" type="presParOf" srcId="{5AA20E6F-73E5-404E-A846-AB7E4F114DB5}" destId="{87D66153-CE8A-4791-845E-9C78856A4379}" srcOrd="0" destOrd="0" presId="urn:microsoft.com/office/officeart/2005/8/layout/orgChart1"/>
    <dgm:cxn modelId="{90C60CC7-14F4-441B-9762-776D79697BB7}" type="presParOf" srcId="{87D66153-CE8A-4791-845E-9C78856A4379}" destId="{7741CAA4-886A-4ABD-88C5-CF71D31E29E6}" srcOrd="0" destOrd="0" presId="urn:microsoft.com/office/officeart/2005/8/layout/orgChart1"/>
    <dgm:cxn modelId="{EB188039-B148-4D26-AB80-F34F64320A78}" type="presParOf" srcId="{7741CAA4-886A-4ABD-88C5-CF71D31E29E6}" destId="{7CE52464-2091-4E6D-9CF4-F88107CCE65B}" srcOrd="0" destOrd="0" presId="urn:microsoft.com/office/officeart/2005/8/layout/orgChart1"/>
    <dgm:cxn modelId="{9F584F89-BAE3-4135-8186-F8DA51C7AAC5}" type="presParOf" srcId="{7741CAA4-886A-4ABD-88C5-CF71D31E29E6}" destId="{EADCA25D-057C-4B5E-A867-C5AAB8A5B639}" srcOrd="1" destOrd="0" presId="urn:microsoft.com/office/officeart/2005/8/layout/orgChart1"/>
    <dgm:cxn modelId="{25B2D2F7-7C8B-4F64-B756-920AEB0416C8}" type="presParOf" srcId="{87D66153-CE8A-4791-845E-9C78856A4379}" destId="{7206D640-57E6-4062-AAB8-3EC1F8390BD1}" srcOrd="1" destOrd="0" presId="urn:microsoft.com/office/officeart/2005/8/layout/orgChart1"/>
    <dgm:cxn modelId="{48E38707-74ED-4FD8-AD2F-58DEF8FE0A9F}" type="presParOf" srcId="{7206D640-57E6-4062-AAB8-3EC1F8390BD1}" destId="{DA26D961-A7C7-45F2-9938-C6430B1EDAF6}" srcOrd="0" destOrd="0" presId="urn:microsoft.com/office/officeart/2005/8/layout/orgChart1"/>
    <dgm:cxn modelId="{FC10663D-CA38-493C-8CB3-4C2183057A33}" type="presParOf" srcId="{7206D640-57E6-4062-AAB8-3EC1F8390BD1}" destId="{495AFE95-4F8C-4D7A-AF22-B2176930C0C3}" srcOrd="1" destOrd="0" presId="urn:microsoft.com/office/officeart/2005/8/layout/orgChart1"/>
    <dgm:cxn modelId="{FDA85834-9F41-45F9-9FB3-55C48EA821A9}" type="presParOf" srcId="{495AFE95-4F8C-4D7A-AF22-B2176930C0C3}" destId="{75372AC0-64D8-45BF-8762-F1A010DD45E1}" srcOrd="0" destOrd="0" presId="urn:microsoft.com/office/officeart/2005/8/layout/orgChart1"/>
    <dgm:cxn modelId="{C84A1B9A-15B3-480D-9E82-8B87AC0CA022}" type="presParOf" srcId="{75372AC0-64D8-45BF-8762-F1A010DD45E1}" destId="{3186ACFA-070D-4B23-B05C-A9C31CA900F7}" srcOrd="0" destOrd="0" presId="urn:microsoft.com/office/officeart/2005/8/layout/orgChart1"/>
    <dgm:cxn modelId="{5BA69B8B-12FE-4B89-946E-AFD29F9F5881}" type="presParOf" srcId="{75372AC0-64D8-45BF-8762-F1A010DD45E1}" destId="{AADC0D6E-0740-43E3-8504-62B1BA304DCC}" srcOrd="1" destOrd="0" presId="urn:microsoft.com/office/officeart/2005/8/layout/orgChart1"/>
    <dgm:cxn modelId="{15B7C226-4835-4A52-98D0-3D6240B12567}" type="presParOf" srcId="{495AFE95-4F8C-4D7A-AF22-B2176930C0C3}" destId="{08968C24-7B34-406E-A799-997864CBF592}" srcOrd="1" destOrd="0" presId="urn:microsoft.com/office/officeart/2005/8/layout/orgChart1"/>
    <dgm:cxn modelId="{E69325C4-C1DB-4767-92E5-DE4C4D9F67CB}" type="presParOf" srcId="{495AFE95-4F8C-4D7A-AF22-B2176930C0C3}" destId="{D46D90A4-5CC0-4960-9410-30366D9BBBD2}" srcOrd="2" destOrd="0" presId="urn:microsoft.com/office/officeart/2005/8/layout/orgChart1"/>
    <dgm:cxn modelId="{95141C4B-DF8F-4AEA-AC25-CA5CFF4B3B84}" type="presParOf" srcId="{7206D640-57E6-4062-AAB8-3EC1F8390BD1}" destId="{727A2048-6A8B-4C58-859B-2B9F686753F0}" srcOrd="2" destOrd="0" presId="urn:microsoft.com/office/officeart/2005/8/layout/orgChart1"/>
    <dgm:cxn modelId="{65110FE4-BF73-4A79-91BD-3B7312EC4EF2}" type="presParOf" srcId="{7206D640-57E6-4062-AAB8-3EC1F8390BD1}" destId="{7545FBC1-317F-45A0-A4B3-7E831AA8B968}" srcOrd="3" destOrd="0" presId="urn:microsoft.com/office/officeart/2005/8/layout/orgChart1"/>
    <dgm:cxn modelId="{44B658D6-CF59-49C3-A4A7-BD325299BC80}" type="presParOf" srcId="{7545FBC1-317F-45A0-A4B3-7E831AA8B968}" destId="{71C90F60-7615-4B76-BFFF-FBB1271B8820}" srcOrd="0" destOrd="0" presId="urn:microsoft.com/office/officeart/2005/8/layout/orgChart1"/>
    <dgm:cxn modelId="{38990622-3EE4-4549-AE25-368A9391A577}" type="presParOf" srcId="{71C90F60-7615-4B76-BFFF-FBB1271B8820}" destId="{9E5CC113-6B5D-4171-93C1-36EE13E030A3}" srcOrd="0" destOrd="0" presId="urn:microsoft.com/office/officeart/2005/8/layout/orgChart1"/>
    <dgm:cxn modelId="{609F3826-2ACB-4166-81A4-C4925230A43A}" type="presParOf" srcId="{71C90F60-7615-4B76-BFFF-FBB1271B8820}" destId="{4B147C50-59E1-47A7-B053-7BCCEC56D358}" srcOrd="1" destOrd="0" presId="urn:microsoft.com/office/officeart/2005/8/layout/orgChart1"/>
    <dgm:cxn modelId="{090F5FB6-CB55-4EC1-B739-98E5D47331C0}" type="presParOf" srcId="{7545FBC1-317F-45A0-A4B3-7E831AA8B968}" destId="{6CDE53EE-A00E-4375-B784-7A7AA6E0173F}" srcOrd="1" destOrd="0" presId="urn:microsoft.com/office/officeart/2005/8/layout/orgChart1"/>
    <dgm:cxn modelId="{577A3F48-E26E-457A-9658-955854366064}" type="presParOf" srcId="{7545FBC1-317F-45A0-A4B3-7E831AA8B968}" destId="{F88515AD-B8EC-4760-AFBF-EB5AD9342642}" srcOrd="2" destOrd="0" presId="urn:microsoft.com/office/officeart/2005/8/layout/orgChart1"/>
    <dgm:cxn modelId="{0677D42F-103A-4EDD-BF34-FEE3835729A1}" type="presParOf" srcId="{7206D640-57E6-4062-AAB8-3EC1F8390BD1}" destId="{C0D9E0A2-A0BD-40B9-B5A9-C9F5B2EC0376}" srcOrd="4" destOrd="0" presId="urn:microsoft.com/office/officeart/2005/8/layout/orgChart1"/>
    <dgm:cxn modelId="{547EF97A-5BD6-4CD9-A900-D7017A5418BB}" type="presParOf" srcId="{7206D640-57E6-4062-AAB8-3EC1F8390BD1}" destId="{6CBD416E-9E44-4A04-ACB0-CA3F1F73B345}" srcOrd="5" destOrd="0" presId="urn:microsoft.com/office/officeart/2005/8/layout/orgChart1"/>
    <dgm:cxn modelId="{EBF5C6A7-F4BA-4ECA-A3A6-1642DDBA41A4}" type="presParOf" srcId="{6CBD416E-9E44-4A04-ACB0-CA3F1F73B345}" destId="{637CBF59-F9BD-4C98-9B39-FE10ECD88733}" srcOrd="0" destOrd="0" presId="urn:microsoft.com/office/officeart/2005/8/layout/orgChart1"/>
    <dgm:cxn modelId="{14E94CEF-19D5-4197-80C4-4D6591C2D4A2}" type="presParOf" srcId="{637CBF59-F9BD-4C98-9B39-FE10ECD88733}" destId="{E81A7175-DDCA-45DA-B523-52A9661E6710}" srcOrd="0" destOrd="0" presId="urn:microsoft.com/office/officeart/2005/8/layout/orgChart1"/>
    <dgm:cxn modelId="{DB938ABE-0503-466E-850B-EEAA34DEE7E9}" type="presParOf" srcId="{637CBF59-F9BD-4C98-9B39-FE10ECD88733}" destId="{E3C0EAF8-98C4-42BD-A7FE-33377A3AAD5A}" srcOrd="1" destOrd="0" presId="urn:microsoft.com/office/officeart/2005/8/layout/orgChart1"/>
    <dgm:cxn modelId="{AE18BDF2-9D9E-4F66-948E-4A148C8A88BF}" type="presParOf" srcId="{6CBD416E-9E44-4A04-ACB0-CA3F1F73B345}" destId="{1C549050-9962-47C1-A377-62ABEAD0D971}" srcOrd="1" destOrd="0" presId="urn:microsoft.com/office/officeart/2005/8/layout/orgChart1"/>
    <dgm:cxn modelId="{FB08436C-4448-48FA-91FD-8E20D832AEB6}" type="presParOf" srcId="{6CBD416E-9E44-4A04-ACB0-CA3F1F73B345}" destId="{FA06FEC9-DCEE-4B50-A9C2-A1B60A922FB9}" srcOrd="2" destOrd="0" presId="urn:microsoft.com/office/officeart/2005/8/layout/orgChart1"/>
    <dgm:cxn modelId="{4C876B5D-B618-4325-B3FB-B77064441F6C}" type="presParOf" srcId="{7206D640-57E6-4062-AAB8-3EC1F8390BD1}" destId="{8C058662-C3A0-4029-B22E-EA24957E0130}" srcOrd="6" destOrd="0" presId="urn:microsoft.com/office/officeart/2005/8/layout/orgChart1"/>
    <dgm:cxn modelId="{0B95C13D-94A2-488B-8655-D093655A0651}" type="presParOf" srcId="{7206D640-57E6-4062-AAB8-3EC1F8390BD1}" destId="{E6B467F0-A57F-405B-B365-7527B38270FF}" srcOrd="7" destOrd="0" presId="urn:microsoft.com/office/officeart/2005/8/layout/orgChart1"/>
    <dgm:cxn modelId="{5930DBB1-E4D0-40F8-9997-1960E94D086B}" type="presParOf" srcId="{E6B467F0-A57F-405B-B365-7527B38270FF}" destId="{E22DEB01-A448-4711-8A48-C5CB38011296}" srcOrd="0" destOrd="0" presId="urn:microsoft.com/office/officeart/2005/8/layout/orgChart1"/>
    <dgm:cxn modelId="{452267E7-57DB-4139-94F6-26973CE7F763}" type="presParOf" srcId="{E22DEB01-A448-4711-8A48-C5CB38011296}" destId="{3632B1A5-906C-45D9-B043-71C3C11AB1F4}" srcOrd="0" destOrd="0" presId="urn:microsoft.com/office/officeart/2005/8/layout/orgChart1"/>
    <dgm:cxn modelId="{B7E0CC67-6032-46D4-97C8-870CD677DC0B}" type="presParOf" srcId="{E22DEB01-A448-4711-8A48-C5CB38011296}" destId="{339E021A-185B-4B3C-87B0-547430F68971}" srcOrd="1" destOrd="0" presId="urn:microsoft.com/office/officeart/2005/8/layout/orgChart1"/>
    <dgm:cxn modelId="{CC2FCCF6-69F5-4390-8640-F934FFC950DE}" type="presParOf" srcId="{E6B467F0-A57F-405B-B365-7527B38270FF}" destId="{06A00C4F-D376-4702-B869-B0A9B65E1B57}" srcOrd="1" destOrd="0" presId="urn:microsoft.com/office/officeart/2005/8/layout/orgChart1"/>
    <dgm:cxn modelId="{E4CAE914-55ED-44F5-B622-C68E855E46F3}" type="presParOf" srcId="{E6B467F0-A57F-405B-B365-7527B38270FF}" destId="{7DFE53FA-D22C-4B24-9849-184EAF41EE4D}" srcOrd="2" destOrd="0" presId="urn:microsoft.com/office/officeart/2005/8/layout/orgChart1"/>
    <dgm:cxn modelId="{A049B9E5-6FC5-4292-AA67-EF54E61AEFEF}" type="presParOf" srcId="{87D66153-CE8A-4791-845E-9C78856A4379}" destId="{9B93CC2C-D50E-4F23-A971-75AD81266E3C}" srcOrd="2" destOrd="0" presId="urn:microsoft.com/office/officeart/2005/8/layout/orgChart1"/>
    <dgm:cxn modelId="{4239BB33-1685-48AE-A458-436388C56523}" type="presParOf" srcId="{9B93CC2C-D50E-4F23-A971-75AD81266E3C}" destId="{724F0567-9C2E-4A3C-8571-705A31D9B0AB}" srcOrd="0" destOrd="0" presId="urn:microsoft.com/office/officeart/2005/8/layout/orgChart1"/>
    <dgm:cxn modelId="{B2FF2E06-87E0-4CFA-B4F9-3E5AEDAD853E}" type="presParOf" srcId="{9B93CC2C-D50E-4F23-A971-75AD81266E3C}" destId="{9D93F75C-2051-44DE-B6E8-5981C705128A}" srcOrd="1" destOrd="0" presId="urn:microsoft.com/office/officeart/2005/8/layout/orgChart1"/>
    <dgm:cxn modelId="{65260FF8-2AA8-4762-98E2-6029AC8FDC3C}" type="presParOf" srcId="{9D93F75C-2051-44DE-B6E8-5981C705128A}" destId="{7C5A8BE9-54F1-45A4-876E-0C4534BE532A}" srcOrd="0" destOrd="0" presId="urn:microsoft.com/office/officeart/2005/8/layout/orgChart1"/>
    <dgm:cxn modelId="{95F4CCC9-6329-4E22-9899-19ABEC4346F0}" type="presParOf" srcId="{7C5A8BE9-54F1-45A4-876E-0C4534BE532A}" destId="{AF21ED38-3497-458C-B0B3-645F9541CB8B}" srcOrd="0" destOrd="0" presId="urn:microsoft.com/office/officeart/2005/8/layout/orgChart1"/>
    <dgm:cxn modelId="{1945FF62-DEC5-4564-907F-3A4F0D981E72}" type="presParOf" srcId="{7C5A8BE9-54F1-45A4-876E-0C4534BE532A}" destId="{B0A7A154-0CF7-4FA0-BF8B-8F43924D9D91}" srcOrd="1" destOrd="0" presId="urn:microsoft.com/office/officeart/2005/8/layout/orgChart1"/>
    <dgm:cxn modelId="{33050570-80F8-4935-9DC6-AD6BFA604E8B}" type="presParOf" srcId="{9D93F75C-2051-44DE-B6E8-5981C705128A}" destId="{90A81F84-DAD0-4004-A20A-56B9DF602805}" srcOrd="1" destOrd="0" presId="urn:microsoft.com/office/officeart/2005/8/layout/orgChart1"/>
    <dgm:cxn modelId="{7CC1317E-C7B0-43FB-BB40-3F6D3B800BEE}" type="presParOf" srcId="{9D93F75C-2051-44DE-B6E8-5981C705128A}" destId="{FE9A90B3-1E07-4DAA-847F-CC63EE0714C6}" srcOrd="2" destOrd="0" presId="urn:microsoft.com/office/officeart/2005/8/layout/orgChart1"/>
    <dgm:cxn modelId="{FD98A69C-1525-44A6-A207-9AAE94EA2855}" type="presParOf" srcId="{9B93CC2C-D50E-4F23-A971-75AD81266E3C}" destId="{5070A04F-20C7-48CC-AE1F-A327B42D8AB7}" srcOrd="2" destOrd="0" presId="urn:microsoft.com/office/officeart/2005/8/layout/orgChart1"/>
    <dgm:cxn modelId="{98E1D8F4-0E46-4E84-B618-387AD582FE3F}" type="presParOf" srcId="{9B93CC2C-D50E-4F23-A971-75AD81266E3C}" destId="{1CCF2900-1DCE-4906-A543-660262D4EC87}" srcOrd="3" destOrd="0" presId="urn:microsoft.com/office/officeart/2005/8/layout/orgChart1"/>
    <dgm:cxn modelId="{25D0DFAA-B236-4EDC-A01E-AD9DC50F910E}" type="presParOf" srcId="{1CCF2900-1DCE-4906-A543-660262D4EC87}" destId="{DB2C29B2-2B0A-44B4-9BDC-5FDB2BFF5304}" srcOrd="0" destOrd="0" presId="urn:microsoft.com/office/officeart/2005/8/layout/orgChart1"/>
    <dgm:cxn modelId="{89F400AE-9EDE-4C99-A51E-9663FBEFE849}" type="presParOf" srcId="{DB2C29B2-2B0A-44B4-9BDC-5FDB2BFF5304}" destId="{7AFDFD3C-E8C4-4387-98FA-BB528661C6D1}" srcOrd="0" destOrd="0" presId="urn:microsoft.com/office/officeart/2005/8/layout/orgChart1"/>
    <dgm:cxn modelId="{9BAA33E9-BC93-4986-8439-A0111CD4E4B0}" type="presParOf" srcId="{DB2C29B2-2B0A-44B4-9BDC-5FDB2BFF5304}" destId="{4169FB70-5225-4EE2-B82B-6D2AE29A4585}" srcOrd="1" destOrd="0" presId="urn:microsoft.com/office/officeart/2005/8/layout/orgChart1"/>
    <dgm:cxn modelId="{92883CC8-D757-450C-83ED-45D7969CCDA2}" type="presParOf" srcId="{1CCF2900-1DCE-4906-A543-660262D4EC87}" destId="{89CFDED8-741F-4B96-96D3-62A3F7DBC33E}" srcOrd="1" destOrd="0" presId="urn:microsoft.com/office/officeart/2005/8/layout/orgChart1"/>
    <dgm:cxn modelId="{AF67A448-542B-4279-84F2-8338EBE57417}" type="presParOf" srcId="{1CCF2900-1DCE-4906-A543-660262D4EC87}" destId="{848B721C-66E6-4EB8-9DF4-1A761D11B2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235D9A-ED27-478D-B96C-8E4EFC25B8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0AD9450-EF39-40FD-93AD-179BD49A79CC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DPLAR</a:t>
          </a:r>
        </a:p>
      </dgm:t>
    </dgm:pt>
    <dgm:pt modelId="{FCA6D1E4-C0F3-46BF-A531-2B94A3CC07BF}" type="sibTrans" cxnId="{CA45FDAF-CD00-4287-BA2C-91CE8DC3BC10}">
      <dgm:prSet/>
      <dgm:spPr/>
      <dgm:t>
        <a:bodyPr/>
        <a:lstStyle/>
        <a:p>
          <a:endParaRPr lang="pt-BR"/>
        </a:p>
      </dgm:t>
    </dgm:pt>
    <dgm:pt modelId="{E1B14C6C-7CA0-4F07-B459-3441A84CBD53}" type="parTrans" cxnId="{CA45FDAF-CD00-4287-BA2C-91CE8DC3BC10}">
      <dgm:prSet/>
      <dgm:spPr/>
      <dgm:t>
        <a:bodyPr/>
        <a:lstStyle/>
        <a:p>
          <a:endParaRPr lang="pt-BR"/>
        </a:p>
      </dgm:t>
    </dgm:pt>
    <dgm:pt modelId="{F0CB7FDC-925D-4AEF-ADDB-BE1978BC51FA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DFIN</a:t>
          </a:r>
        </a:p>
      </dgm:t>
    </dgm:pt>
    <dgm:pt modelId="{E67CCEF9-3FB2-4CE2-8DE0-6AE9ED69A4CA}" type="sibTrans" cxnId="{272193F0-0DC6-4650-84F5-7FEDEEC2E145}">
      <dgm:prSet/>
      <dgm:spPr/>
      <dgm:t>
        <a:bodyPr/>
        <a:lstStyle/>
        <a:p>
          <a:endParaRPr lang="pt-BR"/>
        </a:p>
      </dgm:t>
    </dgm:pt>
    <dgm:pt modelId="{9F3D7B80-BCFC-453E-B835-DF4936F51173}" type="parTrans" cxnId="{272193F0-0DC6-4650-84F5-7FEDEEC2E145}">
      <dgm:prSet/>
      <dgm:spPr/>
      <dgm:t>
        <a:bodyPr/>
        <a:lstStyle/>
        <a:p>
          <a:endParaRPr lang="pt-BR"/>
        </a:p>
      </dgm:t>
    </dgm:pt>
    <dgm:pt modelId="{818E5DCA-C1A8-49BD-848D-5D53CB142D59}" type="asst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COF</a:t>
          </a:r>
        </a:p>
      </dgm:t>
    </dgm:pt>
    <dgm:pt modelId="{516FDB40-5CA1-4D10-AC69-C2CE75AE084B}" type="sibTrans" cxnId="{4EC929DB-D2AB-4F1D-A459-7B9280FB1848}">
      <dgm:prSet/>
      <dgm:spPr/>
      <dgm:t>
        <a:bodyPr/>
        <a:lstStyle/>
        <a:p>
          <a:endParaRPr lang="pt-BR"/>
        </a:p>
      </dgm:t>
    </dgm:pt>
    <dgm:pt modelId="{C880F1A0-0AC8-42BF-9FE3-023957521321}" type="parTrans" cxnId="{4EC929DB-D2AB-4F1D-A459-7B9280FB1848}">
      <dgm:prSet/>
      <dgm:spPr/>
      <dgm:t>
        <a:bodyPr/>
        <a:lstStyle/>
        <a:p>
          <a:endParaRPr lang="pt-BR"/>
        </a:p>
      </dgm:t>
    </dgm:pt>
    <dgm:pt modelId="{4B305E79-3FAB-4628-959F-11A03BF1911D}" type="asst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GABINETE</a:t>
          </a:r>
        </a:p>
      </dgm:t>
    </dgm:pt>
    <dgm:pt modelId="{8A6AC6A8-BD29-4A58-A716-CC9EA9B7CBFC}" type="sibTrans" cxnId="{B1F63B5D-3ADA-4870-AA32-9D6CA81B1627}">
      <dgm:prSet/>
      <dgm:spPr/>
      <dgm:t>
        <a:bodyPr/>
        <a:lstStyle/>
        <a:p>
          <a:endParaRPr lang="pt-BR"/>
        </a:p>
      </dgm:t>
    </dgm:pt>
    <dgm:pt modelId="{902E308A-443A-46D7-A94D-9474DF3A9A53}" type="parTrans" cxnId="{B1F63B5D-3ADA-4870-AA32-9D6CA81B1627}">
      <dgm:prSet/>
      <dgm:spPr/>
      <dgm:t>
        <a:bodyPr/>
        <a:lstStyle/>
        <a:p>
          <a:endParaRPr lang="pt-BR"/>
        </a:p>
      </dgm:t>
    </dgm:pt>
    <dgm:pt modelId="{DF4BBEFC-A421-44BA-BA67-6B2B250F967C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rPr>
            <a:t>SNSA</a:t>
          </a:r>
        </a:p>
      </dgm:t>
    </dgm:pt>
    <dgm:pt modelId="{A3EC4793-4B61-48DC-975C-EF0B46770517}" type="sibTrans" cxnId="{4AE07D19-CBA2-432B-BE4D-682DDDA93F62}">
      <dgm:prSet/>
      <dgm:spPr/>
      <dgm:t>
        <a:bodyPr/>
        <a:lstStyle/>
        <a:p>
          <a:endParaRPr lang="pt-BR"/>
        </a:p>
      </dgm:t>
    </dgm:pt>
    <dgm:pt modelId="{2521F637-7B98-4284-820A-1DB3E7470AA3}" type="parTrans" cxnId="{4AE07D19-CBA2-432B-BE4D-682DDDA93F62}">
      <dgm:prSet/>
      <dgm:spPr/>
      <dgm:t>
        <a:bodyPr/>
        <a:lstStyle/>
        <a:p>
          <a:endParaRPr lang="pt-BR"/>
        </a:p>
      </dgm:t>
    </dgm:pt>
    <dgm:pt modelId="{E80E10CB-8419-401F-BA6E-337EDABB8C29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DRPS</a:t>
          </a:r>
        </a:p>
      </dgm:t>
    </dgm:pt>
    <dgm:pt modelId="{EE1FD594-6E72-4B1D-9362-71431492D9D8}" type="parTrans" cxnId="{3B038386-9125-4140-A522-49E274B0639E}">
      <dgm:prSet/>
      <dgm:spPr/>
      <dgm:t>
        <a:bodyPr/>
        <a:lstStyle/>
        <a:p>
          <a:endParaRPr lang="pt-BR"/>
        </a:p>
      </dgm:t>
    </dgm:pt>
    <dgm:pt modelId="{201EDA6C-7200-4E18-8836-E6CC2EA282C6}" type="sibTrans" cxnId="{3B038386-9125-4140-A522-49E274B0639E}">
      <dgm:prSet/>
      <dgm:spPr/>
      <dgm:t>
        <a:bodyPr/>
        <a:lstStyle/>
        <a:p>
          <a:endParaRPr lang="pt-BR"/>
        </a:p>
      </dgm:t>
    </dgm:pt>
    <dgm:pt modelId="{5AA20E6F-73E5-404E-A846-AB7E4F114DB5}" type="pres">
      <dgm:prSet presAssocID="{D5235D9A-ED27-478D-B96C-8E4EFC25B8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7D66153-CE8A-4791-845E-9C78856A4379}" type="pres">
      <dgm:prSet presAssocID="{DF4BBEFC-A421-44BA-BA67-6B2B250F967C}" presName="hierRoot1" presStyleCnt="0">
        <dgm:presLayoutVars>
          <dgm:hierBranch/>
        </dgm:presLayoutVars>
      </dgm:prSet>
      <dgm:spPr/>
    </dgm:pt>
    <dgm:pt modelId="{7741CAA4-886A-4ABD-88C5-CF71D31E29E6}" type="pres">
      <dgm:prSet presAssocID="{DF4BBEFC-A421-44BA-BA67-6B2B250F967C}" presName="rootComposite1" presStyleCnt="0"/>
      <dgm:spPr/>
    </dgm:pt>
    <dgm:pt modelId="{7CE52464-2091-4E6D-9CF4-F88107CCE65B}" type="pres">
      <dgm:prSet presAssocID="{DF4BBEFC-A421-44BA-BA67-6B2B250F967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DCA25D-057C-4B5E-A867-C5AAB8A5B639}" type="pres">
      <dgm:prSet presAssocID="{DF4BBEFC-A421-44BA-BA67-6B2B250F967C}" presName="rootConnector1" presStyleLbl="node1" presStyleIdx="0" presStyleCnt="0"/>
      <dgm:spPr/>
      <dgm:t>
        <a:bodyPr/>
        <a:lstStyle/>
        <a:p>
          <a:endParaRPr lang="pt-BR"/>
        </a:p>
      </dgm:t>
    </dgm:pt>
    <dgm:pt modelId="{7206D640-57E6-4062-AAB8-3EC1F8390BD1}" type="pres">
      <dgm:prSet presAssocID="{DF4BBEFC-A421-44BA-BA67-6B2B250F967C}" presName="hierChild2" presStyleCnt="0"/>
      <dgm:spPr/>
    </dgm:pt>
    <dgm:pt modelId="{DA26D961-A7C7-45F2-9938-C6430B1EDAF6}" type="pres">
      <dgm:prSet presAssocID="{9F3D7B80-BCFC-453E-B835-DF4936F51173}" presName="Name35" presStyleLbl="parChTrans1D2" presStyleIdx="0" presStyleCnt="5"/>
      <dgm:spPr/>
      <dgm:t>
        <a:bodyPr/>
        <a:lstStyle/>
        <a:p>
          <a:endParaRPr lang="pt-BR"/>
        </a:p>
      </dgm:t>
    </dgm:pt>
    <dgm:pt modelId="{495AFE95-4F8C-4D7A-AF22-B2176930C0C3}" type="pres">
      <dgm:prSet presAssocID="{F0CB7FDC-925D-4AEF-ADDB-BE1978BC51FA}" presName="hierRoot2" presStyleCnt="0">
        <dgm:presLayoutVars>
          <dgm:hierBranch/>
        </dgm:presLayoutVars>
      </dgm:prSet>
      <dgm:spPr/>
    </dgm:pt>
    <dgm:pt modelId="{75372AC0-64D8-45BF-8762-F1A010DD45E1}" type="pres">
      <dgm:prSet presAssocID="{F0CB7FDC-925D-4AEF-ADDB-BE1978BC51FA}" presName="rootComposite" presStyleCnt="0"/>
      <dgm:spPr/>
    </dgm:pt>
    <dgm:pt modelId="{3186ACFA-070D-4B23-B05C-A9C31CA900F7}" type="pres">
      <dgm:prSet presAssocID="{F0CB7FDC-925D-4AEF-ADDB-BE1978BC51F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ADC0D6E-0740-43E3-8504-62B1BA304DCC}" type="pres">
      <dgm:prSet presAssocID="{F0CB7FDC-925D-4AEF-ADDB-BE1978BC51FA}" presName="rootConnector" presStyleLbl="node2" presStyleIdx="0" presStyleCnt="3"/>
      <dgm:spPr/>
      <dgm:t>
        <a:bodyPr/>
        <a:lstStyle/>
        <a:p>
          <a:endParaRPr lang="pt-BR"/>
        </a:p>
      </dgm:t>
    </dgm:pt>
    <dgm:pt modelId="{08968C24-7B34-406E-A799-997864CBF592}" type="pres">
      <dgm:prSet presAssocID="{F0CB7FDC-925D-4AEF-ADDB-BE1978BC51FA}" presName="hierChild4" presStyleCnt="0"/>
      <dgm:spPr/>
    </dgm:pt>
    <dgm:pt modelId="{D46D90A4-5CC0-4960-9410-30366D9BBBD2}" type="pres">
      <dgm:prSet presAssocID="{F0CB7FDC-925D-4AEF-ADDB-BE1978BC51FA}" presName="hierChild5" presStyleCnt="0"/>
      <dgm:spPr/>
    </dgm:pt>
    <dgm:pt modelId="{727A2048-6A8B-4C58-859B-2B9F686753F0}" type="pres">
      <dgm:prSet presAssocID="{E1B14C6C-7CA0-4F07-B459-3441A84CBD53}" presName="Name35" presStyleLbl="parChTrans1D2" presStyleIdx="1" presStyleCnt="5"/>
      <dgm:spPr/>
      <dgm:t>
        <a:bodyPr/>
        <a:lstStyle/>
        <a:p>
          <a:endParaRPr lang="pt-BR"/>
        </a:p>
      </dgm:t>
    </dgm:pt>
    <dgm:pt modelId="{7545FBC1-317F-45A0-A4B3-7E831AA8B968}" type="pres">
      <dgm:prSet presAssocID="{60AD9450-EF39-40FD-93AD-179BD49A79CC}" presName="hierRoot2" presStyleCnt="0">
        <dgm:presLayoutVars>
          <dgm:hierBranch/>
        </dgm:presLayoutVars>
      </dgm:prSet>
      <dgm:spPr/>
    </dgm:pt>
    <dgm:pt modelId="{71C90F60-7615-4B76-BFFF-FBB1271B8820}" type="pres">
      <dgm:prSet presAssocID="{60AD9450-EF39-40FD-93AD-179BD49A79CC}" presName="rootComposite" presStyleCnt="0"/>
      <dgm:spPr/>
    </dgm:pt>
    <dgm:pt modelId="{9E5CC113-6B5D-4171-93C1-36EE13E030A3}" type="pres">
      <dgm:prSet presAssocID="{60AD9450-EF39-40FD-93AD-179BD49A79C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B147C50-59E1-47A7-B053-7BCCEC56D358}" type="pres">
      <dgm:prSet presAssocID="{60AD9450-EF39-40FD-93AD-179BD49A79CC}" presName="rootConnector" presStyleLbl="node2" presStyleIdx="1" presStyleCnt="3"/>
      <dgm:spPr/>
      <dgm:t>
        <a:bodyPr/>
        <a:lstStyle/>
        <a:p>
          <a:endParaRPr lang="pt-BR"/>
        </a:p>
      </dgm:t>
    </dgm:pt>
    <dgm:pt modelId="{6CDE53EE-A00E-4375-B784-7A7AA6E0173F}" type="pres">
      <dgm:prSet presAssocID="{60AD9450-EF39-40FD-93AD-179BD49A79CC}" presName="hierChild4" presStyleCnt="0"/>
      <dgm:spPr/>
    </dgm:pt>
    <dgm:pt modelId="{F88515AD-B8EC-4760-AFBF-EB5AD9342642}" type="pres">
      <dgm:prSet presAssocID="{60AD9450-EF39-40FD-93AD-179BD49A79CC}" presName="hierChild5" presStyleCnt="0"/>
      <dgm:spPr/>
    </dgm:pt>
    <dgm:pt modelId="{E4F555D7-46C5-4D7E-A662-33DD594A776A}" type="pres">
      <dgm:prSet presAssocID="{EE1FD594-6E72-4B1D-9362-71431492D9D8}" presName="Name35" presStyleLbl="parChTrans1D2" presStyleIdx="2" presStyleCnt="5"/>
      <dgm:spPr/>
      <dgm:t>
        <a:bodyPr/>
        <a:lstStyle/>
        <a:p>
          <a:endParaRPr lang="pt-BR"/>
        </a:p>
      </dgm:t>
    </dgm:pt>
    <dgm:pt modelId="{AE30D239-4C57-4E1C-9C3A-DEC8C2C24958}" type="pres">
      <dgm:prSet presAssocID="{E80E10CB-8419-401F-BA6E-337EDABB8C29}" presName="hierRoot2" presStyleCnt="0">
        <dgm:presLayoutVars>
          <dgm:hierBranch val="init"/>
        </dgm:presLayoutVars>
      </dgm:prSet>
      <dgm:spPr/>
    </dgm:pt>
    <dgm:pt modelId="{74C136B5-E58A-4DC7-A467-CFD2BD19DC62}" type="pres">
      <dgm:prSet presAssocID="{E80E10CB-8419-401F-BA6E-337EDABB8C29}" presName="rootComposite" presStyleCnt="0"/>
      <dgm:spPr/>
    </dgm:pt>
    <dgm:pt modelId="{EC8C6E9A-0BE2-4A49-9654-D6DA85D395BA}" type="pres">
      <dgm:prSet presAssocID="{E80E10CB-8419-401F-BA6E-337EDABB8C2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C262695-F5AA-44A9-8972-C6AE58BA19BA}" type="pres">
      <dgm:prSet presAssocID="{E80E10CB-8419-401F-BA6E-337EDABB8C29}" presName="rootConnector" presStyleLbl="node2" presStyleIdx="2" presStyleCnt="3"/>
      <dgm:spPr/>
      <dgm:t>
        <a:bodyPr/>
        <a:lstStyle/>
        <a:p>
          <a:endParaRPr lang="pt-BR"/>
        </a:p>
      </dgm:t>
    </dgm:pt>
    <dgm:pt modelId="{DD52DAAD-9646-4CA3-9342-638B08C3CEA5}" type="pres">
      <dgm:prSet presAssocID="{E80E10CB-8419-401F-BA6E-337EDABB8C29}" presName="hierChild4" presStyleCnt="0"/>
      <dgm:spPr/>
    </dgm:pt>
    <dgm:pt modelId="{F4859B13-E906-419A-8CB1-9E8C8D84FE14}" type="pres">
      <dgm:prSet presAssocID="{E80E10CB-8419-401F-BA6E-337EDABB8C29}" presName="hierChild5" presStyleCnt="0"/>
      <dgm:spPr/>
    </dgm:pt>
    <dgm:pt modelId="{9B93CC2C-D50E-4F23-A971-75AD81266E3C}" type="pres">
      <dgm:prSet presAssocID="{DF4BBEFC-A421-44BA-BA67-6B2B250F967C}" presName="hierChild3" presStyleCnt="0"/>
      <dgm:spPr/>
    </dgm:pt>
    <dgm:pt modelId="{724F0567-9C2E-4A3C-8571-705A31D9B0AB}" type="pres">
      <dgm:prSet presAssocID="{902E308A-443A-46D7-A94D-9474DF3A9A53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9D93F75C-2051-44DE-B6E8-5981C705128A}" type="pres">
      <dgm:prSet presAssocID="{4B305E79-3FAB-4628-959F-11A03BF1911D}" presName="hierRoot3" presStyleCnt="0">
        <dgm:presLayoutVars>
          <dgm:hierBranch/>
        </dgm:presLayoutVars>
      </dgm:prSet>
      <dgm:spPr/>
    </dgm:pt>
    <dgm:pt modelId="{7C5A8BE9-54F1-45A4-876E-0C4534BE532A}" type="pres">
      <dgm:prSet presAssocID="{4B305E79-3FAB-4628-959F-11A03BF1911D}" presName="rootComposite3" presStyleCnt="0"/>
      <dgm:spPr/>
    </dgm:pt>
    <dgm:pt modelId="{AF21ED38-3497-458C-B0B3-645F9541CB8B}" type="pres">
      <dgm:prSet presAssocID="{4B305E79-3FAB-4628-959F-11A03BF1911D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0A7A154-0CF7-4FA0-BF8B-8F43924D9D91}" type="pres">
      <dgm:prSet presAssocID="{4B305E79-3FAB-4628-959F-11A03BF1911D}" presName="rootConnector3" presStyleLbl="asst1" presStyleIdx="0" presStyleCnt="2"/>
      <dgm:spPr/>
      <dgm:t>
        <a:bodyPr/>
        <a:lstStyle/>
        <a:p>
          <a:endParaRPr lang="pt-BR"/>
        </a:p>
      </dgm:t>
    </dgm:pt>
    <dgm:pt modelId="{90A81F84-DAD0-4004-A20A-56B9DF602805}" type="pres">
      <dgm:prSet presAssocID="{4B305E79-3FAB-4628-959F-11A03BF1911D}" presName="hierChild6" presStyleCnt="0"/>
      <dgm:spPr/>
    </dgm:pt>
    <dgm:pt modelId="{FE9A90B3-1E07-4DAA-847F-CC63EE0714C6}" type="pres">
      <dgm:prSet presAssocID="{4B305E79-3FAB-4628-959F-11A03BF1911D}" presName="hierChild7" presStyleCnt="0"/>
      <dgm:spPr/>
    </dgm:pt>
    <dgm:pt modelId="{5070A04F-20C7-48CC-AE1F-A327B42D8AB7}" type="pres">
      <dgm:prSet presAssocID="{C880F1A0-0AC8-42BF-9FE3-023957521321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1CCF2900-1DCE-4906-A543-660262D4EC87}" type="pres">
      <dgm:prSet presAssocID="{818E5DCA-C1A8-49BD-848D-5D53CB142D59}" presName="hierRoot3" presStyleCnt="0">
        <dgm:presLayoutVars>
          <dgm:hierBranch/>
        </dgm:presLayoutVars>
      </dgm:prSet>
      <dgm:spPr/>
    </dgm:pt>
    <dgm:pt modelId="{DB2C29B2-2B0A-44B4-9BDC-5FDB2BFF5304}" type="pres">
      <dgm:prSet presAssocID="{818E5DCA-C1A8-49BD-848D-5D53CB142D59}" presName="rootComposite3" presStyleCnt="0"/>
      <dgm:spPr/>
    </dgm:pt>
    <dgm:pt modelId="{7AFDFD3C-E8C4-4387-98FA-BB528661C6D1}" type="pres">
      <dgm:prSet presAssocID="{818E5DCA-C1A8-49BD-848D-5D53CB142D5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69FB70-5225-4EE2-B82B-6D2AE29A4585}" type="pres">
      <dgm:prSet presAssocID="{818E5DCA-C1A8-49BD-848D-5D53CB142D59}" presName="rootConnector3" presStyleLbl="asst1" presStyleIdx="1" presStyleCnt="2"/>
      <dgm:spPr/>
      <dgm:t>
        <a:bodyPr/>
        <a:lstStyle/>
        <a:p>
          <a:endParaRPr lang="pt-BR"/>
        </a:p>
      </dgm:t>
    </dgm:pt>
    <dgm:pt modelId="{89CFDED8-741F-4B96-96D3-62A3F7DBC33E}" type="pres">
      <dgm:prSet presAssocID="{818E5DCA-C1A8-49BD-848D-5D53CB142D59}" presName="hierChild6" presStyleCnt="0"/>
      <dgm:spPr/>
    </dgm:pt>
    <dgm:pt modelId="{848B721C-66E6-4EB8-9DF4-1A761D11B2A3}" type="pres">
      <dgm:prSet presAssocID="{818E5DCA-C1A8-49BD-848D-5D53CB142D59}" presName="hierChild7" presStyleCnt="0"/>
      <dgm:spPr/>
    </dgm:pt>
  </dgm:ptLst>
  <dgm:cxnLst>
    <dgm:cxn modelId="{272193F0-0DC6-4650-84F5-7FEDEEC2E145}" srcId="{DF4BBEFC-A421-44BA-BA67-6B2B250F967C}" destId="{F0CB7FDC-925D-4AEF-ADDB-BE1978BC51FA}" srcOrd="2" destOrd="0" parTransId="{9F3D7B80-BCFC-453E-B835-DF4936F51173}" sibTransId="{E67CCEF9-3FB2-4CE2-8DE0-6AE9ED69A4CA}"/>
    <dgm:cxn modelId="{57BE9E64-E620-4212-AE88-52C3906653DE}" type="presOf" srcId="{818E5DCA-C1A8-49BD-848D-5D53CB142D59}" destId="{7AFDFD3C-E8C4-4387-98FA-BB528661C6D1}" srcOrd="0" destOrd="0" presId="urn:microsoft.com/office/officeart/2005/8/layout/orgChart1"/>
    <dgm:cxn modelId="{17407184-527F-4D82-9AB5-D3DDB8B3618B}" type="presOf" srcId="{9F3D7B80-BCFC-453E-B835-DF4936F51173}" destId="{DA26D961-A7C7-45F2-9938-C6430B1EDAF6}" srcOrd="0" destOrd="0" presId="urn:microsoft.com/office/officeart/2005/8/layout/orgChart1"/>
    <dgm:cxn modelId="{D056FB27-CBDD-41F7-AC12-870A608E51CA}" type="presOf" srcId="{60AD9450-EF39-40FD-93AD-179BD49A79CC}" destId="{9E5CC113-6B5D-4171-93C1-36EE13E030A3}" srcOrd="0" destOrd="0" presId="urn:microsoft.com/office/officeart/2005/8/layout/orgChart1"/>
    <dgm:cxn modelId="{82C6FA99-597F-40FB-B3E5-28824055B397}" type="presOf" srcId="{60AD9450-EF39-40FD-93AD-179BD49A79CC}" destId="{4B147C50-59E1-47A7-B053-7BCCEC56D358}" srcOrd="1" destOrd="0" presId="urn:microsoft.com/office/officeart/2005/8/layout/orgChart1"/>
    <dgm:cxn modelId="{0F26EA57-E483-42AC-8287-CA49E4F9D1FB}" type="presOf" srcId="{D5235D9A-ED27-478D-B96C-8E4EFC25B8FE}" destId="{5AA20E6F-73E5-404E-A846-AB7E4F114DB5}" srcOrd="0" destOrd="0" presId="urn:microsoft.com/office/officeart/2005/8/layout/orgChart1"/>
    <dgm:cxn modelId="{A7DD247A-A3E4-4C4E-93C4-70CAD77CFE04}" type="presOf" srcId="{EE1FD594-6E72-4B1D-9362-71431492D9D8}" destId="{E4F555D7-46C5-4D7E-A662-33DD594A776A}" srcOrd="0" destOrd="0" presId="urn:microsoft.com/office/officeart/2005/8/layout/orgChart1"/>
    <dgm:cxn modelId="{B1F63B5D-3ADA-4870-AA32-9D6CA81B1627}" srcId="{DF4BBEFC-A421-44BA-BA67-6B2B250F967C}" destId="{4B305E79-3FAB-4628-959F-11A03BF1911D}" srcOrd="0" destOrd="0" parTransId="{902E308A-443A-46D7-A94D-9474DF3A9A53}" sibTransId="{8A6AC6A8-BD29-4A58-A716-CC9EA9B7CBFC}"/>
    <dgm:cxn modelId="{3C2D86EF-20F7-4E9A-90E2-4BEC58F38D69}" type="presOf" srcId="{902E308A-443A-46D7-A94D-9474DF3A9A53}" destId="{724F0567-9C2E-4A3C-8571-705A31D9B0AB}" srcOrd="0" destOrd="0" presId="urn:microsoft.com/office/officeart/2005/8/layout/orgChart1"/>
    <dgm:cxn modelId="{3B038386-9125-4140-A522-49E274B0639E}" srcId="{DF4BBEFC-A421-44BA-BA67-6B2B250F967C}" destId="{E80E10CB-8419-401F-BA6E-337EDABB8C29}" srcOrd="4" destOrd="0" parTransId="{EE1FD594-6E72-4B1D-9362-71431492D9D8}" sibTransId="{201EDA6C-7200-4E18-8836-E6CC2EA282C6}"/>
    <dgm:cxn modelId="{7D75EA95-070C-4F5C-BB57-E32B085CF8C9}" type="presOf" srcId="{C880F1A0-0AC8-42BF-9FE3-023957521321}" destId="{5070A04F-20C7-48CC-AE1F-A327B42D8AB7}" srcOrd="0" destOrd="0" presId="urn:microsoft.com/office/officeart/2005/8/layout/orgChart1"/>
    <dgm:cxn modelId="{CA45FDAF-CD00-4287-BA2C-91CE8DC3BC10}" srcId="{DF4BBEFC-A421-44BA-BA67-6B2B250F967C}" destId="{60AD9450-EF39-40FD-93AD-179BD49A79CC}" srcOrd="3" destOrd="0" parTransId="{E1B14C6C-7CA0-4F07-B459-3441A84CBD53}" sibTransId="{FCA6D1E4-C0F3-46BF-A531-2B94A3CC07BF}"/>
    <dgm:cxn modelId="{4AE07D19-CBA2-432B-BE4D-682DDDA93F62}" srcId="{D5235D9A-ED27-478D-B96C-8E4EFC25B8FE}" destId="{DF4BBEFC-A421-44BA-BA67-6B2B250F967C}" srcOrd="0" destOrd="0" parTransId="{2521F637-7B98-4284-820A-1DB3E7470AA3}" sibTransId="{A3EC4793-4B61-48DC-975C-EF0B46770517}"/>
    <dgm:cxn modelId="{ACD2A431-B5F5-456E-AC62-FACC4D2CCC44}" type="presOf" srcId="{E1B14C6C-7CA0-4F07-B459-3441A84CBD53}" destId="{727A2048-6A8B-4C58-859B-2B9F686753F0}" srcOrd="0" destOrd="0" presId="urn:microsoft.com/office/officeart/2005/8/layout/orgChart1"/>
    <dgm:cxn modelId="{865A7CE6-A02F-4F0A-82C0-99B462CF779A}" type="presOf" srcId="{4B305E79-3FAB-4628-959F-11A03BF1911D}" destId="{AF21ED38-3497-458C-B0B3-645F9541CB8B}" srcOrd="0" destOrd="0" presId="urn:microsoft.com/office/officeart/2005/8/layout/orgChart1"/>
    <dgm:cxn modelId="{23472F91-3CB3-4EF7-97CB-EA4BB1D27B83}" type="presOf" srcId="{F0CB7FDC-925D-4AEF-ADDB-BE1978BC51FA}" destId="{AADC0D6E-0740-43E3-8504-62B1BA304DCC}" srcOrd="1" destOrd="0" presId="urn:microsoft.com/office/officeart/2005/8/layout/orgChart1"/>
    <dgm:cxn modelId="{EB5D2CAC-513A-4779-94C8-D4C99F52C476}" type="presOf" srcId="{818E5DCA-C1A8-49BD-848D-5D53CB142D59}" destId="{4169FB70-5225-4EE2-B82B-6D2AE29A4585}" srcOrd="1" destOrd="0" presId="urn:microsoft.com/office/officeart/2005/8/layout/orgChart1"/>
    <dgm:cxn modelId="{BF8478CE-E1EA-4DCA-84B6-1B70C60C6CE4}" type="presOf" srcId="{DF4BBEFC-A421-44BA-BA67-6B2B250F967C}" destId="{EADCA25D-057C-4B5E-A867-C5AAB8A5B639}" srcOrd="1" destOrd="0" presId="urn:microsoft.com/office/officeart/2005/8/layout/orgChart1"/>
    <dgm:cxn modelId="{ACBF1279-CAFB-49B0-A8D3-6E2EB0ABE8F2}" type="presOf" srcId="{F0CB7FDC-925D-4AEF-ADDB-BE1978BC51FA}" destId="{3186ACFA-070D-4B23-B05C-A9C31CA900F7}" srcOrd="0" destOrd="0" presId="urn:microsoft.com/office/officeart/2005/8/layout/orgChart1"/>
    <dgm:cxn modelId="{5F7D328F-7300-4F60-A054-82FA6783049F}" type="presOf" srcId="{DF4BBEFC-A421-44BA-BA67-6B2B250F967C}" destId="{7CE52464-2091-4E6D-9CF4-F88107CCE65B}" srcOrd="0" destOrd="0" presId="urn:microsoft.com/office/officeart/2005/8/layout/orgChart1"/>
    <dgm:cxn modelId="{5DA05B71-3714-42CE-BF88-BA171A1FD1F7}" type="presOf" srcId="{4B305E79-3FAB-4628-959F-11A03BF1911D}" destId="{B0A7A154-0CF7-4FA0-BF8B-8F43924D9D91}" srcOrd="1" destOrd="0" presId="urn:microsoft.com/office/officeart/2005/8/layout/orgChart1"/>
    <dgm:cxn modelId="{563CDDA7-1EA5-4497-9D25-74876D35446E}" type="presOf" srcId="{E80E10CB-8419-401F-BA6E-337EDABB8C29}" destId="{1C262695-F5AA-44A9-8972-C6AE58BA19BA}" srcOrd="1" destOrd="0" presId="urn:microsoft.com/office/officeart/2005/8/layout/orgChart1"/>
    <dgm:cxn modelId="{D045BEED-9CBC-402F-B86D-3C86427A2241}" type="presOf" srcId="{E80E10CB-8419-401F-BA6E-337EDABB8C29}" destId="{EC8C6E9A-0BE2-4A49-9654-D6DA85D395BA}" srcOrd="0" destOrd="0" presId="urn:microsoft.com/office/officeart/2005/8/layout/orgChart1"/>
    <dgm:cxn modelId="{4EC929DB-D2AB-4F1D-A459-7B9280FB1848}" srcId="{DF4BBEFC-A421-44BA-BA67-6B2B250F967C}" destId="{818E5DCA-C1A8-49BD-848D-5D53CB142D59}" srcOrd="1" destOrd="0" parTransId="{C880F1A0-0AC8-42BF-9FE3-023957521321}" sibTransId="{516FDB40-5CA1-4D10-AC69-C2CE75AE084B}"/>
    <dgm:cxn modelId="{EC14C03B-C005-474C-9481-94EF5D6AE64B}" type="presParOf" srcId="{5AA20E6F-73E5-404E-A846-AB7E4F114DB5}" destId="{87D66153-CE8A-4791-845E-9C78856A4379}" srcOrd="0" destOrd="0" presId="urn:microsoft.com/office/officeart/2005/8/layout/orgChart1"/>
    <dgm:cxn modelId="{EA556869-F64E-41F4-9699-F10934C54D3E}" type="presParOf" srcId="{87D66153-CE8A-4791-845E-9C78856A4379}" destId="{7741CAA4-886A-4ABD-88C5-CF71D31E29E6}" srcOrd="0" destOrd="0" presId="urn:microsoft.com/office/officeart/2005/8/layout/orgChart1"/>
    <dgm:cxn modelId="{8EE5D3DE-948D-414A-80D3-1679A19C89FA}" type="presParOf" srcId="{7741CAA4-886A-4ABD-88C5-CF71D31E29E6}" destId="{7CE52464-2091-4E6D-9CF4-F88107CCE65B}" srcOrd="0" destOrd="0" presId="urn:microsoft.com/office/officeart/2005/8/layout/orgChart1"/>
    <dgm:cxn modelId="{EF1A1A87-4119-4BC9-8BFF-CD59218AB078}" type="presParOf" srcId="{7741CAA4-886A-4ABD-88C5-CF71D31E29E6}" destId="{EADCA25D-057C-4B5E-A867-C5AAB8A5B639}" srcOrd="1" destOrd="0" presId="urn:microsoft.com/office/officeart/2005/8/layout/orgChart1"/>
    <dgm:cxn modelId="{3022F9BB-6903-4D33-9EAA-6C0B3C5599F4}" type="presParOf" srcId="{87D66153-CE8A-4791-845E-9C78856A4379}" destId="{7206D640-57E6-4062-AAB8-3EC1F8390BD1}" srcOrd="1" destOrd="0" presId="urn:microsoft.com/office/officeart/2005/8/layout/orgChart1"/>
    <dgm:cxn modelId="{EF8D42E3-DB5E-4F27-B420-879528FDFCC3}" type="presParOf" srcId="{7206D640-57E6-4062-AAB8-3EC1F8390BD1}" destId="{DA26D961-A7C7-45F2-9938-C6430B1EDAF6}" srcOrd="0" destOrd="0" presId="urn:microsoft.com/office/officeart/2005/8/layout/orgChart1"/>
    <dgm:cxn modelId="{BF749B53-44A3-4F97-9445-F2755676C109}" type="presParOf" srcId="{7206D640-57E6-4062-AAB8-3EC1F8390BD1}" destId="{495AFE95-4F8C-4D7A-AF22-B2176930C0C3}" srcOrd="1" destOrd="0" presId="urn:microsoft.com/office/officeart/2005/8/layout/orgChart1"/>
    <dgm:cxn modelId="{0032B8E2-9D23-4D44-9B54-7BCB857E1B26}" type="presParOf" srcId="{495AFE95-4F8C-4D7A-AF22-B2176930C0C3}" destId="{75372AC0-64D8-45BF-8762-F1A010DD45E1}" srcOrd="0" destOrd="0" presId="urn:microsoft.com/office/officeart/2005/8/layout/orgChart1"/>
    <dgm:cxn modelId="{823AAF93-0294-4E1A-99DD-C6496F7E5C97}" type="presParOf" srcId="{75372AC0-64D8-45BF-8762-F1A010DD45E1}" destId="{3186ACFA-070D-4B23-B05C-A9C31CA900F7}" srcOrd="0" destOrd="0" presId="urn:microsoft.com/office/officeart/2005/8/layout/orgChart1"/>
    <dgm:cxn modelId="{D35940A8-CFFF-4A7B-9AE6-5005493158EE}" type="presParOf" srcId="{75372AC0-64D8-45BF-8762-F1A010DD45E1}" destId="{AADC0D6E-0740-43E3-8504-62B1BA304DCC}" srcOrd="1" destOrd="0" presId="urn:microsoft.com/office/officeart/2005/8/layout/orgChart1"/>
    <dgm:cxn modelId="{6EEC6BBD-20E0-4C76-B8CE-B9DD164BC25D}" type="presParOf" srcId="{495AFE95-4F8C-4D7A-AF22-B2176930C0C3}" destId="{08968C24-7B34-406E-A799-997864CBF592}" srcOrd="1" destOrd="0" presId="urn:microsoft.com/office/officeart/2005/8/layout/orgChart1"/>
    <dgm:cxn modelId="{8E45C140-69F5-4F9C-830E-5523C24DE196}" type="presParOf" srcId="{495AFE95-4F8C-4D7A-AF22-B2176930C0C3}" destId="{D46D90A4-5CC0-4960-9410-30366D9BBBD2}" srcOrd="2" destOrd="0" presId="urn:microsoft.com/office/officeart/2005/8/layout/orgChart1"/>
    <dgm:cxn modelId="{F26895B3-5CE5-415B-8A6D-A3123B6B541C}" type="presParOf" srcId="{7206D640-57E6-4062-AAB8-3EC1F8390BD1}" destId="{727A2048-6A8B-4C58-859B-2B9F686753F0}" srcOrd="2" destOrd="0" presId="urn:microsoft.com/office/officeart/2005/8/layout/orgChart1"/>
    <dgm:cxn modelId="{8359969F-312E-4E26-8611-448D3D61670D}" type="presParOf" srcId="{7206D640-57E6-4062-AAB8-3EC1F8390BD1}" destId="{7545FBC1-317F-45A0-A4B3-7E831AA8B968}" srcOrd="3" destOrd="0" presId="urn:microsoft.com/office/officeart/2005/8/layout/orgChart1"/>
    <dgm:cxn modelId="{AE061331-E607-4AB5-917C-5B6EF84EB016}" type="presParOf" srcId="{7545FBC1-317F-45A0-A4B3-7E831AA8B968}" destId="{71C90F60-7615-4B76-BFFF-FBB1271B8820}" srcOrd="0" destOrd="0" presId="urn:microsoft.com/office/officeart/2005/8/layout/orgChart1"/>
    <dgm:cxn modelId="{91EBB1E4-C2C6-44C4-8844-F2EFA4DB36D5}" type="presParOf" srcId="{71C90F60-7615-4B76-BFFF-FBB1271B8820}" destId="{9E5CC113-6B5D-4171-93C1-36EE13E030A3}" srcOrd="0" destOrd="0" presId="urn:microsoft.com/office/officeart/2005/8/layout/orgChart1"/>
    <dgm:cxn modelId="{7F2AEE31-8D79-4631-91F6-5D761CDB00B2}" type="presParOf" srcId="{71C90F60-7615-4B76-BFFF-FBB1271B8820}" destId="{4B147C50-59E1-47A7-B053-7BCCEC56D358}" srcOrd="1" destOrd="0" presId="urn:microsoft.com/office/officeart/2005/8/layout/orgChart1"/>
    <dgm:cxn modelId="{F8635B98-5B0C-4990-AF66-3AA773A96091}" type="presParOf" srcId="{7545FBC1-317F-45A0-A4B3-7E831AA8B968}" destId="{6CDE53EE-A00E-4375-B784-7A7AA6E0173F}" srcOrd="1" destOrd="0" presId="urn:microsoft.com/office/officeart/2005/8/layout/orgChart1"/>
    <dgm:cxn modelId="{6510DCF4-1692-4119-9321-B2FA8A4DCF5C}" type="presParOf" srcId="{7545FBC1-317F-45A0-A4B3-7E831AA8B968}" destId="{F88515AD-B8EC-4760-AFBF-EB5AD9342642}" srcOrd="2" destOrd="0" presId="urn:microsoft.com/office/officeart/2005/8/layout/orgChart1"/>
    <dgm:cxn modelId="{69CAB960-A36B-42B2-BE04-3F12473A07B6}" type="presParOf" srcId="{7206D640-57E6-4062-AAB8-3EC1F8390BD1}" destId="{E4F555D7-46C5-4D7E-A662-33DD594A776A}" srcOrd="4" destOrd="0" presId="urn:microsoft.com/office/officeart/2005/8/layout/orgChart1"/>
    <dgm:cxn modelId="{C74DEC84-0C1F-4A9C-A4E5-924B56AD035E}" type="presParOf" srcId="{7206D640-57E6-4062-AAB8-3EC1F8390BD1}" destId="{AE30D239-4C57-4E1C-9C3A-DEC8C2C24958}" srcOrd="5" destOrd="0" presId="urn:microsoft.com/office/officeart/2005/8/layout/orgChart1"/>
    <dgm:cxn modelId="{CC470EE4-F1BE-4A1B-A60E-5C3E4AB11A79}" type="presParOf" srcId="{AE30D239-4C57-4E1C-9C3A-DEC8C2C24958}" destId="{74C136B5-E58A-4DC7-A467-CFD2BD19DC62}" srcOrd="0" destOrd="0" presId="urn:microsoft.com/office/officeart/2005/8/layout/orgChart1"/>
    <dgm:cxn modelId="{70014FF5-249A-4D80-94A3-A7EAABE642EC}" type="presParOf" srcId="{74C136B5-E58A-4DC7-A467-CFD2BD19DC62}" destId="{EC8C6E9A-0BE2-4A49-9654-D6DA85D395BA}" srcOrd="0" destOrd="0" presId="urn:microsoft.com/office/officeart/2005/8/layout/orgChart1"/>
    <dgm:cxn modelId="{5E7C3FCD-2076-4A10-B1FE-BCE8620C2BE9}" type="presParOf" srcId="{74C136B5-E58A-4DC7-A467-CFD2BD19DC62}" destId="{1C262695-F5AA-44A9-8972-C6AE58BA19BA}" srcOrd="1" destOrd="0" presId="urn:microsoft.com/office/officeart/2005/8/layout/orgChart1"/>
    <dgm:cxn modelId="{27D9C1C5-0FE7-487C-87E8-4B7EB2B045BC}" type="presParOf" srcId="{AE30D239-4C57-4E1C-9C3A-DEC8C2C24958}" destId="{DD52DAAD-9646-4CA3-9342-638B08C3CEA5}" srcOrd="1" destOrd="0" presId="urn:microsoft.com/office/officeart/2005/8/layout/orgChart1"/>
    <dgm:cxn modelId="{3931A364-4884-4CF5-85EC-C2345C1E790F}" type="presParOf" srcId="{AE30D239-4C57-4E1C-9C3A-DEC8C2C24958}" destId="{F4859B13-E906-419A-8CB1-9E8C8D84FE14}" srcOrd="2" destOrd="0" presId="urn:microsoft.com/office/officeart/2005/8/layout/orgChart1"/>
    <dgm:cxn modelId="{AB107CB0-BFC6-4DCC-9383-90B9A19FA72F}" type="presParOf" srcId="{87D66153-CE8A-4791-845E-9C78856A4379}" destId="{9B93CC2C-D50E-4F23-A971-75AD81266E3C}" srcOrd="2" destOrd="0" presId="urn:microsoft.com/office/officeart/2005/8/layout/orgChart1"/>
    <dgm:cxn modelId="{463329F8-2791-400A-B5A0-F658938C4966}" type="presParOf" srcId="{9B93CC2C-D50E-4F23-A971-75AD81266E3C}" destId="{724F0567-9C2E-4A3C-8571-705A31D9B0AB}" srcOrd="0" destOrd="0" presId="urn:microsoft.com/office/officeart/2005/8/layout/orgChart1"/>
    <dgm:cxn modelId="{F8DD3390-6EB3-4A26-A555-605241347B5B}" type="presParOf" srcId="{9B93CC2C-D50E-4F23-A971-75AD81266E3C}" destId="{9D93F75C-2051-44DE-B6E8-5981C705128A}" srcOrd="1" destOrd="0" presId="urn:microsoft.com/office/officeart/2005/8/layout/orgChart1"/>
    <dgm:cxn modelId="{B6AF5F84-3D80-4B25-9A11-934358029A6B}" type="presParOf" srcId="{9D93F75C-2051-44DE-B6E8-5981C705128A}" destId="{7C5A8BE9-54F1-45A4-876E-0C4534BE532A}" srcOrd="0" destOrd="0" presId="urn:microsoft.com/office/officeart/2005/8/layout/orgChart1"/>
    <dgm:cxn modelId="{024AF844-691C-46A1-B47C-DBEDFF5AA9E0}" type="presParOf" srcId="{7C5A8BE9-54F1-45A4-876E-0C4534BE532A}" destId="{AF21ED38-3497-458C-B0B3-645F9541CB8B}" srcOrd="0" destOrd="0" presId="urn:microsoft.com/office/officeart/2005/8/layout/orgChart1"/>
    <dgm:cxn modelId="{CDB09AC4-0937-48CD-AFD2-A82B2AABE4A2}" type="presParOf" srcId="{7C5A8BE9-54F1-45A4-876E-0C4534BE532A}" destId="{B0A7A154-0CF7-4FA0-BF8B-8F43924D9D91}" srcOrd="1" destOrd="0" presId="urn:microsoft.com/office/officeart/2005/8/layout/orgChart1"/>
    <dgm:cxn modelId="{7F5EC990-D8E4-48CE-9F58-8A112F7DD760}" type="presParOf" srcId="{9D93F75C-2051-44DE-B6E8-5981C705128A}" destId="{90A81F84-DAD0-4004-A20A-56B9DF602805}" srcOrd="1" destOrd="0" presId="urn:microsoft.com/office/officeart/2005/8/layout/orgChart1"/>
    <dgm:cxn modelId="{DF8FA045-261B-456A-BB31-A78F006A523B}" type="presParOf" srcId="{9D93F75C-2051-44DE-B6E8-5981C705128A}" destId="{FE9A90B3-1E07-4DAA-847F-CC63EE0714C6}" srcOrd="2" destOrd="0" presId="urn:microsoft.com/office/officeart/2005/8/layout/orgChart1"/>
    <dgm:cxn modelId="{8DA97082-094C-446F-A1F0-401C8382573A}" type="presParOf" srcId="{9B93CC2C-D50E-4F23-A971-75AD81266E3C}" destId="{5070A04F-20C7-48CC-AE1F-A327B42D8AB7}" srcOrd="2" destOrd="0" presId="urn:microsoft.com/office/officeart/2005/8/layout/orgChart1"/>
    <dgm:cxn modelId="{1405B1E2-20B0-47B4-A978-8841FE086E81}" type="presParOf" srcId="{9B93CC2C-D50E-4F23-A971-75AD81266E3C}" destId="{1CCF2900-1DCE-4906-A543-660262D4EC87}" srcOrd="3" destOrd="0" presId="urn:microsoft.com/office/officeart/2005/8/layout/orgChart1"/>
    <dgm:cxn modelId="{0578B812-88FA-412B-99AB-071C87BD68E8}" type="presParOf" srcId="{1CCF2900-1DCE-4906-A543-660262D4EC87}" destId="{DB2C29B2-2B0A-44B4-9BDC-5FDB2BFF5304}" srcOrd="0" destOrd="0" presId="urn:microsoft.com/office/officeart/2005/8/layout/orgChart1"/>
    <dgm:cxn modelId="{2CF95BF9-0789-493C-92D2-E9A428083B28}" type="presParOf" srcId="{DB2C29B2-2B0A-44B4-9BDC-5FDB2BFF5304}" destId="{7AFDFD3C-E8C4-4387-98FA-BB528661C6D1}" srcOrd="0" destOrd="0" presId="urn:microsoft.com/office/officeart/2005/8/layout/orgChart1"/>
    <dgm:cxn modelId="{56704C9F-6C32-4C8E-B23F-49E3833CAA05}" type="presParOf" srcId="{DB2C29B2-2B0A-44B4-9BDC-5FDB2BFF5304}" destId="{4169FB70-5225-4EE2-B82B-6D2AE29A4585}" srcOrd="1" destOrd="0" presId="urn:microsoft.com/office/officeart/2005/8/layout/orgChart1"/>
    <dgm:cxn modelId="{0F15C9C7-358D-4AE8-85C6-D7D6AD923650}" type="presParOf" srcId="{1CCF2900-1DCE-4906-A543-660262D4EC87}" destId="{89CFDED8-741F-4B96-96D3-62A3F7DBC33E}" srcOrd="1" destOrd="0" presId="urn:microsoft.com/office/officeart/2005/8/layout/orgChart1"/>
    <dgm:cxn modelId="{E3244CCD-1094-4C62-A57E-6A192FEEA77A}" type="presParOf" srcId="{1CCF2900-1DCE-4906-A543-660262D4EC87}" destId="{848B721C-66E6-4EB8-9DF4-1A761D11B2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0A04F-20C7-48CC-AE1F-A327B42D8AB7}">
      <dsp:nvSpPr>
        <dsp:cNvPr id="0" name=""/>
        <dsp:cNvSpPr/>
      </dsp:nvSpPr>
      <dsp:spPr>
        <a:xfrm>
          <a:off x="3888580" y="1737959"/>
          <a:ext cx="176189" cy="771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1877"/>
              </a:lnTo>
              <a:lnTo>
                <a:pt x="176189" y="7718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F0567-9C2E-4A3C-8571-705A31D9B0AB}">
      <dsp:nvSpPr>
        <dsp:cNvPr id="0" name=""/>
        <dsp:cNvSpPr/>
      </dsp:nvSpPr>
      <dsp:spPr>
        <a:xfrm>
          <a:off x="3712391" y="1737959"/>
          <a:ext cx="176189" cy="771877"/>
        </a:xfrm>
        <a:custGeom>
          <a:avLst/>
          <a:gdLst/>
          <a:ahLst/>
          <a:cxnLst/>
          <a:rect l="0" t="0" r="0" b="0"/>
          <a:pathLst>
            <a:path>
              <a:moveTo>
                <a:pt x="176189" y="0"/>
              </a:moveTo>
              <a:lnTo>
                <a:pt x="176189" y="771877"/>
              </a:lnTo>
              <a:lnTo>
                <a:pt x="0" y="7718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58662-C3A0-4029-B22E-EA24957E0130}">
      <dsp:nvSpPr>
        <dsp:cNvPr id="0" name=""/>
        <dsp:cNvSpPr/>
      </dsp:nvSpPr>
      <dsp:spPr>
        <a:xfrm>
          <a:off x="3888580" y="1737959"/>
          <a:ext cx="3045560" cy="1543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565"/>
              </a:lnTo>
              <a:lnTo>
                <a:pt x="3045560" y="1367565"/>
              </a:lnTo>
              <a:lnTo>
                <a:pt x="3045560" y="15437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9E0A2-A0BD-40B9-B5A9-C9F5B2EC0376}">
      <dsp:nvSpPr>
        <dsp:cNvPr id="0" name=""/>
        <dsp:cNvSpPr/>
      </dsp:nvSpPr>
      <dsp:spPr>
        <a:xfrm>
          <a:off x="3888580" y="1737959"/>
          <a:ext cx="1015186" cy="1543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565"/>
              </a:lnTo>
              <a:lnTo>
                <a:pt x="1015186" y="1367565"/>
              </a:lnTo>
              <a:lnTo>
                <a:pt x="1015186" y="15437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A2048-6A8B-4C58-859B-2B9F686753F0}">
      <dsp:nvSpPr>
        <dsp:cNvPr id="0" name=""/>
        <dsp:cNvSpPr/>
      </dsp:nvSpPr>
      <dsp:spPr>
        <a:xfrm>
          <a:off x="2873394" y="1737959"/>
          <a:ext cx="1015186" cy="1543755"/>
        </a:xfrm>
        <a:custGeom>
          <a:avLst/>
          <a:gdLst/>
          <a:ahLst/>
          <a:cxnLst/>
          <a:rect l="0" t="0" r="0" b="0"/>
          <a:pathLst>
            <a:path>
              <a:moveTo>
                <a:pt x="1015186" y="0"/>
              </a:moveTo>
              <a:lnTo>
                <a:pt x="1015186" y="1367565"/>
              </a:lnTo>
              <a:lnTo>
                <a:pt x="0" y="1367565"/>
              </a:lnTo>
              <a:lnTo>
                <a:pt x="0" y="15437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6D961-A7C7-45F2-9938-C6430B1EDAF6}">
      <dsp:nvSpPr>
        <dsp:cNvPr id="0" name=""/>
        <dsp:cNvSpPr/>
      </dsp:nvSpPr>
      <dsp:spPr>
        <a:xfrm>
          <a:off x="843020" y="1737959"/>
          <a:ext cx="3045560" cy="1543755"/>
        </a:xfrm>
        <a:custGeom>
          <a:avLst/>
          <a:gdLst/>
          <a:ahLst/>
          <a:cxnLst/>
          <a:rect l="0" t="0" r="0" b="0"/>
          <a:pathLst>
            <a:path>
              <a:moveTo>
                <a:pt x="3045560" y="0"/>
              </a:moveTo>
              <a:lnTo>
                <a:pt x="3045560" y="1367565"/>
              </a:lnTo>
              <a:lnTo>
                <a:pt x="0" y="1367565"/>
              </a:lnTo>
              <a:lnTo>
                <a:pt x="0" y="15437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52464-2091-4E6D-9CF4-F88107CCE65B}">
      <dsp:nvSpPr>
        <dsp:cNvPr id="0" name=""/>
        <dsp:cNvSpPr/>
      </dsp:nvSpPr>
      <dsp:spPr>
        <a:xfrm>
          <a:off x="3049583" y="898962"/>
          <a:ext cx="1677994" cy="83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Ministério das Cidades </a:t>
          </a:r>
        </a:p>
      </dsp:txBody>
      <dsp:txXfrm>
        <a:off x="3049583" y="898962"/>
        <a:ext cx="1677994" cy="838997"/>
      </dsp:txXfrm>
    </dsp:sp>
    <dsp:sp modelId="{3186ACFA-070D-4B23-B05C-A9C31CA900F7}">
      <dsp:nvSpPr>
        <dsp:cNvPr id="0" name=""/>
        <dsp:cNvSpPr/>
      </dsp:nvSpPr>
      <dsp:spPr>
        <a:xfrm>
          <a:off x="4022" y="3281715"/>
          <a:ext cx="1677994" cy="83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SNH</a:t>
          </a:r>
        </a:p>
      </dsp:txBody>
      <dsp:txXfrm>
        <a:off x="4022" y="3281715"/>
        <a:ext cx="1677994" cy="838997"/>
      </dsp:txXfrm>
    </dsp:sp>
    <dsp:sp modelId="{9E5CC113-6B5D-4171-93C1-36EE13E030A3}">
      <dsp:nvSpPr>
        <dsp:cNvPr id="0" name=""/>
        <dsp:cNvSpPr/>
      </dsp:nvSpPr>
      <dsp:spPr>
        <a:xfrm>
          <a:off x="2034396" y="3281715"/>
          <a:ext cx="1677994" cy="83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SNSA</a:t>
          </a:r>
        </a:p>
      </dsp:txBody>
      <dsp:txXfrm>
        <a:off x="2034396" y="3281715"/>
        <a:ext cx="1677994" cy="838997"/>
      </dsp:txXfrm>
    </dsp:sp>
    <dsp:sp modelId="{E81A7175-DDCA-45DA-B523-52A9661E6710}">
      <dsp:nvSpPr>
        <dsp:cNvPr id="0" name=""/>
        <dsp:cNvSpPr/>
      </dsp:nvSpPr>
      <dsp:spPr>
        <a:xfrm>
          <a:off x="4064770" y="3281715"/>
          <a:ext cx="1677994" cy="83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SEMOB</a:t>
          </a:r>
        </a:p>
      </dsp:txBody>
      <dsp:txXfrm>
        <a:off x="4064770" y="3281715"/>
        <a:ext cx="1677994" cy="838997"/>
      </dsp:txXfrm>
    </dsp:sp>
    <dsp:sp modelId="{3632B1A5-906C-45D9-B043-71C3C11AB1F4}">
      <dsp:nvSpPr>
        <dsp:cNvPr id="0" name=""/>
        <dsp:cNvSpPr/>
      </dsp:nvSpPr>
      <dsp:spPr>
        <a:xfrm>
          <a:off x="6095144" y="3281715"/>
          <a:ext cx="1677994" cy="83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SNDU</a:t>
          </a:r>
        </a:p>
      </dsp:txBody>
      <dsp:txXfrm>
        <a:off x="6095144" y="3281715"/>
        <a:ext cx="1677994" cy="838997"/>
      </dsp:txXfrm>
    </dsp:sp>
    <dsp:sp modelId="{AF21ED38-3497-458C-B0B3-645F9541CB8B}">
      <dsp:nvSpPr>
        <dsp:cNvPr id="0" name=""/>
        <dsp:cNvSpPr/>
      </dsp:nvSpPr>
      <dsp:spPr>
        <a:xfrm>
          <a:off x="2034396" y="2090338"/>
          <a:ext cx="1677994" cy="83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Secretaria Executiva</a:t>
          </a:r>
        </a:p>
      </dsp:txBody>
      <dsp:txXfrm>
        <a:off x="2034396" y="2090338"/>
        <a:ext cx="1677994" cy="838997"/>
      </dsp:txXfrm>
    </dsp:sp>
    <dsp:sp modelId="{7AFDFD3C-E8C4-4387-98FA-BB528661C6D1}">
      <dsp:nvSpPr>
        <dsp:cNvPr id="0" name=""/>
        <dsp:cNvSpPr/>
      </dsp:nvSpPr>
      <dsp:spPr>
        <a:xfrm>
          <a:off x="4064770" y="2090338"/>
          <a:ext cx="1677994" cy="838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ConCIDADES</a:t>
          </a:r>
          <a:endParaRPr kumimoji="0" lang="pt-BR" altLang="pt-BR" sz="2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endParaRPr>
        </a:p>
      </dsp:txBody>
      <dsp:txXfrm>
        <a:off x="4064770" y="2090338"/>
        <a:ext cx="1677994" cy="8389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0A04F-20C7-48CC-AE1F-A327B42D8AB7}">
      <dsp:nvSpPr>
        <dsp:cNvPr id="0" name=""/>
        <dsp:cNvSpPr/>
      </dsp:nvSpPr>
      <dsp:spPr>
        <a:xfrm>
          <a:off x="3780420" y="900302"/>
          <a:ext cx="188974" cy="827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7889"/>
              </a:lnTo>
              <a:lnTo>
                <a:pt x="188974" y="827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F0567-9C2E-4A3C-8571-705A31D9B0AB}">
      <dsp:nvSpPr>
        <dsp:cNvPr id="0" name=""/>
        <dsp:cNvSpPr/>
      </dsp:nvSpPr>
      <dsp:spPr>
        <a:xfrm>
          <a:off x="3591445" y="900302"/>
          <a:ext cx="188974" cy="827889"/>
        </a:xfrm>
        <a:custGeom>
          <a:avLst/>
          <a:gdLst/>
          <a:ahLst/>
          <a:cxnLst/>
          <a:rect l="0" t="0" r="0" b="0"/>
          <a:pathLst>
            <a:path>
              <a:moveTo>
                <a:pt x="188974" y="0"/>
              </a:moveTo>
              <a:lnTo>
                <a:pt x="188974" y="827889"/>
              </a:lnTo>
              <a:lnTo>
                <a:pt x="0" y="827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555D7-46C5-4D7E-A662-33DD594A776A}">
      <dsp:nvSpPr>
        <dsp:cNvPr id="0" name=""/>
        <dsp:cNvSpPr/>
      </dsp:nvSpPr>
      <dsp:spPr>
        <a:xfrm>
          <a:off x="3780420" y="900302"/>
          <a:ext cx="2177710" cy="1655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6804"/>
              </a:lnTo>
              <a:lnTo>
                <a:pt x="2177710" y="1466804"/>
              </a:lnTo>
              <a:lnTo>
                <a:pt x="2177710" y="16557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A2048-6A8B-4C58-859B-2B9F686753F0}">
      <dsp:nvSpPr>
        <dsp:cNvPr id="0" name=""/>
        <dsp:cNvSpPr/>
      </dsp:nvSpPr>
      <dsp:spPr>
        <a:xfrm>
          <a:off x="3734700" y="900302"/>
          <a:ext cx="91440" cy="16557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57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6D961-A7C7-45F2-9938-C6430B1EDAF6}">
      <dsp:nvSpPr>
        <dsp:cNvPr id="0" name=""/>
        <dsp:cNvSpPr/>
      </dsp:nvSpPr>
      <dsp:spPr>
        <a:xfrm>
          <a:off x="1602709" y="900302"/>
          <a:ext cx="2177710" cy="1655779"/>
        </a:xfrm>
        <a:custGeom>
          <a:avLst/>
          <a:gdLst/>
          <a:ahLst/>
          <a:cxnLst/>
          <a:rect l="0" t="0" r="0" b="0"/>
          <a:pathLst>
            <a:path>
              <a:moveTo>
                <a:pt x="2177710" y="0"/>
              </a:moveTo>
              <a:lnTo>
                <a:pt x="2177710" y="1466804"/>
              </a:lnTo>
              <a:lnTo>
                <a:pt x="0" y="1466804"/>
              </a:lnTo>
              <a:lnTo>
                <a:pt x="0" y="16557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52464-2091-4E6D-9CF4-F88107CCE65B}">
      <dsp:nvSpPr>
        <dsp:cNvPr id="0" name=""/>
        <dsp:cNvSpPr/>
      </dsp:nvSpPr>
      <dsp:spPr>
        <a:xfrm>
          <a:off x="2880539" y="421"/>
          <a:ext cx="1799760" cy="899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rPr>
            <a:t>SNSA</a:t>
          </a:r>
        </a:p>
      </dsp:txBody>
      <dsp:txXfrm>
        <a:off x="2880539" y="421"/>
        <a:ext cx="1799760" cy="899880"/>
      </dsp:txXfrm>
    </dsp:sp>
    <dsp:sp modelId="{3186ACFA-070D-4B23-B05C-A9C31CA900F7}">
      <dsp:nvSpPr>
        <dsp:cNvPr id="0" name=""/>
        <dsp:cNvSpPr/>
      </dsp:nvSpPr>
      <dsp:spPr>
        <a:xfrm>
          <a:off x="702829" y="2556081"/>
          <a:ext cx="1799760" cy="899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DFIN</a:t>
          </a:r>
        </a:p>
      </dsp:txBody>
      <dsp:txXfrm>
        <a:off x="702829" y="2556081"/>
        <a:ext cx="1799760" cy="899880"/>
      </dsp:txXfrm>
    </dsp:sp>
    <dsp:sp modelId="{9E5CC113-6B5D-4171-93C1-36EE13E030A3}">
      <dsp:nvSpPr>
        <dsp:cNvPr id="0" name=""/>
        <dsp:cNvSpPr/>
      </dsp:nvSpPr>
      <dsp:spPr>
        <a:xfrm>
          <a:off x="2880539" y="2556081"/>
          <a:ext cx="1799760" cy="899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DPLAR</a:t>
          </a:r>
        </a:p>
      </dsp:txBody>
      <dsp:txXfrm>
        <a:off x="2880539" y="2556081"/>
        <a:ext cx="1799760" cy="899880"/>
      </dsp:txXfrm>
    </dsp:sp>
    <dsp:sp modelId="{EC8C6E9A-0BE2-4A49-9654-D6DA85D395BA}">
      <dsp:nvSpPr>
        <dsp:cNvPr id="0" name=""/>
        <dsp:cNvSpPr/>
      </dsp:nvSpPr>
      <dsp:spPr>
        <a:xfrm>
          <a:off x="5058249" y="2556081"/>
          <a:ext cx="1799760" cy="899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DRPS</a:t>
          </a:r>
        </a:p>
      </dsp:txBody>
      <dsp:txXfrm>
        <a:off x="5058249" y="2556081"/>
        <a:ext cx="1799760" cy="899880"/>
      </dsp:txXfrm>
    </dsp:sp>
    <dsp:sp modelId="{AF21ED38-3497-458C-B0B3-645F9541CB8B}">
      <dsp:nvSpPr>
        <dsp:cNvPr id="0" name=""/>
        <dsp:cNvSpPr/>
      </dsp:nvSpPr>
      <dsp:spPr>
        <a:xfrm>
          <a:off x="1791684" y="1278251"/>
          <a:ext cx="1799760" cy="899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GABINETE</a:t>
          </a:r>
        </a:p>
      </dsp:txBody>
      <dsp:txXfrm>
        <a:off x="1791684" y="1278251"/>
        <a:ext cx="1799760" cy="899880"/>
      </dsp:txXfrm>
    </dsp:sp>
    <dsp:sp modelId="{7AFDFD3C-E8C4-4387-98FA-BB528661C6D1}">
      <dsp:nvSpPr>
        <dsp:cNvPr id="0" name=""/>
        <dsp:cNvSpPr/>
      </dsp:nvSpPr>
      <dsp:spPr>
        <a:xfrm>
          <a:off x="3969394" y="1278251"/>
          <a:ext cx="1799760" cy="899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altLang="pt-BR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rPr>
            <a:t>COF</a:t>
          </a:r>
        </a:p>
      </dsp:txBody>
      <dsp:txXfrm>
        <a:off x="3969394" y="1278251"/>
        <a:ext cx="1799760" cy="899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177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67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69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833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24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27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20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0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96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92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93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6DF12-2E3C-4EFC-9CBC-842AC74589F5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EA453-E9C0-4EF0-A7CE-BF6B3BB9F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61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anearbrasil@cidades.gov.br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157192"/>
            <a:ext cx="848970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90194" y="1988840"/>
            <a:ext cx="8352928" cy="156966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66"/>
                </a:solidFill>
                <a:latin typeface="+mj-lt"/>
              </a:rPr>
              <a:t>DESBUROCRATIZAÇÃO DO ACESSO A RECURSOS FEDERAIS NO SETOR DE SANEAMENTO BÁSICO</a:t>
            </a:r>
          </a:p>
          <a:p>
            <a:pPr algn="ctr"/>
            <a:endParaRPr lang="pt-BR" sz="3200" b="1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771696" y="3717032"/>
            <a:ext cx="4062388" cy="1323439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0066"/>
                </a:solidFill>
                <a:latin typeface="+mj-lt"/>
              </a:rPr>
              <a:t>Sérgio Wippel</a:t>
            </a:r>
          </a:p>
          <a:p>
            <a:pPr algn="ctr"/>
            <a:r>
              <a:rPr lang="pt-BR" sz="2000" b="1" dirty="0" smtClean="0">
                <a:solidFill>
                  <a:srgbClr val="000066"/>
                </a:solidFill>
                <a:latin typeface="+mj-lt"/>
              </a:rPr>
              <a:t>Diretor</a:t>
            </a:r>
          </a:p>
          <a:p>
            <a:pPr algn="ctr"/>
            <a:r>
              <a:rPr lang="pt-BR" sz="2000" b="1" dirty="0" smtClean="0">
                <a:solidFill>
                  <a:srgbClr val="000066"/>
                </a:solidFill>
                <a:latin typeface="+mj-lt"/>
              </a:rPr>
              <a:t>Departamento de Financiamentos de Projetos de Saneamento</a:t>
            </a:r>
          </a:p>
        </p:txBody>
      </p:sp>
    </p:spTree>
    <p:extLst>
      <p:ext uri="{BB962C8B-B14F-4D97-AF65-F5344CB8AC3E}">
        <p14:creationId xmlns:p14="http://schemas.microsoft.com/office/powerpoint/2010/main" val="29390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6508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ALGUMAS PROPOSTAS ATENDIDAS PELO MCIDADES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14331" y="1715387"/>
            <a:ext cx="751952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Inclusão do item Reserva de Contingência para obras e serviços não previstos inicialmente – </a:t>
            </a:r>
            <a:r>
              <a:rPr lang="pt-BR" b="1" dirty="0">
                <a:solidFill>
                  <a:srgbClr val="FF0000"/>
                </a:solidFill>
              </a:rPr>
              <a:t>limitado a 10% do VI</a:t>
            </a:r>
            <a:r>
              <a:rPr lang="pt-BR" b="1" dirty="0" smtClean="0">
                <a:solidFill>
                  <a:srgbClr val="000066"/>
                </a:solidFill>
              </a:rPr>
              <a:t>;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Exclusão da obrigatoriedade de abertura de </a:t>
            </a:r>
            <a:r>
              <a:rPr lang="pt-BR" b="1" dirty="0">
                <a:solidFill>
                  <a:srgbClr val="FF0000"/>
                </a:solidFill>
              </a:rPr>
              <a:t>conta vinculada </a:t>
            </a:r>
            <a:r>
              <a:rPr lang="pt-BR" b="1" dirty="0">
                <a:solidFill>
                  <a:srgbClr val="000066"/>
                </a:solidFill>
              </a:rPr>
              <a:t>para comprovação de </a:t>
            </a:r>
            <a:r>
              <a:rPr lang="pt-BR" b="1" dirty="0" err="1">
                <a:solidFill>
                  <a:srgbClr val="000066"/>
                </a:solidFill>
              </a:rPr>
              <a:t>pré</a:t>
            </a:r>
            <a:r>
              <a:rPr lang="pt-BR" b="1" dirty="0">
                <a:solidFill>
                  <a:srgbClr val="000066"/>
                </a:solidFill>
              </a:rPr>
              <a:t>-investimentos</a:t>
            </a:r>
            <a:r>
              <a:rPr lang="pt-BR" b="1" dirty="0" smtClean="0">
                <a:solidFill>
                  <a:srgbClr val="000066"/>
                </a:solidFill>
              </a:rPr>
              <a:t>;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Ampliação no prazo para reconhecimento de </a:t>
            </a:r>
            <a:r>
              <a:rPr lang="pt-BR" b="1" dirty="0" err="1">
                <a:solidFill>
                  <a:srgbClr val="000066"/>
                </a:solidFill>
              </a:rPr>
              <a:t>Pré</a:t>
            </a:r>
            <a:r>
              <a:rPr lang="pt-BR" b="1" dirty="0">
                <a:solidFill>
                  <a:srgbClr val="000066"/>
                </a:solidFill>
              </a:rPr>
              <a:t>-Investimento: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Projetos Executivos:  </a:t>
            </a:r>
            <a:r>
              <a:rPr lang="pt-BR" b="1" dirty="0">
                <a:solidFill>
                  <a:srgbClr val="FF0000"/>
                </a:solidFill>
              </a:rPr>
              <a:t>de 12 meses para 24 meses</a:t>
            </a:r>
            <a:r>
              <a:rPr lang="pt-BR" b="1" dirty="0">
                <a:solidFill>
                  <a:srgbClr val="00003E"/>
                </a:solidFill>
              </a:rPr>
              <a:t>;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Obras e Serviços: </a:t>
            </a:r>
            <a:r>
              <a:rPr lang="pt-BR" b="1" dirty="0">
                <a:solidFill>
                  <a:srgbClr val="FF0000"/>
                </a:solidFill>
              </a:rPr>
              <a:t>de 6 meses para 18 meses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endParaRPr lang="pt-BR" b="1" dirty="0">
              <a:solidFill>
                <a:srgbClr val="FF0000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Explicitada a possibilidade de financiamento de </a:t>
            </a:r>
            <a:r>
              <a:rPr lang="pt-BR" b="1" dirty="0">
                <a:solidFill>
                  <a:srgbClr val="FF0000"/>
                </a:solidFill>
              </a:rPr>
              <a:t>desapropriações</a:t>
            </a:r>
            <a:r>
              <a:rPr lang="pt-BR" b="1" dirty="0">
                <a:solidFill>
                  <a:srgbClr val="000066"/>
                </a:solidFill>
              </a:rPr>
              <a:t> e </a:t>
            </a:r>
            <a:r>
              <a:rPr lang="pt-BR" b="1" dirty="0">
                <a:solidFill>
                  <a:srgbClr val="FF0000"/>
                </a:solidFill>
              </a:rPr>
              <a:t>servidão de passagem</a:t>
            </a:r>
            <a:r>
              <a:rPr lang="pt-BR" b="1" dirty="0">
                <a:solidFill>
                  <a:srgbClr val="000066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222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6508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ALGUMAS PROPOSTAS ATENDIDAS PELO MCIDADES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Abertura de processo seletivo: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 com divulgação prévia de calendário – </a:t>
            </a:r>
            <a:r>
              <a:rPr lang="pt-BR" b="1" dirty="0" err="1" smtClean="0">
                <a:solidFill>
                  <a:srgbClr val="000066"/>
                </a:solidFill>
              </a:rPr>
              <a:t>Jul</a:t>
            </a:r>
            <a:r>
              <a:rPr lang="pt-BR" b="1" dirty="0" smtClean="0">
                <a:solidFill>
                  <a:srgbClr val="000066"/>
                </a:solidFill>
              </a:rPr>
              <a:t>/2017*(CMN) </a:t>
            </a:r>
            <a:r>
              <a:rPr lang="pt-BR" b="1" dirty="0">
                <a:solidFill>
                  <a:srgbClr val="000066"/>
                </a:solidFill>
              </a:rPr>
              <a:t>e </a:t>
            </a:r>
            <a:r>
              <a:rPr lang="pt-BR" b="1" dirty="0" smtClean="0">
                <a:solidFill>
                  <a:srgbClr val="000066"/>
                </a:solidFill>
              </a:rPr>
              <a:t>Mar/2018;</a:t>
            </a:r>
            <a:endParaRPr lang="pt-BR" b="1" dirty="0">
              <a:solidFill>
                <a:srgbClr val="000066"/>
              </a:solidFill>
            </a:endParaRP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para municípios de todos portes populacionais;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para modalidades: AA, ES, </a:t>
            </a:r>
            <a:r>
              <a:rPr lang="pt-BR" b="1" dirty="0">
                <a:solidFill>
                  <a:srgbClr val="FF0000"/>
                </a:solidFill>
              </a:rPr>
              <a:t>RCP, E&amp;P, Planos de Saneamento</a:t>
            </a:r>
            <a:r>
              <a:rPr lang="pt-BR" b="1" dirty="0">
                <a:solidFill>
                  <a:srgbClr val="000066"/>
                </a:solidFill>
              </a:rPr>
              <a:t>, </a:t>
            </a:r>
            <a:r>
              <a:rPr lang="pt-BR" b="1" dirty="0">
                <a:solidFill>
                  <a:srgbClr val="FF0000"/>
                </a:solidFill>
              </a:rPr>
              <a:t>RSU</a:t>
            </a:r>
            <a:r>
              <a:rPr lang="pt-BR" b="1" dirty="0">
                <a:solidFill>
                  <a:srgbClr val="000066"/>
                </a:solidFill>
              </a:rPr>
              <a:t> e MAP</a:t>
            </a:r>
            <a:r>
              <a:rPr lang="pt-BR" b="1" dirty="0" smtClean="0">
                <a:solidFill>
                  <a:srgbClr val="000066"/>
                </a:solidFill>
              </a:rPr>
              <a:t>.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A modalidade Plano de Saneamento </a:t>
            </a:r>
            <a:r>
              <a:rPr lang="pt-BR" b="1" dirty="0" smtClean="0">
                <a:solidFill>
                  <a:srgbClr val="000066"/>
                </a:solidFill>
              </a:rPr>
              <a:t>-  </a:t>
            </a:r>
            <a:r>
              <a:rPr lang="pt-BR" b="1" dirty="0">
                <a:solidFill>
                  <a:srgbClr val="000066"/>
                </a:solidFill>
              </a:rPr>
              <a:t>inscrição de uma única carta-consulta para elaborar os  referidos planos para diversos </a:t>
            </a:r>
            <a:r>
              <a:rPr lang="pt-BR" b="1" dirty="0" smtClean="0">
                <a:solidFill>
                  <a:srgbClr val="000066"/>
                </a:solidFill>
              </a:rPr>
              <a:t>municípios;</a:t>
            </a:r>
            <a:endParaRPr lang="pt-BR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3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9508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ALGUMAS PROPOSTAS ATENDIDAS PELO MCIDADES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27584" y="1621971"/>
            <a:ext cx="7635619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1700" b="1" dirty="0">
                <a:solidFill>
                  <a:srgbClr val="000066"/>
                </a:solidFill>
              </a:rPr>
              <a:t>As modalidades </a:t>
            </a:r>
            <a:r>
              <a:rPr lang="pt-BR" sz="1700" b="1" dirty="0">
                <a:solidFill>
                  <a:srgbClr val="FF0000"/>
                </a:solidFill>
              </a:rPr>
              <a:t>DI e Redução e Controle de Perdas </a:t>
            </a:r>
            <a:r>
              <a:rPr lang="pt-BR" sz="1700" b="1" dirty="0">
                <a:solidFill>
                  <a:srgbClr val="000066"/>
                </a:solidFill>
              </a:rPr>
              <a:t>permitem a inscrição de uma única carta-consulta para beneficiar diversos municípios;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1700" b="1" dirty="0">
                <a:solidFill>
                  <a:srgbClr val="000066"/>
                </a:solidFill>
              </a:rPr>
              <a:t>A modalidade </a:t>
            </a:r>
            <a:r>
              <a:rPr lang="pt-BR" sz="1700" b="1" dirty="0">
                <a:solidFill>
                  <a:srgbClr val="FF0000"/>
                </a:solidFill>
              </a:rPr>
              <a:t>de Redução e Controle de Perdas </a:t>
            </a:r>
            <a:r>
              <a:rPr lang="pt-BR" sz="1700" b="1" dirty="0">
                <a:solidFill>
                  <a:srgbClr val="000066"/>
                </a:solidFill>
              </a:rPr>
              <a:t>permite que alguma das ações obrigatórias para enquadramento sejam </a:t>
            </a:r>
            <a:r>
              <a:rPr lang="pt-BR" sz="1700" b="1" dirty="0" err="1" smtClean="0">
                <a:solidFill>
                  <a:srgbClr val="000066"/>
                </a:solidFill>
              </a:rPr>
              <a:t>excepcionalizadas</a:t>
            </a:r>
            <a:r>
              <a:rPr lang="pt-BR" sz="1700" b="1" dirty="0">
                <a:solidFill>
                  <a:srgbClr val="000066"/>
                </a:solidFill>
              </a:rPr>
              <a:t>, desde que comprovada o seu equacionamento ou a que esteja em </a:t>
            </a:r>
            <a:r>
              <a:rPr lang="pt-BR" sz="1700" b="1" dirty="0" smtClean="0">
                <a:solidFill>
                  <a:srgbClr val="000066"/>
                </a:solidFill>
              </a:rPr>
              <a:t>implantação(04 componentes)</a:t>
            </a:r>
          </a:p>
          <a:p>
            <a:pPr lvl="1" algn="just">
              <a:lnSpc>
                <a:spcPct val="150000"/>
              </a:lnSpc>
              <a:defRPr/>
            </a:pPr>
            <a:endParaRPr lang="pt-BR" sz="1700" b="1" dirty="0" smtClean="0">
              <a:solidFill>
                <a:srgbClr val="000066"/>
              </a:solidFill>
            </a:endParaRPr>
          </a:p>
          <a:p>
            <a:pPr lvl="1" algn="just">
              <a:lnSpc>
                <a:spcPct val="150000"/>
              </a:lnSpc>
              <a:defRPr/>
            </a:pPr>
            <a:r>
              <a:rPr lang="pt-BR" sz="1700" b="1" dirty="0" smtClean="0">
                <a:solidFill>
                  <a:srgbClr val="000066"/>
                </a:solidFill>
              </a:rPr>
              <a:t>SINTESE da Proposta de </a:t>
            </a:r>
            <a:r>
              <a:rPr lang="pt-BR" sz="1700" b="1" dirty="0" smtClean="0">
                <a:solidFill>
                  <a:srgbClr val="FF0000"/>
                </a:solidFill>
              </a:rPr>
              <a:t>Seleção</a:t>
            </a:r>
            <a:r>
              <a:rPr lang="pt-BR" sz="1700" b="1" dirty="0">
                <a:solidFill>
                  <a:srgbClr val="000066"/>
                </a:solidFill>
              </a:rPr>
              <a:t>:</a:t>
            </a:r>
            <a:r>
              <a:rPr lang="pt-BR" sz="1700" b="1" dirty="0" smtClean="0">
                <a:solidFill>
                  <a:srgbClr val="000066"/>
                </a:solidFill>
              </a:rPr>
              <a:t> </a:t>
            </a:r>
            <a:r>
              <a:rPr lang="pt-BR" sz="1700" b="1" dirty="0">
                <a:solidFill>
                  <a:srgbClr val="000066"/>
                </a:solidFill>
              </a:rPr>
              <a:t>25 itens, sendo 17 atendidas, 2 parcialmente atendidas, 2 não atendidas, 3 curto </a:t>
            </a:r>
            <a:r>
              <a:rPr lang="pt-BR" sz="1700" b="1" dirty="0" smtClean="0">
                <a:solidFill>
                  <a:srgbClr val="000066"/>
                </a:solidFill>
              </a:rPr>
              <a:t>e 1 </a:t>
            </a:r>
            <a:r>
              <a:rPr lang="pt-BR" sz="1700" b="1" dirty="0">
                <a:solidFill>
                  <a:srgbClr val="000066"/>
                </a:solidFill>
              </a:rPr>
              <a:t>médio </a:t>
            </a:r>
            <a:r>
              <a:rPr lang="pt-BR" sz="1700" b="1" dirty="0" smtClean="0">
                <a:solidFill>
                  <a:srgbClr val="000066"/>
                </a:solidFill>
              </a:rPr>
              <a:t>prazo.</a:t>
            </a:r>
            <a:endParaRPr lang="pt-BR" sz="17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3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ALGUMAS PROPOSTAS ATENDIDAS PARCIALMENTE PELO MCIDADES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899592" y="1833695"/>
            <a:ext cx="72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Permitir a Carta-Consulta unificada contemplando diversos municípios;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Permitir somente entrega de documentação digital</a:t>
            </a:r>
            <a:r>
              <a:rPr lang="pt-BR" b="1" dirty="0" smtClean="0">
                <a:solidFill>
                  <a:srgbClr val="000066"/>
                </a:solidFill>
              </a:rPr>
              <a:t>;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Rever critérios de medição adotados pela CAIXA quando o empreendimento é contratado na modalidade “empreitada global”</a:t>
            </a:r>
          </a:p>
        </p:txBody>
      </p:sp>
    </p:spTree>
    <p:extLst>
      <p:ext uri="{BB962C8B-B14F-4D97-AF65-F5344CB8AC3E}">
        <p14:creationId xmlns:p14="http://schemas.microsoft.com/office/powerpoint/2010/main" val="13470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PROPOSTAS EM ATENDIMENTO – CURTO PRAZO E MÉDIO PRAZO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18015" y="1526483"/>
            <a:ext cx="7613344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Permitir financiamento de obras com caráter provisório sem observância as normas técnicas em áreas carentes;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Dar transparência as análises de risco de crédito realizadas pelo AF;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Permitir reajustamento de valor de contrato a ser arcado com recursos do </a:t>
            </a:r>
            <a:r>
              <a:rPr lang="pt-BR" b="1" dirty="0" smtClean="0">
                <a:solidFill>
                  <a:srgbClr val="000066"/>
                </a:solidFill>
              </a:rPr>
              <a:t>FGTS*;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Rever as regras para utilização de saldo residual de </a:t>
            </a:r>
            <a:r>
              <a:rPr lang="pt-BR" b="1" dirty="0" smtClean="0">
                <a:solidFill>
                  <a:srgbClr val="000066"/>
                </a:solidFill>
              </a:rPr>
              <a:t>contratos*;</a:t>
            </a:r>
            <a:endParaRPr lang="pt-BR" b="1" dirty="0">
              <a:solidFill>
                <a:srgbClr val="000066"/>
              </a:solidFill>
            </a:endParaRPr>
          </a:p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4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ALGUMAS PROPOSTAS NÃO ATENDIDAS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80862" y="1833695"/>
            <a:ext cx="7613344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Permitir Carta-Consulta/Contrato único por tomador – apenas com a estimativa: de valores dos empreendimentos, de municípios a serem beneficiados  e de </a:t>
            </a:r>
            <a:r>
              <a:rPr lang="pt-BR" b="1" dirty="0" smtClean="0">
                <a:solidFill>
                  <a:srgbClr val="000066"/>
                </a:solidFill>
              </a:rPr>
              <a:t>modalidades;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Excluir necessidade de aporte de contrapartida;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Permitir desembolso quando o Tomador estiver inadimplente</a:t>
            </a:r>
            <a:r>
              <a:rPr lang="pt-BR" b="1" dirty="0" smtClean="0">
                <a:solidFill>
                  <a:srgbClr val="000066"/>
                </a:solidFill>
              </a:rPr>
              <a:t>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Dispensar a exigência de LO </a:t>
            </a:r>
            <a:r>
              <a:rPr lang="pt-BR" b="1" dirty="0" smtClean="0">
                <a:solidFill>
                  <a:srgbClr val="000066"/>
                </a:solidFill>
              </a:rPr>
              <a:t>-   </a:t>
            </a:r>
            <a:r>
              <a:rPr lang="pt-BR" b="1" dirty="0">
                <a:solidFill>
                  <a:srgbClr val="000066"/>
                </a:solidFill>
              </a:rPr>
              <a:t>último desembolso</a:t>
            </a:r>
            <a:r>
              <a:rPr lang="pt-BR" b="1" dirty="0" smtClean="0">
                <a:solidFill>
                  <a:srgbClr val="000066"/>
                </a:solidFill>
              </a:rPr>
              <a:t>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Ampliar o prazo de carência </a:t>
            </a:r>
            <a:r>
              <a:rPr lang="pt-BR" b="1" dirty="0" smtClean="0">
                <a:solidFill>
                  <a:srgbClr val="000066"/>
                </a:solidFill>
              </a:rPr>
              <a:t>passando - 1º </a:t>
            </a:r>
            <a:r>
              <a:rPr lang="pt-BR" b="1" dirty="0">
                <a:solidFill>
                  <a:srgbClr val="000066"/>
                </a:solidFill>
              </a:rPr>
              <a:t>desembolso;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2000" b="1" dirty="0">
              <a:solidFill>
                <a:srgbClr val="000066"/>
              </a:solidFill>
            </a:endParaRPr>
          </a:p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2000" b="1" dirty="0" smtClean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2000" b="1" dirty="0">
              <a:solidFill>
                <a:srgbClr val="000066"/>
              </a:solidFill>
            </a:endParaRPr>
          </a:p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000066"/>
              </a:solidFill>
            </a:endParaRPr>
          </a:p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PROPOSTAS FORA DA COMPETÊNCIA DO GT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1556792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Assegurar recursos financeiros aos prestadores com baixa capacidade de endividamento;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Elaborar legislação específica  para licenciamento ambiental de obras de saneamento;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Elaborar norma que preveja a cobrança específica para esgotamento sanitário e torne obrigatória as ligações de esgoto aonde houver rede</a:t>
            </a:r>
            <a:r>
              <a:rPr lang="pt-BR" b="1" dirty="0" smtClean="0">
                <a:solidFill>
                  <a:srgbClr val="000066"/>
                </a:solidFill>
              </a:rPr>
              <a:t>;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Instituir benefícios tributários para os prestadores que universalizarem os serviços de saneamento.</a:t>
            </a:r>
          </a:p>
        </p:txBody>
      </p:sp>
    </p:spTree>
    <p:extLst>
      <p:ext uri="{BB962C8B-B14F-4D97-AF65-F5344CB8AC3E}">
        <p14:creationId xmlns:p14="http://schemas.microsoft.com/office/powerpoint/2010/main" val="300003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251520" y="188640"/>
            <a:ext cx="8496944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Obras Paralisadas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Carteira DFIN- PAC FGTS                 </a:t>
            </a:r>
            <a:r>
              <a:rPr lang="pt-BR" sz="2400" b="1" dirty="0" smtClean="0">
                <a:solidFill>
                  <a:schemeClr val="tx1"/>
                </a:solidFill>
              </a:rPr>
              <a:t>Ref. Julho/17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1556792"/>
            <a:ext cx="813690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93856"/>
              </p:ext>
            </p:extLst>
          </p:nvPr>
        </p:nvGraphicFramePr>
        <p:xfrm>
          <a:off x="561242" y="1916832"/>
          <a:ext cx="8043205" cy="3097161"/>
        </p:xfrm>
        <a:graphic>
          <a:graphicData uri="http://schemas.openxmlformats.org/drawingml/2006/table">
            <a:tbl>
              <a:tblPr/>
              <a:tblGrid>
                <a:gridCol w="3261889"/>
                <a:gridCol w="1519427"/>
                <a:gridCol w="3261889"/>
              </a:tblGrid>
              <a:tr h="37770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Situação do Empreendimento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2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Quantidade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Investimento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</a:tr>
              <a:tr h="3884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(R$ Milhões)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88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Não Iniciada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301,3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 Execução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16.916,6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Paralisadas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7.504,7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Obras Físicas Concluídas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578,9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Concluídas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6.226,4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31.527,9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2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87466"/>
            <a:ext cx="8496944" cy="9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251520" y="188640"/>
            <a:ext cx="8496944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4- Orçamento FGTS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Saneamento para Todos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1556792"/>
            <a:ext cx="813690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920725"/>
              </p:ext>
            </p:extLst>
          </p:nvPr>
        </p:nvGraphicFramePr>
        <p:xfrm>
          <a:off x="539552" y="1988840"/>
          <a:ext cx="7923650" cy="2694876"/>
        </p:xfrm>
        <a:graphic>
          <a:graphicData uri="http://schemas.openxmlformats.org/drawingml/2006/table">
            <a:tbl>
              <a:tblPr/>
              <a:tblGrid>
                <a:gridCol w="798604"/>
                <a:gridCol w="1834294"/>
                <a:gridCol w="1896684"/>
                <a:gridCol w="1913322"/>
                <a:gridCol w="1480746"/>
              </a:tblGrid>
              <a:tr h="5275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Orçamento Inicial (R$)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Orçamento 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(R$)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Contratado (R$)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Utilizado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75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5.068.239.000,00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2.650.530.000,00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226.641.000,00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3.940.799.455,26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9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6.000.000.000,00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1.980.000.000,00*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5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77272"/>
            <a:ext cx="84969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251520" y="188640"/>
            <a:ext cx="8496944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10/2018 – CRONOGRAMA DA PRIMEIRA FASE</a:t>
            </a:r>
            <a:r>
              <a:rPr lang="pt-BR" sz="2800" b="1" dirty="0" smtClean="0">
                <a:solidFill>
                  <a:schemeClr val="tx1"/>
                </a:solidFill>
              </a:rPr>
              <a:t>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1556792"/>
            <a:ext cx="813690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31370"/>
              </p:ext>
            </p:extLst>
          </p:nvPr>
        </p:nvGraphicFramePr>
        <p:xfrm>
          <a:off x="1043607" y="1556792"/>
          <a:ext cx="7128792" cy="4261564"/>
        </p:xfrm>
        <a:graphic>
          <a:graphicData uri="http://schemas.openxmlformats.org/drawingml/2006/table">
            <a:tbl>
              <a:tblPr/>
              <a:tblGrid>
                <a:gridCol w="3447987"/>
                <a:gridCol w="1226935"/>
                <a:gridCol w="1226935"/>
                <a:gridCol w="1226935"/>
              </a:tblGrid>
              <a:tr h="1449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PROCEDIMENTO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PRAZOS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49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INÍCIO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TÉRMINO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612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Cadastramento da carta-consulta pelo proponente no sistema da SNSA/MCIDADES e anexação da documentação para pré-qualificação institucional e técnica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24/07/2017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25/08/2017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6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 complementar para envio pelos proponentes de documentação complementar ao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MCidades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em meio digital, via serviço postal ou protocolada no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MCidades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01/09/2017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37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Enquadramento e análise técnica das cartas-consulta pela SNSA/MCIDADES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01/12/2017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37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Divulgação </a:t>
                      </a:r>
                      <a:r>
                        <a:rPr lang="pt-B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on-line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das propostas a serem apresentadas aos agentes financeiros</a:t>
                      </a:r>
                      <a:endParaRPr lang="pt-BR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04/12/2017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Apresentação pelo proponente das documentações técnicas, jurídicas e institucionais junto ao agente financeiro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29/12/2017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12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Validação das propostas pelo agente financeiro para proponentes do tipo prestadores de serviços, em formato de empresa pública ou sociedade de economia mista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16/03/2018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68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Divulgação do primeiro resultado da seleção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27/03/2018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Emissão dos termos de habilitação pela SNSA/MCIDADES das propostas relativas ao primeiro resultado da seleção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17/04/2018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12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limite para contratação da operação para proponentes do tipo prestadores de serviço, em formato de empresa pública ou sociedade de economia mista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31/08/2018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31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431294"/>
            <a:ext cx="8489708" cy="123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02772" y="260648"/>
            <a:ext cx="8496943" cy="4247317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sz="2400" b="1" dirty="0" smtClean="0">
              <a:solidFill>
                <a:srgbClr val="000066"/>
              </a:solidFill>
            </a:endParaRPr>
          </a:p>
          <a:p>
            <a:pPr algn="just">
              <a:lnSpc>
                <a:spcPct val="150000"/>
              </a:lnSpc>
              <a:defRPr/>
            </a:pPr>
            <a:endParaRPr lang="pt-BR" sz="2400" b="1" dirty="0">
              <a:solidFill>
                <a:srgbClr val="000066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200" b="1" dirty="0" smtClean="0">
                <a:solidFill>
                  <a:srgbClr val="000066"/>
                </a:solidFill>
              </a:rPr>
              <a:t>1. Organograma do Ministério das Cidades e da SNSA </a:t>
            </a:r>
            <a:endParaRPr lang="pt-BR" sz="2200" b="1" dirty="0">
              <a:solidFill>
                <a:srgbClr val="000066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200" b="1" dirty="0" smtClean="0">
                <a:solidFill>
                  <a:srgbClr val="000066"/>
                </a:solidFill>
              </a:rPr>
              <a:t>2. GT </a:t>
            </a:r>
            <a:r>
              <a:rPr lang="pt-BR" sz="2200" b="1" dirty="0">
                <a:solidFill>
                  <a:srgbClr val="000066"/>
                </a:solidFill>
              </a:rPr>
              <a:t>– </a:t>
            </a:r>
            <a:r>
              <a:rPr lang="pt-BR" sz="2200" b="1" dirty="0" smtClean="0">
                <a:solidFill>
                  <a:srgbClr val="000066"/>
                </a:solidFill>
              </a:rPr>
              <a:t>Saneamento: Desburocratização </a:t>
            </a:r>
            <a:r>
              <a:rPr lang="pt-BR" sz="2200" b="1" dirty="0">
                <a:solidFill>
                  <a:srgbClr val="000066"/>
                </a:solidFill>
              </a:rPr>
              <a:t>e Simplificação de Processos </a:t>
            </a:r>
            <a:r>
              <a:rPr lang="pt-BR" sz="2200" b="1" dirty="0" smtClean="0">
                <a:solidFill>
                  <a:srgbClr val="000066"/>
                </a:solidFill>
              </a:rPr>
              <a:t>no  </a:t>
            </a:r>
            <a:r>
              <a:rPr lang="pt-BR" sz="2200" b="1" dirty="0" smtClean="0">
                <a:solidFill>
                  <a:srgbClr val="000066"/>
                </a:solidFill>
              </a:rPr>
              <a:t>âmbito </a:t>
            </a:r>
            <a:r>
              <a:rPr lang="pt-BR" sz="2200" b="1" dirty="0">
                <a:solidFill>
                  <a:srgbClr val="000066"/>
                </a:solidFill>
              </a:rPr>
              <a:t>do Programa SPT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200" b="1" dirty="0" smtClean="0">
                <a:solidFill>
                  <a:srgbClr val="000066"/>
                </a:solidFill>
              </a:rPr>
              <a:t>3. Obras </a:t>
            </a:r>
            <a:r>
              <a:rPr lang="pt-BR" sz="2200" b="1" dirty="0">
                <a:solidFill>
                  <a:srgbClr val="000066"/>
                </a:solidFill>
              </a:rPr>
              <a:t>Paralisadas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200" b="1" dirty="0" smtClean="0">
                <a:solidFill>
                  <a:srgbClr val="000066"/>
                </a:solidFill>
              </a:rPr>
              <a:t>4. Orçamento FGTS 2015/18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200" b="1" dirty="0" smtClean="0">
                <a:solidFill>
                  <a:srgbClr val="000066"/>
                </a:solidFill>
              </a:rPr>
              <a:t>5. Cronograma Avançar Cidades </a:t>
            </a:r>
            <a:r>
              <a:rPr lang="pt-BR" sz="2200" b="1" dirty="0">
                <a:solidFill>
                  <a:srgbClr val="000066"/>
                </a:solidFill>
              </a:rPr>
              <a:t>-</a:t>
            </a:r>
            <a:r>
              <a:rPr lang="pt-BR" sz="2200" b="1" dirty="0" smtClean="0">
                <a:solidFill>
                  <a:srgbClr val="000066"/>
                </a:solidFill>
              </a:rPr>
              <a:t>Saneamento -Primeira e Segunda Fase</a:t>
            </a:r>
            <a:endParaRPr lang="pt-BR" sz="2200" b="1" dirty="0">
              <a:solidFill>
                <a:srgbClr val="000066"/>
              </a:solidFill>
            </a:endParaRPr>
          </a:p>
        </p:txBody>
      </p:sp>
      <p:sp>
        <p:nvSpPr>
          <p:cNvPr id="8" name="Arredondar Retângulo em um Canto Diagonal 7"/>
          <p:cNvSpPr/>
          <p:nvPr/>
        </p:nvSpPr>
        <p:spPr>
          <a:xfrm>
            <a:off x="539552" y="188640"/>
            <a:ext cx="8280920" cy="913085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Sumário</a:t>
            </a:r>
            <a:r>
              <a:rPr lang="pt-BR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endParaRPr lang="pt-BR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74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021288"/>
            <a:ext cx="849694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251520" y="188640"/>
            <a:ext cx="8496944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10/2018 – CRONOGRAMA DA PRIMEIRA FASE</a:t>
            </a:r>
            <a:r>
              <a:rPr lang="pt-BR" sz="2800" b="1" dirty="0" smtClean="0">
                <a:solidFill>
                  <a:schemeClr val="tx1"/>
                </a:solidFill>
              </a:rPr>
              <a:t>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1556792"/>
            <a:ext cx="813690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128897"/>
              </p:ext>
            </p:extLst>
          </p:nvPr>
        </p:nvGraphicFramePr>
        <p:xfrm>
          <a:off x="662136" y="1621971"/>
          <a:ext cx="7438257" cy="892696"/>
        </p:xfrm>
        <a:graphic>
          <a:graphicData uri="http://schemas.openxmlformats.org/drawingml/2006/table">
            <a:tbl>
              <a:tblPr/>
              <a:tblGrid>
                <a:gridCol w="3597666"/>
                <a:gridCol w="1280197"/>
                <a:gridCol w="1280197"/>
                <a:gridCol w="1280197"/>
              </a:tblGrid>
              <a:tr h="4463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PROCEDIMENTO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PRAZOS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63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INÍCIO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TÉRMINO</a:t>
                      </a:r>
                    </a:p>
                  </a:txBody>
                  <a:tcPr marL="7456" marR="7456" marT="7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795169"/>
              </p:ext>
            </p:extLst>
          </p:nvPr>
        </p:nvGraphicFramePr>
        <p:xfrm>
          <a:off x="642258" y="2564903"/>
          <a:ext cx="7458134" cy="3461385"/>
        </p:xfrm>
        <a:graphic>
          <a:graphicData uri="http://schemas.openxmlformats.org/drawingml/2006/table">
            <a:tbl>
              <a:tblPr/>
              <a:tblGrid>
                <a:gridCol w="3558585"/>
                <a:gridCol w="378573"/>
                <a:gridCol w="3520976"/>
              </a:tblGrid>
              <a:tr h="6081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Validação das propostas pelo agente financeiro para proponentes do tipo Estados, Distrito Federal ou Municípios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06/07/2018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1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Divulgação do resultado da seleção para proponentes do tipo Estados, Distrito Federal ou Municípios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23/07/2018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8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Emissão dos termos de habilitação pela SNSA/MCIDADES das propostas relativas aos proponentes do tipo Estados, Distrito Federal ou Municípios (etapa não formalizada)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06/08/2018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1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limite para contratação da operação para proponentes do tipo Estados e Distrito Federal (etapa não formalizada)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31/08/2018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1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limite para contratação da operação para proponentes do tipo Municípios (etapa não formalizada)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19/12/2018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5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021288"/>
            <a:ext cx="849694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251520" y="188640"/>
            <a:ext cx="8496944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07/2018 – CRONOGRAMA DA </a:t>
            </a:r>
          </a:p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SEGUNDA FASE</a:t>
            </a:r>
            <a:r>
              <a:rPr lang="pt-BR" sz="2800" b="1" dirty="0" smtClean="0">
                <a:solidFill>
                  <a:schemeClr val="tx1"/>
                </a:solidFill>
              </a:rPr>
              <a:t>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1556792"/>
            <a:ext cx="813690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772185"/>
              </p:ext>
            </p:extLst>
          </p:nvPr>
        </p:nvGraphicFramePr>
        <p:xfrm>
          <a:off x="580864" y="1675584"/>
          <a:ext cx="7755090" cy="4201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50909"/>
                <a:gridCol w="1334727"/>
                <a:gridCol w="1334727"/>
                <a:gridCol w="1334727"/>
              </a:tblGrid>
              <a:tr h="2236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PROCEDIMENTO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PRAZOS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36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INÍCIO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TÉRMINO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4352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Cadastramento da carta-consulta pelo proponente no sistema da SNSA/MCIDADES e anexação da documentação para pré-qualificação institucional e técnica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-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02/04/2018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18/06/2018</a:t>
                      </a:r>
                      <a:endParaRPr lang="pt-B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87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Prazo complementar para envio pelos proponentes de documentação complementar ao </a:t>
                      </a:r>
                      <a:r>
                        <a:rPr lang="pt-BR" sz="1200" u="none" strike="noStrike" dirty="0" err="1">
                          <a:effectLst/>
                        </a:rPr>
                        <a:t>MCidades</a:t>
                      </a:r>
                      <a:r>
                        <a:rPr lang="pt-BR" sz="1200" u="none" strike="noStrike" dirty="0">
                          <a:effectLst/>
                        </a:rPr>
                        <a:t>, em meio digital, via serviço postal ou protocolada no </a:t>
                      </a:r>
                      <a:r>
                        <a:rPr lang="pt-BR" sz="1200" u="none" strike="noStrike" dirty="0" err="1">
                          <a:effectLst/>
                        </a:rPr>
                        <a:t>MCidades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Até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smtClean="0">
                          <a:effectLst/>
                        </a:rPr>
                        <a:t>25/06/2018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65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Enquadramento e pré-qualificação técnica das cartas-consulta pela SNSA/MCIDADES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Até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14/09/2018 *</a:t>
                      </a:r>
                      <a:endParaRPr lang="pt-B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65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Divulgação on-line das propostas a serem apresentadas aos agentes financeiros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Até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21/09/2018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00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Apresentação pelo proponente das documentações técnicas, jurídicas e institucionais junto ao agente financeiro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Até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15/10/2018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169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Validação das propostas pelo agente financeiro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Até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07/12/2018</a:t>
                      </a:r>
                      <a:endParaRPr lang="pt-B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30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Hierarquização e resultado da Seleção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Até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19/12/2018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4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05" y="188640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73216"/>
            <a:ext cx="849694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80862" y="1730468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1556792"/>
            <a:ext cx="676598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1621971"/>
            <a:ext cx="6949007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7544" y="1556792"/>
            <a:ext cx="813690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b="1" dirty="0">
              <a:solidFill>
                <a:srgbClr val="000066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80862" y="1556792"/>
            <a:ext cx="7848872" cy="30469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Obrigado!</a:t>
            </a:r>
          </a:p>
          <a:p>
            <a:pPr algn="ctr"/>
            <a:endParaRPr lang="pt-B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sergio.wippel@cidades.gov.br</a:t>
            </a:r>
            <a:endParaRPr lang="pt-B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(61) 2108-1914</a:t>
            </a:r>
          </a:p>
        </p:txBody>
      </p:sp>
    </p:spTree>
    <p:extLst>
      <p:ext uri="{BB962C8B-B14F-4D97-AF65-F5344CB8AC3E}">
        <p14:creationId xmlns:p14="http://schemas.microsoft.com/office/powerpoint/2010/main" val="25939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431294"/>
            <a:ext cx="8489708" cy="123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375841470"/>
              </p:ext>
            </p:extLst>
          </p:nvPr>
        </p:nvGraphicFramePr>
        <p:xfrm>
          <a:off x="684213" y="1125538"/>
          <a:ext cx="7777162" cy="5019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Arredondar Retângulo em um Canto Diagonal 7"/>
          <p:cNvSpPr/>
          <p:nvPr/>
        </p:nvSpPr>
        <p:spPr>
          <a:xfrm>
            <a:off x="431540" y="212453"/>
            <a:ext cx="8280920" cy="913085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1 - ORGANOGRAMA </a:t>
            </a:r>
            <a:endParaRPr lang="pt-BR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04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431294"/>
            <a:ext cx="8489708" cy="123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418919657"/>
              </p:ext>
            </p:extLst>
          </p:nvPr>
        </p:nvGraphicFramePr>
        <p:xfrm>
          <a:off x="899592" y="1556792"/>
          <a:ext cx="756084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Arredondar Retângulo em um Canto Diagonal 7"/>
          <p:cNvSpPr/>
          <p:nvPr/>
        </p:nvSpPr>
        <p:spPr>
          <a:xfrm>
            <a:off x="539552" y="188640"/>
            <a:ext cx="8280920" cy="913085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ORGANOGRAMA DA SNSA </a:t>
            </a:r>
            <a:endParaRPr lang="pt-BR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85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492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431294"/>
            <a:ext cx="8489708" cy="123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539552" y="188640"/>
            <a:ext cx="8280920" cy="913085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 - SANEAMENTO</a:t>
            </a:r>
            <a:endParaRPr lang="pt-BR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55576" y="1412776"/>
            <a:ext cx="7632848" cy="3788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b="1" dirty="0">
                <a:solidFill>
                  <a:srgbClr val="FF0000"/>
                </a:solidFill>
              </a:rPr>
              <a:t>Objetivo:</a:t>
            </a:r>
            <a:r>
              <a:rPr lang="pt-BR" b="1" dirty="0">
                <a:solidFill>
                  <a:srgbClr val="000066"/>
                </a:solidFill>
              </a:rPr>
              <a:t> identificar entraves </a:t>
            </a:r>
            <a:r>
              <a:rPr lang="pt-BR" b="1" dirty="0" smtClean="0">
                <a:solidFill>
                  <a:srgbClr val="000066"/>
                </a:solidFill>
              </a:rPr>
              <a:t> </a:t>
            </a:r>
            <a:r>
              <a:rPr lang="pt-BR" b="1" dirty="0">
                <a:solidFill>
                  <a:srgbClr val="000066"/>
                </a:solidFill>
              </a:rPr>
              <a:t>e propor meios para fomentar a ampliação e a melhoria da qualidade dos </a:t>
            </a:r>
            <a:r>
              <a:rPr lang="pt-BR" b="1" dirty="0" smtClean="0">
                <a:solidFill>
                  <a:srgbClr val="000066"/>
                </a:solidFill>
              </a:rPr>
              <a:t>serviços.</a:t>
            </a:r>
            <a:endParaRPr lang="pt-BR" b="1" dirty="0">
              <a:solidFill>
                <a:srgbClr val="000066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b="1" dirty="0">
                <a:solidFill>
                  <a:srgbClr val="FF0000"/>
                </a:solidFill>
              </a:rPr>
              <a:t>Estratégia de atuação:</a:t>
            </a:r>
            <a:r>
              <a:rPr lang="pt-BR" b="1" dirty="0">
                <a:solidFill>
                  <a:srgbClr val="000066"/>
                </a:solidFill>
              </a:rPr>
              <a:t> desburocratização e simplificação de procedimentos para a contratação de operações de crédito para saneamento com recursos do FGTS.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b="1" dirty="0">
                <a:solidFill>
                  <a:srgbClr val="FF0000"/>
                </a:solidFill>
              </a:rPr>
              <a:t>Atores envolvidos: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 smtClean="0">
                <a:solidFill>
                  <a:srgbClr val="000066"/>
                </a:solidFill>
              </a:rPr>
              <a:t>AESBE – ABCON –</a:t>
            </a:r>
            <a:r>
              <a:rPr lang="pt-BR" b="1" dirty="0" smtClean="0">
                <a:solidFill>
                  <a:srgbClr val="FF0000"/>
                </a:solidFill>
              </a:rPr>
              <a:t> ASSEMAE</a:t>
            </a:r>
            <a:r>
              <a:rPr lang="pt-BR" b="1" dirty="0" smtClean="0">
                <a:solidFill>
                  <a:srgbClr val="000066"/>
                </a:solidFill>
              </a:rPr>
              <a:t>;</a:t>
            </a:r>
            <a:endParaRPr lang="pt-BR" b="1" dirty="0">
              <a:solidFill>
                <a:srgbClr val="000066"/>
              </a:solidFill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Agente Operador do FGTS;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Agente Financeiro CAIXA (</a:t>
            </a:r>
            <a:r>
              <a:rPr lang="pt-BR" b="1" dirty="0" err="1">
                <a:solidFill>
                  <a:srgbClr val="000066"/>
                </a:solidFill>
              </a:rPr>
              <a:t>Gecoa</a:t>
            </a:r>
            <a:r>
              <a:rPr lang="pt-BR" b="1" dirty="0">
                <a:solidFill>
                  <a:srgbClr val="000066"/>
                </a:solidFill>
              </a:rPr>
              <a:t>; </a:t>
            </a:r>
            <a:r>
              <a:rPr lang="pt-BR" b="1" dirty="0" err="1">
                <a:solidFill>
                  <a:srgbClr val="000066"/>
                </a:solidFill>
              </a:rPr>
              <a:t>Gepad</a:t>
            </a:r>
            <a:r>
              <a:rPr lang="pt-BR" b="1" dirty="0">
                <a:solidFill>
                  <a:srgbClr val="000066"/>
                </a:solidFill>
              </a:rPr>
              <a:t> e </a:t>
            </a:r>
            <a:r>
              <a:rPr lang="pt-BR" b="1" dirty="0" err="1">
                <a:solidFill>
                  <a:srgbClr val="000066"/>
                </a:solidFill>
              </a:rPr>
              <a:t>Gegov</a:t>
            </a:r>
            <a:r>
              <a:rPr lang="pt-BR" b="1" dirty="0">
                <a:solidFill>
                  <a:srgbClr val="000066"/>
                </a:solidFill>
              </a:rPr>
              <a:t>).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3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2008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517232"/>
            <a:ext cx="848970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539552" y="188640"/>
            <a:ext cx="8280920" cy="913085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 - SANEAMENTO</a:t>
            </a:r>
            <a:endParaRPr lang="pt-BR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b="1" dirty="0">
                <a:solidFill>
                  <a:srgbClr val="FF0000"/>
                </a:solidFill>
              </a:rPr>
              <a:t>Histórico:</a:t>
            </a:r>
            <a:r>
              <a:rPr lang="pt-BR" b="1" dirty="0">
                <a:solidFill>
                  <a:srgbClr val="000066"/>
                </a:solidFill>
              </a:rPr>
              <a:t>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Primeiras reuniões </a:t>
            </a:r>
            <a:r>
              <a:rPr lang="pt-BR" b="1" dirty="0">
                <a:solidFill>
                  <a:srgbClr val="000066"/>
                </a:solidFill>
              </a:rPr>
              <a:t>(elaboração de documento-base c/ representantes do GAP/CCFGTS): último quadrimestre de 2016 </a:t>
            </a:r>
            <a:r>
              <a:rPr lang="pt-BR" b="1" dirty="0" smtClean="0">
                <a:solidFill>
                  <a:srgbClr val="000066"/>
                </a:solidFill>
              </a:rPr>
              <a:t>.</a:t>
            </a:r>
            <a:endParaRPr lang="pt-BR" b="1" dirty="0">
              <a:solidFill>
                <a:srgbClr val="000066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Reuniões realizadas em 2017</a:t>
            </a:r>
            <a:r>
              <a:rPr lang="pt-BR" b="1" dirty="0">
                <a:solidFill>
                  <a:srgbClr val="000066"/>
                </a:solidFill>
              </a:rPr>
              <a:t> (detalhamento das propostas): 14/03; 21/03; 23/03; </a:t>
            </a:r>
            <a:r>
              <a:rPr lang="pt-BR" b="1" dirty="0" smtClean="0">
                <a:solidFill>
                  <a:srgbClr val="000066"/>
                </a:solidFill>
              </a:rPr>
              <a:t>28/03, </a:t>
            </a:r>
            <a:r>
              <a:rPr lang="pt-BR" b="1" dirty="0">
                <a:solidFill>
                  <a:srgbClr val="000066"/>
                </a:solidFill>
              </a:rPr>
              <a:t>11/04 , 06/07 e 26/07.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Consolidação das propostas: </a:t>
            </a:r>
            <a:r>
              <a:rPr lang="pt-BR" b="1" dirty="0">
                <a:solidFill>
                  <a:srgbClr val="000066"/>
                </a:solidFill>
              </a:rPr>
              <a:t>(Agosto e Setembro/2017)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Apresentação dos trabalhos no GT </a:t>
            </a:r>
            <a:r>
              <a:rPr lang="pt-BR" b="1" dirty="0">
                <a:solidFill>
                  <a:srgbClr val="000066"/>
                </a:solidFill>
              </a:rPr>
              <a:t>– âmbito do CCFGTS (Outubro/2017)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Continuação dos trabalhos </a:t>
            </a:r>
            <a:r>
              <a:rPr lang="pt-BR" b="1" dirty="0">
                <a:solidFill>
                  <a:srgbClr val="000066"/>
                </a:solidFill>
              </a:rPr>
              <a:t>– Parcialmente e a curto e médio prazo (Segundo semestre/2018)</a:t>
            </a:r>
          </a:p>
        </p:txBody>
      </p:sp>
    </p:spTree>
    <p:extLst>
      <p:ext uri="{BB962C8B-B14F-4D97-AF65-F5344CB8AC3E}">
        <p14:creationId xmlns:p14="http://schemas.microsoft.com/office/powerpoint/2010/main" val="317709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2008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805264"/>
            <a:ext cx="848970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539552" y="188640"/>
            <a:ext cx="8280920" cy="913085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PROPOSTAS APRESENTADAS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70 PROPOSTAS SUBDIVIDIDAS EM 82 ITENS</a:t>
            </a:r>
            <a:endParaRPr lang="pt-BR" sz="2800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241825"/>
              </p:ext>
            </p:extLst>
          </p:nvPr>
        </p:nvGraphicFramePr>
        <p:xfrm>
          <a:off x="899592" y="1663068"/>
          <a:ext cx="7272808" cy="408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1237"/>
                <a:gridCol w="1837381"/>
                <a:gridCol w="1684190"/>
              </a:tblGrid>
              <a:tr h="534545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Classificação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Nº</a:t>
                      </a:r>
                      <a:r>
                        <a:rPr lang="pt-BR" sz="1600" baseline="0" dirty="0" smtClean="0"/>
                        <a:t> de Propostas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Nº</a:t>
                      </a:r>
                      <a:r>
                        <a:rPr lang="pt-BR" sz="1600" baseline="0" dirty="0" smtClean="0"/>
                        <a:t> de Itens</a:t>
                      </a:r>
                      <a:endParaRPr lang="pt-BR" sz="1600" dirty="0"/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Processo</a:t>
                      </a:r>
                      <a:r>
                        <a:rPr lang="pt-BR" sz="1600" baseline="0" dirty="0" smtClean="0">
                          <a:solidFill>
                            <a:srgbClr val="000066"/>
                          </a:solidFill>
                        </a:rPr>
                        <a:t> de Seleção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23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25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Enquadramento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02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02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Validação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07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09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Autorização da STN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02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02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Contratação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07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08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Desembolso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15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20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Outros Aspectos: Normas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08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Outros Aspectos:</a:t>
                      </a:r>
                      <a:r>
                        <a:rPr lang="pt-BR" sz="1600" baseline="0" dirty="0" smtClean="0">
                          <a:solidFill>
                            <a:srgbClr val="000066"/>
                          </a:solidFill>
                        </a:rPr>
                        <a:t> Eq. Técnica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04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04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534545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Outros Aspectos: Cond. Financeiras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02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000066"/>
                          </a:solidFill>
                        </a:rPr>
                        <a:t>02</a:t>
                      </a:r>
                      <a:endParaRPr lang="pt-BR" sz="16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0945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82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2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2008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2" y="5517232"/>
            <a:ext cx="848970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539552" y="188640"/>
            <a:ext cx="828092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SITUAÇÃO DE ATENDIMENTO DAS PROPOSTAS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47088"/>
              </p:ext>
            </p:extLst>
          </p:nvPr>
        </p:nvGraphicFramePr>
        <p:xfrm>
          <a:off x="683567" y="1962902"/>
          <a:ext cx="7652387" cy="348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0714"/>
                <a:gridCol w="3261673"/>
              </a:tblGrid>
              <a:tr h="497475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Atendimento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Nº</a:t>
                      </a:r>
                      <a:r>
                        <a:rPr lang="pt-BR" baseline="0" dirty="0" smtClean="0"/>
                        <a:t> de Itens</a:t>
                      </a:r>
                      <a:endParaRPr lang="pt-BR" dirty="0"/>
                    </a:p>
                  </a:txBody>
                  <a:tcPr/>
                </a:tc>
              </a:tr>
              <a:tr h="497475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SIM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30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497475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PARCIALMENTE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09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497475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NÃO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09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497475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EM</a:t>
                      </a:r>
                      <a:r>
                        <a:rPr lang="pt-BR" baseline="0" dirty="0" smtClean="0">
                          <a:solidFill>
                            <a:srgbClr val="000066"/>
                          </a:solidFill>
                        </a:rPr>
                        <a:t> ATENDIMENTO – CURTO PRAZO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16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497475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EM ATENDIMENTO – MÉDIO PRAZO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11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497475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FORA</a:t>
                      </a:r>
                      <a:r>
                        <a:rPr lang="pt-BR" baseline="0" dirty="0" smtClean="0">
                          <a:solidFill>
                            <a:srgbClr val="000066"/>
                          </a:solidFill>
                        </a:rPr>
                        <a:t> DA COMPETÊNCIA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>
                          <a:solidFill>
                            <a:srgbClr val="000066"/>
                          </a:solidFill>
                        </a:rPr>
                        <a:t>07</a:t>
                      </a:r>
                      <a:endParaRPr lang="pt-BR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2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96944" cy="65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17232"/>
            <a:ext cx="849694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edondar Retângulo em um Canto Diagonal 7"/>
          <p:cNvSpPr/>
          <p:nvPr/>
        </p:nvSpPr>
        <p:spPr>
          <a:xfrm>
            <a:off x="402772" y="188640"/>
            <a:ext cx="8417700" cy="128021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2- GT- SANEAMENTO 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ALGUMAS PROPOSTAS ATENDIDAS PELO MCIDADES 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80862" y="1498033"/>
            <a:ext cx="7755093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t-BR" b="1" dirty="0" smtClean="0">
              <a:solidFill>
                <a:srgbClr val="000066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5" y="12072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614331" y="1730468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2000" b="1" dirty="0">
                <a:solidFill>
                  <a:srgbClr val="000066"/>
                </a:solidFill>
              </a:rPr>
              <a:t>Redução da contrapartida da modalidade de abastecimento de água - </a:t>
            </a:r>
            <a:r>
              <a:rPr lang="pt-BR" sz="2000" b="1" dirty="0">
                <a:solidFill>
                  <a:srgbClr val="FF0000"/>
                </a:solidFill>
              </a:rPr>
              <a:t>de 10% do VI para 5% do VI</a:t>
            </a:r>
            <a:r>
              <a:rPr lang="pt-BR" sz="2000" b="1" dirty="0">
                <a:solidFill>
                  <a:srgbClr val="000066"/>
                </a:solidFill>
              </a:rPr>
              <a:t>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2000" b="1" dirty="0">
                <a:solidFill>
                  <a:srgbClr val="000066"/>
                </a:solidFill>
              </a:rPr>
              <a:t>Ampliação do prazo de amortização da modalidade Resíduos Sólidos  - </a:t>
            </a:r>
            <a:r>
              <a:rPr lang="pt-BR" sz="2000" b="1" dirty="0">
                <a:solidFill>
                  <a:srgbClr val="FF0000"/>
                </a:solidFill>
              </a:rPr>
              <a:t>de 15 anos para 20 anos</a:t>
            </a:r>
            <a:r>
              <a:rPr lang="pt-BR" sz="2000" b="1" dirty="0">
                <a:solidFill>
                  <a:srgbClr val="000066"/>
                </a:solidFill>
              </a:rPr>
              <a:t>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b="1" dirty="0">
                <a:solidFill>
                  <a:srgbClr val="000066"/>
                </a:solidFill>
              </a:rPr>
              <a:t>Exclusão</a:t>
            </a:r>
            <a:r>
              <a:rPr lang="pt-BR" sz="2000" b="1" dirty="0">
                <a:solidFill>
                  <a:srgbClr val="000066"/>
                </a:solidFill>
              </a:rPr>
              <a:t> de limite para elaboração de projetos nos empreendimentos </a:t>
            </a:r>
            <a:r>
              <a:rPr lang="pt-BR" sz="2000" b="1" dirty="0">
                <a:solidFill>
                  <a:srgbClr val="FF0000"/>
                </a:solidFill>
              </a:rPr>
              <a:t>– de 3% do VI para  valor necessário do VI</a:t>
            </a:r>
            <a:r>
              <a:rPr lang="pt-BR" sz="2000" b="1" dirty="0">
                <a:solidFill>
                  <a:srgbClr val="000066"/>
                </a:solidFill>
              </a:rPr>
              <a:t>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2000" b="1" dirty="0">
                <a:solidFill>
                  <a:srgbClr val="000066"/>
                </a:solidFill>
              </a:rPr>
              <a:t>Ampliação do limite para Gerenciamento de Projetos – </a:t>
            </a:r>
            <a:r>
              <a:rPr lang="pt-BR" sz="2000" b="1" dirty="0">
                <a:solidFill>
                  <a:srgbClr val="FF0000"/>
                </a:solidFill>
              </a:rPr>
              <a:t>de 2% do VI para 5% do VI;</a:t>
            </a:r>
          </a:p>
        </p:txBody>
      </p:sp>
    </p:spTree>
    <p:extLst>
      <p:ext uri="{BB962C8B-B14F-4D97-AF65-F5344CB8AC3E}">
        <p14:creationId xmlns:p14="http://schemas.microsoft.com/office/powerpoint/2010/main" val="160693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1405</Words>
  <Application>Microsoft Office PowerPoint</Application>
  <PresentationFormat>Apresentação na tela (4:3)</PresentationFormat>
  <Paragraphs>284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 de Sousa Araujo</dc:creator>
  <cp:lastModifiedBy>Miriam Paiva Aparecida</cp:lastModifiedBy>
  <cp:revision>50</cp:revision>
  <dcterms:created xsi:type="dcterms:W3CDTF">2018-05-25T21:06:59Z</dcterms:created>
  <dcterms:modified xsi:type="dcterms:W3CDTF">2018-05-28T12:23:19Z</dcterms:modified>
</cp:coreProperties>
</file>