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88" r:id="rId3"/>
    <p:sldId id="258" r:id="rId4"/>
    <p:sldId id="259" r:id="rId5"/>
    <p:sldId id="256" r:id="rId6"/>
    <p:sldId id="260" r:id="rId7"/>
    <p:sldId id="261" r:id="rId8"/>
    <p:sldId id="262" r:id="rId9"/>
    <p:sldId id="304" r:id="rId10"/>
    <p:sldId id="269" r:id="rId11"/>
    <p:sldId id="264" r:id="rId12"/>
    <p:sldId id="301" r:id="rId13"/>
    <p:sldId id="303" r:id="rId14"/>
    <p:sldId id="291" r:id="rId15"/>
    <p:sldId id="294" r:id="rId16"/>
    <p:sldId id="293" r:id="rId17"/>
    <p:sldId id="292" r:id="rId18"/>
    <p:sldId id="272" r:id="rId19"/>
    <p:sldId id="270" r:id="rId20"/>
    <p:sldId id="298" r:id="rId21"/>
    <p:sldId id="295" r:id="rId22"/>
    <p:sldId id="271" r:id="rId23"/>
    <p:sldId id="299" r:id="rId24"/>
    <p:sldId id="273" r:id="rId25"/>
    <p:sldId id="275" r:id="rId26"/>
    <p:sldId id="276" r:id="rId27"/>
    <p:sldId id="274" r:id="rId28"/>
    <p:sldId id="278" r:id="rId29"/>
    <p:sldId id="296" r:id="rId30"/>
    <p:sldId id="277" r:id="rId31"/>
    <p:sldId id="297" r:id="rId32"/>
    <p:sldId id="289" r:id="rId33"/>
    <p:sldId id="290" r:id="rId34"/>
    <p:sldId id="279" r:id="rId35"/>
    <p:sldId id="300" r:id="rId36"/>
    <p:sldId id="281" r:id="rId37"/>
    <p:sldId id="283" r:id="rId38"/>
    <p:sldId id="284" r:id="rId39"/>
  </p:sldIdLst>
  <p:sldSz cx="9144000" cy="6858000" type="screen4x3"/>
  <p:notesSz cx="6797675" cy="9926638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671" autoAdjust="0"/>
  </p:normalViewPr>
  <p:slideViewPr>
    <p:cSldViewPr>
      <p:cViewPr varScale="1">
        <p:scale>
          <a:sx n="70" d="100"/>
          <a:sy n="70" d="100"/>
        </p:scale>
        <p:origin x="1386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5898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63821-C43E-4EBF-900E-226883AD05BA}" type="datetimeFigureOut">
              <a:rPr lang="pt-BR" smtClean="0"/>
              <a:t>28/05/2018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E3199-5D5E-4E2D-BDB1-AC5EF6E5E87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230476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63821-C43E-4EBF-900E-226883AD05BA}" type="datetimeFigureOut">
              <a:rPr lang="pt-BR" smtClean="0"/>
              <a:t>28/05/2018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E3199-5D5E-4E2D-BDB1-AC5EF6E5E87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461214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63821-C43E-4EBF-900E-226883AD05BA}" type="datetimeFigureOut">
              <a:rPr lang="pt-BR" smtClean="0"/>
              <a:t>28/05/2018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E3199-5D5E-4E2D-BDB1-AC5EF6E5E87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884420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63821-C43E-4EBF-900E-226883AD05BA}" type="datetimeFigureOut">
              <a:rPr lang="pt-BR" smtClean="0"/>
              <a:t>28/05/2018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E3199-5D5E-4E2D-BDB1-AC5EF6E5E87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018718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63821-C43E-4EBF-900E-226883AD05BA}" type="datetimeFigureOut">
              <a:rPr lang="pt-BR" smtClean="0"/>
              <a:t>28/05/2018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E3199-5D5E-4E2D-BDB1-AC5EF6E5E87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073590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63821-C43E-4EBF-900E-226883AD05BA}" type="datetimeFigureOut">
              <a:rPr lang="pt-BR" smtClean="0"/>
              <a:t>28/05/2018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E3199-5D5E-4E2D-BDB1-AC5EF6E5E87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33392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63821-C43E-4EBF-900E-226883AD05BA}" type="datetimeFigureOut">
              <a:rPr lang="pt-BR" smtClean="0"/>
              <a:t>28/05/2018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E3199-5D5E-4E2D-BDB1-AC5EF6E5E87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210244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63821-C43E-4EBF-900E-226883AD05BA}" type="datetimeFigureOut">
              <a:rPr lang="pt-BR" smtClean="0"/>
              <a:t>28/05/2018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E3199-5D5E-4E2D-BDB1-AC5EF6E5E87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960963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63821-C43E-4EBF-900E-226883AD05BA}" type="datetimeFigureOut">
              <a:rPr lang="pt-BR" smtClean="0"/>
              <a:t>28/05/2018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E3199-5D5E-4E2D-BDB1-AC5EF6E5E87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564499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63821-C43E-4EBF-900E-226883AD05BA}" type="datetimeFigureOut">
              <a:rPr lang="pt-BR" smtClean="0"/>
              <a:t>28/05/2018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E3199-5D5E-4E2D-BDB1-AC5EF6E5E87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440029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63821-C43E-4EBF-900E-226883AD05BA}" type="datetimeFigureOut">
              <a:rPr lang="pt-BR" smtClean="0"/>
              <a:t>28/05/2018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E3199-5D5E-4E2D-BDB1-AC5EF6E5E87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422262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563821-C43E-4EBF-900E-226883AD05BA}" type="datetimeFigureOut">
              <a:rPr lang="pt-BR" smtClean="0"/>
              <a:t>28/05/2018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BE3199-5D5E-4E2D-BDB1-AC5EF6E5E87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642630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36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aaemoradanova.com.br/html/imagens/PREFEITURA%20MUNICIPAL%20DE%20MORADA%20NOVA.htm" TargetMode="Externa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467544" y="2130425"/>
            <a:ext cx="8280920" cy="2018655"/>
          </a:xfrm>
        </p:spPr>
        <p:txBody>
          <a:bodyPr>
            <a:normAutofit fontScale="90000"/>
          </a:bodyPr>
          <a:lstStyle/>
          <a:p>
            <a:r>
              <a:rPr lang="pt-BR" dirty="0" smtClean="0">
                <a:solidFill>
                  <a:srgbClr val="C00000"/>
                </a:solidFill>
                <a:latin typeface="Arial Black" pitchFamily="34" charset="0"/>
                <a:cs typeface="Arial" pitchFamily="34" charset="0"/>
              </a:rPr>
              <a:t>Mudanças Climáticas, enfretamento da crise hídrica e convivência com a seca</a:t>
            </a:r>
            <a:endParaRPr lang="pt-BR" dirty="0">
              <a:solidFill>
                <a:srgbClr val="C00000"/>
              </a:solidFill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4" name="Título 1"/>
          <p:cNvSpPr txBox="1">
            <a:spLocks/>
          </p:cNvSpPr>
          <p:nvPr/>
        </p:nvSpPr>
        <p:spPr>
          <a:xfrm>
            <a:off x="251520" y="5877272"/>
            <a:ext cx="6264696" cy="7945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800" dirty="0" smtClean="0">
                <a:solidFill>
                  <a:schemeClr val="bg1"/>
                </a:solidFill>
                <a:latin typeface="Arial Black" pitchFamily="34" charset="0"/>
                <a:cs typeface="Arial" pitchFamily="34" charset="0"/>
              </a:rPr>
              <a:t>Fortaleza, 28 de maio de 2018</a:t>
            </a:r>
            <a:endParaRPr lang="pt-BR" sz="2800" dirty="0">
              <a:solidFill>
                <a:schemeClr val="bg1"/>
              </a:solidFill>
              <a:latin typeface="Arial Black" pitchFamily="34" charset="0"/>
              <a:cs typeface="Arial" pitchFamily="34" charset="0"/>
            </a:endParaRPr>
          </a:p>
        </p:txBody>
      </p:sp>
      <p:pic>
        <p:nvPicPr>
          <p:cNvPr id="1026" name="Picture 2" descr="C:\Users\ATENDI~1\AppData\Local\Temp\Rar$DIa0.472\saae - ofic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8691" y="6010928"/>
            <a:ext cx="715797" cy="73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8488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04"/>
          <p:cNvGrpSpPr>
            <a:grpSpLocks/>
          </p:cNvGrpSpPr>
          <p:nvPr/>
        </p:nvGrpSpPr>
        <p:grpSpPr bwMode="auto">
          <a:xfrm>
            <a:off x="9401" y="0"/>
            <a:ext cx="4778632" cy="6813550"/>
            <a:chOff x="214301" y="-32"/>
            <a:chExt cx="4777869" cy="6814494"/>
          </a:xfrm>
        </p:grpSpPr>
        <p:pic>
          <p:nvPicPr>
            <p:cNvPr id="5" name="Imagem 228" descr="mapamoradanova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947" t="8607" r="8736" b="12286"/>
            <a:stretch>
              <a:fillRect/>
            </a:stretch>
          </p:blipFill>
          <p:spPr bwMode="auto">
            <a:xfrm>
              <a:off x="214301" y="-32"/>
              <a:ext cx="4371278" cy="67818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Forma livre 5"/>
            <p:cNvSpPr/>
            <p:nvPr/>
          </p:nvSpPr>
          <p:spPr>
            <a:xfrm>
              <a:off x="1599969" y="88880"/>
              <a:ext cx="1315828" cy="1217782"/>
            </a:xfrm>
            <a:custGeom>
              <a:avLst/>
              <a:gdLst>
                <a:gd name="connsiteX0" fmla="*/ 0 w 1316211"/>
                <a:gd name="connsiteY0" fmla="*/ 1206500 h 1217083"/>
                <a:gd name="connsiteX1" fmla="*/ 38100 w 1316211"/>
                <a:gd name="connsiteY1" fmla="*/ 1206500 h 1217083"/>
                <a:gd name="connsiteX2" fmla="*/ 95250 w 1316211"/>
                <a:gd name="connsiteY2" fmla="*/ 1168400 h 1217083"/>
                <a:gd name="connsiteX3" fmla="*/ 114300 w 1316211"/>
                <a:gd name="connsiteY3" fmla="*/ 1155700 h 1217083"/>
                <a:gd name="connsiteX4" fmla="*/ 158750 w 1316211"/>
                <a:gd name="connsiteY4" fmla="*/ 1130300 h 1217083"/>
                <a:gd name="connsiteX5" fmla="*/ 177800 w 1316211"/>
                <a:gd name="connsiteY5" fmla="*/ 1111250 h 1217083"/>
                <a:gd name="connsiteX6" fmla="*/ 184150 w 1316211"/>
                <a:gd name="connsiteY6" fmla="*/ 1092200 h 1217083"/>
                <a:gd name="connsiteX7" fmla="*/ 241300 w 1316211"/>
                <a:gd name="connsiteY7" fmla="*/ 1060450 h 1217083"/>
                <a:gd name="connsiteX8" fmla="*/ 273050 w 1316211"/>
                <a:gd name="connsiteY8" fmla="*/ 1054100 h 1217083"/>
                <a:gd name="connsiteX9" fmla="*/ 330200 w 1316211"/>
                <a:gd name="connsiteY9" fmla="*/ 1035050 h 1217083"/>
                <a:gd name="connsiteX10" fmla="*/ 355600 w 1316211"/>
                <a:gd name="connsiteY10" fmla="*/ 1022350 h 1217083"/>
                <a:gd name="connsiteX11" fmla="*/ 400050 w 1316211"/>
                <a:gd name="connsiteY11" fmla="*/ 1016000 h 1217083"/>
                <a:gd name="connsiteX12" fmla="*/ 628650 w 1316211"/>
                <a:gd name="connsiteY12" fmla="*/ 1009650 h 1217083"/>
                <a:gd name="connsiteX13" fmla="*/ 666750 w 1316211"/>
                <a:gd name="connsiteY13" fmla="*/ 996950 h 1217083"/>
                <a:gd name="connsiteX14" fmla="*/ 685800 w 1316211"/>
                <a:gd name="connsiteY14" fmla="*/ 990600 h 1217083"/>
                <a:gd name="connsiteX15" fmla="*/ 704850 w 1316211"/>
                <a:gd name="connsiteY15" fmla="*/ 977900 h 1217083"/>
                <a:gd name="connsiteX16" fmla="*/ 717550 w 1316211"/>
                <a:gd name="connsiteY16" fmla="*/ 958850 h 1217083"/>
                <a:gd name="connsiteX17" fmla="*/ 755650 w 1316211"/>
                <a:gd name="connsiteY17" fmla="*/ 933450 h 1217083"/>
                <a:gd name="connsiteX18" fmla="*/ 774700 w 1316211"/>
                <a:gd name="connsiteY18" fmla="*/ 914400 h 1217083"/>
                <a:gd name="connsiteX19" fmla="*/ 793750 w 1316211"/>
                <a:gd name="connsiteY19" fmla="*/ 901700 h 1217083"/>
                <a:gd name="connsiteX20" fmla="*/ 825500 w 1316211"/>
                <a:gd name="connsiteY20" fmla="*/ 869950 h 1217083"/>
                <a:gd name="connsiteX21" fmla="*/ 857250 w 1316211"/>
                <a:gd name="connsiteY21" fmla="*/ 838200 h 1217083"/>
                <a:gd name="connsiteX22" fmla="*/ 863600 w 1316211"/>
                <a:gd name="connsiteY22" fmla="*/ 812800 h 1217083"/>
                <a:gd name="connsiteX23" fmla="*/ 882650 w 1316211"/>
                <a:gd name="connsiteY23" fmla="*/ 793750 h 1217083"/>
                <a:gd name="connsiteX24" fmla="*/ 895350 w 1316211"/>
                <a:gd name="connsiteY24" fmla="*/ 774700 h 1217083"/>
                <a:gd name="connsiteX25" fmla="*/ 920750 w 1316211"/>
                <a:gd name="connsiteY25" fmla="*/ 736600 h 1217083"/>
                <a:gd name="connsiteX26" fmla="*/ 927100 w 1316211"/>
                <a:gd name="connsiteY26" fmla="*/ 717550 h 1217083"/>
                <a:gd name="connsiteX27" fmla="*/ 971550 w 1316211"/>
                <a:gd name="connsiteY27" fmla="*/ 660400 h 1217083"/>
                <a:gd name="connsiteX28" fmla="*/ 990600 w 1316211"/>
                <a:gd name="connsiteY28" fmla="*/ 615950 h 1217083"/>
                <a:gd name="connsiteX29" fmla="*/ 1009650 w 1316211"/>
                <a:gd name="connsiteY29" fmla="*/ 603250 h 1217083"/>
                <a:gd name="connsiteX30" fmla="*/ 1066800 w 1316211"/>
                <a:gd name="connsiteY30" fmla="*/ 558800 h 1217083"/>
                <a:gd name="connsiteX31" fmla="*/ 1111250 w 1316211"/>
                <a:gd name="connsiteY31" fmla="*/ 533400 h 1217083"/>
                <a:gd name="connsiteX32" fmla="*/ 1130300 w 1316211"/>
                <a:gd name="connsiteY32" fmla="*/ 520700 h 1217083"/>
                <a:gd name="connsiteX33" fmla="*/ 1187450 w 1316211"/>
                <a:gd name="connsiteY33" fmla="*/ 514350 h 1217083"/>
                <a:gd name="connsiteX34" fmla="*/ 1206500 w 1316211"/>
                <a:gd name="connsiteY34" fmla="*/ 508000 h 1217083"/>
                <a:gd name="connsiteX35" fmla="*/ 1219200 w 1316211"/>
                <a:gd name="connsiteY35" fmla="*/ 488950 h 1217083"/>
                <a:gd name="connsiteX36" fmla="*/ 1231900 w 1316211"/>
                <a:gd name="connsiteY36" fmla="*/ 450850 h 1217083"/>
                <a:gd name="connsiteX37" fmla="*/ 1238250 w 1316211"/>
                <a:gd name="connsiteY37" fmla="*/ 431800 h 1217083"/>
                <a:gd name="connsiteX38" fmla="*/ 1250950 w 1316211"/>
                <a:gd name="connsiteY38" fmla="*/ 412750 h 1217083"/>
                <a:gd name="connsiteX39" fmla="*/ 1257300 w 1316211"/>
                <a:gd name="connsiteY39" fmla="*/ 393700 h 1217083"/>
                <a:gd name="connsiteX40" fmla="*/ 1250950 w 1316211"/>
                <a:gd name="connsiteY40" fmla="*/ 342900 h 1217083"/>
                <a:gd name="connsiteX41" fmla="*/ 1231900 w 1316211"/>
                <a:gd name="connsiteY41" fmla="*/ 285750 h 1217083"/>
                <a:gd name="connsiteX42" fmla="*/ 1225550 w 1316211"/>
                <a:gd name="connsiteY42" fmla="*/ 247650 h 1217083"/>
                <a:gd name="connsiteX43" fmla="*/ 1149350 w 1316211"/>
                <a:gd name="connsiteY43" fmla="*/ 228600 h 1217083"/>
                <a:gd name="connsiteX44" fmla="*/ 1130300 w 1316211"/>
                <a:gd name="connsiteY44" fmla="*/ 215900 h 1217083"/>
                <a:gd name="connsiteX45" fmla="*/ 1117600 w 1316211"/>
                <a:gd name="connsiteY45" fmla="*/ 177800 h 1217083"/>
                <a:gd name="connsiteX46" fmla="*/ 1143000 w 1316211"/>
                <a:gd name="connsiteY46" fmla="*/ 133350 h 1217083"/>
                <a:gd name="connsiteX47" fmla="*/ 1162050 w 1316211"/>
                <a:gd name="connsiteY47" fmla="*/ 120650 h 1217083"/>
                <a:gd name="connsiteX48" fmla="*/ 1181100 w 1316211"/>
                <a:gd name="connsiteY48" fmla="*/ 95250 h 1217083"/>
                <a:gd name="connsiteX49" fmla="*/ 1200150 w 1316211"/>
                <a:gd name="connsiteY49" fmla="*/ 82550 h 1217083"/>
                <a:gd name="connsiteX50" fmla="*/ 1212850 w 1316211"/>
                <a:gd name="connsiteY50" fmla="*/ 63500 h 1217083"/>
                <a:gd name="connsiteX51" fmla="*/ 1250950 w 1316211"/>
                <a:gd name="connsiteY51" fmla="*/ 50800 h 1217083"/>
                <a:gd name="connsiteX52" fmla="*/ 1276350 w 1316211"/>
                <a:gd name="connsiteY52" fmla="*/ 31750 h 1217083"/>
                <a:gd name="connsiteX53" fmla="*/ 1314450 w 1316211"/>
                <a:gd name="connsiteY53" fmla="*/ 0 h 1217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</a:cxnLst>
              <a:rect l="l" t="t" r="r" b="b"/>
              <a:pathLst>
                <a:path w="1316211" h="1217083">
                  <a:moveTo>
                    <a:pt x="0" y="1206500"/>
                  </a:moveTo>
                  <a:cubicBezTo>
                    <a:pt x="19050" y="1212850"/>
                    <a:pt x="19050" y="1217083"/>
                    <a:pt x="38100" y="1206500"/>
                  </a:cubicBezTo>
                  <a:lnTo>
                    <a:pt x="95250" y="1168400"/>
                  </a:lnTo>
                  <a:cubicBezTo>
                    <a:pt x="101600" y="1164167"/>
                    <a:pt x="107474" y="1159113"/>
                    <a:pt x="114300" y="1155700"/>
                  </a:cubicBezTo>
                  <a:cubicBezTo>
                    <a:pt x="129827" y="1147936"/>
                    <a:pt x="145287" y="1141519"/>
                    <a:pt x="158750" y="1130300"/>
                  </a:cubicBezTo>
                  <a:cubicBezTo>
                    <a:pt x="165649" y="1124551"/>
                    <a:pt x="171450" y="1117600"/>
                    <a:pt x="177800" y="1111250"/>
                  </a:cubicBezTo>
                  <a:cubicBezTo>
                    <a:pt x="179917" y="1104900"/>
                    <a:pt x="179417" y="1096933"/>
                    <a:pt x="184150" y="1092200"/>
                  </a:cubicBezTo>
                  <a:cubicBezTo>
                    <a:pt x="199915" y="1076435"/>
                    <a:pt x="220007" y="1065773"/>
                    <a:pt x="241300" y="1060450"/>
                  </a:cubicBezTo>
                  <a:cubicBezTo>
                    <a:pt x="251771" y="1057832"/>
                    <a:pt x="262467" y="1056217"/>
                    <a:pt x="273050" y="1054100"/>
                  </a:cubicBezTo>
                  <a:cubicBezTo>
                    <a:pt x="312648" y="1027702"/>
                    <a:pt x="267980" y="1053716"/>
                    <a:pt x="330200" y="1035050"/>
                  </a:cubicBezTo>
                  <a:cubicBezTo>
                    <a:pt x="339267" y="1032330"/>
                    <a:pt x="346468" y="1024841"/>
                    <a:pt x="355600" y="1022350"/>
                  </a:cubicBezTo>
                  <a:cubicBezTo>
                    <a:pt x="370040" y="1018412"/>
                    <a:pt x="385099" y="1016695"/>
                    <a:pt x="400050" y="1016000"/>
                  </a:cubicBezTo>
                  <a:cubicBezTo>
                    <a:pt x="476197" y="1012458"/>
                    <a:pt x="552450" y="1011767"/>
                    <a:pt x="628650" y="1009650"/>
                  </a:cubicBezTo>
                  <a:lnTo>
                    <a:pt x="666750" y="996950"/>
                  </a:lnTo>
                  <a:lnTo>
                    <a:pt x="685800" y="990600"/>
                  </a:lnTo>
                  <a:cubicBezTo>
                    <a:pt x="692150" y="986367"/>
                    <a:pt x="699454" y="983296"/>
                    <a:pt x="704850" y="977900"/>
                  </a:cubicBezTo>
                  <a:cubicBezTo>
                    <a:pt x="710246" y="972504"/>
                    <a:pt x="711807" y="963876"/>
                    <a:pt x="717550" y="958850"/>
                  </a:cubicBezTo>
                  <a:cubicBezTo>
                    <a:pt x="729037" y="948799"/>
                    <a:pt x="742950" y="941917"/>
                    <a:pt x="755650" y="933450"/>
                  </a:cubicBezTo>
                  <a:cubicBezTo>
                    <a:pt x="763122" y="928469"/>
                    <a:pt x="767801" y="920149"/>
                    <a:pt x="774700" y="914400"/>
                  </a:cubicBezTo>
                  <a:cubicBezTo>
                    <a:pt x="780563" y="909514"/>
                    <a:pt x="787400" y="905933"/>
                    <a:pt x="793750" y="901700"/>
                  </a:cubicBezTo>
                  <a:cubicBezTo>
                    <a:pt x="827617" y="850900"/>
                    <a:pt x="783167" y="912283"/>
                    <a:pt x="825500" y="869950"/>
                  </a:cubicBezTo>
                  <a:cubicBezTo>
                    <a:pt x="867833" y="827617"/>
                    <a:pt x="806450" y="872067"/>
                    <a:pt x="857250" y="838200"/>
                  </a:cubicBezTo>
                  <a:cubicBezTo>
                    <a:pt x="859367" y="829733"/>
                    <a:pt x="859270" y="820377"/>
                    <a:pt x="863600" y="812800"/>
                  </a:cubicBezTo>
                  <a:cubicBezTo>
                    <a:pt x="868055" y="805003"/>
                    <a:pt x="876901" y="800649"/>
                    <a:pt x="882650" y="793750"/>
                  </a:cubicBezTo>
                  <a:cubicBezTo>
                    <a:pt x="887536" y="787887"/>
                    <a:pt x="891937" y="781526"/>
                    <a:pt x="895350" y="774700"/>
                  </a:cubicBezTo>
                  <a:cubicBezTo>
                    <a:pt x="913730" y="737941"/>
                    <a:pt x="884638" y="772712"/>
                    <a:pt x="920750" y="736600"/>
                  </a:cubicBezTo>
                  <a:cubicBezTo>
                    <a:pt x="922867" y="730250"/>
                    <a:pt x="923387" y="723119"/>
                    <a:pt x="927100" y="717550"/>
                  </a:cubicBezTo>
                  <a:cubicBezTo>
                    <a:pt x="949016" y="684676"/>
                    <a:pt x="954642" y="711123"/>
                    <a:pt x="971550" y="660400"/>
                  </a:cubicBezTo>
                  <a:cubicBezTo>
                    <a:pt x="975961" y="647166"/>
                    <a:pt x="981881" y="626412"/>
                    <a:pt x="990600" y="615950"/>
                  </a:cubicBezTo>
                  <a:cubicBezTo>
                    <a:pt x="995486" y="610087"/>
                    <a:pt x="1003787" y="608136"/>
                    <a:pt x="1009650" y="603250"/>
                  </a:cubicBezTo>
                  <a:cubicBezTo>
                    <a:pt x="1069336" y="553512"/>
                    <a:pt x="970505" y="622997"/>
                    <a:pt x="1066800" y="558800"/>
                  </a:cubicBezTo>
                  <a:cubicBezTo>
                    <a:pt x="1113212" y="527858"/>
                    <a:pt x="1054854" y="565626"/>
                    <a:pt x="1111250" y="533400"/>
                  </a:cubicBezTo>
                  <a:cubicBezTo>
                    <a:pt x="1117876" y="529614"/>
                    <a:pt x="1122896" y="522551"/>
                    <a:pt x="1130300" y="520700"/>
                  </a:cubicBezTo>
                  <a:cubicBezTo>
                    <a:pt x="1148895" y="516051"/>
                    <a:pt x="1168400" y="516467"/>
                    <a:pt x="1187450" y="514350"/>
                  </a:cubicBezTo>
                  <a:cubicBezTo>
                    <a:pt x="1193800" y="512233"/>
                    <a:pt x="1201273" y="512181"/>
                    <a:pt x="1206500" y="508000"/>
                  </a:cubicBezTo>
                  <a:cubicBezTo>
                    <a:pt x="1212459" y="503232"/>
                    <a:pt x="1216100" y="495924"/>
                    <a:pt x="1219200" y="488950"/>
                  </a:cubicBezTo>
                  <a:cubicBezTo>
                    <a:pt x="1224637" y="476717"/>
                    <a:pt x="1227667" y="463550"/>
                    <a:pt x="1231900" y="450850"/>
                  </a:cubicBezTo>
                  <a:lnTo>
                    <a:pt x="1238250" y="431800"/>
                  </a:lnTo>
                  <a:cubicBezTo>
                    <a:pt x="1240663" y="424560"/>
                    <a:pt x="1247537" y="419576"/>
                    <a:pt x="1250950" y="412750"/>
                  </a:cubicBezTo>
                  <a:cubicBezTo>
                    <a:pt x="1253943" y="406763"/>
                    <a:pt x="1255183" y="400050"/>
                    <a:pt x="1257300" y="393700"/>
                  </a:cubicBezTo>
                  <a:cubicBezTo>
                    <a:pt x="1255183" y="376767"/>
                    <a:pt x="1254526" y="359586"/>
                    <a:pt x="1250950" y="342900"/>
                  </a:cubicBezTo>
                  <a:lnTo>
                    <a:pt x="1231900" y="285750"/>
                  </a:lnTo>
                  <a:cubicBezTo>
                    <a:pt x="1227829" y="273536"/>
                    <a:pt x="1231308" y="259166"/>
                    <a:pt x="1225550" y="247650"/>
                  </a:cubicBezTo>
                  <a:cubicBezTo>
                    <a:pt x="1215256" y="227063"/>
                    <a:pt x="1152039" y="228899"/>
                    <a:pt x="1149350" y="228600"/>
                  </a:cubicBezTo>
                  <a:cubicBezTo>
                    <a:pt x="1143000" y="224367"/>
                    <a:pt x="1134345" y="222372"/>
                    <a:pt x="1130300" y="215900"/>
                  </a:cubicBezTo>
                  <a:cubicBezTo>
                    <a:pt x="1123205" y="204548"/>
                    <a:pt x="1117600" y="177800"/>
                    <a:pt x="1117600" y="177800"/>
                  </a:cubicBezTo>
                  <a:cubicBezTo>
                    <a:pt x="1122580" y="167839"/>
                    <a:pt x="1134025" y="142325"/>
                    <a:pt x="1143000" y="133350"/>
                  </a:cubicBezTo>
                  <a:cubicBezTo>
                    <a:pt x="1148396" y="127954"/>
                    <a:pt x="1155700" y="124883"/>
                    <a:pt x="1162050" y="120650"/>
                  </a:cubicBezTo>
                  <a:cubicBezTo>
                    <a:pt x="1168400" y="112183"/>
                    <a:pt x="1173616" y="102734"/>
                    <a:pt x="1181100" y="95250"/>
                  </a:cubicBezTo>
                  <a:cubicBezTo>
                    <a:pt x="1186496" y="89854"/>
                    <a:pt x="1194754" y="87946"/>
                    <a:pt x="1200150" y="82550"/>
                  </a:cubicBezTo>
                  <a:cubicBezTo>
                    <a:pt x="1205546" y="77154"/>
                    <a:pt x="1206378" y="67545"/>
                    <a:pt x="1212850" y="63500"/>
                  </a:cubicBezTo>
                  <a:cubicBezTo>
                    <a:pt x="1224202" y="56405"/>
                    <a:pt x="1250950" y="50800"/>
                    <a:pt x="1250950" y="50800"/>
                  </a:cubicBezTo>
                  <a:cubicBezTo>
                    <a:pt x="1259417" y="44450"/>
                    <a:pt x="1267680" y="37819"/>
                    <a:pt x="1276350" y="31750"/>
                  </a:cubicBezTo>
                  <a:cubicBezTo>
                    <a:pt x="1316211" y="3847"/>
                    <a:pt x="1314450" y="21798"/>
                    <a:pt x="1314450" y="0"/>
                  </a:cubicBezTo>
                </a:path>
              </a:pathLst>
            </a:cu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7" name="CaixaDeTexto 230"/>
            <p:cNvSpPr txBox="1">
              <a:spLocks noChangeArrowheads="1"/>
            </p:cNvSpPr>
            <p:nvPr/>
          </p:nvSpPr>
          <p:spPr bwMode="auto">
            <a:xfrm rot="19240302">
              <a:off x="1965674" y="634752"/>
              <a:ext cx="928690" cy="2000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eaLnBrk="1" hangingPunct="1"/>
              <a:r>
                <a:rPr lang="pt-BR" sz="700" b="1"/>
                <a:t>Rio Pirangi</a:t>
              </a:r>
            </a:p>
          </p:txBody>
        </p:sp>
        <p:sp>
          <p:nvSpPr>
            <p:cNvPr id="8" name="Forma livre 7"/>
            <p:cNvSpPr/>
            <p:nvPr/>
          </p:nvSpPr>
          <p:spPr>
            <a:xfrm>
              <a:off x="1485686" y="2222776"/>
              <a:ext cx="2209447" cy="546176"/>
            </a:xfrm>
            <a:custGeom>
              <a:avLst/>
              <a:gdLst>
                <a:gd name="connsiteX0" fmla="*/ 0 w 2209800"/>
                <a:gd name="connsiteY0" fmla="*/ 0 h 546100"/>
                <a:gd name="connsiteX1" fmla="*/ 25400 w 2209800"/>
                <a:gd name="connsiteY1" fmla="*/ 12700 h 546100"/>
                <a:gd name="connsiteX2" fmla="*/ 215900 w 2209800"/>
                <a:gd name="connsiteY2" fmla="*/ 31750 h 546100"/>
                <a:gd name="connsiteX3" fmla="*/ 273050 w 2209800"/>
                <a:gd name="connsiteY3" fmla="*/ 50800 h 546100"/>
                <a:gd name="connsiteX4" fmla="*/ 311150 w 2209800"/>
                <a:gd name="connsiteY4" fmla="*/ 63500 h 546100"/>
                <a:gd name="connsiteX5" fmla="*/ 330200 w 2209800"/>
                <a:gd name="connsiteY5" fmla="*/ 69850 h 546100"/>
                <a:gd name="connsiteX6" fmla="*/ 355600 w 2209800"/>
                <a:gd name="connsiteY6" fmla="*/ 76200 h 546100"/>
                <a:gd name="connsiteX7" fmla="*/ 374650 w 2209800"/>
                <a:gd name="connsiteY7" fmla="*/ 88900 h 546100"/>
                <a:gd name="connsiteX8" fmla="*/ 400050 w 2209800"/>
                <a:gd name="connsiteY8" fmla="*/ 95250 h 546100"/>
                <a:gd name="connsiteX9" fmla="*/ 419100 w 2209800"/>
                <a:gd name="connsiteY9" fmla="*/ 101600 h 546100"/>
                <a:gd name="connsiteX10" fmla="*/ 457200 w 2209800"/>
                <a:gd name="connsiteY10" fmla="*/ 127000 h 546100"/>
                <a:gd name="connsiteX11" fmla="*/ 476250 w 2209800"/>
                <a:gd name="connsiteY11" fmla="*/ 139700 h 546100"/>
                <a:gd name="connsiteX12" fmla="*/ 514350 w 2209800"/>
                <a:gd name="connsiteY12" fmla="*/ 177800 h 546100"/>
                <a:gd name="connsiteX13" fmla="*/ 533400 w 2209800"/>
                <a:gd name="connsiteY13" fmla="*/ 190500 h 546100"/>
                <a:gd name="connsiteX14" fmla="*/ 590550 w 2209800"/>
                <a:gd name="connsiteY14" fmla="*/ 234950 h 546100"/>
                <a:gd name="connsiteX15" fmla="*/ 596900 w 2209800"/>
                <a:gd name="connsiteY15" fmla="*/ 254000 h 546100"/>
                <a:gd name="connsiteX16" fmla="*/ 654050 w 2209800"/>
                <a:gd name="connsiteY16" fmla="*/ 285750 h 546100"/>
                <a:gd name="connsiteX17" fmla="*/ 679450 w 2209800"/>
                <a:gd name="connsiteY17" fmla="*/ 292100 h 546100"/>
                <a:gd name="connsiteX18" fmla="*/ 723900 w 2209800"/>
                <a:gd name="connsiteY18" fmla="*/ 317500 h 546100"/>
                <a:gd name="connsiteX19" fmla="*/ 742950 w 2209800"/>
                <a:gd name="connsiteY19" fmla="*/ 323850 h 546100"/>
                <a:gd name="connsiteX20" fmla="*/ 768350 w 2209800"/>
                <a:gd name="connsiteY20" fmla="*/ 336550 h 546100"/>
                <a:gd name="connsiteX21" fmla="*/ 793750 w 2209800"/>
                <a:gd name="connsiteY21" fmla="*/ 342900 h 546100"/>
                <a:gd name="connsiteX22" fmla="*/ 812800 w 2209800"/>
                <a:gd name="connsiteY22" fmla="*/ 349250 h 546100"/>
                <a:gd name="connsiteX23" fmla="*/ 869950 w 2209800"/>
                <a:gd name="connsiteY23" fmla="*/ 381000 h 546100"/>
                <a:gd name="connsiteX24" fmla="*/ 889000 w 2209800"/>
                <a:gd name="connsiteY24" fmla="*/ 393700 h 546100"/>
                <a:gd name="connsiteX25" fmla="*/ 1079500 w 2209800"/>
                <a:gd name="connsiteY25" fmla="*/ 400050 h 546100"/>
                <a:gd name="connsiteX26" fmla="*/ 1187450 w 2209800"/>
                <a:gd name="connsiteY26" fmla="*/ 387350 h 546100"/>
                <a:gd name="connsiteX27" fmla="*/ 1212850 w 2209800"/>
                <a:gd name="connsiteY27" fmla="*/ 381000 h 546100"/>
                <a:gd name="connsiteX28" fmla="*/ 1250950 w 2209800"/>
                <a:gd name="connsiteY28" fmla="*/ 400050 h 546100"/>
                <a:gd name="connsiteX29" fmla="*/ 1276350 w 2209800"/>
                <a:gd name="connsiteY29" fmla="*/ 444500 h 546100"/>
                <a:gd name="connsiteX30" fmla="*/ 1320800 w 2209800"/>
                <a:gd name="connsiteY30" fmla="*/ 457200 h 546100"/>
                <a:gd name="connsiteX31" fmla="*/ 1358900 w 2209800"/>
                <a:gd name="connsiteY31" fmla="*/ 463550 h 546100"/>
                <a:gd name="connsiteX32" fmla="*/ 1390650 w 2209800"/>
                <a:gd name="connsiteY32" fmla="*/ 469900 h 546100"/>
                <a:gd name="connsiteX33" fmla="*/ 1504950 w 2209800"/>
                <a:gd name="connsiteY33" fmla="*/ 457200 h 546100"/>
                <a:gd name="connsiteX34" fmla="*/ 1543050 w 2209800"/>
                <a:gd name="connsiteY34" fmla="*/ 444500 h 546100"/>
                <a:gd name="connsiteX35" fmla="*/ 1568450 w 2209800"/>
                <a:gd name="connsiteY35" fmla="*/ 438150 h 546100"/>
                <a:gd name="connsiteX36" fmla="*/ 1587500 w 2209800"/>
                <a:gd name="connsiteY36" fmla="*/ 431800 h 546100"/>
                <a:gd name="connsiteX37" fmla="*/ 1619250 w 2209800"/>
                <a:gd name="connsiteY37" fmla="*/ 425450 h 546100"/>
                <a:gd name="connsiteX38" fmla="*/ 1670050 w 2209800"/>
                <a:gd name="connsiteY38" fmla="*/ 438150 h 546100"/>
                <a:gd name="connsiteX39" fmla="*/ 1689100 w 2209800"/>
                <a:gd name="connsiteY39" fmla="*/ 450850 h 546100"/>
                <a:gd name="connsiteX40" fmla="*/ 1739900 w 2209800"/>
                <a:gd name="connsiteY40" fmla="*/ 463550 h 546100"/>
                <a:gd name="connsiteX41" fmla="*/ 1797050 w 2209800"/>
                <a:gd name="connsiteY41" fmla="*/ 488950 h 546100"/>
                <a:gd name="connsiteX42" fmla="*/ 1816100 w 2209800"/>
                <a:gd name="connsiteY42" fmla="*/ 495300 h 546100"/>
                <a:gd name="connsiteX43" fmla="*/ 1860550 w 2209800"/>
                <a:gd name="connsiteY43" fmla="*/ 501650 h 546100"/>
                <a:gd name="connsiteX44" fmla="*/ 1911350 w 2209800"/>
                <a:gd name="connsiteY44" fmla="*/ 514350 h 546100"/>
                <a:gd name="connsiteX45" fmla="*/ 1936750 w 2209800"/>
                <a:gd name="connsiteY45" fmla="*/ 520700 h 546100"/>
                <a:gd name="connsiteX46" fmla="*/ 2000250 w 2209800"/>
                <a:gd name="connsiteY46" fmla="*/ 527050 h 546100"/>
                <a:gd name="connsiteX47" fmla="*/ 2063750 w 2209800"/>
                <a:gd name="connsiteY47" fmla="*/ 539750 h 546100"/>
                <a:gd name="connsiteX48" fmla="*/ 2089150 w 2209800"/>
                <a:gd name="connsiteY48" fmla="*/ 546100 h 546100"/>
                <a:gd name="connsiteX49" fmla="*/ 2120900 w 2209800"/>
                <a:gd name="connsiteY49" fmla="*/ 533400 h 546100"/>
                <a:gd name="connsiteX50" fmla="*/ 2159000 w 2209800"/>
                <a:gd name="connsiteY50" fmla="*/ 520700 h 546100"/>
                <a:gd name="connsiteX51" fmla="*/ 2178050 w 2209800"/>
                <a:gd name="connsiteY51" fmla="*/ 508000 h 546100"/>
                <a:gd name="connsiteX52" fmla="*/ 2184400 w 2209800"/>
                <a:gd name="connsiteY52" fmla="*/ 488950 h 546100"/>
                <a:gd name="connsiteX53" fmla="*/ 2209800 w 2209800"/>
                <a:gd name="connsiteY53" fmla="*/ 469900 h 546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</a:cxnLst>
              <a:rect l="l" t="t" r="r" b="b"/>
              <a:pathLst>
                <a:path w="2209800" h="546100">
                  <a:moveTo>
                    <a:pt x="0" y="0"/>
                  </a:moveTo>
                  <a:cubicBezTo>
                    <a:pt x="8467" y="4233"/>
                    <a:pt x="16012" y="11489"/>
                    <a:pt x="25400" y="12700"/>
                  </a:cubicBezTo>
                  <a:cubicBezTo>
                    <a:pt x="251442" y="41867"/>
                    <a:pt x="136887" y="5412"/>
                    <a:pt x="215900" y="31750"/>
                  </a:cubicBezTo>
                  <a:cubicBezTo>
                    <a:pt x="251072" y="55198"/>
                    <a:pt x="218297" y="37112"/>
                    <a:pt x="273050" y="50800"/>
                  </a:cubicBezTo>
                  <a:cubicBezTo>
                    <a:pt x="286037" y="54047"/>
                    <a:pt x="298450" y="59267"/>
                    <a:pt x="311150" y="63500"/>
                  </a:cubicBezTo>
                  <a:lnTo>
                    <a:pt x="330200" y="69850"/>
                  </a:lnTo>
                  <a:cubicBezTo>
                    <a:pt x="338479" y="72610"/>
                    <a:pt x="347133" y="74083"/>
                    <a:pt x="355600" y="76200"/>
                  </a:cubicBezTo>
                  <a:cubicBezTo>
                    <a:pt x="361950" y="80433"/>
                    <a:pt x="367635" y="85894"/>
                    <a:pt x="374650" y="88900"/>
                  </a:cubicBezTo>
                  <a:cubicBezTo>
                    <a:pt x="382672" y="92338"/>
                    <a:pt x="391659" y="92852"/>
                    <a:pt x="400050" y="95250"/>
                  </a:cubicBezTo>
                  <a:cubicBezTo>
                    <a:pt x="406486" y="97089"/>
                    <a:pt x="412750" y="99483"/>
                    <a:pt x="419100" y="101600"/>
                  </a:cubicBezTo>
                  <a:lnTo>
                    <a:pt x="457200" y="127000"/>
                  </a:lnTo>
                  <a:cubicBezTo>
                    <a:pt x="463550" y="131233"/>
                    <a:pt x="470854" y="134304"/>
                    <a:pt x="476250" y="139700"/>
                  </a:cubicBezTo>
                  <a:cubicBezTo>
                    <a:pt x="488950" y="152400"/>
                    <a:pt x="499406" y="167837"/>
                    <a:pt x="514350" y="177800"/>
                  </a:cubicBezTo>
                  <a:cubicBezTo>
                    <a:pt x="520700" y="182033"/>
                    <a:pt x="527696" y="185430"/>
                    <a:pt x="533400" y="190500"/>
                  </a:cubicBezTo>
                  <a:cubicBezTo>
                    <a:pt x="584800" y="236189"/>
                    <a:pt x="551269" y="221856"/>
                    <a:pt x="590550" y="234950"/>
                  </a:cubicBezTo>
                  <a:cubicBezTo>
                    <a:pt x="592667" y="241300"/>
                    <a:pt x="592167" y="249267"/>
                    <a:pt x="596900" y="254000"/>
                  </a:cubicBezTo>
                  <a:cubicBezTo>
                    <a:pt x="615093" y="272193"/>
                    <a:pt x="631692" y="279362"/>
                    <a:pt x="654050" y="285750"/>
                  </a:cubicBezTo>
                  <a:cubicBezTo>
                    <a:pt x="662441" y="288148"/>
                    <a:pt x="671278" y="289036"/>
                    <a:pt x="679450" y="292100"/>
                  </a:cubicBezTo>
                  <a:cubicBezTo>
                    <a:pt x="723980" y="308799"/>
                    <a:pt x="687054" y="299077"/>
                    <a:pt x="723900" y="317500"/>
                  </a:cubicBezTo>
                  <a:cubicBezTo>
                    <a:pt x="729887" y="320493"/>
                    <a:pt x="736798" y="321213"/>
                    <a:pt x="742950" y="323850"/>
                  </a:cubicBezTo>
                  <a:cubicBezTo>
                    <a:pt x="751651" y="327579"/>
                    <a:pt x="759487" y="333226"/>
                    <a:pt x="768350" y="336550"/>
                  </a:cubicBezTo>
                  <a:cubicBezTo>
                    <a:pt x="776522" y="339614"/>
                    <a:pt x="785359" y="340502"/>
                    <a:pt x="793750" y="342900"/>
                  </a:cubicBezTo>
                  <a:cubicBezTo>
                    <a:pt x="800186" y="344739"/>
                    <a:pt x="806450" y="347133"/>
                    <a:pt x="812800" y="349250"/>
                  </a:cubicBezTo>
                  <a:cubicBezTo>
                    <a:pt x="856469" y="378363"/>
                    <a:pt x="836420" y="369823"/>
                    <a:pt x="869950" y="381000"/>
                  </a:cubicBezTo>
                  <a:cubicBezTo>
                    <a:pt x="876300" y="385233"/>
                    <a:pt x="882374" y="389914"/>
                    <a:pt x="889000" y="393700"/>
                  </a:cubicBezTo>
                  <a:cubicBezTo>
                    <a:pt x="954916" y="431366"/>
                    <a:pt x="955814" y="404807"/>
                    <a:pt x="1079500" y="400050"/>
                  </a:cubicBezTo>
                  <a:cubicBezTo>
                    <a:pt x="1130580" y="383023"/>
                    <a:pt x="1074806" y="399866"/>
                    <a:pt x="1187450" y="387350"/>
                  </a:cubicBezTo>
                  <a:cubicBezTo>
                    <a:pt x="1196124" y="386386"/>
                    <a:pt x="1204383" y="383117"/>
                    <a:pt x="1212850" y="381000"/>
                  </a:cubicBezTo>
                  <a:cubicBezTo>
                    <a:pt x="1225852" y="385334"/>
                    <a:pt x="1241481" y="388687"/>
                    <a:pt x="1250950" y="400050"/>
                  </a:cubicBezTo>
                  <a:cubicBezTo>
                    <a:pt x="1260325" y="411300"/>
                    <a:pt x="1263832" y="434485"/>
                    <a:pt x="1276350" y="444500"/>
                  </a:cubicBezTo>
                  <a:cubicBezTo>
                    <a:pt x="1280385" y="447728"/>
                    <a:pt x="1319279" y="456896"/>
                    <a:pt x="1320800" y="457200"/>
                  </a:cubicBezTo>
                  <a:cubicBezTo>
                    <a:pt x="1333425" y="459725"/>
                    <a:pt x="1346232" y="461247"/>
                    <a:pt x="1358900" y="463550"/>
                  </a:cubicBezTo>
                  <a:cubicBezTo>
                    <a:pt x="1369519" y="465481"/>
                    <a:pt x="1380067" y="467783"/>
                    <a:pt x="1390650" y="469900"/>
                  </a:cubicBezTo>
                  <a:cubicBezTo>
                    <a:pt x="1428750" y="465667"/>
                    <a:pt x="1467137" y="463502"/>
                    <a:pt x="1504950" y="457200"/>
                  </a:cubicBezTo>
                  <a:cubicBezTo>
                    <a:pt x="1518155" y="454999"/>
                    <a:pt x="1530063" y="447747"/>
                    <a:pt x="1543050" y="444500"/>
                  </a:cubicBezTo>
                  <a:cubicBezTo>
                    <a:pt x="1551517" y="442383"/>
                    <a:pt x="1560059" y="440548"/>
                    <a:pt x="1568450" y="438150"/>
                  </a:cubicBezTo>
                  <a:cubicBezTo>
                    <a:pt x="1574886" y="436311"/>
                    <a:pt x="1581006" y="433423"/>
                    <a:pt x="1587500" y="431800"/>
                  </a:cubicBezTo>
                  <a:cubicBezTo>
                    <a:pt x="1597971" y="429182"/>
                    <a:pt x="1608667" y="427567"/>
                    <a:pt x="1619250" y="425450"/>
                  </a:cubicBezTo>
                  <a:cubicBezTo>
                    <a:pt x="1631326" y="427865"/>
                    <a:pt x="1657033" y="431641"/>
                    <a:pt x="1670050" y="438150"/>
                  </a:cubicBezTo>
                  <a:cubicBezTo>
                    <a:pt x="1676876" y="441563"/>
                    <a:pt x="1682274" y="447437"/>
                    <a:pt x="1689100" y="450850"/>
                  </a:cubicBezTo>
                  <a:cubicBezTo>
                    <a:pt x="1702117" y="457359"/>
                    <a:pt x="1727824" y="461135"/>
                    <a:pt x="1739900" y="463550"/>
                  </a:cubicBezTo>
                  <a:cubicBezTo>
                    <a:pt x="1770089" y="483676"/>
                    <a:pt x="1751710" y="473837"/>
                    <a:pt x="1797050" y="488950"/>
                  </a:cubicBezTo>
                  <a:cubicBezTo>
                    <a:pt x="1803400" y="491067"/>
                    <a:pt x="1809474" y="494353"/>
                    <a:pt x="1816100" y="495300"/>
                  </a:cubicBezTo>
                  <a:cubicBezTo>
                    <a:pt x="1830917" y="497417"/>
                    <a:pt x="1845874" y="498715"/>
                    <a:pt x="1860550" y="501650"/>
                  </a:cubicBezTo>
                  <a:cubicBezTo>
                    <a:pt x="1877666" y="505073"/>
                    <a:pt x="1894417" y="510117"/>
                    <a:pt x="1911350" y="514350"/>
                  </a:cubicBezTo>
                  <a:cubicBezTo>
                    <a:pt x="1919817" y="516467"/>
                    <a:pt x="1928066" y="519832"/>
                    <a:pt x="1936750" y="520700"/>
                  </a:cubicBezTo>
                  <a:lnTo>
                    <a:pt x="2000250" y="527050"/>
                  </a:lnTo>
                  <a:cubicBezTo>
                    <a:pt x="2039373" y="540091"/>
                    <a:pt x="1999540" y="528075"/>
                    <a:pt x="2063750" y="539750"/>
                  </a:cubicBezTo>
                  <a:cubicBezTo>
                    <a:pt x="2072336" y="541311"/>
                    <a:pt x="2080683" y="543983"/>
                    <a:pt x="2089150" y="546100"/>
                  </a:cubicBezTo>
                  <a:cubicBezTo>
                    <a:pt x="2099733" y="541867"/>
                    <a:pt x="2110188" y="537295"/>
                    <a:pt x="2120900" y="533400"/>
                  </a:cubicBezTo>
                  <a:cubicBezTo>
                    <a:pt x="2133481" y="528825"/>
                    <a:pt x="2159000" y="520700"/>
                    <a:pt x="2159000" y="520700"/>
                  </a:cubicBezTo>
                  <a:cubicBezTo>
                    <a:pt x="2165350" y="516467"/>
                    <a:pt x="2173282" y="513959"/>
                    <a:pt x="2178050" y="508000"/>
                  </a:cubicBezTo>
                  <a:cubicBezTo>
                    <a:pt x="2182231" y="502773"/>
                    <a:pt x="2180687" y="494519"/>
                    <a:pt x="2184400" y="488950"/>
                  </a:cubicBezTo>
                  <a:cubicBezTo>
                    <a:pt x="2198098" y="468403"/>
                    <a:pt x="2196084" y="469900"/>
                    <a:pt x="2209800" y="469900"/>
                  </a:cubicBezTo>
                </a:path>
              </a:pathLst>
            </a:cu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9" name="CaixaDeTexto 232"/>
            <p:cNvSpPr txBox="1">
              <a:spLocks noChangeArrowheads="1"/>
            </p:cNvSpPr>
            <p:nvPr/>
          </p:nvSpPr>
          <p:spPr bwMode="auto">
            <a:xfrm rot="1661385">
              <a:off x="1758231" y="2329099"/>
              <a:ext cx="947932" cy="2000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eaLnBrk="1" hangingPunct="1"/>
              <a:r>
                <a:rPr lang="pt-BR" sz="700" b="1"/>
                <a:t>Rio Palhano</a:t>
              </a:r>
            </a:p>
          </p:txBody>
        </p:sp>
        <p:sp>
          <p:nvSpPr>
            <p:cNvPr id="10" name="Forma livre 9"/>
            <p:cNvSpPr/>
            <p:nvPr/>
          </p:nvSpPr>
          <p:spPr>
            <a:xfrm>
              <a:off x="1136492" y="4294751"/>
              <a:ext cx="2793554" cy="385815"/>
            </a:xfrm>
            <a:custGeom>
              <a:avLst/>
              <a:gdLst>
                <a:gd name="connsiteX0" fmla="*/ 0 w 2794000"/>
                <a:gd name="connsiteY0" fmla="*/ 385646 h 385646"/>
                <a:gd name="connsiteX1" fmla="*/ 38100 w 2794000"/>
                <a:gd name="connsiteY1" fmla="*/ 379296 h 385646"/>
                <a:gd name="connsiteX2" fmla="*/ 57150 w 2794000"/>
                <a:gd name="connsiteY2" fmla="*/ 372946 h 385646"/>
                <a:gd name="connsiteX3" fmla="*/ 82550 w 2794000"/>
                <a:gd name="connsiteY3" fmla="*/ 366596 h 385646"/>
                <a:gd name="connsiteX4" fmla="*/ 114300 w 2794000"/>
                <a:gd name="connsiteY4" fmla="*/ 360246 h 385646"/>
                <a:gd name="connsiteX5" fmla="*/ 133350 w 2794000"/>
                <a:gd name="connsiteY5" fmla="*/ 353896 h 385646"/>
                <a:gd name="connsiteX6" fmla="*/ 184150 w 2794000"/>
                <a:gd name="connsiteY6" fmla="*/ 347546 h 385646"/>
                <a:gd name="connsiteX7" fmla="*/ 190500 w 2794000"/>
                <a:gd name="connsiteY7" fmla="*/ 328496 h 385646"/>
                <a:gd name="connsiteX8" fmla="*/ 203200 w 2794000"/>
                <a:gd name="connsiteY8" fmla="*/ 309446 h 385646"/>
                <a:gd name="connsiteX9" fmla="*/ 209550 w 2794000"/>
                <a:gd name="connsiteY9" fmla="*/ 277696 h 385646"/>
                <a:gd name="connsiteX10" fmla="*/ 247650 w 2794000"/>
                <a:gd name="connsiteY10" fmla="*/ 239596 h 385646"/>
                <a:gd name="connsiteX11" fmla="*/ 266700 w 2794000"/>
                <a:gd name="connsiteY11" fmla="*/ 220546 h 385646"/>
                <a:gd name="connsiteX12" fmla="*/ 285750 w 2794000"/>
                <a:gd name="connsiteY12" fmla="*/ 214196 h 385646"/>
                <a:gd name="connsiteX13" fmla="*/ 336550 w 2794000"/>
                <a:gd name="connsiteY13" fmla="*/ 207846 h 385646"/>
                <a:gd name="connsiteX14" fmla="*/ 438150 w 2794000"/>
                <a:gd name="connsiteY14" fmla="*/ 188796 h 385646"/>
                <a:gd name="connsiteX15" fmla="*/ 476250 w 2794000"/>
                <a:gd name="connsiteY15" fmla="*/ 176096 h 385646"/>
                <a:gd name="connsiteX16" fmla="*/ 539750 w 2794000"/>
                <a:gd name="connsiteY16" fmla="*/ 157046 h 385646"/>
                <a:gd name="connsiteX17" fmla="*/ 565150 w 2794000"/>
                <a:gd name="connsiteY17" fmla="*/ 150696 h 385646"/>
                <a:gd name="connsiteX18" fmla="*/ 673100 w 2794000"/>
                <a:gd name="connsiteY18" fmla="*/ 144346 h 385646"/>
                <a:gd name="connsiteX19" fmla="*/ 704850 w 2794000"/>
                <a:gd name="connsiteY19" fmla="*/ 118946 h 385646"/>
                <a:gd name="connsiteX20" fmla="*/ 742950 w 2794000"/>
                <a:gd name="connsiteY20" fmla="*/ 80846 h 385646"/>
                <a:gd name="connsiteX21" fmla="*/ 800100 w 2794000"/>
                <a:gd name="connsiteY21" fmla="*/ 49096 h 385646"/>
                <a:gd name="connsiteX22" fmla="*/ 819150 w 2794000"/>
                <a:gd name="connsiteY22" fmla="*/ 36396 h 385646"/>
                <a:gd name="connsiteX23" fmla="*/ 920750 w 2794000"/>
                <a:gd name="connsiteY23" fmla="*/ 36396 h 385646"/>
                <a:gd name="connsiteX24" fmla="*/ 977900 w 2794000"/>
                <a:gd name="connsiteY24" fmla="*/ 49096 h 385646"/>
                <a:gd name="connsiteX25" fmla="*/ 1016000 w 2794000"/>
                <a:gd name="connsiteY25" fmla="*/ 61796 h 385646"/>
                <a:gd name="connsiteX26" fmla="*/ 1117600 w 2794000"/>
                <a:gd name="connsiteY26" fmla="*/ 55446 h 385646"/>
                <a:gd name="connsiteX27" fmla="*/ 1143000 w 2794000"/>
                <a:gd name="connsiteY27" fmla="*/ 49096 h 385646"/>
                <a:gd name="connsiteX28" fmla="*/ 1181100 w 2794000"/>
                <a:gd name="connsiteY28" fmla="*/ 36396 h 385646"/>
                <a:gd name="connsiteX29" fmla="*/ 1219200 w 2794000"/>
                <a:gd name="connsiteY29" fmla="*/ 17346 h 385646"/>
                <a:gd name="connsiteX30" fmla="*/ 1238250 w 2794000"/>
                <a:gd name="connsiteY30" fmla="*/ 4646 h 385646"/>
                <a:gd name="connsiteX31" fmla="*/ 1358900 w 2794000"/>
                <a:gd name="connsiteY31" fmla="*/ 10996 h 385646"/>
                <a:gd name="connsiteX32" fmla="*/ 1536700 w 2794000"/>
                <a:gd name="connsiteY32" fmla="*/ 23696 h 385646"/>
                <a:gd name="connsiteX33" fmla="*/ 1555750 w 2794000"/>
                <a:gd name="connsiteY33" fmla="*/ 42746 h 385646"/>
                <a:gd name="connsiteX34" fmla="*/ 1606550 w 2794000"/>
                <a:gd name="connsiteY34" fmla="*/ 42746 h 385646"/>
                <a:gd name="connsiteX35" fmla="*/ 1644650 w 2794000"/>
                <a:gd name="connsiteY35" fmla="*/ 36396 h 385646"/>
                <a:gd name="connsiteX36" fmla="*/ 1695450 w 2794000"/>
                <a:gd name="connsiteY36" fmla="*/ 23696 h 385646"/>
                <a:gd name="connsiteX37" fmla="*/ 1720850 w 2794000"/>
                <a:gd name="connsiteY37" fmla="*/ 30046 h 385646"/>
                <a:gd name="connsiteX38" fmla="*/ 1739900 w 2794000"/>
                <a:gd name="connsiteY38" fmla="*/ 42746 h 385646"/>
                <a:gd name="connsiteX39" fmla="*/ 1784350 w 2794000"/>
                <a:gd name="connsiteY39" fmla="*/ 61796 h 385646"/>
                <a:gd name="connsiteX40" fmla="*/ 1797050 w 2794000"/>
                <a:gd name="connsiteY40" fmla="*/ 80846 h 385646"/>
                <a:gd name="connsiteX41" fmla="*/ 1885950 w 2794000"/>
                <a:gd name="connsiteY41" fmla="*/ 112596 h 385646"/>
                <a:gd name="connsiteX42" fmla="*/ 1911350 w 2794000"/>
                <a:gd name="connsiteY42" fmla="*/ 125296 h 385646"/>
                <a:gd name="connsiteX43" fmla="*/ 1968500 w 2794000"/>
                <a:gd name="connsiteY43" fmla="*/ 112596 h 385646"/>
                <a:gd name="connsiteX44" fmla="*/ 2006600 w 2794000"/>
                <a:gd name="connsiteY44" fmla="*/ 137996 h 385646"/>
                <a:gd name="connsiteX45" fmla="*/ 2019300 w 2794000"/>
                <a:gd name="connsiteY45" fmla="*/ 157046 h 385646"/>
                <a:gd name="connsiteX46" fmla="*/ 2076450 w 2794000"/>
                <a:gd name="connsiteY46" fmla="*/ 188796 h 385646"/>
                <a:gd name="connsiteX47" fmla="*/ 2095500 w 2794000"/>
                <a:gd name="connsiteY47" fmla="*/ 201496 h 385646"/>
                <a:gd name="connsiteX48" fmla="*/ 2184400 w 2794000"/>
                <a:gd name="connsiteY48" fmla="*/ 188796 h 385646"/>
                <a:gd name="connsiteX49" fmla="*/ 2216150 w 2794000"/>
                <a:gd name="connsiteY49" fmla="*/ 182446 h 385646"/>
                <a:gd name="connsiteX50" fmla="*/ 2298700 w 2794000"/>
                <a:gd name="connsiteY50" fmla="*/ 163396 h 385646"/>
                <a:gd name="connsiteX51" fmla="*/ 2425700 w 2794000"/>
                <a:gd name="connsiteY51" fmla="*/ 163396 h 385646"/>
                <a:gd name="connsiteX52" fmla="*/ 2444750 w 2794000"/>
                <a:gd name="connsiteY52" fmla="*/ 176096 h 385646"/>
                <a:gd name="connsiteX53" fmla="*/ 2470150 w 2794000"/>
                <a:gd name="connsiteY53" fmla="*/ 207846 h 385646"/>
                <a:gd name="connsiteX54" fmla="*/ 2508250 w 2794000"/>
                <a:gd name="connsiteY54" fmla="*/ 220546 h 385646"/>
                <a:gd name="connsiteX55" fmla="*/ 2527300 w 2794000"/>
                <a:gd name="connsiteY55" fmla="*/ 233246 h 385646"/>
                <a:gd name="connsiteX56" fmla="*/ 2565400 w 2794000"/>
                <a:gd name="connsiteY56" fmla="*/ 245946 h 385646"/>
                <a:gd name="connsiteX57" fmla="*/ 2673350 w 2794000"/>
                <a:gd name="connsiteY57" fmla="*/ 264996 h 385646"/>
                <a:gd name="connsiteX58" fmla="*/ 2717800 w 2794000"/>
                <a:gd name="connsiteY58" fmla="*/ 277696 h 385646"/>
                <a:gd name="connsiteX59" fmla="*/ 2762250 w 2794000"/>
                <a:gd name="connsiteY59" fmla="*/ 296746 h 385646"/>
                <a:gd name="connsiteX60" fmla="*/ 2781300 w 2794000"/>
                <a:gd name="connsiteY60" fmla="*/ 303096 h 385646"/>
                <a:gd name="connsiteX61" fmla="*/ 2794000 w 2794000"/>
                <a:gd name="connsiteY61" fmla="*/ 290396 h 3856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794000" h="385646">
                  <a:moveTo>
                    <a:pt x="0" y="385646"/>
                  </a:moveTo>
                  <a:cubicBezTo>
                    <a:pt x="12700" y="383529"/>
                    <a:pt x="25531" y="382089"/>
                    <a:pt x="38100" y="379296"/>
                  </a:cubicBezTo>
                  <a:cubicBezTo>
                    <a:pt x="44634" y="377844"/>
                    <a:pt x="50714" y="374785"/>
                    <a:pt x="57150" y="372946"/>
                  </a:cubicBezTo>
                  <a:cubicBezTo>
                    <a:pt x="65541" y="370548"/>
                    <a:pt x="74031" y="368489"/>
                    <a:pt x="82550" y="366596"/>
                  </a:cubicBezTo>
                  <a:cubicBezTo>
                    <a:pt x="93086" y="364255"/>
                    <a:pt x="103829" y="362864"/>
                    <a:pt x="114300" y="360246"/>
                  </a:cubicBezTo>
                  <a:cubicBezTo>
                    <a:pt x="120794" y="358623"/>
                    <a:pt x="126764" y="355093"/>
                    <a:pt x="133350" y="353896"/>
                  </a:cubicBezTo>
                  <a:cubicBezTo>
                    <a:pt x="150140" y="350843"/>
                    <a:pt x="167217" y="349663"/>
                    <a:pt x="184150" y="347546"/>
                  </a:cubicBezTo>
                  <a:cubicBezTo>
                    <a:pt x="186267" y="341196"/>
                    <a:pt x="187507" y="334483"/>
                    <a:pt x="190500" y="328496"/>
                  </a:cubicBezTo>
                  <a:cubicBezTo>
                    <a:pt x="193913" y="321670"/>
                    <a:pt x="200520" y="316592"/>
                    <a:pt x="203200" y="309446"/>
                  </a:cubicBezTo>
                  <a:cubicBezTo>
                    <a:pt x="206990" y="299340"/>
                    <a:pt x="203756" y="286802"/>
                    <a:pt x="209550" y="277696"/>
                  </a:cubicBezTo>
                  <a:cubicBezTo>
                    <a:pt x="219193" y="262543"/>
                    <a:pt x="234950" y="252296"/>
                    <a:pt x="247650" y="239596"/>
                  </a:cubicBezTo>
                  <a:lnTo>
                    <a:pt x="266700" y="220546"/>
                  </a:lnTo>
                  <a:cubicBezTo>
                    <a:pt x="271433" y="215813"/>
                    <a:pt x="279164" y="215393"/>
                    <a:pt x="285750" y="214196"/>
                  </a:cubicBezTo>
                  <a:cubicBezTo>
                    <a:pt x="302540" y="211143"/>
                    <a:pt x="319617" y="209963"/>
                    <a:pt x="336550" y="207846"/>
                  </a:cubicBezTo>
                  <a:cubicBezTo>
                    <a:pt x="382531" y="177192"/>
                    <a:pt x="333642" y="205297"/>
                    <a:pt x="438150" y="188796"/>
                  </a:cubicBezTo>
                  <a:cubicBezTo>
                    <a:pt x="451373" y="186708"/>
                    <a:pt x="476250" y="176096"/>
                    <a:pt x="476250" y="176096"/>
                  </a:cubicBezTo>
                  <a:cubicBezTo>
                    <a:pt x="509884" y="153673"/>
                    <a:pt x="483566" y="167261"/>
                    <a:pt x="539750" y="157046"/>
                  </a:cubicBezTo>
                  <a:cubicBezTo>
                    <a:pt x="548336" y="155485"/>
                    <a:pt x="556462" y="151523"/>
                    <a:pt x="565150" y="150696"/>
                  </a:cubicBezTo>
                  <a:cubicBezTo>
                    <a:pt x="601033" y="147279"/>
                    <a:pt x="637117" y="146463"/>
                    <a:pt x="673100" y="144346"/>
                  </a:cubicBezTo>
                  <a:cubicBezTo>
                    <a:pt x="707959" y="92057"/>
                    <a:pt x="662381" y="151977"/>
                    <a:pt x="704850" y="118946"/>
                  </a:cubicBezTo>
                  <a:cubicBezTo>
                    <a:pt x="719027" y="107919"/>
                    <a:pt x="728006" y="90809"/>
                    <a:pt x="742950" y="80846"/>
                  </a:cubicBezTo>
                  <a:cubicBezTo>
                    <a:pt x="786619" y="51733"/>
                    <a:pt x="766570" y="60273"/>
                    <a:pt x="800100" y="49096"/>
                  </a:cubicBezTo>
                  <a:cubicBezTo>
                    <a:pt x="806450" y="44863"/>
                    <a:pt x="812324" y="39809"/>
                    <a:pt x="819150" y="36396"/>
                  </a:cubicBezTo>
                  <a:cubicBezTo>
                    <a:pt x="851315" y="20314"/>
                    <a:pt x="885403" y="33677"/>
                    <a:pt x="920750" y="36396"/>
                  </a:cubicBezTo>
                  <a:cubicBezTo>
                    <a:pt x="975254" y="54564"/>
                    <a:pt x="888495" y="26745"/>
                    <a:pt x="977900" y="49096"/>
                  </a:cubicBezTo>
                  <a:cubicBezTo>
                    <a:pt x="990887" y="52343"/>
                    <a:pt x="1016000" y="61796"/>
                    <a:pt x="1016000" y="61796"/>
                  </a:cubicBezTo>
                  <a:cubicBezTo>
                    <a:pt x="1049867" y="59679"/>
                    <a:pt x="1083836" y="58822"/>
                    <a:pt x="1117600" y="55446"/>
                  </a:cubicBezTo>
                  <a:cubicBezTo>
                    <a:pt x="1126284" y="54578"/>
                    <a:pt x="1134641" y="51604"/>
                    <a:pt x="1143000" y="49096"/>
                  </a:cubicBezTo>
                  <a:cubicBezTo>
                    <a:pt x="1155822" y="45249"/>
                    <a:pt x="1181100" y="36396"/>
                    <a:pt x="1181100" y="36396"/>
                  </a:cubicBezTo>
                  <a:cubicBezTo>
                    <a:pt x="1235695" y="0"/>
                    <a:pt x="1166620" y="43636"/>
                    <a:pt x="1219200" y="17346"/>
                  </a:cubicBezTo>
                  <a:cubicBezTo>
                    <a:pt x="1226026" y="13933"/>
                    <a:pt x="1231900" y="8879"/>
                    <a:pt x="1238250" y="4646"/>
                  </a:cubicBezTo>
                  <a:lnTo>
                    <a:pt x="1358900" y="10996"/>
                  </a:lnTo>
                  <a:cubicBezTo>
                    <a:pt x="1527473" y="18658"/>
                    <a:pt x="1467013" y="467"/>
                    <a:pt x="1536700" y="23696"/>
                  </a:cubicBezTo>
                  <a:cubicBezTo>
                    <a:pt x="1543050" y="30046"/>
                    <a:pt x="1548278" y="37765"/>
                    <a:pt x="1555750" y="42746"/>
                  </a:cubicBezTo>
                  <a:cubicBezTo>
                    <a:pt x="1574042" y="54941"/>
                    <a:pt x="1585969" y="46488"/>
                    <a:pt x="1606550" y="42746"/>
                  </a:cubicBezTo>
                  <a:cubicBezTo>
                    <a:pt x="1619218" y="40443"/>
                    <a:pt x="1631950" y="38513"/>
                    <a:pt x="1644650" y="36396"/>
                  </a:cubicBezTo>
                  <a:cubicBezTo>
                    <a:pt x="1659682" y="31385"/>
                    <a:pt x="1680125" y="23696"/>
                    <a:pt x="1695450" y="23696"/>
                  </a:cubicBezTo>
                  <a:cubicBezTo>
                    <a:pt x="1704177" y="23696"/>
                    <a:pt x="1712383" y="27929"/>
                    <a:pt x="1720850" y="30046"/>
                  </a:cubicBezTo>
                  <a:cubicBezTo>
                    <a:pt x="1727200" y="34279"/>
                    <a:pt x="1732885" y="39740"/>
                    <a:pt x="1739900" y="42746"/>
                  </a:cubicBezTo>
                  <a:cubicBezTo>
                    <a:pt x="1797307" y="67349"/>
                    <a:pt x="1736524" y="29912"/>
                    <a:pt x="1784350" y="61796"/>
                  </a:cubicBezTo>
                  <a:cubicBezTo>
                    <a:pt x="1788583" y="68146"/>
                    <a:pt x="1790798" y="76469"/>
                    <a:pt x="1797050" y="80846"/>
                  </a:cubicBezTo>
                  <a:cubicBezTo>
                    <a:pt x="1835997" y="108109"/>
                    <a:pt x="1845068" y="105782"/>
                    <a:pt x="1885950" y="112596"/>
                  </a:cubicBezTo>
                  <a:cubicBezTo>
                    <a:pt x="1894417" y="116829"/>
                    <a:pt x="1901931" y="124354"/>
                    <a:pt x="1911350" y="125296"/>
                  </a:cubicBezTo>
                  <a:cubicBezTo>
                    <a:pt x="1928543" y="127015"/>
                    <a:pt x="1951537" y="118250"/>
                    <a:pt x="1968500" y="112596"/>
                  </a:cubicBezTo>
                  <a:cubicBezTo>
                    <a:pt x="1991979" y="120422"/>
                    <a:pt x="1988305" y="116042"/>
                    <a:pt x="2006600" y="137996"/>
                  </a:cubicBezTo>
                  <a:cubicBezTo>
                    <a:pt x="2011486" y="143859"/>
                    <a:pt x="2013557" y="152020"/>
                    <a:pt x="2019300" y="157046"/>
                  </a:cubicBezTo>
                  <a:cubicBezTo>
                    <a:pt x="2046173" y="180560"/>
                    <a:pt x="2050285" y="180074"/>
                    <a:pt x="2076450" y="188796"/>
                  </a:cubicBezTo>
                  <a:cubicBezTo>
                    <a:pt x="2082800" y="193029"/>
                    <a:pt x="2087888" y="200952"/>
                    <a:pt x="2095500" y="201496"/>
                  </a:cubicBezTo>
                  <a:cubicBezTo>
                    <a:pt x="2170707" y="206868"/>
                    <a:pt x="2143545" y="199010"/>
                    <a:pt x="2184400" y="188796"/>
                  </a:cubicBezTo>
                  <a:cubicBezTo>
                    <a:pt x="2194871" y="186178"/>
                    <a:pt x="2205567" y="184563"/>
                    <a:pt x="2216150" y="182446"/>
                  </a:cubicBezTo>
                  <a:cubicBezTo>
                    <a:pt x="2266703" y="148744"/>
                    <a:pt x="2239140" y="154887"/>
                    <a:pt x="2298700" y="163396"/>
                  </a:cubicBezTo>
                  <a:cubicBezTo>
                    <a:pt x="2349894" y="158277"/>
                    <a:pt x="2374506" y="151582"/>
                    <a:pt x="2425700" y="163396"/>
                  </a:cubicBezTo>
                  <a:cubicBezTo>
                    <a:pt x="2433136" y="165112"/>
                    <a:pt x="2438400" y="171863"/>
                    <a:pt x="2444750" y="176096"/>
                  </a:cubicBezTo>
                  <a:cubicBezTo>
                    <a:pt x="2451636" y="196753"/>
                    <a:pt x="2447671" y="197856"/>
                    <a:pt x="2470150" y="207846"/>
                  </a:cubicBezTo>
                  <a:cubicBezTo>
                    <a:pt x="2482383" y="213283"/>
                    <a:pt x="2508250" y="220546"/>
                    <a:pt x="2508250" y="220546"/>
                  </a:cubicBezTo>
                  <a:cubicBezTo>
                    <a:pt x="2514600" y="224779"/>
                    <a:pt x="2520326" y="230146"/>
                    <a:pt x="2527300" y="233246"/>
                  </a:cubicBezTo>
                  <a:cubicBezTo>
                    <a:pt x="2539533" y="238683"/>
                    <a:pt x="2552700" y="241713"/>
                    <a:pt x="2565400" y="245946"/>
                  </a:cubicBezTo>
                  <a:cubicBezTo>
                    <a:pt x="2612848" y="261762"/>
                    <a:pt x="2577824" y="251349"/>
                    <a:pt x="2673350" y="264996"/>
                  </a:cubicBezTo>
                  <a:cubicBezTo>
                    <a:pt x="2687303" y="266989"/>
                    <a:pt x="2704230" y="273173"/>
                    <a:pt x="2717800" y="277696"/>
                  </a:cubicBezTo>
                  <a:cubicBezTo>
                    <a:pt x="2746801" y="297030"/>
                    <a:pt x="2726371" y="286495"/>
                    <a:pt x="2762250" y="296746"/>
                  </a:cubicBezTo>
                  <a:cubicBezTo>
                    <a:pt x="2768686" y="298585"/>
                    <a:pt x="2774736" y="304409"/>
                    <a:pt x="2781300" y="303096"/>
                  </a:cubicBezTo>
                  <a:cubicBezTo>
                    <a:pt x="2787171" y="301922"/>
                    <a:pt x="2789767" y="294629"/>
                    <a:pt x="2794000" y="290396"/>
                  </a:cubicBezTo>
                </a:path>
              </a:pathLst>
            </a:cu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11" name="CaixaDeTexto 234"/>
            <p:cNvSpPr txBox="1">
              <a:spLocks noChangeArrowheads="1"/>
            </p:cNvSpPr>
            <p:nvPr/>
          </p:nvSpPr>
          <p:spPr bwMode="auto">
            <a:xfrm rot="20884708">
              <a:off x="1624464" y="4318505"/>
              <a:ext cx="1024724" cy="2000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eaLnBrk="1" hangingPunct="1"/>
              <a:r>
                <a:rPr lang="pt-BR" sz="700" b="1"/>
                <a:t>Rio Banabuiu</a:t>
              </a:r>
            </a:p>
          </p:txBody>
        </p:sp>
        <p:sp>
          <p:nvSpPr>
            <p:cNvPr id="12" name="Forma livre 11"/>
            <p:cNvSpPr/>
            <p:nvPr/>
          </p:nvSpPr>
          <p:spPr>
            <a:xfrm>
              <a:off x="895231" y="4794882"/>
              <a:ext cx="2914185" cy="658904"/>
            </a:xfrm>
            <a:custGeom>
              <a:avLst/>
              <a:gdLst>
                <a:gd name="connsiteX0" fmla="*/ 0 w 2914650"/>
                <a:gd name="connsiteY0" fmla="*/ 565150 h 658891"/>
                <a:gd name="connsiteX1" fmla="*/ 19050 w 2914650"/>
                <a:gd name="connsiteY1" fmla="*/ 571500 h 658891"/>
                <a:gd name="connsiteX2" fmla="*/ 38100 w 2914650"/>
                <a:gd name="connsiteY2" fmla="*/ 615950 h 658891"/>
                <a:gd name="connsiteX3" fmla="*/ 57150 w 2914650"/>
                <a:gd name="connsiteY3" fmla="*/ 635000 h 658891"/>
                <a:gd name="connsiteX4" fmla="*/ 76200 w 2914650"/>
                <a:gd name="connsiteY4" fmla="*/ 641350 h 658891"/>
                <a:gd name="connsiteX5" fmla="*/ 133350 w 2914650"/>
                <a:gd name="connsiteY5" fmla="*/ 647700 h 658891"/>
                <a:gd name="connsiteX6" fmla="*/ 196850 w 2914650"/>
                <a:gd name="connsiteY6" fmla="*/ 628650 h 658891"/>
                <a:gd name="connsiteX7" fmla="*/ 215900 w 2914650"/>
                <a:gd name="connsiteY7" fmla="*/ 615950 h 658891"/>
                <a:gd name="connsiteX8" fmla="*/ 241300 w 2914650"/>
                <a:gd name="connsiteY8" fmla="*/ 558800 h 658891"/>
                <a:gd name="connsiteX9" fmla="*/ 279400 w 2914650"/>
                <a:gd name="connsiteY9" fmla="*/ 520700 h 658891"/>
                <a:gd name="connsiteX10" fmla="*/ 285750 w 2914650"/>
                <a:gd name="connsiteY10" fmla="*/ 501650 h 658891"/>
                <a:gd name="connsiteX11" fmla="*/ 304800 w 2914650"/>
                <a:gd name="connsiteY11" fmla="*/ 495300 h 658891"/>
                <a:gd name="connsiteX12" fmla="*/ 368300 w 2914650"/>
                <a:gd name="connsiteY12" fmla="*/ 508000 h 658891"/>
                <a:gd name="connsiteX13" fmla="*/ 406400 w 2914650"/>
                <a:gd name="connsiteY13" fmla="*/ 527050 h 658891"/>
                <a:gd name="connsiteX14" fmla="*/ 444500 w 2914650"/>
                <a:gd name="connsiteY14" fmla="*/ 546100 h 658891"/>
                <a:gd name="connsiteX15" fmla="*/ 546100 w 2914650"/>
                <a:gd name="connsiteY15" fmla="*/ 558800 h 658891"/>
                <a:gd name="connsiteX16" fmla="*/ 615950 w 2914650"/>
                <a:gd name="connsiteY16" fmla="*/ 546100 h 658891"/>
                <a:gd name="connsiteX17" fmla="*/ 635000 w 2914650"/>
                <a:gd name="connsiteY17" fmla="*/ 539750 h 658891"/>
                <a:gd name="connsiteX18" fmla="*/ 641350 w 2914650"/>
                <a:gd name="connsiteY18" fmla="*/ 520700 h 658891"/>
                <a:gd name="connsiteX19" fmla="*/ 654050 w 2914650"/>
                <a:gd name="connsiteY19" fmla="*/ 501650 h 658891"/>
                <a:gd name="connsiteX20" fmla="*/ 673100 w 2914650"/>
                <a:gd name="connsiteY20" fmla="*/ 488950 h 658891"/>
                <a:gd name="connsiteX21" fmla="*/ 711200 w 2914650"/>
                <a:gd name="connsiteY21" fmla="*/ 476250 h 658891"/>
                <a:gd name="connsiteX22" fmla="*/ 800100 w 2914650"/>
                <a:gd name="connsiteY22" fmla="*/ 476250 h 658891"/>
                <a:gd name="connsiteX23" fmla="*/ 819150 w 2914650"/>
                <a:gd name="connsiteY23" fmla="*/ 457200 h 658891"/>
                <a:gd name="connsiteX24" fmla="*/ 857250 w 2914650"/>
                <a:gd name="connsiteY24" fmla="*/ 444500 h 658891"/>
                <a:gd name="connsiteX25" fmla="*/ 895350 w 2914650"/>
                <a:gd name="connsiteY25" fmla="*/ 425450 h 658891"/>
                <a:gd name="connsiteX26" fmla="*/ 914400 w 2914650"/>
                <a:gd name="connsiteY26" fmla="*/ 412750 h 658891"/>
                <a:gd name="connsiteX27" fmla="*/ 996950 w 2914650"/>
                <a:gd name="connsiteY27" fmla="*/ 393700 h 658891"/>
                <a:gd name="connsiteX28" fmla="*/ 1016000 w 2914650"/>
                <a:gd name="connsiteY28" fmla="*/ 381000 h 658891"/>
                <a:gd name="connsiteX29" fmla="*/ 1035050 w 2914650"/>
                <a:gd name="connsiteY29" fmla="*/ 374650 h 658891"/>
                <a:gd name="connsiteX30" fmla="*/ 1244600 w 2914650"/>
                <a:gd name="connsiteY30" fmla="*/ 381000 h 658891"/>
                <a:gd name="connsiteX31" fmla="*/ 1289050 w 2914650"/>
                <a:gd name="connsiteY31" fmla="*/ 425450 h 658891"/>
                <a:gd name="connsiteX32" fmla="*/ 1327150 w 2914650"/>
                <a:gd name="connsiteY32" fmla="*/ 412750 h 658891"/>
                <a:gd name="connsiteX33" fmla="*/ 1346200 w 2914650"/>
                <a:gd name="connsiteY33" fmla="*/ 400050 h 658891"/>
                <a:gd name="connsiteX34" fmla="*/ 1390650 w 2914650"/>
                <a:gd name="connsiteY34" fmla="*/ 381000 h 658891"/>
                <a:gd name="connsiteX35" fmla="*/ 1403350 w 2914650"/>
                <a:gd name="connsiteY35" fmla="*/ 400050 h 658891"/>
                <a:gd name="connsiteX36" fmla="*/ 1416050 w 2914650"/>
                <a:gd name="connsiteY36" fmla="*/ 444500 h 658891"/>
                <a:gd name="connsiteX37" fmla="*/ 1435100 w 2914650"/>
                <a:gd name="connsiteY37" fmla="*/ 457200 h 658891"/>
                <a:gd name="connsiteX38" fmla="*/ 1479550 w 2914650"/>
                <a:gd name="connsiteY38" fmla="*/ 450850 h 658891"/>
                <a:gd name="connsiteX39" fmla="*/ 1517650 w 2914650"/>
                <a:gd name="connsiteY39" fmla="*/ 425450 h 658891"/>
                <a:gd name="connsiteX40" fmla="*/ 1581150 w 2914650"/>
                <a:gd name="connsiteY40" fmla="*/ 419100 h 658891"/>
                <a:gd name="connsiteX41" fmla="*/ 1619250 w 2914650"/>
                <a:gd name="connsiteY41" fmla="*/ 406400 h 658891"/>
                <a:gd name="connsiteX42" fmla="*/ 1625600 w 2914650"/>
                <a:gd name="connsiteY42" fmla="*/ 387350 h 658891"/>
                <a:gd name="connsiteX43" fmla="*/ 1663700 w 2914650"/>
                <a:gd name="connsiteY43" fmla="*/ 368300 h 658891"/>
                <a:gd name="connsiteX44" fmla="*/ 1720850 w 2914650"/>
                <a:gd name="connsiteY44" fmla="*/ 323850 h 658891"/>
                <a:gd name="connsiteX45" fmla="*/ 1739900 w 2914650"/>
                <a:gd name="connsiteY45" fmla="*/ 317500 h 658891"/>
                <a:gd name="connsiteX46" fmla="*/ 1778000 w 2914650"/>
                <a:gd name="connsiteY46" fmla="*/ 292100 h 658891"/>
                <a:gd name="connsiteX47" fmla="*/ 1797050 w 2914650"/>
                <a:gd name="connsiteY47" fmla="*/ 279400 h 658891"/>
                <a:gd name="connsiteX48" fmla="*/ 2082800 w 2914650"/>
                <a:gd name="connsiteY48" fmla="*/ 273050 h 658891"/>
                <a:gd name="connsiteX49" fmla="*/ 2146300 w 2914650"/>
                <a:gd name="connsiteY49" fmla="*/ 260350 h 658891"/>
                <a:gd name="connsiteX50" fmla="*/ 2171700 w 2914650"/>
                <a:gd name="connsiteY50" fmla="*/ 254000 h 658891"/>
                <a:gd name="connsiteX51" fmla="*/ 2184400 w 2914650"/>
                <a:gd name="connsiteY51" fmla="*/ 234950 h 658891"/>
                <a:gd name="connsiteX52" fmla="*/ 2203450 w 2914650"/>
                <a:gd name="connsiteY52" fmla="*/ 228600 h 658891"/>
                <a:gd name="connsiteX53" fmla="*/ 2222500 w 2914650"/>
                <a:gd name="connsiteY53" fmla="*/ 215900 h 658891"/>
                <a:gd name="connsiteX54" fmla="*/ 2266950 w 2914650"/>
                <a:gd name="connsiteY54" fmla="*/ 203200 h 658891"/>
                <a:gd name="connsiteX55" fmla="*/ 2286000 w 2914650"/>
                <a:gd name="connsiteY55" fmla="*/ 196850 h 658891"/>
                <a:gd name="connsiteX56" fmla="*/ 2311400 w 2914650"/>
                <a:gd name="connsiteY56" fmla="*/ 190500 h 658891"/>
                <a:gd name="connsiteX57" fmla="*/ 2349500 w 2914650"/>
                <a:gd name="connsiteY57" fmla="*/ 177800 h 658891"/>
                <a:gd name="connsiteX58" fmla="*/ 2413000 w 2914650"/>
                <a:gd name="connsiteY58" fmla="*/ 184150 h 658891"/>
                <a:gd name="connsiteX59" fmla="*/ 2432050 w 2914650"/>
                <a:gd name="connsiteY59" fmla="*/ 190500 h 658891"/>
                <a:gd name="connsiteX60" fmla="*/ 2444750 w 2914650"/>
                <a:gd name="connsiteY60" fmla="*/ 209550 h 658891"/>
                <a:gd name="connsiteX61" fmla="*/ 2501900 w 2914650"/>
                <a:gd name="connsiteY61" fmla="*/ 241300 h 658891"/>
                <a:gd name="connsiteX62" fmla="*/ 2527300 w 2914650"/>
                <a:gd name="connsiteY62" fmla="*/ 247650 h 658891"/>
                <a:gd name="connsiteX63" fmla="*/ 2578100 w 2914650"/>
                <a:gd name="connsiteY63" fmla="*/ 241300 h 658891"/>
                <a:gd name="connsiteX64" fmla="*/ 2597150 w 2914650"/>
                <a:gd name="connsiteY64" fmla="*/ 222250 h 658891"/>
                <a:gd name="connsiteX65" fmla="*/ 2641600 w 2914650"/>
                <a:gd name="connsiteY65" fmla="*/ 165100 h 658891"/>
                <a:gd name="connsiteX66" fmla="*/ 2647950 w 2914650"/>
                <a:gd name="connsiteY66" fmla="*/ 146050 h 658891"/>
                <a:gd name="connsiteX67" fmla="*/ 2679700 w 2914650"/>
                <a:gd name="connsiteY67" fmla="*/ 107950 h 658891"/>
                <a:gd name="connsiteX68" fmla="*/ 2717800 w 2914650"/>
                <a:gd name="connsiteY68" fmla="*/ 82550 h 658891"/>
                <a:gd name="connsiteX69" fmla="*/ 2762250 w 2914650"/>
                <a:gd name="connsiteY69" fmla="*/ 69850 h 658891"/>
                <a:gd name="connsiteX70" fmla="*/ 2781300 w 2914650"/>
                <a:gd name="connsiteY70" fmla="*/ 57150 h 658891"/>
                <a:gd name="connsiteX71" fmla="*/ 2800350 w 2914650"/>
                <a:gd name="connsiteY71" fmla="*/ 38100 h 658891"/>
                <a:gd name="connsiteX72" fmla="*/ 2857500 w 2914650"/>
                <a:gd name="connsiteY72" fmla="*/ 25400 h 658891"/>
                <a:gd name="connsiteX73" fmla="*/ 2895600 w 2914650"/>
                <a:gd name="connsiteY73" fmla="*/ 12700 h 658891"/>
                <a:gd name="connsiteX74" fmla="*/ 2914650 w 2914650"/>
                <a:gd name="connsiteY74" fmla="*/ 0 h 65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</a:cxnLst>
              <a:rect l="l" t="t" r="r" b="b"/>
              <a:pathLst>
                <a:path w="2914650" h="658891">
                  <a:moveTo>
                    <a:pt x="0" y="565150"/>
                  </a:moveTo>
                  <a:cubicBezTo>
                    <a:pt x="6350" y="567267"/>
                    <a:pt x="14317" y="566767"/>
                    <a:pt x="19050" y="571500"/>
                  </a:cubicBezTo>
                  <a:cubicBezTo>
                    <a:pt x="42997" y="595447"/>
                    <a:pt x="22920" y="593180"/>
                    <a:pt x="38100" y="615950"/>
                  </a:cubicBezTo>
                  <a:cubicBezTo>
                    <a:pt x="43081" y="623422"/>
                    <a:pt x="49678" y="630019"/>
                    <a:pt x="57150" y="635000"/>
                  </a:cubicBezTo>
                  <a:cubicBezTo>
                    <a:pt x="62719" y="638713"/>
                    <a:pt x="69598" y="640250"/>
                    <a:pt x="76200" y="641350"/>
                  </a:cubicBezTo>
                  <a:cubicBezTo>
                    <a:pt x="95106" y="644501"/>
                    <a:pt x="114300" y="645583"/>
                    <a:pt x="133350" y="647700"/>
                  </a:cubicBezTo>
                  <a:cubicBezTo>
                    <a:pt x="173558" y="657752"/>
                    <a:pt x="151488" y="658891"/>
                    <a:pt x="196850" y="628650"/>
                  </a:cubicBezTo>
                  <a:lnTo>
                    <a:pt x="215900" y="615950"/>
                  </a:lnTo>
                  <a:cubicBezTo>
                    <a:pt x="223953" y="591792"/>
                    <a:pt x="225199" y="576913"/>
                    <a:pt x="241300" y="558800"/>
                  </a:cubicBezTo>
                  <a:cubicBezTo>
                    <a:pt x="253232" y="545376"/>
                    <a:pt x="279400" y="520700"/>
                    <a:pt x="279400" y="520700"/>
                  </a:cubicBezTo>
                  <a:cubicBezTo>
                    <a:pt x="281517" y="514350"/>
                    <a:pt x="281017" y="506383"/>
                    <a:pt x="285750" y="501650"/>
                  </a:cubicBezTo>
                  <a:cubicBezTo>
                    <a:pt x="290483" y="496917"/>
                    <a:pt x="298107" y="495300"/>
                    <a:pt x="304800" y="495300"/>
                  </a:cubicBezTo>
                  <a:cubicBezTo>
                    <a:pt x="320369" y="495300"/>
                    <a:pt x="351516" y="503804"/>
                    <a:pt x="368300" y="508000"/>
                  </a:cubicBezTo>
                  <a:cubicBezTo>
                    <a:pt x="422895" y="544396"/>
                    <a:pt x="353820" y="500760"/>
                    <a:pt x="406400" y="527050"/>
                  </a:cubicBezTo>
                  <a:cubicBezTo>
                    <a:pt x="427641" y="537671"/>
                    <a:pt x="421173" y="542417"/>
                    <a:pt x="444500" y="546100"/>
                  </a:cubicBezTo>
                  <a:cubicBezTo>
                    <a:pt x="478213" y="551423"/>
                    <a:pt x="546100" y="558800"/>
                    <a:pt x="546100" y="558800"/>
                  </a:cubicBezTo>
                  <a:cubicBezTo>
                    <a:pt x="569383" y="554567"/>
                    <a:pt x="592810" y="551059"/>
                    <a:pt x="615950" y="546100"/>
                  </a:cubicBezTo>
                  <a:cubicBezTo>
                    <a:pt x="622495" y="544698"/>
                    <a:pt x="630267" y="544483"/>
                    <a:pt x="635000" y="539750"/>
                  </a:cubicBezTo>
                  <a:cubicBezTo>
                    <a:pt x="639733" y="535017"/>
                    <a:pt x="638357" y="526687"/>
                    <a:pt x="641350" y="520700"/>
                  </a:cubicBezTo>
                  <a:cubicBezTo>
                    <a:pt x="644763" y="513874"/>
                    <a:pt x="648654" y="507046"/>
                    <a:pt x="654050" y="501650"/>
                  </a:cubicBezTo>
                  <a:cubicBezTo>
                    <a:pt x="659446" y="496254"/>
                    <a:pt x="666126" y="492050"/>
                    <a:pt x="673100" y="488950"/>
                  </a:cubicBezTo>
                  <a:cubicBezTo>
                    <a:pt x="685333" y="483513"/>
                    <a:pt x="711200" y="476250"/>
                    <a:pt x="711200" y="476250"/>
                  </a:cubicBezTo>
                  <a:cubicBezTo>
                    <a:pt x="735011" y="478896"/>
                    <a:pt x="774368" y="489116"/>
                    <a:pt x="800100" y="476250"/>
                  </a:cubicBezTo>
                  <a:cubicBezTo>
                    <a:pt x="808132" y="472234"/>
                    <a:pt x="811300" y="461561"/>
                    <a:pt x="819150" y="457200"/>
                  </a:cubicBezTo>
                  <a:cubicBezTo>
                    <a:pt x="830852" y="450699"/>
                    <a:pt x="857250" y="444500"/>
                    <a:pt x="857250" y="444500"/>
                  </a:cubicBezTo>
                  <a:cubicBezTo>
                    <a:pt x="911845" y="408104"/>
                    <a:pt x="842770" y="451740"/>
                    <a:pt x="895350" y="425450"/>
                  </a:cubicBezTo>
                  <a:cubicBezTo>
                    <a:pt x="902176" y="422037"/>
                    <a:pt x="907426" y="415850"/>
                    <a:pt x="914400" y="412750"/>
                  </a:cubicBezTo>
                  <a:cubicBezTo>
                    <a:pt x="947431" y="398070"/>
                    <a:pt x="960790" y="398866"/>
                    <a:pt x="996950" y="393700"/>
                  </a:cubicBezTo>
                  <a:cubicBezTo>
                    <a:pt x="1003300" y="389467"/>
                    <a:pt x="1009174" y="384413"/>
                    <a:pt x="1016000" y="381000"/>
                  </a:cubicBezTo>
                  <a:cubicBezTo>
                    <a:pt x="1021987" y="378007"/>
                    <a:pt x="1028357" y="374650"/>
                    <a:pt x="1035050" y="374650"/>
                  </a:cubicBezTo>
                  <a:cubicBezTo>
                    <a:pt x="1104932" y="374650"/>
                    <a:pt x="1174750" y="378883"/>
                    <a:pt x="1244600" y="381000"/>
                  </a:cubicBezTo>
                  <a:cubicBezTo>
                    <a:pt x="1273713" y="424669"/>
                    <a:pt x="1255520" y="414273"/>
                    <a:pt x="1289050" y="425450"/>
                  </a:cubicBezTo>
                  <a:lnTo>
                    <a:pt x="1327150" y="412750"/>
                  </a:lnTo>
                  <a:cubicBezTo>
                    <a:pt x="1334390" y="410337"/>
                    <a:pt x="1339574" y="403836"/>
                    <a:pt x="1346200" y="400050"/>
                  </a:cubicBezTo>
                  <a:cubicBezTo>
                    <a:pt x="1368171" y="387495"/>
                    <a:pt x="1369278" y="388124"/>
                    <a:pt x="1390650" y="381000"/>
                  </a:cubicBezTo>
                  <a:cubicBezTo>
                    <a:pt x="1394883" y="387350"/>
                    <a:pt x="1400344" y="393035"/>
                    <a:pt x="1403350" y="400050"/>
                  </a:cubicBezTo>
                  <a:cubicBezTo>
                    <a:pt x="1404403" y="402507"/>
                    <a:pt x="1412248" y="439747"/>
                    <a:pt x="1416050" y="444500"/>
                  </a:cubicBezTo>
                  <a:cubicBezTo>
                    <a:pt x="1420818" y="450459"/>
                    <a:pt x="1428750" y="452967"/>
                    <a:pt x="1435100" y="457200"/>
                  </a:cubicBezTo>
                  <a:cubicBezTo>
                    <a:pt x="1449917" y="455083"/>
                    <a:pt x="1465653" y="456409"/>
                    <a:pt x="1479550" y="450850"/>
                  </a:cubicBezTo>
                  <a:cubicBezTo>
                    <a:pt x="1534333" y="428937"/>
                    <a:pt x="1466974" y="433246"/>
                    <a:pt x="1517650" y="425450"/>
                  </a:cubicBezTo>
                  <a:cubicBezTo>
                    <a:pt x="1538675" y="422215"/>
                    <a:pt x="1559983" y="421217"/>
                    <a:pt x="1581150" y="419100"/>
                  </a:cubicBezTo>
                  <a:cubicBezTo>
                    <a:pt x="1593850" y="414867"/>
                    <a:pt x="1615017" y="419100"/>
                    <a:pt x="1619250" y="406400"/>
                  </a:cubicBezTo>
                  <a:cubicBezTo>
                    <a:pt x="1621367" y="400050"/>
                    <a:pt x="1621419" y="392577"/>
                    <a:pt x="1625600" y="387350"/>
                  </a:cubicBezTo>
                  <a:cubicBezTo>
                    <a:pt x="1634552" y="376159"/>
                    <a:pt x="1651151" y="372483"/>
                    <a:pt x="1663700" y="368300"/>
                  </a:cubicBezTo>
                  <a:cubicBezTo>
                    <a:pt x="1693543" y="338457"/>
                    <a:pt x="1675278" y="354231"/>
                    <a:pt x="1720850" y="323850"/>
                  </a:cubicBezTo>
                  <a:cubicBezTo>
                    <a:pt x="1726419" y="320137"/>
                    <a:pt x="1733550" y="319617"/>
                    <a:pt x="1739900" y="317500"/>
                  </a:cubicBezTo>
                  <a:cubicBezTo>
                    <a:pt x="1776012" y="281388"/>
                    <a:pt x="1741241" y="310480"/>
                    <a:pt x="1778000" y="292100"/>
                  </a:cubicBezTo>
                  <a:cubicBezTo>
                    <a:pt x="1784826" y="288687"/>
                    <a:pt x="1789433" y="279876"/>
                    <a:pt x="1797050" y="279400"/>
                  </a:cubicBezTo>
                  <a:cubicBezTo>
                    <a:pt x="1892138" y="273457"/>
                    <a:pt x="1987550" y="275167"/>
                    <a:pt x="2082800" y="273050"/>
                  </a:cubicBezTo>
                  <a:cubicBezTo>
                    <a:pt x="2121923" y="260009"/>
                    <a:pt x="2082090" y="272025"/>
                    <a:pt x="2146300" y="260350"/>
                  </a:cubicBezTo>
                  <a:cubicBezTo>
                    <a:pt x="2154886" y="258789"/>
                    <a:pt x="2163233" y="256117"/>
                    <a:pt x="2171700" y="254000"/>
                  </a:cubicBezTo>
                  <a:cubicBezTo>
                    <a:pt x="2175933" y="247650"/>
                    <a:pt x="2178441" y="239718"/>
                    <a:pt x="2184400" y="234950"/>
                  </a:cubicBezTo>
                  <a:cubicBezTo>
                    <a:pt x="2189627" y="230769"/>
                    <a:pt x="2197463" y="231593"/>
                    <a:pt x="2203450" y="228600"/>
                  </a:cubicBezTo>
                  <a:cubicBezTo>
                    <a:pt x="2210276" y="225187"/>
                    <a:pt x="2215674" y="219313"/>
                    <a:pt x="2222500" y="215900"/>
                  </a:cubicBezTo>
                  <a:cubicBezTo>
                    <a:pt x="2232650" y="210825"/>
                    <a:pt x="2257455" y="205913"/>
                    <a:pt x="2266950" y="203200"/>
                  </a:cubicBezTo>
                  <a:cubicBezTo>
                    <a:pt x="2273386" y="201361"/>
                    <a:pt x="2279564" y="198689"/>
                    <a:pt x="2286000" y="196850"/>
                  </a:cubicBezTo>
                  <a:cubicBezTo>
                    <a:pt x="2294391" y="194452"/>
                    <a:pt x="2303041" y="193008"/>
                    <a:pt x="2311400" y="190500"/>
                  </a:cubicBezTo>
                  <a:cubicBezTo>
                    <a:pt x="2324222" y="186653"/>
                    <a:pt x="2349500" y="177800"/>
                    <a:pt x="2349500" y="177800"/>
                  </a:cubicBezTo>
                  <a:cubicBezTo>
                    <a:pt x="2370667" y="179917"/>
                    <a:pt x="2391975" y="180915"/>
                    <a:pt x="2413000" y="184150"/>
                  </a:cubicBezTo>
                  <a:cubicBezTo>
                    <a:pt x="2419616" y="185168"/>
                    <a:pt x="2426823" y="186319"/>
                    <a:pt x="2432050" y="190500"/>
                  </a:cubicBezTo>
                  <a:cubicBezTo>
                    <a:pt x="2438009" y="195268"/>
                    <a:pt x="2439007" y="204524"/>
                    <a:pt x="2444750" y="209550"/>
                  </a:cubicBezTo>
                  <a:cubicBezTo>
                    <a:pt x="2466802" y="228846"/>
                    <a:pt x="2477850" y="234428"/>
                    <a:pt x="2501900" y="241300"/>
                  </a:cubicBezTo>
                  <a:cubicBezTo>
                    <a:pt x="2510291" y="243698"/>
                    <a:pt x="2518833" y="245533"/>
                    <a:pt x="2527300" y="247650"/>
                  </a:cubicBezTo>
                  <a:cubicBezTo>
                    <a:pt x="2544233" y="245533"/>
                    <a:pt x="2562062" y="247132"/>
                    <a:pt x="2578100" y="241300"/>
                  </a:cubicBezTo>
                  <a:cubicBezTo>
                    <a:pt x="2586540" y="238231"/>
                    <a:pt x="2591637" y="229339"/>
                    <a:pt x="2597150" y="222250"/>
                  </a:cubicBezTo>
                  <a:cubicBezTo>
                    <a:pt x="2650317" y="153892"/>
                    <a:pt x="2598351" y="208349"/>
                    <a:pt x="2641600" y="165100"/>
                  </a:cubicBezTo>
                  <a:cubicBezTo>
                    <a:pt x="2643717" y="158750"/>
                    <a:pt x="2644957" y="152037"/>
                    <a:pt x="2647950" y="146050"/>
                  </a:cubicBezTo>
                  <a:cubicBezTo>
                    <a:pt x="2654621" y="132709"/>
                    <a:pt x="2668210" y="116887"/>
                    <a:pt x="2679700" y="107950"/>
                  </a:cubicBezTo>
                  <a:cubicBezTo>
                    <a:pt x="2691748" y="98579"/>
                    <a:pt x="2705100" y="91017"/>
                    <a:pt x="2717800" y="82550"/>
                  </a:cubicBezTo>
                  <a:cubicBezTo>
                    <a:pt x="2723266" y="78906"/>
                    <a:pt x="2758863" y="70697"/>
                    <a:pt x="2762250" y="69850"/>
                  </a:cubicBezTo>
                  <a:cubicBezTo>
                    <a:pt x="2768600" y="65617"/>
                    <a:pt x="2775437" y="62036"/>
                    <a:pt x="2781300" y="57150"/>
                  </a:cubicBezTo>
                  <a:cubicBezTo>
                    <a:pt x="2788199" y="51401"/>
                    <a:pt x="2792553" y="42555"/>
                    <a:pt x="2800350" y="38100"/>
                  </a:cubicBezTo>
                  <a:cubicBezTo>
                    <a:pt x="2805556" y="35125"/>
                    <a:pt x="2855115" y="26051"/>
                    <a:pt x="2857500" y="25400"/>
                  </a:cubicBezTo>
                  <a:cubicBezTo>
                    <a:pt x="2870415" y="21878"/>
                    <a:pt x="2895600" y="12700"/>
                    <a:pt x="2895600" y="12700"/>
                  </a:cubicBezTo>
                  <a:lnTo>
                    <a:pt x="2914650" y="0"/>
                  </a:lnTo>
                </a:path>
              </a:pathLst>
            </a:cu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13" name="Forma livre 12"/>
            <p:cNvSpPr/>
            <p:nvPr/>
          </p:nvSpPr>
          <p:spPr>
            <a:xfrm>
              <a:off x="2076142" y="5042565"/>
              <a:ext cx="1396777" cy="1079650"/>
            </a:xfrm>
            <a:custGeom>
              <a:avLst/>
              <a:gdLst>
                <a:gd name="connsiteX0" fmla="*/ 0 w 1397000"/>
                <a:gd name="connsiteY0" fmla="*/ 1079500 h 1079500"/>
                <a:gd name="connsiteX1" fmla="*/ 6350 w 1397000"/>
                <a:gd name="connsiteY1" fmla="*/ 1060450 h 1079500"/>
                <a:gd name="connsiteX2" fmla="*/ 25400 w 1397000"/>
                <a:gd name="connsiteY2" fmla="*/ 1016000 h 1079500"/>
                <a:gd name="connsiteX3" fmla="*/ 63500 w 1397000"/>
                <a:gd name="connsiteY3" fmla="*/ 990600 h 1079500"/>
                <a:gd name="connsiteX4" fmla="*/ 82550 w 1397000"/>
                <a:gd name="connsiteY4" fmla="*/ 977900 h 1079500"/>
                <a:gd name="connsiteX5" fmla="*/ 107950 w 1397000"/>
                <a:gd name="connsiteY5" fmla="*/ 939800 h 1079500"/>
                <a:gd name="connsiteX6" fmla="*/ 114300 w 1397000"/>
                <a:gd name="connsiteY6" fmla="*/ 920750 h 1079500"/>
                <a:gd name="connsiteX7" fmla="*/ 146050 w 1397000"/>
                <a:gd name="connsiteY7" fmla="*/ 889000 h 1079500"/>
                <a:gd name="connsiteX8" fmla="*/ 158750 w 1397000"/>
                <a:gd name="connsiteY8" fmla="*/ 869950 h 1079500"/>
                <a:gd name="connsiteX9" fmla="*/ 171450 w 1397000"/>
                <a:gd name="connsiteY9" fmla="*/ 825500 h 1079500"/>
                <a:gd name="connsiteX10" fmla="*/ 196850 w 1397000"/>
                <a:gd name="connsiteY10" fmla="*/ 787400 h 1079500"/>
                <a:gd name="connsiteX11" fmla="*/ 215900 w 1397000"/>
                <a:gd name="connsiteY11" fmla="*/ 749300 h 1079500"/>
                <a:gd name="connsiteX12" fmla="*/ 234950 w 1397000"/>
                <a:gd name="connsiteY12" fmla="*/ 730250 h 1079500"/>
                <a:gd name="connsiteX13" fmla="*/ 247650 w 1397000"/>
                <a:gd name="connsiteY13" fmla="*/ 711200 h 1079500"/>
                <a:gd name="connsiteX14" fmla="*/ 285750 w 1397000"/>
                <a:gd name="connsiteY14" fmla="*/ 685800 h 1079500"/>
                <a:gd name="connsiteX15" fmla="*/ 298450 w 1397000"/>
                <a:gd name="connsiteY15" fmla="*/ 666750 h 1079500"/>
                <a:gd name="connsiteX16" fmla="*/ 304800 w 1397000"/>
                <a:gd name="connsiteY16" fmla="*/ 647700 h 1079500"/>
                <a:gd name="connsiteX17" fmla="*/ 323850 w 1397000"/>
                <a:gd name="connsiteY17" fmla="*/ 628650 h 1079500"/>
                <a:gd name="connsiteX18" fmla="*/ 368300 w 1397000"/>
                <a:gd name="connsiteY18" fmla="*/ 584200 h 1079500"/>
                <a:gd name="connsiteX19" fmla="*/ 406400 w 1397000"/>
                <a:gd name="connsiteY19" fmla="*/ 577850 h 1079500"/>
                <a:gd name="connsiteX20" fmla="*/ 444500 w 1397000"/>
                <a:gd name="connsiteY20" fmla="*/ 565150 h 1079500"/>
                <a:gd name="connsiteX21" fmla="*/ 463550 w 1397000"/>
                <a:gd name="connsiteY21" fmla="*/ 552450 h 1079500"/>
                <a:gd name="connsiteX22" fmla="*/ 501650 w 1397000"/>
                <a:gd name="connsiteY22" fmla="*/ 546100 h 1079500"/>
                <a:gd name="connsiteX23" fmla="*/ 552450 w 1397000"/>
                <a:gd name="connsiteY23" fmla="*/ 533400 h 1079500"/>
                <a:gd name="connsiteX24" fmla="*/ 596900 w 1397000"/>
                <a:gd name="connsiteY24" fmla="*/ 520700 h 1079500"/>
                <a:gd name="connsiteX25" fmla="*/ 635000 w 1397000"/>
                <a:gd name="connsiteY25" fmla="*/ 508000 h 1079500"/>
                <a:gd name="connsiteX26" fmla="*/ 654050 w 1397000"/>
                <a:gd name="connsiteY26" fmla="*/ 495300 h 1079500"/>
                <a:gd name="connsiteX27" fmla="*/ 673100 w 1397000"/>
                <a:gd name="connsiteY27" fmla="*/ 488950 h 1079500"/>
                <a:gd name="connsiteX28" fmla="*/ 711200 w 1397000"/>
                <a:gd name="connsiteY28" fmla="*/ 463550 h 1079500"/>
                <a:gd name="connsiteX29" fmla="*/ 730250 w 1397000"/>
                <a:gd name="connsiteY29" fmla="*/ 450850 h 1079500"/>
                <a:gd name="connsiteX30" fmla="*/ 749300 w 1397000"/>
                <a:gd name="connsiteY30" fmla="*/ 444500 h 1079500"/>
                <a:gd name="connsiteX31" fmla="*/ 774700 w 1397000"/>
                <a:gd name="connsiteY31" fmla="*/ 406400 h 1079500"/>
                <a:gd name="connsiteX32" fmla="*/ 787400 w 1397000"/>
                <a:gd name="connsiteY32" fmla="*/ 368300 h 1079500"/>
                <a:gd name="connsiteX33" fmla="*/ 819150 w 1397000"/>
                <a:gd name="connsiteY33" fmla="*/ 311150 h 1079500"/>
                <a:gd name="connsiteX34" fmla="*/ 857250 w 1397000"/>
                <a:gd name="connsiteY34" fmla="*/ 285750 h 1079500"/>
                <a:gd name="connsiteX35" fmla="*/ 920750 w 1397000"/>
                <a:gd name="connsiteY35" fmla="*/ 279400 h 1079500"/>
                <a:gd name="connsiteX36" fmla="*/ 939800 w 1397000"/>
                <a:gd name="connsiteY36" fmla="*/ 273050 h 1079500"/>
                <a:gd name="connsiteX37" fmla="*/ 1016000 w 1397000"/>
                <a:gd name="connsiteY37" fmla="*/ 285750 h 1079500"/>
                <a:gd name="connsiteX38" fmla="*/ 1085850 w 1397000"/>
                <a:gd name="connsiteY38" fmla="*/ 279400 h 1079500"/>
                <a:gd name="connsiteX39" fmla="*/ 1111250 w 1397000"/>
                <a:gd name="connsiteY39" fmla="*/ 260350 h 1079500"/>
                <a:gd name="connsiteX40" fmla="*/ 1130300 w 1397000"/>
                <a:gd name="connsiteY40" fmla="*/ 254000 h 1079500"/>
                <a:gd name="connsiteX41" fmla="*/ 1149350 w 1397000"/>
                <a:gd name="connsiteY41" fmla="*/ 234950 h 1079500"/>
                <a:gd name="connsiteX42" fmla="*/ 1155700 w 1397000"/>
                <a:gd name="connsiteY42" fmla="*/ 215900 h 1079500"/>
                <a:gd name="connsiteX43" fmla="*/ 1200150 w 1397000"/>
                <a:gd name="connsiteY43" fmla="*/ 165100 h 1079500"/>
                <a:gd name="connsiteX44" fmla="*/ 1212850 w 1397000"/>
                <a:gd name="connsiteY44" fmla="*/ 127000 h 1079500"/>
                <a:gd name="connsiteX45" fmla="*/ 1231900 w 1397000"/>
                <a:gd name="connsiteY45" fmla="*/ 88900 h 1079500"/>
                <a:gd name="connsiteX46" fmla="*/ 1250950 w 1397000"/>
                <a:gd name="connsiteY46" fmla="*/ 76200 h 1079500"/>
                <a:gd name="connsiteX47" fmla="*/ 1301750 w 1397000"/>
                <a:gd name="connsiteY47" fmla="*/ 44450 h 1079500"/>
                <a:gd name="connsiteX48" fmla="*/ 1320800 w 1397000"/>
                <a:gd name="connsiteY48" fmla="*/ 38100 h 1079500"/>
                <a:gd name="connsiteX49" fmla="*/ 1358900 w 1397000"/>
                <a:gd name="connsiteY49" fmla="*/ 12700 h 1079500"/>
                <a:gd name="connsiteX50" fmla="*/ 1397000 w 1397000"/>
                <a:gd name="connsiteY50" fmla="*/ 0 h 107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397000" h="1079500">
                  <a:moveTo>
                    <a:pt x="0" y="1079500"/>
                  </a:moveTo>
                  <a:cubicBezTo>
                    <a:pt x="2117" y="1073150"/>
                    <a:pt x="4511" y="1066886"/>
                    <a:pt x="6350" y="1060450"/>
                  </a:cubicBezTo>
                  <a:cubicBezTo>
                    <a:pt x="11337" y="1042995"/>
                    <a:pt x="10669" y="1028889"/>
                    <a:pt x="25400" y="1016000"/>
                  </a:cubicBezTo>
                  <a:cubicBezTo>
                    <a:pt x="36887" y="1005949"/>
                    <a:pt x="50800" y="999067"/>
                    <a:pt x="63500" y="990600"/>
                  </a:cubicBezTo>
                  <a:lnTo>
                    <a:pt x="82550" y="977900"/>
                  </a:lnTo>
                  <a:cubicBezTo>
                    <a:pt x="97649" y="932604"/>
                    <a:pt x="76239" y="987366"/>
                    <a:pt x="107950" y="939800"/>
                  </a:cubicBezTo>
                  <a:cubicBezTo>
                    <a:pt x="111663" y="934231"/>
                    <a:pt x="111307" y="926737"/>
                    <a:pt x="114300" y="920750"/>
                  </a:cubicBezTo>
                  <a:cubicBezTo>
                    <a:pt x="124883" y="899583"/>
                    <a:pt x="127000" y="901700"/>
                    <a:pt x="146050" y="889000"/>
                  </a:cubicBezTo>
                  <a:cubicBezTo>
                    <a:pt x="150283" y="882650"/>
                    <a:pt x="155744" y="876965"/>
                    <a:pt x="158750" y="869950"/>
                  </a:cubicBezTo>
                  <a:cubicBezTo>
                    <a:pt x="164915" y="855564"/>
                    <a:pt x="163727" y="839402"/>
                    <a:pt x="171450" y="825500"/>
                  </a:cubicBezTo>
                  <a:cubicBezTo>
                    <a:pt x="178863" y="812157"/>
                    <a:pt x="192023" y="801880"/>
                    <a:pt x="196850" y="787400"/>
                  </a:cubicBezTo>
                  <a:cubicBezTo>
                    <a:pt x="203214" y="768307"/>
                    <a:pt x="202223" y="765713"/>
                    <a:pt x="215900" y="749300"/>
                  </a:cubicBezTo>
                  <a:cubicBezTo>
                    <a:pt x="221649" y="742401"/>
                    <a:pt x="229201" y="737149"/>
                    <a:pt x="234950" y="730250"/>
                  </a:cubicBezTo>
                  <a:cubicBezTo>
                    <a:pt x="239836" y="724387"/>
                    <a:pt x="241907" y="716226"/>
                    <a:pt x="247650" y="711200"/>
                  </a:cubicBezTo>
                  <a:cubicBezTo>
                    <a:pt x="259137" y="701149"/>
                    <a:pt x="285750" y="685800"/>
                    <a:pt x="285750" y="685800"/>
                  </a:cubicBezTo>
                  <a:cubicBezTo>
                    <a:pt x="289983" y="679450"/>
                    <a:pt x="295037" y="673576"/>
                    <a:pt x="298450" y="666750"/>
                  </a:cubicBezTo>
                  <a:cubicBezTo>
                    <a:pt x="301443" y="660763"/>
                    <a:pt x="301087" y="653269"/>
                    <a:pt x="304800" y="647700"/>
                  </a:cubicBezTo>
                  <a:cubicBezTo>
                    <a:pt x="309781" y="640228"/>
                    <a:pt x="317500" y="635000"/>
                    <a:pt x="323850" y="628650"/>
                  </a:cubicBezTo>
                  <a:cubicBezTo>
                    <a:pt x="339604" y="581388"/>
                    <a:pt x="323713" y="592307"/>
                    <a:pt x="368300" y="584200"/>
                  </a:cubicBezTo>
                  <a:cubicBezTo>
                    <a:pt x="380968" y="581897"/>
                    <a:pt x="393700" y="579967"/>
                    <a:pt x="406400" y="577850"/>
                  </a:cubicBezTo>
                  <a:lnTo>
                    <a:pt x="444500" y="565150"/>
                  </a:lnTo>
                  <a:cubicBezTo>
                    <a:pt x="451740" y="562737"/>
                    <a:pt x="456310" y="554863"/>
                    <a:pt x="463550" y="552450"/>
                  </a:cubicBezTo>
                  <a:cubicBezTo>
                    <a:pt x="475764" y="548379"/>
                    <a:pt x="489061" y="548798"/>
                    <a:pt x="501650" y="546100"/>
                  </a:cubicBezTo>
                  <a:cubicBezTo>
                    <a:pt x="518717" y="542443"/>
                    <a:pt x="535891" y="538920"/>
                    <a:pt x="552450" y="533400"/>
                  </a:cubicBezTo>
                  <a:cubicBezTo>
                    <a:pt x="616471" y="512060"/>
                    <a:pt x="517166" y="544620"/>
                    <a:pt x="596900" y="520700"/>
                  </a:cubicBezTo>
                  <a:cubicBezTo>
                    <a:pt x="609722" y="516853"/>
                    <a:pt x="635000" y="508000"/>
                    <a:pt x="635000" y="508000"/>
                  </a:cubicBezTo>
                  <a:cubicBezTo>
                    <a:pt x="641350" y="503767"/>
                    <a:pt x="647224" y="498713"/>
                    <a:pt x="654050" y="495300"/>
                  </a:cubicBezTo>
                  <a:cubicBezTo>
                    <a:pt x="660037" y="492307"/>
                    <a:pt x="667249" y="492201"/>
                    <a:pt x="673100" y="488950"/>
                  </a:cubicBezTo>
                  <a:cubicBezTo>
                    <a:pt x="686443" y="481537"/>
                    <a:pt x="698500" y="472017"/>
                    <a:pt x="711200" y="463550"/>
                  </a:cubicBezTo>
                  <a:cubicBezTo>
                    <a:pt x="717550" y="459317"/>
                    <a:pt x="723010" y="453263"/>
                    <a:pt x="730250" y="450850"/>
                  </a:cubicBezTo>
                  <a:lnTo>
                    <a:pt x="749300" y="444500"/>
                  </a:lnTo>
                  <a:lnTo>
                    <a:pt x="774700" y="406400"/>
                  </a:lnTo>
                  <a:cubicBezTo>
                    <a:pt x="782126" y="395261"/>
                    <a:pt x="783167" y="381000"/>
                    <a:pt x="787400" y="368300"/>
                  </a:cubicBezTo>
                  <a:cubicBezTo>
                    <a:pt x="794017" y="348449"/>
                    <a:pt x="800435" y="323627"/>
                    <a:pt x="819150" y="311150"/>
                  </a:cubicBezTo>
                  <a:cubicBezTo>
                    <a:pt x="831850" y="302683"/>
                    <a:pt x="842062" y="287269"/>
                    <a:pt x="857250" y="285750"/>
                  </a:cubicBezTo>
                  <a:lnTo>
                    <a:pt x="920750" y="279400"/>
                  </a:lnTo>
                  <a:cubicBezTo>
                    <a:pt x="927100" y="277283"/>
                    <a:pt x="933107" y="273050"/>
                    <a:pt x="939800" y="273050"/>
                  </a:cubicBezTo>
                  <a:cubicBezTo>
                    <a:pt x="969530" y="273050"/>
                    <a:pt x="989249" y="279062"/>
                    <a:pt x="1016000" y="285750"/>
                  </a:cubicBezTo>
                  <a:cubicBezTo>
                    <a:pt x="1039283" y="283633"/>
                    <a:pt x="1063260" y="285424"/>
                    <a:pt x="1085850" y="279400"/>
                  </a:cubicBezTo>
                  <a:cubicBezTo>
                    <a:pt x="1096076" y="276673"/>
                    <a:pt x="1102061" y="265601"/>
                    <a:pt x="1111250" y="260350"/>
                  </a:cubicBezTo>
                  <a:cubicBezTo>
                    <a:pt x="1117062" y="257029"/>
                    <a:pt x="1123950" y="256117"/>
                    <a:pt x="1130300" y="254000"/>
                  </a:cubicBezTo>
                  <a:cubicBezTo>
                    <a:pt x="1136650" y="247650"/>
                    <a:pt x="1144369" y="242422"/>
                    <a:pt x="1149350" y="234950"/>
                  </a:cubicBezTo>
                  <a:cubicBezTo>
                    <a:pt x="1153063" y="229381"/>
                    <a:pt x="1152449" y="221751"/>
                    <a:pt x="1155700" y="215900"/>
                  </a:cubicBezTo>
                  <a:cubicBezTo>
                    <a:pt x="1177489" y="176679"/>
                    <a:pt x="1172322" y="183652"/>
                    <a:pt x="1200150" y="165100"/>
                  </a:cubicBezTo>
                  <a:lnTo>
                    <a:pt x="1212850" y="127000"/>
                  </a:lnTo>
                  <a:cubicBezTo>
                    <a:pt x="1218015" y="111506"/>
                    <a:pt x="1219590" y="101210"/>
                    <a:pt x="1231900" y="88900"/>
                  </a:cubicBezTo>
                  <a:cubicBezTo>
                    <a:pt x="1237296" y="83504"/>
                    <a:pt x="1244600" y="80433"/>
                    <a:pt x="1250950" y="76200"/>
                  </a:cubicBezTo>
                  <a:cubicBezTo>
                    <a:pt x="1271076" y="46011"/>
                    <a:pt x="1256410" y="59563"/>
                    <a:pt x="1301750" y="44450"/>
                  </a:cubicBezTo>
                  <a:lnTo>
                    <a:pt x="1320800" y="38100"/>
                  </a:lnTo>
                  <a:cubicBezTo>
                    <a:pt x="1333500" y="29633"/>
                    <a:pt x="1344092" y="16402"/>
                    <a:pt x="1358900" y="12700"/>
                  </a:cubicBezTo>
                  <a:cubicBezTo>
                    <a:pt x="1388892" y="5202"/>
                    <a:pt x="1376494" y="10253"/>
                    <a:pt x="1397000" y="0"/>
                  </a:cubicBezTo>
                </a:path>
              </a:pathLst>
            </a:cu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14" name="Forma livre 13"/>
            <p:cNvSpPr/>
            <p:nvPr/>
          </p:nvSpPr>
          <p:spPr>
            <a:xfrm>
              <a:off x="415882" y="5199751"/>
              <a:ext cx="469824" cy="300079"/>
            </a:xfrm>
            <a:custGeom>
              <a:avLst/>
              <a:gdLst>
                <a:gd name="connsiteX0" fmla="*/ 3814 w 470539"/>
                <a:gd name="connsiteY0" fmla="*/ 131177 h 299452"/>
                <a:gd name="connsiteX1" fmla="*/ 22864 w 470539"/>
                <a:gd name="connsiteY1" fmla="*/ 124827 h 299452"/>
                <a:gd name="connsiteX2" fmla="*/ 32389 w 470539"/>
                <a:gd name="connsiteY2" fmla="*/ 118477 h 299452"/>
                <a:gd name="connsiteX3" fmla="*/ 45089 w 470539"/>
                <a:gd name="connsiteY3" fmla="*/ 115302 h 299452"/>
                <a:gd name="connsiteX4" fmla="*/ 64139 w 470539"/>
                <a:gd name="connsiteY4" fmla="*/ 108952 h 299452"/>
                <a:gd name="connsiteX5" fmla="*/ 80014 w 470539"/>
                <a:gd name="connsiteY5" fmla="*/ 96252 h 299452"/>
                <a:gd name="connsiteX6" fmla="*/ 95889 w 470539"/>
                <a:gd name="connsiteY6" fmla="*/ 74027 h 299452"/>
                <a:gd name="connsiteX7" fmla="*/ 102239 w 470539"/>
                <a:gd name="connsiteY7" fmla="*/ 54977 h 299452"/>
                <a:gd name="connsiteX8" fmla="*/ 105414 w 470539"/>
                <a:gd name="connsiteY8" fmla="*/ 26402 h 299452"/>
                <a:gd name="connsiteX9" fmla="*/ 108589 w 470539"/>
                <a:gd name="connsiteY9" fmla="*/ 16877 h 299452"/>
                <a:gd name="connsiteX10" fmla="*/ 118114 w 470539"/>
                <a:gd name="connsiteY10" fmla="*/ 10527 h 299452"/>
                <a:gd name="connsiteX11" fmla="*/ 127639 w 470539"/>
                <a:gd name="connsiteY11" fmla="*/ 7352 h 299452"/>
                <a:gd name="connsiteX12" fmla="*/ 149864 w 470539"/>
                <a:gd name="connsiteY12" fmla="*/ 35927 h 299452"/>
                <a:gd name="connsiteX13" fmla="*/ 159389 w 470539"/>
                <a:gd name="connsiteY13" fmla="*/ 45452 h 299452"/>
                <a:gd name="connsiteX14" fmla="*/ 184789 w 470539"/>
                <a:gd name="connsiteY14" fmla="*/ 42277 h 299452"/>
                <a:gd name="connsiteX15" fmla="*/ 187964 w 470539"/>
                <a:gd name="connsiteY15" fmla="*/ 32752 h 299452"/>
                <a:gd name="connsiteX16" fmla="*/ 203839 w 470539"/>
                <a:gd name="connsiteY16" fmla="*/ 4177 h 299452"/>
                <a:gd name="connsiteX17" fmla="*/ 219714 w 470539"/>
                <a:gd name="connsiteY17" fmla="*/ 7352 h 299452"/>
                <a:gd name="connsiteX18" fmla="*/ 238764 w 470539"/>
                <a:gd name="connsiteY18" fmla="*/ 10527 h 299452"/>
                <a:gd name="connsiteX19" fmla="*/ 248289 w 470539"/>
                <a:gd name="connsiteY19" fmla="*/ 16877 h 299452"/>
                <a:gd name="connsiteX20" fmla="*/ 251464 w 470539"/>
                <a:gd name="connsiteY20" fmla="*/ 26402 h 299452"/>
                <a:gd name="connsiteX21" fmla="*/ 273689 w 470539"/>
                <a:gd name="connsiteY21" fmla="*/ 39102 h 299452"/>
                <a:gd name="connsiteX22" fmla="*/ 276864 w 470539"/>
                <a:gd name="connsiteY22" fmla="*/ 29577 h 299452"/>
                <a:gd name="connsiteX23" fmla="*/ 295914 w 470539"/>
                <a:gd name="connsiteY23" fmla="*/ 13702 h 299452"/>
                <a:gd name="connsiteX24" fmla="*/ 314964 w 470539"/>
                <a:gd name="connsiteY24" fmla="*/ 16877 h 299452"/>
                <a:gd name="connsiteX25" fmla="*/ 330839 w 470539"/>
                <a:gd name="connsiteY25" fmla="*/ 39102 h 299452"/>
                <a:gd name="connsiteX26" fmla="*/ 349889 w 470539"/>
                <a:gd name="connsiteY26" fmla="*/ 67677 h 299452"/>
                <a:gd name="connsiteX27" fmla="*/ 372114 w 470539"/>
                <a:gd name="connsiteY27" fmla="*/ 80377 h 299452"/>
                <a:gd name="connsiteX28" fmla="*/ 381639 w 470539"/>
                <a:gd name="connsiteY28" fmla="*/ 89902 h 299452"/>
                <a:gd name="connsiteX29" fmla="*/ 397514 w 470539"/>
                <a:gd name="connsiteY29" fmla="*/ 93077 h 299452"/>
                <a:gd name="connsiteX30" fmla="*/ 419739 w 470539"/>
                <a:gd name="connsiteY30" fmla="*/ 99427 h 299452"/>
                <a:gd name="connsiteX31" fmla="*/ 438789 w 470539"/>
                <a:gd name="connsiteY31" fmla="*/ 112127 h 299452"/>
                <a:gd name="connsiteX32" fmla="*/ 448314 w 470539"/>
                <a:gd name="connsiteY32" fmla="*/ 134352 h 299452"/>
                <a:gd name="connsiteX33" fmla="*/ 457839 w 470539"/>
                <a:gd name="connsiteY33" fmla="*/ 143877 h 299452"/>
                <a:gd name="connsiteX34" fmla="*/ 470539 w 470539"/>
                <a:gd name="connsiteY34" fmla="*/ 162927 h 299452"/>
                <a:gd name="connsiteX35" fmla="*/ 441964 w 470539"/>
                <a:gd name="connsiteY35" fmla="*/ 185152 h 299452"/>
                <a:gd name="connsiteX36" fmla="*/ 413389 w 470539"/>
                <a:gd name="connsiteY36" fmla="*/ 194677 h 299452"/>
                <a:gd name="connsiteX37" fmla="*/ 394339 w 470539"/>
                <a:gd name="connsiteY37" fmla="*/ 201027 h 299452"/>
                <a:gd name="connsiteX38" fmla="*/ 384814 w 470539"/>
                <a:gd name="connsiteY38" fmla="*/ 204202 h 299452"/>
                <a:gd name="connsiteX39" fmla="*/ 375289 w 470539"/>
                <a:gd name="connsiteY39" fmla="*/ 210552 h 299452"/>
                <a:gd name="connsiteX40" fmla="*/ 353064 w 470539"/>
                <a:gd name="connsiteY40" fmla="*/ 239127 h 299452"/>
                <a:gd name="connsiteX41" fmla="*/ 334014 w 470539"/>
                <a:gd name="connsiteY41" fmla="*/ 245477 h 299452"/>
                <a:gd name="connsiteX42" fmla="*/ 314964 w 470539"/>
                <a:gd name="connsiteY42" fmla="*/ 258177 h 299452"/>
                <a:gd name="connsiteX43" fmla="*/ 305439 w 470539"/>
                <a:gd name="connsiteY43" fmla="*/ 264527 h 299452"/>
                <a:gd name="connsiteX44" fmla="*/ 286389 w 470539"/>
                <a:gd name="connsiteY44" fmla="*/ 270877 h 299452"/>
                <a:gd name="connsiteX45" fmla="*/ 276864 w 470539"/>
                <a:gd name="connsiteY45" fmla="*/ 277227 h 299452"/>
                <a:gd name="connsiteX46" fmla="*/ 257814 w 470539"/>
                <a:gd name="connsiteY46" fmla="*/ 283577 h 299452"/>
                <a:gd name="connsiteX47" fmla="*/ 229239 w 470539"/>
                <a:gd name="connsiteY47" fmla="*/ 296277 h 299452"/>
                <a:gd name="connsiteX48" fmla="*/ 219714 w 470539"/>
                <a:gd name="connsiteY48" fmla="*/ 299452 h 299452"/>
                <a:gd name="connsiteX49" fmla="*/ 216539 w 470539"/>
                <a:gd name="connsiteY49" fmla="*/ 289927 h 299452"/>
                <a:gd name="connsiteX50" fmla="*/ 210189 w 470539"/>
                <a:gd name="connsiteY50" fmla="*/ 277227 h 299452"/>
                <a:gd name="connsiteX51" fmla="*/ 213364 w 470539"/>
                <a:gd name="connsiteY51" fmla="*/ 264527 h 299452"/>
                <a:gd name="connsiteX52" fmla="*/ 238764 w 470539"/>
                <a:gd name="connsiteY52" fmla="*/ 242302 h 299452"/>
                <a:gd name="connsiteX53" fmla="*/ 248289 w 470539"/>
                <a:gd name="connsiteY53" fmla="*/ 239127 h 299452"/>
                <a:gd name="connsiteX54" fmla="*/ 257814 w 470539"/>
                <a:gd name="connsiteY54" fmla="*/ 220077 h 299452"/>
                <a:gd name="connsiteX55" fmla="*/ 264164 w 470539"/>
                <a:gd name="connsiteY55" fmla="*/ 191502 h 299452"/>
                <a:gd name="connsiteX56" fmla="*/ 270514 w 470539"/>
                <a:gd name="connsiteY56" fmla="*/ 181977 h 299452"/>
                <a:gd name="connsiteX57" fmla="*/ 276864 w 470539"/>
                <a:gd name="connsiteY57" fmla="*/ 162927 h 299452"/>
                <a:gd name="connsiteX58" fmla="*/ 232414 w 470539"/>
                <a:gd name="connsiteY58" fmla="*/ 150227 h 299452"/>
                <a:gd name="connsiteX59" fmla="*/ 207014 w 470539"/>
                <a:gd name="connsiteY59" fmla="*/ 150227 h 299452"/>
                <a:gd name="connsiteX60" fmla="*/ 197489 w 470539"/>
                <a:gd name="connsiteY60" fmla="*/ 156577 h 299452"/>
                <a:gd name="connsiteX61" fmla="*/ 191139 w 470539"/>
                <a:gd name="connsiteY61" fmla="*/ 166102 h 299452"/>
                <a:gd name="connsiteX62" fmla="*/ 168914 w 470539"/>
                <a:gd name="connsiteY62" fmla="*/ 172452 h 299452"/>
                <a:gd name="connsiteX63" fmla="*/ 159389 w 470539"/>
                <a:gd name="connsiteY63" fmla="*/ 178802 h 299452"/>
                <a:gd name="connsiteX64" fmla="*/ 159389 w 470539"/>
                <a:gd name="connsiteY64" fmla="*/ 201027 h 299452"/>
                <a:gd name="connsiteX65" fmla="*/ 162564 w 470539"/>
                <a:gd name="connsiteY65" fmla="*/ 210552 h 299452"/>
                <a:gd name="connsiteX66" fmla="*/ 149864 w 470539"/>
                <a:gd name="connsiteY66" fmla="*/ 239127 h 299452"/>
                <a:gd name="connsiteX67" fmla="*/ 130814 w 470539"/>
                <a:gd name="connsiteY67" fmla="*/ 245477 h 299452"/>
                <a:gd name="connsiteX68" fmla="*/ 111764 w 470539"/>
                <a:gd name="connsiteY68" fmla="*/ 258177 h 299452"/>
                <a:gd name="connsiteX69" fmla="*/ 108589 w 470539"/>
                <a:gd name="connsiteY69" fmla="*/ 248652 h 299452"/>
                <a:gd name="connsiteX70" fmla="*/ 102239 w 470539"/>
                <a:gd name="connsiteY70" fmla="*/ 220077 h 299452"/>
                <a:gd name="connsiteX71" fmla="*/ 99064 w 470539"/>
                <a:gd name="connsiteY71" fmla="*/ 191502 h 299452"/>
                <a:gd name="connsiteX72" fmla="*/ 95889 w 470539"/>
                <a:gd name="connsiteY72" fmla="*/ 181977 h 299452"/>
                <a:gd name="connsiteX73" fmla="*/ 92714 w 470539"/>
                <a:gd name="connsiteY73" fmla="*/ 166102 h 299452"/>
                <a:gd name="connsiteX74" fmla="*/ 89539 w 470539"/>
                <a:gd name="connsiteY74" fmla="*/ 156577 h 299452"/>
                <a:gd name="connsiteX75" fmla="*/ 76839 w 470539"/>
                <a:gd name="connsiteY75" fmla="*/ 131177 h 299452"/>
                <a:gd name="connsiteX76" fmla="*/ 57789 w 470539"/>
                <a:gd name="connsiteY76" fmla="*/ 134352 h 299452"/>
                <a:gd name="connsiteX77" fmla="*/ 48264 w 470539"/>
                <a:gd name="connsiteY77" fmla="*/ 137527 h 299452"/>
                <a:gd name="connsiteX78" fmla="*/ 35564 w 470539"/>
                <a:gd name="connsiteY78" fmla="*/ 140702 h 299452"/>
                <a:gd name="connsiteX79" fmla="*/ 3814 w 470539"/>
                <a:gd name="connsiteY79" fmla="*/ 137527 h 299452"/>
                <a:gd name="connsiteX80" fmla="*/ 6989 w 470539"/>
                <a:gd name="connsiteY80" fmla="*/ 124827 h 299452"/>
                <a:gd name="connsiteX81" fmla="*/ 3814 w 470539"/>
                <a:gd name="connsiteY81" fmla="*/ 131177 h 299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</a:cxnLst>
              <a:rect l="l" t="t" r="r" b="b"/>
              <a:pathLst>
                <a:path w="470539" h="299452">
                  <a:moveTo>
                    <a:pt x="3814" y="131177"/>
                  </a:moveTo>
                  <a:cubicBezTo>
                    <a:pt x="6460" y="131177"/>
                    <a:pt x="17295" y="128540"/>
                    <a:pt x="22864" y="124827"/>
                  </a:cubicBezTo>
                  <a:cubicBezTo>
                    <a:pt x="26039" y="122710"/>
                    <a:pt x="28882" y="119980"/>
                    <a:pt x="32389" y="118477"/>
                  </a:cubicBezTo>
                  <a:cubicBezTo>
                    <a:pt x="36400" y="116758"/>
                    <a:pt x="40909" y="116556"/>
                    <a:pt x="45089" y="115302"/>
                  </a:cubicBezTo>
                  <a:cubicBezTo>
                    <a:pt x="51500" y="113379"/>
                    <a:pt x="64139" y="108952"/>
                    <a:pt x="64139" y="108952"/>
                  </a:cubicBezTo>
                  <a:cubicBezTo>
                    <a:pt x="83586" y="79781"/>
                    <a:pt x="57010" y="115422"/>
                    <a:pt x="80014" y="96252"/>
                  </a:cubicBezTo>
                  <a:cubicBezTo>
                    <a:pt x="80842" y="95562"/>
                    <a:pt x="94526" y="77093"/>
                    <a:pt x="95889" y="74027"/>
                  </a:cubicBezTo>
                  <a:cubicBezTo>
                    <a:pt x="98607" y="67910"/>
                    <a:pt x="102239" y="54977"/>
                    <a:pt x="102239" y="54977"/>
                  </a:cubicBezTo>
                  <a:cubicBezTo>
                    <a:pt x="103297" y="45452"/>
                    <a:pt x="103838" y="35855"/>
                    <a:pt x="105414" y="26402"/>
                  </a:cubicBezTo>
                  <a:cubicBezTo>
                    <a:pt x="105964" y="23101"/>
                    <a:pt x="106498" y="19490"/>
                    <a:pt x="108589" y="16877"/>
                  </a:cubicBezTo>
                  <a:cubicBezTo>
                    <a:pt x="110973" y="13897"/>
                    <a:pt x="114701" y="12234"/>
                    <a:pt x="118114" y="10527"/>
                  </a:cubicBezTo>
                  <a:cubicBezTo>
                    <a:pt x="121107" y="9030"/>
                    <a:pt x="124464" y="8410"/>
                    <a:pt x="127639" y="7352"/>
                  </a:cubicBezTo>
                  <a:cubicBezTo>
                    <a:pt x="142560" y="22273"/>
                    <a:pt x="134673" y="13141"/>
                    <a:pt x="149864" y="35927"/>
                  </a:cubicBezTo>
                  <a:cubicBezTo>
                    <a:pt x="152355" y="39663"/>
                    <a:pt x="156214" y="42277"/>
                    <a:pt x="159389" y="45452"/>
                  </a:cubicBezTo>
                  <a:cubicBezTo>
                    <a:pt x="167856" y="44394"/>
                    <a:pt x="176992" y="45742"/>
                    <a:pt x="184789" y="42277"/>
                  </a:cubicBezTo>
                  <a:cubicBezTo>
                    <a:pt x="187847" y="40918"/>
                    <a:pt x="186339" y="35678"/>
                    <a:pt x="187964" y="32752"/>
                  </a:cubicBezTo>
                  <a:cubicBezTo>
                    <a:pt x="206160" y="0"/>
                    <a:pt x="196655" y="25730"/>
                    <a:pt x="203839" y="4177"/>
                  </a:cubicBezTo>
                  <a:lnTo>
                    <a:pt x="219714" y="7352"/>
                  </a:lnTo>
                  <a:cubicBezTo>
                    <a:pt x="226048" y="8504"/>
                    <a:pt x="232657" y="8491"/>
                    <a:pt x="238764" y="10527"/>
                  </a:cubicBezTo>
                  <a:cubicBezTo>
                    <a:pt x="242384" y="11734"/>
                    <a:pt x="245114" y="14760"/>
                    <a:pt x="248289" y="16877"/>
                  </a:cubicBezTo>
                  <a:cubicBezTo>
                    <a:pt x="249347" y="20052"/>
                    <a:pt x="249321" y="23831"/>
                    <a:pt x="251464" y="26402"/>
                  </a:cubicBezTo>
                  <a:cubicBezTo>
                    <a:pt x="258857" y="35274"/>
                    <a:pt x="264194" y="35937"/>
                    <a:pt x="273689" y="39102"/>
                  </a:cubicBezTo>
                  <a:cubicBezTo>
                    <a:pt x="274747" y="35927"/>
                    <a:pt x="275008" y="32362"/>
                    <a:pt x="276864" y="29577"/>
                  </a:cubicBezTo>
                  <a:cubicBezTo>
                    <a:pt x="281753" y="22243"/>
                    <a:pt x="288886" y="18388"/>
                    <a:pt x="295914" y="13702"/>
                  </a:cubicBezTo>
                  <a:cubicBezTo>
                    <a:pt x="302264" y="14760"/>
                    <a:pt x="309081" y="14262"/>
                    <a:pt x="314964" y="16877"/>
                  </a:cubicBezTo>
                  <a:cubicBezTo>
                    <a:pt x="324147" y="20959"/>
                    <a:pt x="326369" y="31652"/>
                    <a:pt x="330839" y="39102"/>
                  </a:cubicBezTo>
                  <a:lnTo>
                    <a:pt x="349889" y="67677"/>
                  </a:lnTo>
                  <a:cubicBezTo>
                    <a:pt x="352616" y="71767"/>
                    <a:pt x="369317" y="78379"/>
                    <a:pt x="372114" y="80377"/>
                  </a:cubicBezTo>
                  <a:cubicBezTo>
                    <a:pt x="375768" y="82987"/>
                    <a:pt x="377623" y="87894"/>
                    <a:pt x="381639" y="89902"/>
                  </a:cubicBezTo>
                  <a:cubicBezTo>
                    <a:pt x="386466" y="92315"/>
                    <a:pt x="392246" y="91906"/>
                    <a:pt x="397514" y="93077"/>
                  </a:cubicBezTo>
                  <a:cubicBezTo>
                    <a:pt x="409474" y="95735"/>
                    <a:pt x="409132" y="95891"/>
                    <a:pt x="419739" y="99427"/>
                  </a:cubicBezTo>
                  <a:cubicBezTo>
                    <a:pt x="426089" y="103660"/>
                    <a:pt x="436376" y="104887"/>
                    <a:pt x="438789" y="112127"/>
                  </a:cubicBezTo>
                  <a:cubicBezTo>
                    <a:pt x="441380" y="119900"/>
                    <a:pt x="443410" y="127486"/>
                    <a:pt x="448314" y="134352"/>
                  </a:cubicBezTo>
                  <a:cubicBezTo>
                    <a:pt x="450924" y="138006"/>
                    <a:pt x="455082" y="140333"/>
                    <a:pt x="457839" y="143877"/>
                  </a:cubicBezTo>
                  <a:cubicBezTo>
                    <a:pt x="462524" y="149901"/>
                    <a:pt x="470539" y="162927"/>
                    <a:pt x="470539" y="162927"/>
                  </a:cubicBezTo>
                  <a:cubicBezTo>
                    <a:pt x="462321" y="171145"/>
                    <a:pt x="453357" y="181354"/>
                    <a:pt x="441964" y="185152"/>
                  </a:cubicBezTo>
                  <a:lnTo>
                    <a:pt x="413389" y="194677"/>
                  </a:lnTo>
                  <a:lnTo>
                    <a:pt x="394339" y="201027"/>
                  </a:lnTo>
                  <a:lnTo>
                    <a:pt x="384814" y="204202"/>
                  </a:lnTo>
                  <a:cubicBezTo>
                    <a:pt x="381639" y="206319"/>
                    <a:pt x="377802" y="207680"/>
                    <a:pt x="375289" y="210552"/>
                  </a:cubicBezTo>
                  <a:cubicBezTo>
                    <a:pt x="370053" y="216536"/>
                    <a:pt x="362128" y="234091"/>
                    <a:pt x="353064" y="239127"/>
                  </a:cubicBezTo>
                  <a:cubicBezTo>
                    <a:pt x="347213" y="242378"/>
                    <a:pt x="334014" y="245477"/>
                    <a:pt x="334014" y="245477"/>
                  </a:cubicBezTo>
                  <a:lnTo>
                    <a:pt x="314964" y="258177"/>
                  </a:lnTo>
                  <a:cubicBezTo>
                    <a:pt x="311789" y="260294"/>
                    <a:pt x="309059" y="263320"/>
                    <a:pt x="305439" y="264527"/>
                  </a:cubicBezTo>
                  <a:lnTo>
                    <a:pt x="286389" y="270877"/>
                  </a:lnTo>
                  <a:cubicBezTo>
                    <a:pt x="283214" y="272994"/>
                    <a:pt x="280351" y="275677"/>
                    <a:pt x="276864" y="277227"/>
                  </a:cubicBezTo>
                  <a:cubicBezTo>
                    <a:pt x="270747" y="279945"/>
                    <a:pt x="257814" y="283577"/>
                    <a:pt x="257814" y="283577"/>
                  </a:cubicBezTo>
                  <a:cubicBezTo>
                    <a:pt x="242720" y="293640"/>
                    <a:pt x="251909" y="288720"/>
                    <a:pt x="229239" y="296277"/>
                  </a:cubicBezTo>
                  <a:lnTo>
                    <a:pt x="219714" y="299452"/>
                  </a:lnTo>
                  <a:cubicBezTo>
                    <a:pt x="218656" y="296277"/>
                    <a:pt x="217857" y="293003"/>
                    <a:pt x="216539" y="289927"/>
                  </a:cubicBezTo>
                  <a:cubicBezTo>
                    <a:pt x="214675" y="285577"/>
                    <a:pt x="210776" y="281923"/>
                    <a:pt x="210189" y="277227"/>
                  </a:cubicBezTo>
                  <a:cubicBezTo>
                    <a:pt x="209648" y="272897"/>
                    <a:pt x="211645" y="268538"/>
                    <a:pt x="213364" y="264527"/>
                  </a:cubicBezTo>
                  <a:cubicBezTo>
                    <a:pt x="217686" y="254443"/>
                    <a:pt x="229063" y="245536"/>
                    <a:pt x="238764" y="242302"/>
                  </a:cubicBezTo>
                  <a:lnTo>
                    <a:pt x="248289" y="239127"/>
                  </a:lnTo>
                  <a:cubicBezTo>
                    <a:pt x="256269" y="215186"/>
                    <a:pt x="245504" y="244696"/>
                    <a:pt x="257814" y="220077"/>
                  </a:cubicBezTo>
                  <a:cubicBezTo>
                    <a:pt x="263624" y="208457"/>
                    <a:pt x="259286" y="206135"/>
                    <a:pt x="264164" y="191502"/>
                  </a:cubicBezTo>
                  <a:cubicBezTo>
                    <a:pt x="265371" y="187882"/>
                    <a:pt x="268964" y="185464"/>
                    <a:pt x="270514" y="181977"/>
                  </a:cubicBezTo>
                  <a:cubicBezTo>
                    <a:pt x="273232" y="175860"/>
                    <a:pt x="276864" y="162927"/>
                    <a:pt x="276864" y="162927"/>
                  </a:cubicBezTo>
                  <a:cubicBezTo>
                    <a:pt x="249535" y="153817"/>
                    <a:pt x="264308" y="158200"/>
                    <a:pt x="232414" y="150227"/>
                  </a:cubicBezTo>
                  <a:cubicBezTo>
                    <a:pt x="215481" y="124827"/>
                    <a:pt x="223947" y="124827"/>
                    <a:pt x="207014" y="150227"/>
                  </a:cubicBezTo>
                  <a:cubicBezTo>
                    <a:pt x="204897" y="153402"/>
                    <a:pt x="200664" y="154460"/>
                    <a:pt x="197489" y="156577"/>
                  </a:cubicBezTo>
                  <a:cubicBezTo>
                    <a:pt x="195372" y="159752"/>
                    <a:pt x="194119" y="163718"/>
                    <a:pt x="191139" y="166102"/>
                  </a:cubicBezTo>
                  <a:cubicBezTo>
                    <a:pt x="189069" y="167758"/>
                    <a:pt x="169744" y="172245"/>
                    <a:pt x="168914" y="172452"/>
                  </a:cubicBezTo>
                  <a:cubicBezTo>
                    <a:pt x="165739" y="174569"/>
                    <a:pt x="161773" y="175822"/>
                    <a:pt x="159389" y="178802"/>
                  </a:cubicBezTo>
                  <a:cubicBezTo>
                    <a:pt x="153478" y="186191"/>
                    <a:pt x="157171" y="193263"/>
                    <a:pt x="159389" y="201027"/>
                  </a:cubicBezTo>
                  <a:cubicBezTo>
                    <a:pt x="160308" y="204245"/>
                    <a:pt x="161506" y="207377"/>
                    <a:pt x="162564" y="210552"/>
                  </a:cubicBezTo>
                  <a:cubicBezTo>
                    <a:pt x="160298" y="224146"/>
                    <a:pt x="162792" y="231945"/>
                    <a:pt x="149864" y="239127"/>
                  </a:cubicBezTo>
                  <a:cubicBezTo>
                    <a:pt x="144013" y="242378"/>
                    <a:pt x="130814" y="245477"/>
                    <a:pt x="130814" y="245477"/>
                  </a:cubicBezTo>
                  <a:cubicBezTo>
                    <a:pt x="129197" y="247094"/>
                    <a:pt x="117891" y="261240"/>
                    <a:pt x="111764" y="258177"/>
                  </a:cubicBezTo>
                  <a:cubicBezTo>
                    <a:pt x="108771" y="256680"/>
                    <a:pt x="109508" y="251870"/>
                    <a:pt x="108589" y="248652"/>
                  </a:cubicBezTo>
                  <a:cubicBezTo>
                    <a:pt x="106608" y="241719"/>
                    <a:pt x="103174" y="226624"/>
                    <a:pt x="102239" y="220077"/>
                  </a:cubicBezTo>
                  <a:cubicBezTo>
                    <a:pt x="100884" y="210590"/>
                    <a:pt x="100640" y="200955"/>
                    <a:pt x="99064" y="191502"/>
                  </a:cubicBezTo>
                  <a:cubicBezTo>
                    <a:pt x="98514" y="188201"/>
                    <a:pt x="96701" y="185224"/>
                    <a:pt x="95889" y="181977"/>
                  </a:cubicBezTo>
                  <a:cubicBezTo>
                    <a:pt x="94580" y="176742"/>
                    <a:pt x="94023" y="171337"/>
                    <a:pt x="92714" y="166102"/>
                  </a:cubicBezTo>
                  <a:cubicBezTo>
                    <a:pt x="91902" y="162855"/>
                    <a:pt x="90265" y="159844"/>
                    <a:pt x="89539" y="156577"/>
                  </a:cubicBezTo>
                  <a:cubicBezTo>
                    <a:pt x="84249" y="132771"/>
                    <a:pt x="92602" y="141686"/>
                    <a:pt x="76839" y="131177"/>
                  </a:cubicBezTo>
                  <a:cubicBezTo>
                    <a:pt x="70489" y="132235"/>
                    <a:pt x="64073" y="132955"/>
                    <a:pt x="57789" y="134352"/>
                  </a:cubicBezTo>
                  <a:cubicBezTo>
                    <a:pt x="54522" y="135078"/>
                    <a:pt x="51482" y="136608"/>
                    <a:pt x="48264" y="137527"/>
                  </a:cubicBezTo>
                  <a:cubicBezTo>
                    <a:pt x="44068" y="138726"/>
                    <a:pt x="39797" y="139644"/>
                    <a:pt x="35564" y="140702"/>
                  </a:cubicBezTo>
                  <a:cubicBezTo>
                    <a:pt x="24981" y="139644"/>
                    <a:pt x="13112" y="142692"/>
                    <a:pt x="3814" y="137527"/>
                  </a:cubicBezTo>
                  <a:cubicBezTo>
                    <a:pt x="0" y="135408"/>
                    <a:pt x="4371" y="128318"/>
                    <a:pt x="6989" y="124827"/>
                  </a:cubicBezTo>
                  <a:cubicBezTo>
                    <a:pt x="8259" y="123134"/>
                    <a:pt x="1168" y="131177"/>
                    <a:pt x="3814" y="131177"/>
                  </a:cubicBezTo>
                  <a:close/>
                </a:path>
              </a:pathLst>
            </a:custGeom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15" name="Forma livre 14"/>
            <p:cNvSpPr/>
            <p:nvPr/>
          </p:nvSpPr>
          <p:spPr>
            <a:xfrm>
              <a:off x="1890434" y="6115865"/>
              <a:ext cx="315863" cy="290553"/>
            </a:xfrm>
            <a:custGeom>
              <a:avLst/>
              <a:gdLst>
                <a:gd name="connsiteX0" fmla="*/ 4762 w 315912"/>
                <a:gd name="connsiteY0" fmla="*/ 262999 h 289858"/>
                <a:gd name="connsiteX1" fmla="*/ 52387 w 315912"/>
                <a:gd name="connsiteY1" fmla="*/ 266174 h 289858"/>
                <a:gd name="connsiteX2" fmla="*/ 68262 w 315912"/>
                <a:gd name="connsiteY2" fmla="*/ 247124 h 289858"/>
                <a:gd name="connsiteX3" fmla="*/ 74612 w 315912"/>
                <a:gd name="connsiteY3" fmla="*/ 228074 h 289858"/>
                <a:gd name="connsiteX4" fmla="*/ 77787 w 315912"/>
                <a:gd name="connsiteY4" fmla="*/ 183624 h 289858"/>
                <a:gd name="connsiteX5" fmla="*/ 80962 w 315912"/>
                <a:gd name="connsiteY5" fmla="*/ 174099 h 289858"/>
                <a:gd name="connsiteX6" fmla="*/ 96837 w 315912"/>
                <a:gd name="connsiteY6" fmla="*/ 155049 h 289858"/>
                <a:gd name="connsiteX7" fmla="*/ 103187 w 315912"/>
                <a:gd name="connsiteY7" fmla="*/ 135999 h 289858"/>
                <a:gd name="connsiteX8" fmla="*/ 106362 w 315912"/>
                <a:gd name="connsiteY8" fmla="*/ 126474 h 289858"/>
                <a:gd name="connsiteX9" fmla="*/ 115887 w 315912"/>
                <a:gd name="connsiteY9" fmla="*/ 116949 h 289858"/>
                <a:gd name="connsiteX10" fmla="*/ 112712 w 315912"/>
                <a:gd name="connsiteY10" fmla="*/ 107424 h 289858"/>
                <a:gd name="connsiteX11" fmla="*/ 93662 w 315912"/>
                <a:gd name="connsiteY11" fmla="*/ 97899 h 289858"/>
                <a:gd name="connsiteX12" fmla="*/ 87312 w 315912"/>
                <a:gd name="connsiteY12" fmla="*/ 88374 h 289858"/>
                <a:gd name="connsiteX13" fmla="*/ 103187 w 315912"/>
                <a:gd name="connsiteY13" fmla="*/ 62974 h 289858"/>
                <a:gd name="connsiteX14" fmla="*/ 109537 w 315912"/>
                <a:gd name="connsiteY14" fmla="*/ 53449 h 289858"/>
                <a:gd name="connsiteX15" fmla="*/ 112712 w 315912"/>
                <a:gd name="connsiteY15" fmla="*/ 43924 h 289858"/>
                <a:gd name="connsiteX16" fmla="*/ 131762 w 315912"/>
                <a:gd name="connsiteY16" fmla="*/ 34399 h 289858"/>
                <a:gd name="connsiteX17" fmla="*/ 150812 w 315912"/>
                <a:gd name="connsiteY17" fmla="*/ 37574 h 289858"/>
                <a:gd name="connsiteX18" fmla="*/ 163512 w 315912"/>
                <a:gd name="connsiteY18" fmla="*/ 40749 h 289858"/>
                <a:gd name="connsiteX19" fmla="*/ 176212 w 315912"/>
                <a:gd name="connsiteY19" fmla="*/ 34399 h 289858"/>
                <a:gd name="connsiteX20" fmla="*/ 179387 w 315912"/>
                <a:gd name="connsiteY20" fmla="*/ 21699 h 289858"/>
                <a:gd name="connsiteX21" fmla="*/ 220662 w 315912"/>
                <a:gd name="connsiteY21" fmla="*/ 15349 h 289858"/>
                <a:gd name="connsiteX22" fmla="*/ 233362 w 315912"/>
                <a:gd name="connsiteY22" fmla="*/ 24874 h 289858"/>
                <a:gd name="connsiteX23" fmla="*/ 246062 w 315912"/>
                <a:gd name="connsiteY23" fmla="*/ 21699 h 289858"/>
                <a:gd name="connsiteX24" fmla="*/ 284162 w 315912"/>
                <a:gd name="connsiteY24" fmla="*/ 24874 h 289858"/>
                <a:gd name="connsiteX25" fmla="*/ 293687 w 315912"/>
                <a:gd name="connsiteY25" fmla="*/ 28049 h 289858"/>
                <a:gd name="connsiteX26" fmla="*/ 290512 w 315912"/>
                <a:gd name="connsiteY26" fmla="*/ 37574 h 289858"/>
                <a:gd name="connsiteX27" fmla="*/ 300037 w 315912"/>
                <a:gd name="connsiteY27" fmla="*/ 72499 h 289858"/>
                <a:gd name="connsiteX28" fmla="*/ 296862 w 315912"/>
                <a:gd name="connsiteY28" fmla="*/ 82024 h 289858"/>
                <a:gd name="connsiteX29" fmla="*/ 290512 w 315912"/>
                <a:gd name="connsiteY29" fmla="*/ 91549 h 289858"/>
                <a:gd name="connsiteX30" fmla="*/ 300037 w 315912"/>
                <a:gd name="connsiteY30" fmla="*/ 139174 h 289858"/>
                <a:gd name="connsiteX31" fmla="*/ 309562 w 315912"/>
                <a:gd name="connsiteY31" fmla="*/ 151874 h 289858"/>
                <a:gd name="connsiteX32" fmla="*/ 309562 w 315912"/>
                <a:gd name="connsiteY32" fmla="*/ 170924 h 289858"/>
                <a:gd name="connsiteX33" fmla="*/ 290512 w 315912"/>
                <a:gd name="connsiteY33" fmla="*/ 183624 h 289858"/>
                <a:gd name="connsiteX34" fmla="*/ 271462 w 315912"/>
                <a:gd name="connsiteY34" fmla="*/ 180449 h 289858"/>
                <a:gd name="connsiteX35" fmla="*/ 261937 w 315912"/>
                <a:gd name="connsiteY35" fmla="*/ 161399 h 289858"/>
                <a:gd name="connsiteX36" fmla="*/ 258762 w 315912"/>
                <a:gd name="connsiteY36" fmla="*/ 148699 h 289858"/>
                <a:gd name="connsiteX37" fmla="*/ 249237 w 315912"/>
                <a:gd name="connsiteY37" fmla="*/ 145524 h 289858"/>
                <a:gd name="connsiteX38" fmla="*/ 230187 w 315912"/>
                <a:gd name="connsiteY38" fmla="*/ 151874 h 289858"/>
                <a:gd name="connsiteX39" fmla="*/ 220662 w 315912"/>
                <a:gd name="connsiteY39" fmla="*/ 155049 h 289858"/>
                <a:gd name="connsiteX40" fmla="*/ 198437 w 315912"/>
                <a:gd name="connsiteY40" fmla="*/ 151874 h 289858"/>
                <a:gd name="connsiteX41" fmla="*/ 192087 w 315912"/>
                <a:gd name="connsiteY41" fmla="*/ 126474 h 289858"/>
                <a:gd name="connsiteX42" fmla="*/ 163512 w 315912"/>
                <a:gd name="connsiteY42" fmla="*/ 135999 h 289858"/>
                <a:gd name="connsiteX43" fmla="*/ 166687 w 315912"/>
                <a:gd name="connsiteY43" fmla="*/ 145524 h 289858"/>
                <a:gd name="connsiteX44" fmla="*/ 182562 w 315912"/>
                <a:gd name="connsiteY44" fmla="*/ 158224 h 289858"/>
                <a:gd name="connsiteX45" fmla="*/ 188912 w 315912"/>
                <a:gd name="connsiteY45" fmla="*/ 167749 h 289858"/>
                <a:gd name="connsiteX46" fmla="*/ 211137 w 315912"/>
                <a:gd name="connsiteY46" fmla="*/ 196324 h 289858"/>
                <a:gd name="connsiteX47" fmla="*/ 217487 w 315912"/>
                <a:gd name="connsiteY47" fmla="*/ 215374 h 289858"/>
                <a:gd name="connsiteX48" fmla="*/ 220662 w 315912"/>
                <a:gd name="connsiteY48" fmla="*/ 224899 h 289858"/>
                <a:gd name="connsiteX49" fmla="*/ 211137 w 315912"/>
                <a:gd name="connsiteY49" fmla="*/ 234424 h 289858"/>
                <a:gd name="connsiteX50" fmla="*/ 201612 w 315912"/>
                <a:gd name="connsiteY50" fmla="*/ 237599 h 289858"/>
                <a:gd name="connsiteX51" fmla="*/ 192087 w 315912"/>
                <a:gd name="connsiteY51" fmla="*/ 243949 h 289858"/>
                <a:gd name="connsiteX52" fmla="*/ 182562 w 315912"/>
                <a:gd name="connsiteY52" fmla="*/ 247124 h 289858"/>
                <a:gd name="connsiteX53" fmla="*/ 169862 w 315912"/>
                <a:gd name="connsiteY53" fmla="*/ 253474 h 289858"/>
                <a:gd name="connsiteX54" fmla="*/ 166687 w 315912"/>
                <a:gd name="connsiteY54" fmla="*/ 266174 h 289858"/>
                <a:gd name="connsiteX55" fmla="*/ 150812 w 315912"/>
                <a:gd name="connsiteY55" fmla="*/ 282049 h 289858"/>
                <a:gd name="connsiteX56" fmla="*/ 141287 w 315912"/>
                <a:gd name="connsiteY56" fmla="*/ 285224 h 289858"/>
                <a:gd name="connsiteX57" fmla="*/ 128587 w 315912"/>
                <a:gd name="connsiteY57" fmla="*/ 282049 h 289858"/>
                <a:gd name="connsiteX58" fmla="*/ 128587 w 315912"/>
                <a:gd name="connsiteY58" fmla="*/ 253474 h 289858"/>
                <a:gd name="connsiteX59" fmla="*/ 134937 w 315912"/>
                <a:gd name="connsiteY59" fmla="*/ 234424 h 289858"/>
                <a:gd name="connsiteX60" fmla="*/ 115887 w 315912"/>
                <a:gd name="connsiteY60" fmla="*/ 240774 h 289858"/>
                <a:gd name="connsiteX61" fmla="*/ 106362 w 315912"/>
                <a:gd name="connsiteY61" fmla="*/ 250299 h 289858"/>
                <a:gd name="connsiteX62" fmla="*/ 103187 w 315912"/>
                <a:gd name="connsiteY62" fmla="*/ 259824 h 289858"/>
                <a:gd name="connsiteX63" fmla="*/ 74612 w 315912"/>
                <a:gd name="connsiteY63" fmla="*/ 282049 h 289858"/>
                <a:gd name="connsiteX64" fmla="*/ 65087 w 315912"/>
                <a:gd name="connsiteY64" fmla="*/ 288399 h 289858"/>
                <a:gd name="connsiteX65" fmla="*/ 23812 w 315912"/>
                <a:gd name="connsiteY65" fmla="*/ 278874 h 289858"/>
                <a:gd name="connsiteX66" fmla="*/ 4762 w 315912"/>
                <a:gd name="connsiteY66" fmla="*/ 262999 h 289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315912" h="289858">
                  <a:moveTo>
                    <a:pt x="4762" y="262999"/>
                  </a:moveTo>
                  <a:cubicBezTo>
                    <a:pt x="9524" y="260882"/>
                    <a:pt x="36574" y="267931"/>
                    <a:pt x="52387" y="266174"/>
                  </a:cubicBezTo>
                  <a:cubicBezTo>
                    <a:pt x="55883" y="265786"/>
                    <a:pt x="66838" y="250327"/>
                    <a:pt x="68262" y="247124"/>
                  </a:cubicBezTo>
                  <a:cubicBezTo>
                    <a:pt x="70980" y="241007"/>
                    <a:pt x="74612" y="228074"/>
                    <a:pt x="74612" y="228074"/>
                  </a:cubicBezTo>
                  <a:cubicBezTo>
                    <a:pt x="75670" y="213257"/>
                    <a:pt x="76051" y="198377"/>
                    <a:pt x="77787" y="183624"/>
                  </a:cubicBezTo>
                  <a:cubicBezTo>
                    <a:pt x="78178" y="180300"/>
                    <a:pt x="79106" y="176884"/>
                    <a:pt x="80962" y="174099"/>
                  </a:cubicBezTo>
                  <a:cubicBezTo>
                    <a:pt x="90931" y="159145"/>
                    <a:pt x="89912" y="170631"/>
                    <a:pt x="96837" y="155049"/>
                  </a:cubicBezTo>
                  <a:cubicBezTo>
                    <a:pt x="99555" y="148932"/>
                    <a:pt x="101070" y="142349"/>
                    <a:pt x="103187" y="135999"/>
                  </a:cubicBezTo>
                  <a:cubicBezTo>
                    <a:pt x="104245" y="132824"/>
                    <a:pt x="103995" y="128841"/>
                    <a:pt x="106362" y="126474"/>
                  </a:cubicBezTo>
                  <a:lnTo>
                    <a:pt x="115887" y="116949"/>
                  </a:lnTo>
                  <a:cubicBezTo>
                    <a:pt x="114829" y="113774"/>
                    <a:pt x="114803" y="110037"/>
                    <a:pt x="112712" y="107424"/>
                  </a:cubicBezTo>
                  <a:cubicBezTo>
                    <a:pt x="108236" y="101829"/>
                    <a:pt x="99937" y="99991"/>
                    <a:pt x="93662" y="97899"/>
                  </a:cubicBezTo>
                  <a:cubicBezTo>
                    <a:pt x="91545" y="94724"/>
                    <a:pt x="87312" y="92190"/>
                    <a:pt x="87312" y="88374"/>
                  </a:cubicBezTo>
                  <a:cubicBezTo>
                    <a:pt x="87312" y="70742"/>
                    <a:pt x="92401" y="70165"/>
                    <a:pt x="103187" y="62974"/>
                  </a:cubicBezTo>
                  <a:cubicBezTo>
                    <a:pt x="105304" y="59799"/>
                    <a:pt x="107830" y="56862"/>
                    <a:pt x="109537" y="53449"/>
                  </a:cubicBezTo>
                  <a:cubicBezTo>
                    <a:pt x="111034" y="50456"/>
                    <a:pt x="110621" y="46537"/>
                    <a:pt x="112712" y="43924"/>
                  </a:cubicBezTo>
                  <a:cubicBezTo>
                    <a:pt x="117188" y="38329"/>
                    <a:pt x="125487" y="36491"/>
                    <a:pt x="131762" y="34399"/>
                  </a:cubicBezTo>
                  <a:cubicBezTo>
                    <a:pt x="138112" y="35457"/>
                    <a:pt x="144499" y="36311"/>
                    <a:pt x="150812" y="37574"/>
                  </a:cubicBezTo>
                  <a:cubicBezTo>
                    <a:pt x="155091" y="38430"/>
                    <a:pt x="159182" y="41290"/>
                    <a:pt x="163512" y="40749"/>
                  </a:cubicBezTo>
                  <a:cubicBezTo>
                    <a:pt x="168208" y="40162"/>
                    <a:pt x="171979" y="36516"/>
                    <a:pt x="176212" y="34399"/>
                  </a:cubicBezTo>
                  <a:cubicBezTo>
                    <a:pt x="177270" y="30166"/>
                    <a:pt x="178188" y="25895"/>
                    <a:pt x="179387" y="21699"/>
                  </a:cubicBezTo>
                  <a:cubicBezTo>
                    <a:pt x="185587" y="0"/>
                    <a:pt x="183055" y="12215"/>
                    <a:pt x="220662" y="15349"/>
                  </a:cubicBezTo>
                  <a:cubicBezTo>
                    <a:pt x="224895" y="18524"/>
                    <a:pt x="228228" y="23591"/>
                    <a:pt x="233362" y="24874"/>
                  </a:cubicBezTo>
                  <a:cubicBezTo>
                    <a:pt x="237595" y="25932"/>
                    <a:pt x="241698" y="21699"/>
                    <a:pt x="246062" y="21699"/>
                  </a:cubicBezTo>
                  <a:cubicBezTo>
                    <a:pt x="258806" y="21699"/>
                    <a:pt x="271462" y="23816"/>
                    <a:pt x="284162" y="24874"/>
                  </a:cubicBezTo>
                  <a:cubicBezTo>
                    <a:pt x="287337" y="25932"/>
                    <a:pt x="292190" y="25056"/>
                    <a:pt x="293687" y="28049"/>
                  </a:cubicBezTo>
                  <a:cubicBezTo>
                    <a:pt x="295184" y="31042"/>
                    <a:pt x="290512" y="34227"/>
                    <a:pt x="290512" y="37574"/>
                  </a:cubicBezTo>
                  <a:cubicBezTo>
                    <a:pt x="290512" y="56796"/>
                    <a:pt x="292772" y="57968"/>
                    <a:pt x="300037" y="72499"/>
                  </a:cubicBezTo>
                  <a:cubicBezTo>
                    <a:pt x="298979" y="75674"/>
                    <a:pt x="298359" y="79031"/>
                    <a:pt x="296862" y="82024"/>
                  </a:cubicBezTo>
                  <a:cubicBezTo>
                    <a:pt x="295155" y="85437"/>
                    <a:pt x="290829" y="87746"/>
                    <a:pt x="290512" y="91549"/>
                  </a:cubicBezTo>
                  <a:cubicBezTo>
                    <a:pt x="289940" y="98410"/>
                    <a:pt x="293790" y="130844"/>
                    <a:pt x="300037" y="139174"/>
                  </a:cubicBezTo>
                  <a:lnTo>
                    <a:pt x="309562" y="151874"/>
                  </a:lnTo>
                  <a:cubicBezTo>
                    <a:pt x="311679" y="158224"/>
                    <a:pt x="315912" y="164574"/>
                    <a:pt x="309562" y="170924"/>
                  </a:cubicBezTo>
                  <a:cubicBezTo>
                    <a:pt x="304166" y="176320"/>
                    <a:pt x="290512" y="183624"/>
                    <a:pt x="290512" y="183624"/>
                  </a:cubicBezTo>
                  <a:cubicBezTo>
                    <a:pt x="284162" y="182566"/>
                    <a:pt x="277220" y="183328"/>
                    <a:pt x="271462" y="180449"/>
                  </a:cubicBezTo>
                  <a:cubicBezTo>
                    <a:pt x="266824" y="178130"/>
                    <a:pt x="263189" y="165782"/>
                    <a:pt x="261937" y="161399"/>
                  </a:cubicBezTo>
                  <a:cubicBezTo>
                    <a:pt x="260738" y="157203"/>
                    <a:pt x="261488" y="152106"/>
                    <a:pt x="258762" y="148699"/>
                  </a:cubicBezTo>
                  <a:cubicBezTo>
                    <a:pt x="256671" y="146086"/>
                    <a:pt x="252412" y="146582"/>
                    <a:pt x="249237" y="145524"/>
                  </a:cubicBezTo>
                  <a:lnTo>
                    <a:pt x="230187" y="151874"/>
                  </a:lnTo>
                  <a:lnTo>
                    <a:pt x="220662" y="155049"/>
                  </a:lnTo>
                  <a:cubicBezTo>
                    <a:pt x="213254" y="153991"/>
                    <a:pt x="202927" y="157861"/>
                    <a:pt x="198437" y="151874"/>
                  </a:cubicBezTo>
                  <a:cubicBezTo>
                    <a:pt x="171683" y="116202"/>
                    <a:pt x="222308" y="136548"/>
                    <a:pt x="192087" y="126474"/>
                  </a:cubicBezTo>
                  <a:cubicBezTo>
                    <a:pt x="186826" y="127789"/>
                    <a:pt x="166501" y="132263"/>
                    <a:pt x="163512" y="135999"/>
                  </a:cubicBezTo>
                  <a:cubicBezTo>
                    <a:pt x="161421" y="138612"/>
                    <a:pt x="165190" y="142531"/>
                    <a:pt x="166687" y="145524"/>
                  </a:cubicBezTo>
                  <a:cubicBezTo>
                    <a:pt x="172432" y="157013"/>
                    <a:pt x="171576" y="154562"/>
                    <a:pt x="182562" y="158224"/>
                  </a:cubicBezTo>
                  <a:cubicBezTo>
                    <a:pt x="184679" y="161399"/>
                    <a:pt x="186469" y="164818"/>
                    <a:pt x="188912" y="167749"/>
                  </a:cubicBezTo>
                  <a:cubicBezTo>
                    <a:pt x="198044" y="178707"/>
                    <a:pt x="205787" y="180275"/>
                    <a:pt x="211137" y="196324"/>
                  </a:cubicBezTo>
                  <a:lnTo>
                    <a:pt x="217487" y="215374"/>
                  </a:lnTo>
                  <a:lnTo>
                    <a:pt x="220662" y="224899"/>
                  </a:lnTo>
                  <a:cubicBezTo>
                    <a:pt x="217487" y="228074"/>
                    <a:pt x="214873" y="231933"/>
                    <a:pt x="211137" y="234424"/>
                  </a:cubicBezTo>
                  <a:cubicBezTo>
                    <a:pt x="208352" y="236280"/>
                    <a:pt x="204605" y="236102"/>
                    <a:pt x="201612" y="237599"/>
                  </a:cubicBezTo>
                  <a:cubicBezTo>
                    <a:pt x="198199" y="239306"/>
                    <a:pt x="195500" y="242242"/>
                    <a:pt x="192087" y="243949"/>
                  </a:cubicBezTo>
                  <a:cubicBezTo>
                    <a:pt x="189094" y="245446"/>
                    <a:pt x="185638" y="245806"/>
                    <a:pt x="182562" y="247124"/>
                  </a:cubicBezTo>
                  <a:cubicBezTo>
                    <a:pt x="178212" y="248988"/>
                    <a:pt x="174095" y="251357"/>
                    <a:pt x="169862" y="253474"/>
                  </a:cubicBezTo>
                  <a:cubicBezTo>
                    <a:pt x="168804" y="257707"/>
                    <a:pt x="168406" y="262163"/>
                    <a:pt x="166687" y="266174"/>
                  </a:cubicBezTo>
                  <a:cubicBezTo>
                    <a:pt x="163223" y="274256"/>
                    <a:pt x="158509" y="278201"/>
                    <a:pt x="150812" y="282049"/>
                  </a:cubicBezTo>
                  <a:cubicBezTo>
                    <a:pt x="147819" y="283546"/>
                    <a:pt x="144462" y="284166"/>
                    <a:pt x="141287" y="285224"/>
                  </a:cubicBezTo>
                  <a:cubicBezTo>
                    <a:pt x="137054" y="284166"/>
                    <a:pt x="131994" y="284775"/>
                    <a:pt x="128587" y="282049"/>
                  </a:cubicBezTo>
                  <a:cubicBezTo>
                    <a:pt x="121795" y="276615"/>
                    <a:pt x="127904" y="256208"/>
                    <a:pt x="128587" y="253474"/>
                  </a:cubicBezTo>
                  <a:cubicBezTo>
                    <a:pt x="130210" y="246980"/>
                    <a:pt x="141287" y="232307"/>
                    <a:pt x="134937" y="234424"/>
                  </a:cubicBezTo>
                  <a:lnTo>
                    <a:pt x="115887" y="240774"/>
                  </a:lnTo>
                  <a:cubicBezTo>
                    <a:pt x="112712" y="243949"/>
                    <a:pt x="108853" y="246563"/>
                    <a:pt x="106362" y="250299"/>
                  </a:cubicBezTo>
                  <a:cubicBezTo>
                    <a:pt x="104506" y="253084"/>
                    <a:pt x="105242" y="257182"/>
                    <a:pt x="103187" y="259824"/>
                  </a:cubicBezTo>
                  <a:cubicBezTo>
                    <a:pt x="88195" y="279099"/>
                    <a:pt x="90262" y="276832"/>
                    <a:pt x="74612" y="282049"/>
                  </a:cubicBezTo>
                  <a:cubicBezTo>
                    <a:pt x="71437" y="284166"/>
                    <a:pt x="68890" y="288082"/>
                    <a:pt x="65087" y="288399"/>
                  </a:cubicBezTo>
                  <a:cubicBezTo>
                    <a:pt x="47581" y="289858"/>
                    <a:pt x="37294" y="286963"/>
                    <a:pt x="23812" y="278874"/>
                  </a:cubicBezTo>
                  <a:cubicBezTo>
                    <a:pt x="1374" y="265411"/>
                    <a:pt x="0" y="265116"/>
                    <a:pt x="4762" y="262999"/>
                  </a:cubicBezTo>
                  <a:close/>
                </a:path>
              </a:pathLst>
            </a:custGeom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16" name="Forma livre 15"/>
            <p:cNvSpPr/>
            <p:nvPr/>
          </p:nvSpPr>
          <p:spPr>
            <a:xfrm>
              <a:off x="1893607" y="576309"/>
              <a:ext cx="1906284" cy="6150827"/>
            </a:xfrm>
            <a:custGeom>
              <a:avLst/>
              <a:gdLst>
                <a:gd name="connsiteX0" fmla="*/ 0 w 1905000"/>
                <a:gd name="connsiteY0" fmla="*/ 6150428 h 6150428"/>
                <a:gd name="connsiteX1" fmla="*/ 32657 w 1905000"/>
                <a:gd name="connsiteY1" fmla="*/ 6085114 h 6150428"/>
                <a:gd name="connsiteX2" fmla="*/ 76200 w 1905000"/>
                <a:gd name="connsiteY2" fmla="*/ 6041571 h 6150428"/>
                <a:gd name="connsiteX3" fmla="*/ 97972 w 1905000"/>
                <a:gd name="connsiteY3" fmla="*/ 6019800 h 6150428"/>
                <a:gd name="connsiteX4" fmla="*/ 119743 w 1905000"/>
                <a:gd name="connsiteY4" fmla="*/ 5987143 h 6150428"/>
                <a:gd name="connsiteX5" fmla="*/ 163286 w 1905000"/>
                <a:gd name="connsiteY5" fmla="*/ 5954486 h 6150428"/>
                <a:gd name="connsiteX6" fmla="*/ 228600 w 1905000"/>
                <a:gd name="connsiteY6" fmla="*/ 5932714 h 6150428"/>
                <a:gd name="connsiteX7" fmla="*/ 293915 w 1905000"/>
                <a:gd name="connsiteY7" fmla="*/ 5845628 h 6150428"/>
                <a:gd name="connsiteX8" fmla="*/ 359229 w 1905000"/>
                <a:gd name="connsiteY8" fmla="*/ 5791200 h 6150428"/>
                <a:gd name="connsiteX9" fmla="*/ 391886 w 1905000"/>
                <a:gd name="connsiteY9" fmla="*/ 5725886 h 6150428"/>
                <a:gd name="connsiteX10" fmla="*/ 413657 w 1905000"/>
                <a:gd name="connsiteY10" fmla="*/ 5704114 h 6150428"/>
                <a:gd name="connsiteX11" fmla="*/ 402772 w 1905000"/>
                <a:gd name="connsiteY11" fmla="*/ 5595257 h 6150428"/>
                <a:gd name="connsiteX12" fmla="*/ 381000 w 1905000"/>
                <a:gd name="connsiteY12" fmla="*/ 5529943 h 6150428"/>
                <a:gd name="connsiteX13" fmla="*/ 359229 w 1905000"/>
                <a:gd name="connsiteY13" fmla="*/ 5464628 h 6150428"/>
                <a:gd name="connsiteX14" fmla="*/ 348343 w 1905000"/>
                <a:gd name="connsiteY14" fmla="*/ 5410200 h 6150428"/>
                <a:gd name="connsiteX15" fmla="*/ 326572 w 1905000"/>
                <a:gd name="connsiteY15" fmla="*/ 5377543 h 6150428"/>
                <a:gd name="connsiteX16" fmla="*/ 304800 w 1905000"/>
                <a:gd name="connsiteY16" fmla="*/ 5312228 h 6150428"/>
                <a:gd name="connsiteX17" fmla="*/ 293915 w 1905000"/>
                <a:gd name="connsiteY17" fmla="*/ 5268686 h 6150428"/>
                <a:gd name="connsiteX18" fmla="*/ 283029 w 1905000"/>
                <a:gd name="connsiteY18" fmla="*/ 5236028 h 6150428"/>
                <a:gd name="connsiteX19" fmla="*/ 272143 w 1905000"/>
                <a:gd name="connsiteY19" fmla="*/ 5181600 h 6150428"/>
                <a:gd name="connsiteX20" fmla="*/ 261257 w 1905000"/>
                <a:gd name="connsiteY20" fmla="*/ 5148943 h 6150428"/>
                <a:gd name="connsiteX21" fmla="*/ 239486 w 1905000"/>
                <a:gd name="connsiteY21" fmla="*/ 5072743 h 6150428"/>
                <a:gd name="connsiteX22" fmla="*/ 250372 w 1905000"/>
                <a:gd name="connsiteY22" fmla="*/ 4920343 h 6150428"/>
                <a:gd name="connsiteX23" fmla="*/ 261257 w 1905000"/>
                <a:gd name="connsiteY23" fmla="*/ 4887686 h 6150428"/>
                <a:gd name="connsiteX24" fmla="*/ 283029 w 1905000"/>
                <a:gd name="connsiteY24" fmla="*/ 4800600 h 6150428"/>
                <a:gd name="connsiteX25" fmla="*/ 315686 w 1905000"/>
                <a:gd name="connsiteY25" fmla="*/ 4702628 h 6150428"/>
                <a:gd name="connsiteX26" fmla="*/ 326572 w 1905000"/>
                <a:gd name="connsiteY26" fmla="*/ 4669971 h 6150428"/>
                <a:gd name="connsiteX27" fmla="*/ 337457 w 1905000"/>
                <a:gd name="connsiteY27" fmla="*/ 4517571 h 6150428"/>
                <a:gd name="connsiteX28" fmla="*/ 348343 w 1905000"/>
                <a:gd name="connsiteY28" fmla="*/ 4484914 h 6150428"/>
                <a:gd name="connsiteX29" fmla="*/ 370115 w 1905000"/>
                <a:gd name="connsiteY29" fmla="*/ 4463143 h 6150428"/>
                <a:gd name="connsiteX30" fmla="*/ 435429 w 1905000"/>
                <a:gd name="connsiteY30" fmla="*/ 4419600 h 6150428"/>
                <a:gd name="connsiteX31" fmla="*/ 457200 w 1905000"/>
                <a:gd name="connsiteY31" fmla="*/ 4354286 h 6150428"/>
                <a:gd name="connsiteX32" fmla="*/ 468086 w 1905000"/>
                <a:gd name="connsiteY32" fmla="*/ 4321628 h 6150428"/>
                <a:gd name="connsiteX33" fmla="*/ 511629 w 1905000"/>
                <a:gd name="connsiteY33" fmla="*/ 4267200 h 6150428"/>
                <a:gd name="connsiteX34" fmla="*/ 544286 w 1905000"/>
                <a:gd name="connsiteY34" fmla="*/ 4245428 h 6150428"/>
                <a:gd name="connsiteX35" fmla="*/ 576943 w 1905000"/>
                <a:gd name="connsiteY35" fmla="*/ 4234543 h 6150428"/>
                <a:gd name="connsiteX36" fmla="*/ 664029 w 1905000"/>
                <a:gd name="connsiteY36" fmla="*/ 4201886 h 6150428"/>
                <a:gd name="connsiteX37" fmla="*/ 696686 w 1905000"/>
                <a:gd name="connsiteY37" fmla="*/ 4191000 h 6150428"/>
                <a:gd name="connsiteX38" fmla="*/ 740229 w 1905000"/>
                <a:gd name="connsiteY38" fmla="*/ 4180114 h 6150428"/>
                <a:gd name="connsiteX39" fmla="*/ 805543 w 1905000"/>
                <a:gd name="connsiteY39" fmla="*/ 4136571 h 6150428"/>
                <a:gd name="connsiteX40" fmla="*/ 859972 w 1905000"/>
                <a:gd name="connsiteY40" fmla="*/ 4093028 h 6150428"/>
                <a:gd name="connsiteX41" fmla="*/ 903515 w 1905000"/>
                <a:gd name="connsiteY41" fmla="*/ 4082143 h 6150428"/>
                <a:gd name="connsiteX42" fmla="*/ 936172 w 1905000"/>
                <a:gd name="connsiteY42" fmla="*/ 4060371 h 6150428"/>
                <a:gd name="connsiteX43" fmla="*/ 979715 w 1905000"/>
                <a:gd name="connsiteY43" fmla="*/ 4038600 h 6150428"/>
                <a:gd name="connsiteX44" fmla="*/ 1034143 w 1905000"/>
                <a:gd name="connsiteY44" fmla="*/ 3984171 h 6150428"/>
                <a:gd name="connsiteX45" fmla="*/ 1066800 w 1905000"/>
                <a:gd name="connsiteY45" fmla="*/ 3962400 h 6150428"/>
                <a:gd name="connsiteX46" fmla="*/ 1088572 w 1905000"/>
                <a:gd name="connsiteY46" fmla="*/ 3940628 h 6150428"/>
                <a:gd name="connsiteX47" fmla="*/ 1153886 w 1905000"/>
                <a:gd name="connsiteY47" fmla="*/ 3918857 h 6150428"/>
                <a:gd name="connsiteX48" fmla="*/ 1240972 w 1905000"/>
                <a:gd name="connsiteY48" fmla="*/ 3853543 h 6150428"/>
                <a:gd name="connsiteX49" fmla="*/ 1284515 w 1905000"/>
                <a:gd name="connsiteY49" fmla="*/ 3755571 h 6150428"/>
                <a:gd name="connsiteX50" fmla="*/ 1295400 w 1905000"/>
                <a:gd name="connsiteY50" fmla="*/ 3722914 h 6150428"/>
                <a:gd name="connsiteX51" fmla="*/ 1317172 w 1905000"/>
                <a:gd name="connsiteY51" fmla="*/ 3701143 h 6150428"/>
                <a:gd name="connsiteX52" fmla="*/ 1338943 w 1905000"/>
                <a:gd name="connsiteY52" fmla="*/ 3668486 h 6150428"/>
                <a:gd name="connsiteX53" fmla="*/ 1382486 w 1905000"/>
                <a:gd name="connsiteY53" fmla="*/ 3603171 h 6150428"/>
                <a:gd name="connsiteX54" fmla="*/ 1404257 w 1905000"/>
                <a:gd name="connsiteY54" fmla="*/ 3570514 h 6150428"/>
                <a:gd name="connsiteX55" fmla="*/ 1469572 w 1905000"/>
                <a:gd name="connsiteY55" fmla="*/ 3548743 h 6150428"/>
                <a:gd name="connsiteX56" fmla="*/ 1524000 w 1905000"/>
                <a:gd name="connsiteY56" fmla="*/ 3494314 h 6150428"/>
                <a:gd name="connsiteX57" fmla="*/ 1556657 w 1905000"/>
                <a:gd name="connsiteY57" fmla="*/ 3461657 h 6150428"/>
                <a:gd name="connsiteX58" fmla="*/ 1589315 w 1905000"/>
                <a:gd name="connsiteY58" fmla="*/ 3450771 h 6150428"/>
                <a:gd name="connsiteX59" fmla="*/ 1621972 w 1905000"/>
                <a:gd name="connsiteY59" fmla="*/ 3429000 h 6150428"/>
                <a:gd name="connsiteX60" fmla="*/ 1687286 w 1905000"/>
                <a:gd name="connsiteY60" fmla="*/ 3396343 h 6150428"/>
                <a:gd name="connsiteX61" fmla="*/ 1698172 w 1905000"/>
                <a:gd name="connsiteY61" fmla="*/ 3363686 h 6150428"/>
                <a:gd name="connsiteX62" fmla="*/ 1741715 w 1905000"/>
                <a:gd name="connsiteY62" fmla="*/ 3320143 h 6150428"/>
                <a:gd name="connsiteX63" fmla="*/ 1763486 w 1905000"/>
                <a:gd name="connsiteY63" fmla="*/ 3254828 h 6150428"/>
                <a:gd name="connsiteX64" fmla="*/ 1785257 w 1905000"/>
                <a:gd name="connsiteY64" fmla="*/ 3222171 h 6150428"/>
                <a:gd name="connsiteX65" fmla="*/ 1817915 w 1905000"/>
                <a:gd name="connsiteY65" fmla="*/ 3167743 h 6150428"/>
                <a:gd name="connsiteX66" fmla="*/ 1828800 w 1905000"/>
                <a:gd name="connsiteY66" fmla="*/ 3124200 h 6150428"/>
                <a:gd name="connsiteX67" fmla="*/ 1850572 w 1905000"/>
                <a:gd name="connsiteY67" fmla="*/ 3102428 h 6150428"/>
                <a:gd name="connsiteX68" fmla="*/ 1883229 w 1905000"/>
                <a:gd name="connsiteY68" fmla="*/ 2971800 h 6150428"/>
                <a:gd name="connsiteX69" fmla="*/ 1894115 w 1905000"/>
                <a:gd name="connsiteY69" fmla="*/ 2939143 h 6150428"/>
                <a:gd name="connsiteX70" fmla="*/ 1905000 w 1905000"/>
                <a:gd name="connsiteY70" fmla="*/ 2895600 h 6150428"/>
                <a:gd name="connsiteX71" fmla="*/ 1894115 w 1905000"/>
                <a:gd name="connsiteY71" fmla="*/ 2754086 h 6150428"/>
                <a:gd name="connsiteX72" fmla="*/ 1894115 w 1905000"/>
                <a:gd name="connsiteY72" fmla="*/ 2688771 h 6150428"/>
                <a:gd name="connsiteX73" fmla="*/ 1883229 w 1905000"/>
                <a:gd name="connsiteY73" fmla="*/ 2558143 h 6150428"/>
                <a:gd name="connsiteX74" fmla="*/ 1872343 w 1905000"/>
                <a:gd name="connsiteY74" fmla="*/ 2351314 h 6150428"/>
                <a:gd name="connsiteX75" fmla="*/ 1807029 w 1905000"/>
                <a:gd name="connsiteY75" fmla="*/ 2264228 h 6150428"/>
                <a:gd name="connsiteX76" fmla="*/ 1785257 w 1905000"/>
                <a:gd name="connsiteY76" fmla="*/ 2231571 h 6150428"/>
                <a:gd name="connsiteX77" fmla="*/ 1741715 w 1905000"/>
                <a:gd name="connsiteY77" fmla="*/ 2100943 h 6150428"/>
                <a:gd name="connsiteX78" fmla="*/ 1719943 w 1905000"/>
                <a:gd name="connsiteY78" fmla="*/ 2035628 h 6150428"/>
                <a:gd name="connsiteX79" fmla="*/ 1698172 w 1905000"/>
                <a:gd name="connsiteY79" fmla="*/ 1948543 h 6150428"/>
                <a:gd name="connsiteX80" fmla="*/ 1665515 w 1905000"/>
                <a:gd name="connsiteY80" fmla="*/ 1872343 h 6150428"/>
                <a:gd name="connsiteX81" fmla="*/ 1654629 w 1905000"/>
                <a:gd name="connsiteY81" fmla="*/ 1828800 h 6150428"/>
                <a:gd name="connsiteX82" fmla="*/ 1632857 w 1905000"/>
                <a:gd name="connsiteY82" fmla="*/ 1763486 h 6150428"/>
                <a:gd name="connsiteX83" fmla="*/ 1621972 w 1905000"/>
                <a:gd name="connsiteY83" fmla="*/ 1730828 h 6150428"/>
                <a:gd name="connsiteX84" fmla="*/ 1611086 w 1905000"/>
                <a:gd name="connsiteY84" fmla="*/ 1687286 h 6150428"/>
                <a:gd name="connsiteX85" fmla="*/ 1600200 w 1905000"/>
                <a:gd name="connsiteY85" fmla="*/ 1578428 h 6150428"/>
                <a:gd name="connsiteX86" fmla="*/ 1589315 w 1905000"/>
                <a:gd name="connsiteY86" fmla="*/ 1415143 h 6150428"/>
                <a:gd name="connsiteX87" fmla="*/ 1578429 w 1905000"/>
                <a:gd name="connsiteY87" fmla="*/ 1349828 h 6150428"/>
                <a:gd name="connsiteX88" fmla="*/ 1567543 w 1905000"/>
                <a:gd name="connsiteY88" fmla="*/ 1219200 h 6150428"/>
                <a:gd name="connsiteX89" fmla="*/ 1545772 w 1905000"/>
                <a:gd name="connsiteY89" fmla="*/ 1153886 h 6150428"/>
                <a:gd name="connsiteX90" fmla="*/ 1534886 w 1905000"/>
                <a:gd name="connsiteY90" fmla="*/ 1099457 h 6150428"/>
                <a:gd name="connsiteX91" fmla="*/ 1513115 w 1905000"/>
                <a:gd name="connsiteY91" fmla="*/ 1066800 h 6150428"/>
                <a:gd name="connsiteX92" fmla="*/ 1502229 w 1905000"/>
                <a:gd name="connsiteY92" fmla="*/ 1034143 h 6150428"/>
                <a:gd name="connsiteX93" fmla="*/ 1491343 w 1905000"/>
                <a:gd name="connsiteY93" fmla="*/ 968828 h 6150428"/>
                <a:gd name="connsiteX94" fmla="*/ 1469572 w 1905000"/>
                <a:gd name="connsiteY94" fmla="*/ 903514 h 6150428"/>
                <a:gd name="connsiteX95" fmla="*/ 1458686 w 1905000"/>
                <a:gd name="connsiteY95" fmla="*/ 870857 h 6150428"/>
                <a:gd name="connsiteX96" fmla="*/ 1447800 w 1905000"/>
                <a:gd name="connsiteY96" fmla="*/ 816428 h 6150428"/>
                <a:gd name="connsiteX97" fmla="*/ 1426029 w 1905000"/>
                <a:gd name="connsiteY97" fmla="*/ 685800 h 6150428"/>
                <a:gd name="connsiteX98" fmla="*/ 1415143 w 1905000"/>
                <a:gd name="connsiteY98" fmla="*/ 653143 h 6150428"/>
                <a:gd name="connsiteX99" fmla="*/ 1404257 w 1905000"/>
                <a:gd name="connsiteY99" fmla="*/ 587828 h 6150428"/>
                <a:gd name="connsiteX100" fmla="*/ 1371600 w 1905000"/>
                <a:gd name="connsiteY100" fmla="*/ 489857 h 6150428"/>
                <a:gd name="connsiteX101" fmla="*/ 1338943 w 1905000"/>
                <a:gd name="connsiteY101" fmla="*/ 457200 h 6150428"/>
                <a:gd name="connsiteX102" fmla="*/ 1295400 w 1905000"/>
                <a:gd name="connsiteY102" fmla="*/ 381000 h 6150428"/>
                <a:gd name="connsiteX103" fmla="*/ 1262743 w 1905000"/>
                <a:gd name="connsiteY103" fmla="*/ 359228 h 6150428"/>
                <a:gd name="connsiteX104" fmla="*/ 1230086 w 1905000"/>
                <a:gd name="connsiteY104" fmla="*/ 326571 h 6150428"/>
                <a:gd name="connsiteX105" fmla="*/ 1121229 w 1905000"/>
                <a:gd name="connsiteY105" fmla="*/ 261257 h 6150428"/>
                <a:gd name="connsiteX106" fmla="*/ 1088572 w 1905000"/>
                <a:gd name="connsiteY106" fmla="*/ 250371 h 6150428"/>
                <a:gd name="connsiteX107" fmla="*/ 1034143 w 1905000"/>
                <a:gd name="connsiteY107" fmla="*/ 239486 h 6150428"/>
                <a:gd name="connsiteX108" fmla="*/ 979715 w 1905000"/>
                <a:gd name="connsiteY108" fmla="*/ 195943 h 6150428"/>
                <a:gd name="connsiteX109" fmla="*/ 925286 w 1905000"/>
                <a:gd name="connsiteY109" fmla="*/ 141514 h 6150428"/>
                <a:gd name="connsiteX110" fmla="*/ 892629 w 1905000"/>
                <a:gd name="connsiteY110" fmla="*/ 76200 h 6150428"/>
                <a:gd name="connsiteX111" fmla="*/ 892629 w 1905000"/>
                <a:gd name="connsiteY111" fmla="*/ 0 h 6150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</a:cxnLst>
              <a:rect l="l" t="t" r="r" b="b"/>
              <a:pathLst>
                <a:path w="1905000" h="6150428">
                  <a:moveTo>
                    <a:pt x="0" y="6150428"/>
                  </a:moveTo>
                  <a:cubicBezTo>
                    <a:pt x="10536" y="6118821"/>
                    <a:pt x="9637" y="6111970"/>
                    <a:pt x="32657" y="6085114"/>
                  </a:cubicBezTo>
                  <a:cubicBezTo>
                    <a:pt x="46015" y="6069529"/>
                    <a:pt x="61686" y="6056085"/>
                    <a:pt x="76200" y="6041571"/>
                  </a:cubicBezTo>
                  <a:cubicBezTo>
                    <a:pt x="83457" y="6034314"/>
                    <a:pt x="92279" y="6028340"/>
                    <a:pt x="97972" y="6019800"/>
                  </a:cubicBezTo>
                  <a:cubicBezTo>
                    <a:pt x="105229" y="6008914"/>
                    <a:pt x="110492" y="5996394"/>
                    <a:pt x="119743" y="5987143"/>
                  </a:cubicBezTo>
                  <a:cubicBezTo>
                    <a:pt x="132572" y="5974314"/>
                    <a:pt x="147059" y="5962600"/>
                    <a:pt x="163286" y="5954486"/>
                  </a:cubicBezTo>
                  <a:cubicBezTo>
                    <a:pt x="183812" y="5944223"/>
                    <a:pt x="228600" y="5932714"/>
                    <a:pt x="228600" y="5932714"/>
                  </a:cubicBezTo>
                  <a:cubicBezTo>
                    <a:pt x="252168" y="5897363"/>
                    <a:pt x="263709" y="5870800"/>
                    <a:pt x="293915" y="5845628"/>
                  </a:cubicBezTo>
                  <a:cubicBezTo>
                    <a:pt x="319313" y="5824463"/>
                    <a:pt x="339537" y="5815815"/>
                    <a:pt x="359229" y="5791200"/>
                  </a:cubicBezTo>
                  <a:cubicBezTo>
                    <a:pt x="425286" y="5708630"/>
                    <a:pt x="343604" y="5806357"/>
                    <a:pt x="391886" y="5725886"/>
                  </a:cubicBezTo>
                  <a:cubicBezTo>
                    <a:pt x="397166" y="5717085"/>
                    <a:pt x="406400" y="5711371"/>
                    <a:pt x="413657" y="5704114"/>
                  </a:cubicBezTo>
                  <a:cubicBezTo>
                    <a:pt x="410029" y="5667828"/>
                    <a:pt x="409492" y="5631099"/>
                    <a:pt x="402772" y="5595257"/>
                  </a:cubicBezTo>
                  <a:cubicBezTo>
                    <a:pt x="398543" y="5572701"/>
                    <a:pt x="388257" y="5551714"/>
                    <a:pt x="381000" y="5529943"/>
                  </a:cubicBezTo>
                  <a:lnTo>
                    <a:pt x="359229" y="5464628"/>
                  </a:lnTo>
                  <a:cubicBezTo>
                    <a:pt x="353378" y="5447075"/>
                    <a:pt x="354840" y="5427524"/>
                    <a:pt x="348343" y="5410200"/>
                  </a:cubicBezTo>
                  <a:cubicBezTo>
                    <a:pt x="343749" y="5397950"/>
                    <a:pt x="331885" y="5389498"/>
                    <a:pt x="326572" y="5377543"/>
                  </a:cubicBezTo>
                  <a:cubicBezTo>
                    <a:pt x="317251" y="5356572"/>
                    <a:pt x="312057" y="5334000"/>
                    <a:pt x="304800" y="5312228"/>
                  </a:cubicBezTo>
                  <a:cubicBezTo>
                    <a:pt x="300069" y="5298035"/>
                    <a:pt x="298025" y="5283071"/>
                    <a:pt x="293915" y="5268686"/>
                  </a:cubicBezTo>
                  <a:cubicBezTo>
                    <a:pt x="290763" y="5257653"/>
                    <a:pt x="285812" y="5247160"/>
                    <a:pt x="283029" y="5236028"/>
                  </a:cubicBezTo>
                  <a:cubicBezTo>
                    <a:pt x="278542" y="5218078"/>
                    <a:pt x="276631" y="5199550"/>
                    <a:pt x="272143" y="5181600"/>
                  </a:cubicBezTo>
                  <a:cubicBezTo>
                    <a:pt x="269360" y="5170468"/>
                    <a:pt x="264409" y="5159976"/>
                    <a:pt x="261257" y="5148943"/>
                  </a:cubicBezTo>
                  <a:cubicBezTo>
                    <a:pt x="233920" y="5053262"/>
                    <a:pt x="265587" y="5151043"/>
                    <a:pt x="239486" y="5072743"/>
                  </a:cubicBezTo>
                  <a:cubicBezTo>
                    <a:pt x="243115" y="5021943"/>
                    <a:pt x="244421" y="4970924"/>
                    <a:pt x="250372" y="4920343"/>
                  </a:cubicBezTo>
                  <a:cubicBezTo>
                    <a:pt x="251713" y="4908947"/>
                    <a:pt x="258238" y="4898756"/>
                    <a:pt x="261257" y="4887686"/>
                  </a:cubicBezTo>
                  <a:cubicBezTo>
                    <a:pt x="269130" y="4858818"/>
                    <a:pt x="273567" y="4828987"/>
                    <a:pt x="283029" y="4800600"/>
                  </a:cubicBezTo>
                  <a:lnTo>
                    <a:pt x="315686" y="4702628"/>
                  </a:lnTo>
                  <a:lnTo>
                    <a:pt x="326572" y="4669971"/>
                  </a:lnTo>
                  <a:cubicBezTo>
                    <a:pt x="330200" y="4619171"/>
                    <a:pt x="331506" y="4568152"/>
                    <a:pt x="337457" y="4517571"/>
                  </a:cubicBezTo>
                  <a:cubicBezTo>
                    <a:pt x="338798" y="4506175"/>
                    <a:pt x="342439" y="4494753"/>
                    <a:pt x="348343" y="4484914"/>
                  </a:cubicBezTo>
                  <a:cubicBezTo>
                    <a:pt x="353624" y="4476113"/>
                    <a:pt x="361904" y="4469301"/>
                    <a:pt x="370115" y="4463143"/>
                  </a:cubicBezTo>
                  <a:cubicBezTo>
                    <a:pt x="391048" y="4447444"/>
                    <a:pt x="435429" y="4419600"/>
                    <a:pt x="435429" y="4419600"/>
                  </a:cubicBezTo>
                  <a:lnTo>
                    <a:pt x="457200" y="4354286"/>
                  </a:lnTo>
                  <a:lnTo>
                    <a:pt x="468086" y="4321628"/>
                  </a:lnTo>
                  <a:cubicBezTo>
                    <a:pt x="473230" y="4306195"/>
                    <a:pt x="498115" y="4278011"/>
                    <a:pt x="511629" y="4267200"/>
                  </a:cubicBezTo>
                  <a:cubicBezTo>
                    <a:pt x="521845" y="4259027"/>
                    <a:pt x="532584" y="4251279"/>
                    <a:pt x="544286" y="4245428"/>
                  </a:cubicBezTo>
                  <a:cubicBezTo>
                    <a:pt x="554549" y="4240296"/>
                    <a:pt x="566057" y="4238171"/>
                    <a:pt x="576943" y="4234543"/>
                  </a:cubicBezTo>
                  <a:cubicBezTo>
                    <a:pt x="616828" y="4194658"/>
                    <a:pt x="583202" y="4219847"/>
                    <a:pt x="664029" y="4201886"/>
                  </a:cubicBezTo>
                  <a:cubicBezTo>
                    <a:pt x="675230" y="4199397"/>
                    <a:pt x="685653" y="4194152"/>
                    <a:pt x="696686" y="4191000"/>
                  </a:cubicBezTo>
                  <a:cubicBezTo>
                    <a:pt x="711071" y="4186890"/>
                    <a:pt x="725715" y="4183743"/>
                    <a:pt x="740229" y="4180114"/>
                  </a:cubicBezTo>
                  <a:lnTo>
                    <a:pt x="805543" y="4136571"/>
                  </a:lnTo>
                  <a:cubicBezTo>
                    <a:pt x="847672" y="4108485"/>
                    <a:pt x="804619" y="4116751"/>
                    <a:pt x="859972" y="4093028"/>
                  </a:cubicBezTo>
                  <a:cubicBezTo>
                    <a:pt x="873723" y="4087135"/>
                    <a:pt x="889001" y="4085771"/>
                    <a:pt x="903515" y="4082143"/>
                  </a:cubicBezTo>
                  <a:cubicBezTo>
                    <a:pt x="914401" y="4074886"/>
                    <a:pt x="924813" y="4066862"/>
                    <a:pt x="936172" y="4060371"/>
                  </a:cubicBezTo>
                  <a:cubicBezTo>
                    <a:pt x="950261" y="4052320"/>
                    <a:pt x="966906" y="4048563"/>
                    <a:pt x="979715" y="4038600"/>
                  </a:cubicBezTo>
                  <a:cubicBezTo>
                    <a:pt x="999968" y="4022848"/>
                    <a:pt x="1016000" y="4002314"/>
                    <a:pt x="1034143" y="3984171"/>
                  </a:cubicBezTo>
                  <a:cubicBezTo>
                    <a:pt x="1043394" y="3974920"/>
                    <a:pt x="1056584" y="3970573"/>
                    <a:pt x="1066800" y="3962400"/>
                  </a:cubicBezTo>
                  <a:cubicBezTo>
                    <a:pt x="1074814" y="3955989"/>
                    <a:pt x="1079392" y="3945218"/>
                    <a:pt x="1088572" y="3940628"/>
                  </a:cubicBezTo>
                  <a:cubicBezTo>
                    <a:pt x="1109098" y="3930365"/>
                    <a:pt x="1132115" y="3926114"/>
                    <a:pt x="1153886" y="3918857"/>
                  </a:cubicBezTo>
                  <a:cubicBezTo>
                    <a:pt x="1190809" y="3906549"/>
                    <a:pt x="1215183" y="3879331"/>
                    <a:pt x="1240972" y="3853543"/>
                  </a:cubicBezTo>
                  <a:cubicBezTo>
                    <a:pt x="1266880" y="3775816"/>
                    <a:pt x="1250013" y="3807323"/>
                    <a:pt x="1284515" y="3755571"/>
                  </a:cubicBezTo>
                  <a:cubicBezTo>
                    <a:pt x="1288143" y="3744685"/>
                    <a:pt x="1289496" y="3732753"/>
                    <a:pt x="1295400" y="3722914"/>
                  </a:cubicBezTo>
                  <a:cubicBezTo>
                    <a:pt x="1300680" y="3714113"/>
                    <a:pt x="1310761" y="3709157"/>
                    <a:pt x="1317172" y="3701143"/>
                  </a:cubicBezTo>
                  <a:cubicBezTo>
                    <a:pt x="1325345" y="3690927"/>
                    <a:pt x="1333092" y="3680188"/>
                    <a:pt x="1338943" y="3668486"/>
                  </a:cubicBezTo>
                  <a:cubicBezTo>
                    <a:pt x="1381986" y="3582398"/>
                    <a:pt x="1305104" y="3696030"/>
                    <a:pt x="1382486" y="3603171"/>
                  </a:cubicBezTo>
                  <a:cubicBezTo>
                    <a:pt x="1390861" y="3593120"/>
                    <a:pt x="1393163" y="3577448"/>
                    <a:pt x="1404257" y="3570514"/>
                  </a:cubicBezTo>
                  <a:cubicBezTo>
                    <a:pt x="1423718" y="3558351"/>
                    <a:pt x="1469572" y="3548743"/>
                    <a:pt x="1469572" y="3548743"/>
                  </a:cubicBezTo>
                  <a:cubicBezTo>
                    <a:pt x="1509485" y="3488873"/>
                    <a:pt x="1469573" y="3539671"/>
                    <a:pt x="1524000" y="3494314"/>
                  </a:cubicBezTo>
                  <a:cubicBezTo>
                    <a:pt x="1535826" y="3484459"/>
                    <a:pt x="1543848" y="3470196"/>
                    <a:pt x="1556657" y="3461657"/>
                  </a:cubicBezTo>
                  <a:cubicBezTo>
                    <a:pt x="1566205" y="3455292"/>
                    <a:pt x="1579052" y="3455903"/>
                    <a:pt x="1589315" y="3450771"/>
                  </a:cubicBezTo>
                  <a:cubicBezTo>
                    <a:pt x="1601017" y="3444920"/>
                    <a:pt x="1610270" y="3434851"/>
                    <a:pt x="1621972" y="3429000"/>
                  </a:cubicBezTo>
                  <a:cubicBezTo>
                    <a:pt x="1712109" y="3383932"/>
                    <a:pt x="1593696" y="3458735"/>
                    <a:pt x="1687286" y="3396343"/>
                  </a:cubicBezTo>
                  <a:cubicBezTo>
                    <a:pt x="1690915" y="3385457"/>
                    <a:pt x="1691503" y="3373023"/>
                    <a:pt x="1698172" y="3363686"/>
                  </a:cubicBezTo>
                  <a:cubicBezTo>
                    <a:pt x="1710103" y="3346983"/>
                    <a:pt x="1741715" y="3320143"/>
                    <a:pt x="1741715" y="3320143"/>
                  </a:cubicBezTo>
                  <a:cubicBezTo>
                    <a:pt x="1748972" y="3298371"/>
                    <a:pt x="1750756" y="3273923"/>
                    <a:pt x="1763486" y="3254828"/>
                  </a:cubicBezTo>
                  <a:cubicBezTo>
                    <a:pt x="1770743" y="3243942"/>
                    <a:pt x="1779406" y="3233873"/>
                    <a:pt x="1785257" y="3222171"/>
                  </a:cubicBezTo>
                  <a:cubicBezTo>
                    <a:pt x="1813518" y="3165649"/>
                    <a:pt x="1775391" y="3210265"/>
                    <a:pt x="1817915" y="3167743"/>
                  </a:cubicBezTo>
                  <a:cubicBezTo>
                    <a:pt x="1821543" y="3153229"/>
                    <a:pt x="1822109" y="3137582"/>
                    <a:pt x="1828800" y="3124200"/>
                  </a:cubicBezTo>
                  <a:cubicBezTo>
                    <a:pt x="1833390" y="3115020"/>
                    <a:pt x="1845982" y="3111608"/>
                    <a:pt x="1850572" y="3102428"/>
                  </a:cubicBezTo>
                  <a:cubicBezTo>
                    <a:pt x="1876966" y="3049639"/>
                    <a:pt x="1870836" y="3027566"/>
                    <a:pt x="1883229" y="2971800"/>
                  </a:cubicBezTo>
                  <a:cubicBezTo>
                    <a:pt x="1885718" y="2960599"/>
                    <a:pt x="1890963" y="2950176"/>
                    <a:pt x="1894115" y="2939143"/>
                  </a:cubicBezTo>
                  <a:cubicBezTo>
                    <a:pt x="1898225" y="2924758"/>
                    <a:pt x="1901372" y="2910114"/>
                    <a:pt x="1905000" y="2895600"/>
                  </a:cubicBezTo>
                  <a:cubicBezTo>
                    <a:pt x="1901372" y="2848429"/>
                    <a:pt x="1899983" y="2801031"/>
                    <a:pt x="1894115" y="2754086"/>
                  </a:cubicBezTo>
                  <a:cubicBezTo>
                    <a:pt x="1886198" y="2690750"/>
                    <a:pt x="1873003" y="2752106"/>
                    <a:pt x="1894115" y="2688771"/>
                  </a:cubicBezTo>
                  <a:cubicBezTo>
                    <a:pt x="1890486" y="2645228"/>
                    <a:pt x="1886042" y="2601746"/>
                    <a:pt x="1883229" y="2558143"/>
                  </a:cubicBezTo>
                  <a:cubicBezTo>
                    <a:pt x="1878784" y="2489248"/>
                    <a:pt x="1881272" y="2419773"/>
                    <a:pt x="1872343" y="2351314"/>
                  </a:cubicBezTo>
                  <a:cubicBezTo>
                    <a:pt x="1866307" y="2305036"/>
                    <a:pt x="1830532" y="2299481"/>
                    <a:pt x="1807029" y="2264228"/>
                  </a:cubicBezTo>
                  <a:lnTo>
                    <a:pt x="1785257" y="2231571"/>
                  </a:lnTo>
                  <a:lnTo>
                    <a:pt x="1741715" y="2100943"/>
                  </a:lnTo>
                  <a:cubicBezTo>
                    <a:pt x="1741714" y="2100939"/>
                    <a:pt x="1719944" y="2035631"/>
                    <a:pt x="1719943" y="2035628"/>
                  </a:cubicBezTo>
                  <a:cubicBezTo>
                    <a:pt x="1712206" y="1996943"/>
                    <a:pt x="1711559" y="1982012"/>
                    <a:pt x="1698172" y="1948543"/>
                  </a:cubicBezTo>
                  <a:cubicBezTo>
                    <a:pt x="1687909" y="1922885"/>
                    <a:pt x="1674959" y="1898314"/>
                    <a:pt x="1665515" y="1872343"/>
                  </a:cubicBezTo>
                  <a:cubicBezTo>
                    <a:pt x="1660402" y="1858283"/>
                    <a:pt x="1658928" y="1843130"/>
                    <a:pt x="1654629" y="1828800"/>
                  </a:cubicBezTo>
                  <a:cubicBezTo>
                    <a:pt x="1648034" y="1806819"/>
                    <a:pt x="1640114" y="1785257"/>
                    <a:pt x="1632857" y="1763486"/>
                  </a:cubicBezTo>
                  <a:lnTo>
                    <a:pt x="1621972" y="1730828"/>
                  </a:lnTo>
                  <a:cubicBezTo>
                    <a:pt x="1617241" y="1716635"/>
                    <a:pt x="1614715" y="1701800"/>
                    <a:pt x="1611086" y="1687286"/>
                  </a:cubicBezTo>
                  <a:cubicBezTo>
                    <a:pt x="1607457" y="1651000"/>
                    <a:pt x="1603108" y="1614779"/>
                    <a:pt x="1600200" y="1578428"/>
                  </a:cubicBezTo>
                  <a:cubicBezTo>
                    <a:pt x="1595850" y="1524053"/>
                    <a:pt x="1594487" y="1469446"/>
                    <a:pt x="1589315" y="1415143"/>
                  </a:cubicBezTo>
                  <a:cubicBezTo>
                    <a:pt x="1587222" y="1393170"/>
                    <a:pt x="1580867" y="1371765"/>
                    <a:pt x="1578429" y="1349828"/>
                  </a:cubicBezTo>
                  <a:cubicBezTo>
                    <a:pt x="1573604" y="1306402"/>
                    <a:pt x="1574726" y="1262299"/>
                    <a:pt x="1567543" y="1219200"/>
                  </a:cubicBezTo>
                  <a:cubicBezTo>
                    <a:pt x="1563770" y="1196563"/>
                    <a:pt x="1550273" y="1176389"/>
                    <a:pt x="1545772" y="1153886"/>
                  </a:cubicBezTo>
                  <a:cubicBezTo>
                    <a:pt x="1542143" y="1135743"/>
                    <a:pt x="1541383" y="1116781"/>
                    <a:pt x="1534886" y="1099457"/>
                  </a:cubicBezTo>
                  <a:cubicBezTo>
                    <a:pt x="1530292" y="1087207"/>
                    <a:pt x="1518966" y="1078502"/>
                    <a:pt x="1513115" y="1066800"/>
                  </a:cubicBezTo>
                  <a:cubicBezTo>
                    <a:pt x="1507983" y="1056537"/>
                    <a:pt x="1505858" y="1045029"/>
                    <a:pt x="1502229" y="1034143"/>
                  </a:cubicBezTo>
                  <a:cubicBezTo>
                    <a:pt x="1498600" y="1012371"/>
                    <a:pt x="1496696" y="990241"/>
                    <a:pt x="1491343" y="968828"/>
                  </a:cubicBezTo>
                  <a:cubicBezTo>
                    <a:pt x="1485777" y="946564"/>
                    <a:pt x="1476829" y="925285"/>
                    <a:pt x="1469572" y="903514"/>
                  </a:cubicBezTo>
                  <a:cubicBezTo>
                    <a:pt x="1465943" y="892628"/>
                    <a:pt x="1460936" y="882109"/>
                    <a:pt x="1458686" y="870857"/>
                  </a:cubicBezTo>
                  <a:cubicBezTo>
                    <a:pt x="1455057" y="852714"/>
                    <a:pt x="1450842" y="834679"/>
                    <a:pt x="1447800" y="816428"/>
                  </a:cubicBezTo>
                  <a:cubicBezTo>
                    <a:pt x="1438582" y="761118"/>
                    <a:pt x="1438858" y="737116"/>
                    <a:pt x="1426029" y="685800"/>
                  </a:cubicBezTo>
                  <a:cubicBezTo>
                    <a:pt x="1423246" y="674668"/>
                    <a:pt x="1418772" y="664029"/>
                    <a:pt x="1415143" y="653143"/>
                  </a:cubicBezTo>
                  <a:cubicBezTo>
                    <a:pt x="1411514" y="631371"/>
                    <a:pt x="1409610" y="609241"/>
                    <a:pt x="1404257" y="587828"/>
                  </a:cubicBezTo>
                  <a:cubicBezTo>
                    <a:pt x="1404254" y="587814"/>
                    <a:pt x="1377045" y="506192"/>
                    <a:pt x="1371600" y="489857"/>
                  </a:cubicBezTo>
                  <a:cubicBezTo>
                    <a:pt x="1366732" y="475252"/>
                    <a:pt x="1349829" y="468086"/>
                    <a:pt x="1338943" y="457200"/>
                  </a:cubicBezTo>
                  <a:cubicBezTo>
                    <a:pt x="1330403" y="440120"/>
                    <a:pt x="1310789" y="396389"/>
                    <a:pt x="1295400" y="381000"/>
                  </a:cubicBezTo>
                  <a:cubicBezTo>
                    <a:pt x="1286149" y="371749"/>
                    <a:pt x="1272794" y="367604"/>
                    <a:pt x="1262743" y="359228"/>
                  </a:cubicBezTo>
                  <a:cubicBezTo>
                    <a:pt x="1250917" y="349373"/>
                    <a:pt x="1242238" y="336022"/>
                    <a:pt x="1230086" y="326571"/>
                  </a:cubicBezTo>
                  <a:cubicBezTo>
                    <a:pt x="1198424" y="301945"/>
                    <a:pt x="1158932" y="277415"/>
                    <a:pt x="1121229" y="261257"/>
                  </a:cubicBezTo>
                  <a:cubicBezTo>
                    <a:pt x="1110682" y="256737"/>
                    <a:pt x="1099704" y="253154"/>
                    <a:pt x="1088572" y="250371"/>
                  </a:cubicBezTo>
                  <a:cubicBezTo>
                    <a:pt x="1070622" y="245884"/>
                    <a:pt x="1052286" y="243114"/>
                    <a:pt x="1034143" y="239486"/>
                  </a:cubicBezTo>
                  <a:cubicBezTo>
                    <a:pt x="949278" y="154617"/>
                    <a:pt x="1089548" y="292047"/>
                    <a:pt x="979715" y="195943"/>
                  </a:cubicBezTo>
                  <a:cubicBezTo>
                    <a:pt x="960405" y="179047"/>
                    <a:pt x="943429" y="159657"/>
                    <a:pt x="925286" y="141514"/>
                  </a:cubicBezTo>
                  <a:cubicBezTo>
                    <a:pt x="912036" y="128264"/>
                    <a:pt x="894596" y="95874"/>
                    <a:pt x="892629" y="76200"/>
                  </a:cubicBezTo>
                  <a:cubicBezTo>
                    <a:pt x="890102" y="50926"/>
                    <a:pt x="892629" y="25400"/>
                    <a:pt x="892629" y="0"/>
                  </a:cubicBezTo>
                </a:path>
              </a:pathLst>
            </a:custGeom>
            <a:ln w="28575" cmpd="dbl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17" name="Retângulo 16"/>
            <p:cNvSpPr/>
            <p:nvPr/>
          </p:nvSpPr>
          <p:spPr>
            <a:xfrm rot="18813505">
              <a:off x="1850564" y="508414"/>
              <a:ext cx="872372" cy="215443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pt-BR" sz="800" dirty="0" err="1">
                  <a:ln w="10160">
                    <a:solidFill>
                      <a:schemeClr val="accent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2000" dir="5400000" algn="tl">
                      <a:srgbClr val="000000">
                        <a:alpha val="30000"/>
                      </a:srgbClr>
                    </a:outerShdw>
                  </a:effectLst>
                </a:rPr>
                <a:t>Acopiara</a:t>
              </a:r>
              <a:endParaRPr lang="pt-BR" sz="800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  <p:sp>
          <p:nvSpPr>
            <p:cNvPr id="18" name="Retângulo 17"/>
            <p:cNvSpPr/>
            <p:nvPr/>
          </p:nvSpPr>
          <p:spPr>
            <a:xfrm rot="17814206">
              <a:off x="428712" y="1973050"/>
              <a:ext cx="872372" cy="215443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pt-BR" sz="800" dirty="0">
                  <a:ln w="10160">
                    <a:solidFill>
                      <a:schemeClr val="accent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2000" dir="5400000" algn="tl">
                      <a:srgbClr val="000000">
                        <a:alpha val="30000"/>
                      </a:srgbClr>
                    </a:outerShdw>
                  </a:effectLst>
                </a:rPr>
                <a:t>Quixadá</a:t>
              </a:r>
            </a:p>
          </p:txBody>
        </p:sp>
        <p:sp>
          <p:nvSpPr>
            <p:cNvPr id="19" name="Retângulo 18"/>
            <p:cNvSpPr/>
            <p:nvPr/>
          </p:nvSpPr>
          <p:spPr>
            <a:xfrm rot="17814206">
              <a:off x="1058605" y="3023370"/>
              <a:ext cx="920033" cy="215443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pt-BR" sz="800" dirty="0" err="1">
                  <a:ln w="10160">
                    <a:solidFill>
                      <a:schemeClr val="accent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2000" dir="5400000" algn="tl">
                      <a:srgbClr val="000000">
                        <a:alpha val="30000"/>
                      </a:srgbClr>
                    </a:outerShdw>
                  </a:effectLst>
                </a:rPr>
                <a:t>Ibicuitinga</a:t>
              </a:r>
              <a:endParaRPr lang="pt-BR" sz="800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  <p:sp>
          <p:nvSpPr>
            <p:cNvPr id="20" name="Retângulo 19"/>
            <p:cNvSpPr/>
            <p:nvPr/>
          </p:nvSpPr>
          <p:spPr>
            <a:xfrm rot="18959492">
              <a:off x="1911911" y="6360158"/>
              <a:ext cx="993422" cy="215444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pt-BR" sz="800" dirty="0">
                  <a:ln w="10160">
                    <a:solidFill>
                      <a:schemeClr val="accent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2000" dir="5400000" algn="tl">
                      <a:srgbClr val="000000">
                        <a:alpha val="30000"/>
                      </a:srgbClr>
                    </a:outerShdw>
                  </a:effectLst>
                </a:rPr>
                <a:t>Alto Santo</a:t>
              </a:r>
            </a:p>
          </p:txBody>
        </p:sp>
        <p:sp>
          <p:nvSpPr>
            <p:cNvPr id="21" name="Retângulo 20"/>
            <p:cNvSpPr/>
            <p:nvPr/>
          </p:nvSpPr>
          <p:spPr>
            <a:xfrm rot="2439522">
              <a:off x="222791" y="6040166"/>
              <a:ext cx="1106557" cy="215444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pt-BR" sz="800" dirty="0" err="1">
                  <a:ln w="10160">
                    <a:solidFill>
                      <a:schemeClr val="accent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2000" dir="5400000" algn="tl">
                      <a:srgbClr val="000000">
                        <a:alpha val="30000"/>
                      </a:srgbClr>
                    </a:outerShdw>
                  </a:effectLst>
                </a:rPr>
                <a:t>Jaguaretama</a:t>
              </a:r>
              <a:endParaRPr lang="pt-BR" sz="800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  <p:sp>
          <p:nvSpPr>
            <p:cNvPr id="22" name="Retângulo 21"/>
            <p:cNvSpPr/>
            <p:nvPr/>
          </p:nvSpPr>
          <p:spPr>
            <a:xfrm rot="17814206">
              <a:off x="223924" y="4340032"/>
              <a:ext cx="872372" cy="215443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pt-BR" sz="800" dirty="0">
                  <a:ln w="10160">
                    <a:solidFill>
                      <a:schemeClr val="accent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2000" dir="5400000" algn="tl">
                      <a:srgbClr val="000000">
                        <a:alpha val="30000"/>
                      </a:srgbClr>
                    </a:outerShdw>
                  </a:effectLst>
                </a:rPr>
                <a:t>Quixadá</a:t>
              </a:r>
            </a:p>
          </p:txBody>
        </p:sp>
        <p:sp>
          <p:nvSpPr>
            <p:cNvPr id="23" name="Retângulo 22"/>
            <p:cNvSpPr/>
            <p:nvPr/>
          </p:nvSpPr>
          <p:spPr>
            <a:xfrm rot="18959492">
              <a:off x="2541159" y="5584781"/>
              <a:ext cx="1768600" cy="215444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pt-BR" sz="800" dirty="0">
                  <a:ln w="10160">
                    <a:solidFill>
                      <a:schemeClr val="accent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2000" dir="5400000" algn="tl">
                      <a:srgbClr val="000000">
                        <a:alpha val="30000"/>
                      </a:srgbClr>
                    </a:outerShdw>
                  </a:effectLst>
                </a:rPr>
                <a:t>São João do Jaguaribe</a:t>
              </a:r>
            </a:p>
          </p:txBody>
        </p:sp>
        <p:sp>
          <p:nvSpPr>
            <p:cNvPr id="24" name="Retângulo 23"/>
            <p:cNvSpPr/>
            <p:nvPr/>
          </p:nvSpPr>
          <p:spPr>
            <a:xfrm rot="17413810">
              <a:off x="3721342" y="4349760"/>
              <a:ext cx="1503736" cy="215443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pt-BR" sz="800" dirty="0">
                  <a:ln w="10160">
                    <a:solidFill>
                      <a:schemeClr val="accent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2000" dir="5400000" algn="tl">
                      <a:srgbClr val="000000">
                        <a:alpha val="30000"/>
                      </a:srgbClr>
                    </a:outerShdw>
                  </a:effectLst>
                </a:rPr>
                <a:t>Limoeiro do Norte</a:t>
              </a:r>
            </a:p>
          </p:txBody>
        </p:sp>
        <p:sp>
          <p:nvSpPr>
            <p:cNvPr id="25" name="Retângulo 24"/>
            <p:cNvSpPr/>
            <p:nvPr/>
          </p:nvSpPr>
          <p:spPr>
            <a:xfrm rot="1530515">
              <a:off x="3071787" y="142850"/>
              <a:ext cx="872368" cy="215444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pt-BR" sz="800" dirty="0">
                  <a:ln w="10160">
                    <a:solidFill>
                      <a:schemeClr val="accent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2000" dir="5400000" algn="tl">
                      <a:srgbClr val="000000">
                        <a:alpha val="30000"/>
                      </a:srgbClr>
                    </a:outerShdw>
                  </a:effectLst>
                </a:rPr>
                <a:t>Beberibe</a:t>
              </a:r>
            </a:p>
          </p:txBody>
        </p:sp>
        <p:sp>
          <p:nvSpPr>
            <p:cNvPr id="26" name="Retângulo 25"/>
            <p:cNvSpPr/>
            <p:nvPr/>
          </p:nvSpPr>
          <p:spPr>
            <a:xfrm rot="3966816">
              <a:off x="3429094" y="2258804"/>
              <a:ext cx="872372" cy="215443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pt-BR" sz="800" dirty="0">
                  <a:ln w="10160">
                    <a:solidFill>
                      <a:schemeClr val="accent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2000" dir="5400000" algn="tl">
                      <a:srgbClr val="000000">
                        <a:alpha val="30000"/>
                      </a:srgbClr>
                    </a:outerShdw>
                  </a:effectLst>
                </a:rPr>
                <a:t>Russas</a:t>
              </a:r>
            </a:p>
          </p:txBody>
        </p:sp>
        <p:sp>
          <p:nvSpPr>
            <p:cNvPr id="27" name="CaixaDeTexto 250"/>
            <p:cNvSpPr txBox="1">
              <a:spLocks noChangeArrowheads="1"/>
            </p:cNvSpPr>
            <p:nvPr/>
          </p:nvSpPr>
          <p:spPr bwMode="auto">
            <a:xfrm rot="20884708">
              <a:off x="1148085" y="5231528"/>
              <a:ext cx="1441665" cy="2000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eaLnBrk="1" hangingPunct="1"/>
              <a:r>
                <a:rPr lang="pt-BR" sz="700" b="1"/>
                <a:t>Riacho Santa Rosa</a:t>
              </a:r>
            </a:p>
          </p:txBody>
        </p:sp>
        <p:sp>
          <p:nvSpPr>
            <p:cNvPr id="28" name="CaixaDeTexto 251"/>
            <p:cNvSpPr txBox="1">
              <a:spLocks noChangeArrowheads="1"/>
            </p:cNvSpPr>
            <p:nvPr/>
          </p:nvSpPr>
          <p:spPr bwMode="auto">
            <a:xfrm rot="19556113">
              <a:off x="2147766" y="5518689"/>
              <a:ext cx="1256077" cy="2000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eaLnBrk="1" hangingPunct="1"/>
              <a:r>
                <a:rPr lang="pt-BR" sz="700" b="1"/>
                <a:t>Rio Livramento</a:t>
              </a:r>
            </a:p>
          </p:txBody>
        </p:sp>
        <p:sp>
          <p:nvSpPr>
            <p:cNvPr id="29" name="CaixaDeTexto 252"/>
            <p:cNvSpPr txBox="1">
              <a:spLocks noChangeArrowheads="1"/>
            </p:cNvSpPr>
            <p:nvPr/>
          </p:nvSpPr>
          <p:spPr bwMode="auto">
            <a:xfrm>
              <a:off x="1494535" y="6121625"/>
              <a:ext cx="1148624" cy="3077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pt-BR" sz="700" b="1"/>
                <a:t>Açude </a:t>
              </a:r>
            </a:p>
            <a:p>
              <a:pPr algn="ctr" eaLnBrk="1" hangingPunct="1"/>
              <a:r>
                <a:rPr lang="pt-BR" sz="700" b="1"/>
                <a:t>Poço do Barro</a:t>
              </a:r>
            </a:p>
          </p:txBody>
        </p:sp>
        <p:sp>
          <p:nvSpPr>
            <p:cNvPr id="30" name="CaixaDeTexto 253"/>
            <p:cNvSpPr txBox="1">
              <a:spLocks noChangeArrowheads="1"/>
            </p:cNvSpPr>
            <p:nvPr/>
          </p:nvSpPr>
          <p:spPr bwMode="auto">
            <a:xfrm>
              <a:off x="428593" y="5214955"/>
              <a:ext cx="714376" cy="3077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pt-BR" sz="700" b="1"/>
                <a:t>Açude </a:t>
              </a:r>
            </a:p>
            <a:p>
              <a:pPr algn="ctr" eaLnBrk="1" hangingPunct="1"/>
              <a:r>
                <a:rPr lang="pt-BR" sz="700" b="1"/>
                <a:t>Cipoada</a:t>
              </a:r>
            </a:p>
          </p:txBody>
        </p:sp>
        <p:sp>
          <p:nvSpPr>
            <p:cNvPr id="31" name="CaixaDeTexto 258"/>
            <p:cNvSpPr txBox="1">
              <a:spLocks noChangeArrowheads="1"/>
            </p:cNvSpPr>
            <p:nvPr/>
          </p:nvSpPr>
          <p:spPr bwMode="auto">
            <a:xfrm>
              <a:off x="2928910" y="428604"/>
              <a:ext cx="913043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eaLnBrk="1" hangingPunct="1"/>
              <a:r>
                <a:rPr lang="pt-BR" sz="800" b="1">
                  <a:latin typeface="Arial Black" pitchFamily="34" charset="0"/>
                </a:rPr>
                <a:t>Aruaru</a:t>
              </a:r>
            </a:p>
          </p:txBody>
        </p:sp>
        <p:sp>
          <p:nvSpPr>
            <p:cNvPr id="32" name="CaixaDeTexto 259"/>
            <p:cNvSpPr txBox="1">
              <a:spLocks noChangeArrowheads="1"/>
            </p:cNvSpPr>
            <p:nvPr/>
          </p:nvSpPr>
          <p:spPr bwMode="auto">
            <a:xfrm>
              <a:off x="1428720" y="1928804"/>
              <a:ext cx="913043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eaLnBrk="1" hangingPunct="1"/>
              <a:r>
                <a:rPr lang="pt-BR" sz="800" b="1">
                  <a:latin typeface="Arial Black" pitchFamily="34" charset="0"/>
                </a:rPr>
                <a:t>Boa</a:t>
              </a:r>
            </a:p>
            <a:p>
              <a:pPr eaLnBrk="1" hangingPunct="1"/>
              <a:r>
                <a:rPr lang="pt-BR" sz="800" b="1">
                  <a:latin typeface="Arial Black" pitchFamily="34" charset="0"/>
                </a:rPr>
                <a:t>Água</a:t>
              </a:r>
            </a:p>
          </p:txBody>
        </p:sp>
        <p:sp>
          <p:nvSpPr>
            <p:cNvPr id="33" name="CaixaDeTexto 260"/>
            <p:cNvSpPr txBox="1">
              <a:spLocks noChangeArrowheads="1"/>
            </p:cNvSpPr>
            <p:nvPr/>
          </p:nvSpPr>
          <p:spPr bwMode="auto">
            <a:xfrm>
              <a:off x="2500285" y="3927940"/>
              <a:ext cx="1428753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pt-BR" sz="800" b="1">
                  <a:latin typeface="Arial Black" pitchFamily="34" charset="0"/>
                </a:rPr>
                <a:t>Morada Nova</a:t>
              </a:r>
            </a:p>
          </p:txBody>
        </p:sp>
        <p:sp>
          <p:nvSpPr>
            <p:cNvPr id="34" name="CaixaDeTexto 261"/>
            <p:cNvSpPr txBox="1">
              <a:spLocks noChangeArrowheads="1"/>
            </p:cNvSpPr>
            <p:nvPr/>
          </p:nvSpPr>
          <p:spPr bwMode="auto">
            <a:xfrm>
              <a:off x="3473875" y="4286261"/>
              <a:ext cx="913043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eaLnBrk="1" hangingPunct="1"/>
              <a:r>
                <a:rPr lang="pt-BR" sz="800" b="1">
                  <a:latin typeface="Arial Black" pitchFamily="34" charset="0"/>
                </a:rPr>
                <a:t>Pedras</a:t>
              </a:r>
            </a:p>
          </p:txBody>
        </p:sp>
        <p:sp>
          <p:nvSpPr>
            <p:cNvPr id="35" name="CaixaDeTexto 262"/>
            <p:cNvSpPr txBox="1">
              <a:spLocks noChangeArrowheads="1"/>
            </p:cNvSpPr>
            <p:nvPr/>
          </p:nvSpPr>
          <p:spPr bwMode="auto">
            <a:xfrm>
              <a:off x="2571723" y="5143516"/>
              <a:ext cx="1214440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eaLnBrk="1" hangingPunct="1"/>
              <a:r>
                <a:rPr lang="pt-BR" sz="800" b="1">
                  <a:latin typeface="Arial Black" pitchFamily="34" charset="0"/>
                </a:rPr>
                <a:t>Uiraponga</a:t>
              </a:r>
            </a:p>
          </p:txBody>
        </p:sp>
        <p:sp>
          <p:nvSpPr>
            <p:cNvPr id="36" name="CaixaDeTexto 263"/>
            <p:cNvSpPr txBox="1">
              <a:spLocks noChangeArrowheads="1"/>
            </p:cNvSpPr>
            <p:nvPr/>
          </p:nvSpPr>
          <p:spPr bwMode="auto">
            <a:xfrm>
              <a:off x="1571594" y="5017649"/>
              <a:ext cx="830715" cy="2143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eaLnBrk="1" hangingPunct="1"/>
              <a:r>
                <a:rPr lang="pt-BR" sz="800" b="1">
                  <a:latin typeface="Arial Black" pitchFamily="34" charset="0"/>
                </a:rPr>
                <a:t>Roldão</a:t>
              </a:r>
            </a:p>
          </p:txBody>
        </p:sp>
        <p:sp>
          <p:nvSpPr>
            <p:cNvPr id="37" name="CaixaDeTexto 264"/>
            <p:cNvSpPr txBox="1">
              <a:spLocks noChangeArrowheads="1"/>
            </p:cNvSpPr>
            <p:nvPr/>
          </p:nvSpPr>
          <p:spPr bwMode="auto">
            <a:xfrm>
              <a:off x="1285844" y="4643451"/>
              <a:ext cx="928690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pt-BR" sz="800" b="1">
                  <a:latin typeface="Arial Black" pitchFamily="34" charset="0"/>
                </a:rPr>
                <a:t>Lagoa Grande</a:t>
              </a:r>
            </a:p>
          </p:txBody>
        </p:sp>
        <p:sp>
          <p:nvSpPr>
            <p:cNvPr id="38" name="CaixaDeTexto 265"/>
            <p:cNvSpPr txBox="1">
              <a:spLocks noChangeArrowheads="1"/>
            </p:cNvSpPr>
            <p:nvPr/>
          </p:nvSpPr>
          <p:spPr bwMode="auto">
            <a:xfrm>
              <a:off x="928656" y="4214822"/>
              <a:ext cx="1000127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pt-BR" sz="800" b="1">
                  <a:latin typeface="Arial Black" pitchFamily="34" charset="0"/>
                </a:rPr>
                <a:t>Juazeiro</a:t>
              </a:r>
            </a:p>
          </p:txBody>
        </p:sp>
        <p:sp>
          <p:nvSpPr>
            <p:cNvPr id="39" name="Elipse 38"/>
            <p:cNvSpPr/>
            <p:nvPr/>
          </p:nvSpPr>
          <p:spPr>
            <a:xfrm>
              <a:off x="2874526" y="520740"/>
              <a:ext cx="107933" cy="10796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40" name="Elipse 39"/>
            <p:cNvSpPr/>
            <p:nvPr/>
          </p:nvSpPr>
          <p:spPr>
            <a:xfrm>
              <a:off x="1366642" y="2143390"/>
              <a:ext cx="107933" cy="10796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41" name="Elipse 40"/>
            <p:cNvSpPr/>
            <p:nvPr/>
          </p:nvSpPr>
          <p:spPr>
            <a:xfrm>
              <a:off x="1214265" y="4429705"/>
              <a:ext cx="107933" cy="10796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42" name="Elipse 41"/>
            <p:cNvSpPr/>
            <p:nvPr/>
          </p:nvSpPr>
          <p:spPr>
            <a:xfrm>
              <a:off x="1331722" y="4702794"/>
              <a:ext cx="107933" cy="10796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43" name="Elipse 42"/>
            <p:cNvSpPr/>
            <p:nvPr/>
          </p:nvSpPr>
          <p:spPr>
            <a:xfrm>
              <a:off x="1860276" y="5179110"/>
              <a:ext cx="107933" cy="10796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44" name="Elipse 43"/>
            <p:cNvSpPr/>
            <p:nvPr/>
          </p:nvSpPr>
          <p:spPr>
            <a:xfrm>
              <a:off x="2896748" y="5333120"/>
              <a:ext cx="107933" cy="10796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45" name="Elipse 44"/>
            <p:cNvSpPr/>
            <p:nvPr/>
          </p:nvSpPr>
          <p:spPr>
            <a:xfrm>
              <a:off x="3434826" y="4323330"/>
              <a:ext cx="107933" cy="10796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46" name="Retângulo 45"/>
            <p:cNvSpPr/>
            <p:nvPr/>
          </p:nvSpPr>
          <p:spPr>
            <a:xfrm rot="17818359">
              <a:off x="3364981" y="3800327"/>
              <a:ext cx="324128" cy="215443"/>
            </a:xfrm>
            <a:prstGeom prst="rect">
              <a:avLst/>
            </a:prstGeom>
            <a:noFill/>
          </p:spPr>
          <p:txBody>
            <a:bodyPr wrap="none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>
                <a:defRPr/>
              </a:pPr>
              <a:r>
                <a:rPr lang="pt-BR" sz="800" spc="50" dirty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Arial Black" pitchFamily="34" charset="0"/>
                </a:rPr>
                <a:t>C</a:t>
              </a:r>
            </a:p>
          </p:txBody>
        </p:sp>
        <p:sp>
          <p:nvSpPr>
            <p:cNvPr id="47" name="Retângulo 46"/>
            <p:cNvSpPr/>
            <p:nvPr/>
          </p:nvSpPr>
          <p:spPr>
            <a:xfrm rot="17874115">
              <a:off x="3409730" y="3743340"/>
              <a:ext cx="304892" cy="215443"/>
            </a:xfrm>
            <a:prstGeom prst="rect">
              <a:avLst/>
            </a:prstGeom>
            <a:noFill/>
          </p:spPr>
          <p:txBody>
            <a:bodyPr wrap="none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>
                <a:defRPr/>
              </a:pPr>
              <a:r>
                <a:rPr lang="pt-BR" sz="800" spc="50" dirty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Arial Black" pitchFamily="34" charset="0"/>
                </a:rPr>
                <a:t>a</a:t>
              </a:r>
            </a:p>
          </p:txBody>
        </p:sp>
        <p:sp>
          <p:nvSpPr>
            <p:cNvPr id="48" name="Retângulo 47"/>
            <p:cNvSpPr/>
            <p:nvPr/>
          </p:nvSpPr>
          <p:spPr>
            <a:xfrm rot="18211507">
              <a:off x="3454954" y="3686178"/>
              <a:ext cx="304892" cy="215443"/>
            </a:xfrm>
            <a:prstGeom prst="rect">
              <a:avLst/>
            </a:prstGeom>
            <a:noFill/>
          </p:spPr>
          <p:txBody>
            <a:bodyPr wrap="none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>
                <a:defRPr/>
              </a:pPr>
              <a:r>
                <a:rPr lang="pt-BR" sz="800" spc="50" dirty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Arial Black" pitchFamily="34" charset="0"/>
                </a:rPr>
                <a:t>n</a:t>
              </a:r>
            </a:p>
          </p:txBody>
        </p:sp>
        <p:sp>
          <p:nvSpPr>
            <p:cNvPr id="49" name="Retângulo 48"/>
            <p:cNvSpPr/>
            <p:nvPr/>
          </p:nvSpPr>
          <p:spPr>
            <a:xfrm rot="17418630">
              <a:off x="3537819" y="3580206"/>
              <a:ext cx="248787" cy="215443"/>
            </a:xfrm>
            <a:prstGeom prst="rect">
              <a:avLst/>
            </a:prstGeom>
            <a:noFill/>
          </p:spPr>
          <p:txBody>
            <a:bodyPr wrap="none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>
                <a:defRPr/>
              </a:pPr>
              <a:r>
                <a:rPr lang="pt-BR" sz="800" spc="50" dirty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Arial Black" pitchFamily="34" charset="0"/>
                </a:rPr>
                <a:t>l</a:t>
              </a:r>
            </a:p>
          </p:txBody>
        </p:sp>
        <p:sp>
          <p:nvSpPr>
            <p:cNvPr id="50" name="Retângulo 49"/>
            <p:cNvSpPr/>
            <p:nvPr/>
          </p:nvSpPr>
          <p:spPr>
            <a:xfrm rot="17056129">
              <a:off x="3496396" y="3417252"/>
              <a:ext cx="425118" cy="215443"/>
            </a:xfrm>
            <a:prstGeom prst="rect">
              <a:avLst/>
            </a:prstGeom>
            <a:noFill/>
          </p:spPr>
          <p:txBody>
            <a:bodyPr wrap="none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>
                <a:defRPr/>
              </a:pPr>
              <a:r>
                <a:rPr lang="pt-BR" sz="800" spc="50" dirty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Arial Black" pitchFamily="34" charset="0"/>
                </a:rPr>
                <a:t>da</a:t>
              </a:r>
            </a:p>
          </p:txBody>
        </p:sp>
        <p:sp>
          <p:nvSpPr>
            <p:cNvPr id="51" name="Retângulo 50"/>
            <p:cNvSpPr/>
            <p:nvPr/>
          </p:nvSpPr>
          <p:spPr>
            <a:xfrm rot="16489470">
              <a:off x="3586380" y="3264077"/>
              <a:ext cx="258404" cy="215443"/>
            </a:xfrm>
            <a:prstGeom prst="rect">
              <a:avLst/>
            </a:prstGeom>
            <a:noFill/>
          </p:spPr>
          <p:txBody>
            <a:bodyPr wrap="none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>
                <a:defRPr/>
              </a:pPr>
              <a:r>
                <a:rPr lang="pt-BR" sz="800" spc="50" dirty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Arial Black" pitchFamily="34" charset="0"/>
                </a:rPr>
                <a:t>I</a:t>
              </a:r>
            </a:p>
          </p:txBody>
        </p:sp>
        <p:sp>
          <p:nvSpPr>
            <p:cNvPr id="52" name="Retângulo 51"/>
            <p:cNvSpPr/>
            <p:nvPr/>
          </p:nvSpPr>
          <p:spPr>
            <a:xfrm rot="16396291">
              <a:off x="3559073" y="3195133"/>
              <a:ext cx="304892" cy="215443"/>
            </a:xfrm>
            <a:prstGeom prst="rect">
              <a:avLst/>
            </a:prstGeom>
            <a:noFill/>
          </p:spPr>
          <p:txBody>
            <a:bodyPr wrap="none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>
                <a:defRPr/>
              </a:pPr>
              <a:r>
                <a:rPr lang="pt-BR" sz="800" spc="50" dirty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Arial Black" pitchFamily="34" charset="0"/>
                </a:rPr>
                <a:t>n</a:t>
              </a:r>
            </a:p>
          </p:txBody>
        </p:sp>
        <p:sp>
          <p:nvSpPr>
            <p:cNvPr id="53" name="Retângulo 52"/>
            <p:cNvSpPr/>
            <p:nvPr/>
          </p:nvSpPr>
          <p:spPr>
            <a:xfrm rot="15935901">
              <a:off x="3524598" y="3070303"/>
              <a:ext cx="386645" cy="215443"/>
            </a:xfrm>
            <a:prstGeom prst="rect">
              <a:avLst/>
            </a:prstGeom>
            <a:noFill/>
          </p:spPr>
          <p:txBody>
            <a:bodyPr wrap="none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>
                <a:defRPr/>
              </a:pPr>
              <a:r>
                <a:rPr lang="pt-BR" sz="800" spc="50" dirty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Arial Black" pitchFamily="34" charset="0"/>
                </a:rPr>
                <a:t>te</a:t>
              </a:r>
            </a:p>
          </p:txBody>
        </p:sp>
        <p:sp>
          <p:nvSpPr>
            <p:cNvPr id="54" name="Retângulo 53"/>
            <p:cNvSpPr/>
            <p:nvPr/>
          </p:nvSpPr>
          <p:spPr>
            <a:xfrm rot="15783634">
              <a:off x="3505400" y="2934005"/>
              <a:ext cx="386646" cy="215443"/>
            </a:xfrm>
            <a:prstGeom prst="rect">
              <a:avLst/>
            </a:prstGeom>
            <a:noFill/>
          </p:spPr>
          <p:txBody>
            <a:bodyPr wrap="none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>
                <a:defRPr/>
              </a:pPr>
              <a:r>
                <a:rPr lang="pt-BR" sz="800" spc="50" dirty="0" err="1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Arial Black" pitchFamily="34" charset="0"/>
                </a:rPr>
                <a:t>gr</a:t>
              </a:r>
              <a:endParaRPr lang="pt-BR" sz="800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endParaRPr>
            </a:p>
          </p:txBody>
        </p:sp>
        <p:sp>
          <p:nvSpPr>
            <p:cNvPr id="55" name="Retângulo 54"/>
            <p:cNvSpPr/>
            <p:nvPr/>
          </p:nvSpPr>
          <p:spPr>
            <a:xfrm rot="15154626">
              <a:off x="3431552" y="2763753"/>
              <a:ext cx="425118" cy="215443"/>
            </a:xfrm>
            <a:prstGeom prst="rect">
              <a:avLst/>
            </a:prstGeom>
            <a:noFill/>
          </p:spPr>
          <p:txBody>
            <a:bodyPr wrap="none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>
                <a:defRPr/>
              </a:pPr>
              <a:r>
                <a:rPr lang="pt-BR" sz="800" spc="50" dirty="0" err="1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Arial Black" pitchFamily="34" charset="0"/>
                </a:rPr>
                <a:t>aç</a:t>
              </a:r>
              <a:endParaRPr lang="pt-BR" sz="800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endParaRPr>
            </a:p>
          </p:txBody>
        </p:sp>
        <p:sp>
          <p:nvSpPr>
            <p:cNvPr id="56" name="Retângulo 55"/>
            <p:cNvSpPr/>
            <p:nvPr/>
          </p:nvSpPr>
          <p:spPr>
            <a:xfrm rot="15208322">
              <a:off x="3366470" y="2580563"/>
              <a:ext cx="425118" cy="215443"/>
            </a:xfrm>
            <a:prstGeom prst="rect">
              <a:avLst/>
            </a:prstGeom>
            <a:noFill/>
          </p:spPr>
          <p:txBody>
            <a:bodyPr wrap="none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>
                <a:defRPr/>
              </a:pPr>
              <a:r>
                <a:rPr lang="pt-BR" sz="800" spc="50" dirty="0" err="1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Arial Black" pitchFamily="34" charset="0"/>
                </a:rPr>
                <a:t>ão</a:t>
              </a:r>
              <a:endParaRPr lang="pt-BR" sz="800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endParaRPr>
            </a:p>
          </p:txBody>
        </p:sp>
        <p:sp>
          <p:nvSpPr>
            <p:cNvPr id="57" name="Retângulo 56"/>
            <p:cNvSpPr/>
            <p:nvPr/>
          </p:nvSpPr>
          <p:spPr>
            <a:xfrm rot="17874115">
              <a:off x="3490688" y="3621932"/>
              <a:ext cx="304892" cy="215443"/>
            </a:xfrm>
            <a:prstGeom prst="rect">
              <a:avLst/>
            </a:prstGeom>
            <a:noFill/>
          </p:spPr>
          <p:txBody>
            <a:bodyPr wrap="none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>
                <a:defRPr/>
              </a:pPr>
              <a:r>
                <a:rPr lang="pt-BR" sz="800" spc="50" dirty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Arial Black" pitchFamily="34" charset="0"/>
                </a:rPr>
                <a:t>a</a:t>
              </a:r>
            </a:p>
          </p:txBody>
        </p:sp>
        <p:sp>
          <p:nvSpPr>
            <p:cNvPr id="58" name="CaixaDeTexto 294"/>
            <p:cNvSpPr txBox="1">
              <a:spLocks noChangeArrowheads="1"/>
            </p:cNvSpPr>
            <p:nvPr/>
          </p:nvSpPr>
          <p:spPr bwMode="auto">
            <a:xfrm rot="4354122">
              <a:off x="3451116" y="2342507"/>
              <a:ext cx="500066" cy="1439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eaLnBrk="1" hangingPunct="1"/>
              <a:endParaRPr lang="pt-BR"/>
            </a:p>
          </p:txBody>
        </p:sp>
        <p:sp>
          <p:nvSpPr>
            <p:cNvPr id="59" name="CaixaDeTexto 295"/>
            <p:cNvSpPr txBox="1">
              <a:spLocks noChangeArrowheads="1"/>
            </p:cNvSpPr>
            <p:nvPr/>
          </p:nvSpPr>
          <p:spPr bwMode="auto">
            <a:xfrm rot="17884824">
              <a:off x="1076267" y="2753278"/>
              <a:ext cx="500066" cy="36933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eaLnBrk="1" hangingPunct="1"/>
              <a:endParaRPr lang="pt-BR"/>
            </a:p>
          </p:txBody>
        </p:sp>
        <p:sp>
          <p:nvSpPr>
            <p:cNvPr id="60" name="CaixaDeTexto 296"/>
            <p:cNvSpPr txBox="1">
              <a:spLocks noChangeArrowheads="1"/>
            </p:cNvSpPr>
            <p:nvPr/>
          </p:nvSpPr>
          <p:spPr bwMode="auto">
            <a:xfrm rot="17004271">
              <a:off x="155436" y="4002977"/>
              <a:ext cx="500066" cy="14397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eaLnBrk="1" hangingPunct="1"/>
              <a:endParaRPr lang="pt-BR"/>
            </a:p>
          </p:txBody>
        </p:sp>
        <p:sp>
          <p:nvSpPr>
            <p:cNvPr id="61" name="CaixaDeTexto 297"/>
            <p:cNvSpPr txBox="1">
              <a:spLocks noChangeArrowheads="1"/>
            </p:cNvSpPr>
            <p:nvPr/>
          </p:nvSpPr>
          <p:spPr bwMode="auto">
            <a:xfrm>
              <a:off x="219030" y="6445130"/>
              <a:ext cx="285708" cy="3693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eaLnBrk="1" hangingPunct="1"/>
              <a:endParaRPr lang="pt-BR"/>
            </a:p>
          </p:txBody>
        </p:sp>
        <p:sp>
          <p:nvSpPr>
            <p:cNvPr id="62" name="CaixaDeTexto 298"/>
            <p:cNvSpPr txBox="1">
              <a:spLocks noChangeArrowheads="1"/>
            </p:cNvSpPr>
            <p:nvPr/>
          </p:nvSpPr>
          <p:spPr bwMode="auto">
            <a:xfrm rot="18032687">
              <a:off x="2163666" y="284340"/>
              <a:ext cx="396001" cy="10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eaLnBrk="1" hangingPunct="1"/>
              <a:endParaRPr lang="pt-BR"/>
            </a:p>
          </p:txBody>
        </p:sp>
        <p:sp>
          <p:nvSpPr>
            <p:cNvPr id="63" name="CaixaDeTexto 299"/>
            <p:cNvSpPr txBox="1">
              <a:spLocks noChangeArrowheads="1"/>
            </p:cNvSpPr>
            <p:nvPr/>
          </p:nvSpPr>
          <p:spPr bwMode="auto">
            <a:xfrm rot="17472088">
              <a:off x="4071471" y="4334154"/>
              <a:ext cx="679629" cy="719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eaLnBrk="1" hangingPunct="1"/>
              <a:endParaRPr lang="pt-BR"/>
            </a:p>
          </p:txBody>
        </p:sp>
        <p:sp>
          <p:nvSpPr>
            <p:cNvPr id="64" name="CaixaDeTexto 301"/>
            <p:cNvSpPr txBox="1">
              <a:spLocks noChangeArrowheads="1"/>
            </p:cNvSpPr>
            <p:nvPr/>
          </p:nvSpPr>
          <p:spPr bwMode="auto">
            <a:xfrm rot="18858449">
              <a:off x="2869741" y="5682430"/>
              <a:ext cx="771169" cy="719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eaLnBrk="1" hangingPunct="1"/>
              <a:endParaRPr lang="pt-BR"/>
            </a:p>
          </p:txBody>
        </p:sp>
        <p:sp>
          <p:nvSpPr>
            <p:cNvPr id="65" name="CaixaDeTexto 302"/>
            <p:cNvSpPr txBox="1">
              <a:spLocks noChangeArrowheads="1"/>
            </p:cNvSpPr>
            <p:nvPr/>
          </p:nvSpPr>
          <p:spPr bwMode="auto">
            <a:xfrm rot="2313879">
              <a:off x="598578" y="6077678"/>
              <a:ext cx="771165" cy="72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eaLnBrk="1" hangingPunct="1"/>
              <a:endParaRPr lang="pt-BR"/>
            </a:p>
          </p:txBody>
        </p:sp>
        <p:sp>
          <p:nvSpPr>
            <p:cNvPr id="66" name="CaixaDeTexto 303"/>
            <p:cNvSpPr txBox="1">
              <a:spLocks noChangeArrowheads="1"/>
            </p:cNvSpPr>
            <p:nvPr/>
          </p:nvSpPr>
          <p:spPr bwMode="auto">
            <a:xfrm rot="17727799">
              <a:off x="363245" y="2028733"/>
              <a:ext cx="500066" cy="1439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eaLnBrk="1" hangingPunct="1"/>
              <a:endParaRPr lang="pt-BR"/>
            </a:p>
          </p:txBody>
        </p:sp>
        <p:sp>
          <p:nvSpPr>
            <p:cNvPr id="76" name="Elipse 75"/>
            <p:cNvSpPr/>
            <p:nvPr/>
          </p:nvSpPr>
          <p:spPr>
            <a:xfrm>
              <a:off x="4848177" y="1448885"/>
              <a:ext cx="143993" cy="144036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</p:grpSp>
      <p:sp>
        <p:nvSpPr>
          <p:cNvPr id="67" name="Subtítulo 9"/>
          <p:cNvSpPr>
            <a:spLocks noGrp="1"/>
          </p:cNvSpPr>
          <p:nvPr>
            <p:ph type="subTitle" idx="1"/>
          </p:nvPr>
        </p:nvSpPr>
        <p:spPr>
          <a:xfrm>
            <a:off x="4450680" y="401117"/>
            <a:ext cx="4608513" cy="723627"/>
          </a:xfrm>
        </p:spPr>
        <p:txBody>
          <a:bodyPr>
            <a:normAutofit fontScale="55000" lnSpcReduction="20000"/>
          </a:bodyPr>
          <a:lstStyle/>
          <a:p>
            <a:r>
              <a:rPr lang="pt-BR" sz="4200" dirty="0" smtClean="0">
                <a:solidFill>
                  <a:schemeClr val="bg1"/>
                </a:solidFill>
                <a:latin typeface="Arial Black" pitchFamily="34" charset="0"/>
              </a:rPr>
              <a:t>Legenda</a:t>
            </a:r>
            <a:r>
              <a:rPr lang="pt-BR" sz="2000" dirty="0" smtClean="0">
                <a:solidFill>
                  <a:schemeClr val="bg1"/>
                </a:solidFill>
                <a:latin typeface="Arial Black" pitchFamily="34" charset="0"/>
              </a:rPr>
              <a:t>:</a:t>
            </a:r>
          </a:p>
          <a:p>
            <a:endParaRPr lang="pt-BR" sz="2000" dirty="0" smtClean="0">
              <a:solidFill>
                <a:schemeClr val="bg1"/>
              </a:solidFill>
              <a:latin typeface="Arial Black" pitchFamily="34" charset="0"/>
            </a:endParaRPr>
          </a:p>
          <a:p>
            <a:pPr algn="l"/>
            <a:r>
              <a:rPr lang="pt-BR" sz="1600" dirty="0">
                <a:solidFill>
                  <a:srgbClr val="FF0000"/>
                </a:solidFill>
                <a:latin typeface="Arial Black" pitchFamily="34" charset="0"/>
              </a:rPr>
              <a:t> </a:t>
            </a:r>
            <a:r>
              <a:rPr lang="pt-BR" sz="1600" dirty="0" smtClean="0">
                <a:solidFill>
                  <a:srgbClr val="FF0000"/>
                </a:solidFill>
                <a:latin typeface="Arial Black" pitchFamily="34" charset="0"/>
              </a:rPr>
              <a:t>    </a:t>
            </a:r>
            <a:endParaRPr lang="pt-BR" sz="1700" dirty="0">
              <a:solidFill>
                <a:schemeClr val="bg1"/>
              </a:solidFill>
              <a:latin typeface="Arial Black" pitchFamily="34" charset="0"/>
            </a:endParaRPr>
          </a:p>
        </p:txBody>
      </p:sp>
      <p:grpSp>
        <p:nvGrpSpPr>
          <p:cNvPr id="112" name="Grupo 111"/>
          <p:cNvGrpSpPr/>
          <p:nvPr/>
        </p:nvGrpSpPr>
        <p:grpSpPr>
          <a:xfrm>
            <a:off x="1029624" y="4271047"/>
            <a:ext cx="2236281" cy="425199"/>
            <a:chOff x="5364088" y="4325047"/>
            <a:chExt cx="2236281" cy="425199"/>
          </a:xfrm>
        </p:grpSpPr>
        <p:sp>
          <p:nvSpPr>
            <p:cNvPr id="2" name="Triângulo isósceles 1"/>
            <p:cNvSpPr/>
            <p:nvPr/>
          </p:nvSpPr>
          <p:spPr>
            <a:xfrm>
              <a:off x="5364088" y="4642246"/>
              <a:ext cx="119752" cy="108000"/>
            </a:xfrm>
            <a:prstGeom prst="triangl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8" name="Triângulo isósceles 67"/>
            <p:cNvSpPr/>
            <p:nvPr/>
          </p:nvSpPr>
          <p:spPr>
            <a:xfrm>
              <a:off x="5488657" y="4514141"/>
              <a:ext cx="119752" cy="108000"/>
            </a:xfrm>
            <a:prstGeom prst="triangl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9" name="Triângulo isósceles 68"/>
            <p:cNvSpPr/>
            <p:nvPr/>
          </p:nvSpPr>
          <p:spPr>
            <a:xfrm>
              <a:off x="5838751" y="4446436"/>
              <a:ext cx="119752" cy="108000"/>
            </a:xfrm>
            <a:prstGeom prst="triangl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70" name="Triângulo isósceles 69"/>
            <p:cNvSpPr/>
            <p:nvPr/>
          </p:nvSpPr>
          <p:spPr>
            <a:xfrm>
              <a:off x="6093262" y="4353945"/>
              <a:ext cx="119752" cy="108000"/>
            </a:xfrm>
            <a:prstGeom prst="triangl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71" name="Triângulo isósceles 70"/>
            <p:cNvSpPr/>
            <p:nvPr/>
          </p:nvSpPr>
          <p:spPr>
            <a:xfrm>
              <a:off x="6568777" y="4325047"/>
              <a:ext cx="119752" cy="108000"/>
            </a:xfrm>
            <a:prstGeom prst="triangl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72" name="Triângulo isósceles 71"/>
            <p:cNvSpPr/>
            <p:nvPr/>
          </p:nvSpPr>
          <p:spPr>
            <a:xfrm>
              <a:off x="6760537" y="4346817"/>
              <a:ext cx="119752" cy="108000"/>
            </a:xfrm>
            <a:prstGeom prst="triangl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73" name="Triângulo isósceles 72"/>
            <p:cNvSpPr/>
            <p:nvPr/>
          </p:nvSpPr>
          <p:spPr>
            <a:xfrm>
              <a:off x="7071092" y="4422867"/>
              <a:ext cx="119752" cy="108000"/>
            </a:xfrm>
            <a:prstGeom prst="triangl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74" name="Triângulo isósceles 73"/>
            <p:cNvSpPr/>
            <p:nvPr/>
          </p:nvSpPr>
          <p:spPr>
            <a:xfrm>
              <a:off x="7480617" y="4498917"/>
              <a:ext cx="119752" cy="108000"/>
            </a:xfrm>
            <a:prstGeom prst="triangl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75" name="Triângulo isósceles 74"/>
            <p:cNvSpPr/>
            <p:nvPr/>
          </p:nvSpPr>
          <p:spPr>
            <a:xfrm>
              <a:off x="5641057" y="4454516"/>
              <a:ext cx="119752" cy="108000"/>
            </a:xfrm>
            <a:prstGeom prst="triangl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77" name="Triângulo isósceles 76"/>
          <p:cNvSpPr/>
          <p:nvPr/>
        </p:nvSpPr>
        <p:spPr>
          <a:xfrm>
            <a:off x="4584978" y="2420888"/>
            <a:ext cx="203046" cy="166403"/>
          </a:xfrm>
          <a:prstGeom prst="triangl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111" name="Grupo 110"/>
          <p:cNvGrpSpPr/>
          <p:nvPr/>
        </p:nvGrpSpPr>
        <p:grpSpPr>
          <a:xfrm>
            <a:off x="1928858" y="209028"/>
            <a:ext cx="1534884" cy="6284271"/>
            <a:chOff x="1928858" y="209028"/>
            <a:chExt cx="1534884" cy="6284271"/>
          </a:xfrm>
        </p:grpSpPr>
        <p:sp>
          <p:nvSpPr>
            <p:cNvPr id="89" name="Losango 88"/>
            <p:cNvSpPr/>
            <p:nvPr/>
          </p:nvSpPr>
          <p:spPr>
            <a:xfrm>
              <a:off x="2460785" y="209028"/>
              <a:ext cx="158400" cy="158400"/>
            </a:xfrm>
            <a:prstGeom prst="diamond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93" name="Losango 92"/>
            <p:cNvSpPr/>
            <p:nvPr/>
          </p:nvSpPr>
          <p:spPr>
            <a:xfrm>
              <a:off x="2559808" y="670060"/>
              <a:ext cx="158400" cy="158400"/>
            </a:xfrm>
            <a:prstGeom prst="diamond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94" name="Losango 93"/>
            <p:cNvSpPr/>
            <p:nvPr/>
          </p:nvSpPr>
          <p:spPr>
            <a:xfrm>
              <a:off x="2750611" y="799355"/>
              <a:ext cx="158400" cy="158400"/>
            </a:xfrm>
            <a:prstGeom prst="diamond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95" name="Losango 94"/>
            <p:cNvSpPr/>
            <p:nvPr/>
          </p:nvSpPr>
          <p:spPr>
            <a:xfrm>
              <a:off x="2996821" y="1008381"/>
              <a:ext cx="158400" cy="158400"/>
            </a:xfrm>
            <a:prstGeom prst="diamond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96" name="Losango 95"/>
            <p:cNvSpPr/>
            <p:nvPr/>
          </p:nvSpPr>
          <p:spPr>
            <a:xfrm>
              <a:off x="3305342" y="2433530"/>
              <a:ext cx="158400" cy="158400"/>
            </a:xfrm>
            <a:prstGeom prst="diamond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97" name="Losango 96"/>
            <p:cNvSpPr/>
            <p:nvPr/>
          </p:nvSpPr>
          <p:spPr>
            <a:xfrm>
              <a:off x="2905199" y="4267372"/>
              <a:ext cx="158400" cy="158400"/>
            </a:xfrm>
            <a:prstGeom prst="diamond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98" name="Losango 97"/>
            <p:cNvSpPr/>
            <p:nvPr/>
          </p:nvSpPr>
          <p:spPr>
            <a:xfrm>
              <a:off x="2486953" y="4604313"/>
              <a:ext cx="158400" cy="158400"/>
            </a:xfrm>
            <a:prstGeom prst="diamond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99" name="Losango 98"/>
            <p:cNvSpPr/>
            <p:nvPr/>
          </p:nvSpPr>
          <p:spPr>
            <a:xfrm>
              <a:off x="2292936" y="4702174"/>
              <a:ext cx="158400" cy="158400"/>
            </a:xfrm>
            <a:prstGeom prst="diamond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00" name="Losango 99"/>
            <p:cNvSpPr/>
            <p:nvPr/>
          </p:nvSpPr>
          <p:spPr>
            <a:xfrm>
              <a:off x="2070982" y="4878548"/>
              <a:ext cx="158400" cy="158400"/>
            </a:xfrm>
            <a:prstGeom prst="diamond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01" name="Losango 100"/>
            <p:cNvSpPr/>
            <p:nvPr/>
          </p:nvSpPr>
          <p:spPr>
            <a:xfrm>
              <a:off x="1928858" y="5238836"/>
              <a:ext cx="158400" cy="158400"/>
            </a:xfrm>
            <a:prstGeom prst="diamond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02" name="Losango 101"/>
            <p:cNvSpPr/>
            <p:nvPr/>
          </p:nvSpPr>
          <p:spPr>
            <a:xfrm>
              <a:off x="1949462" y="5923366"/>
              <a:ext cx="158400" cy="158400"/>
            </a:xfrm>
            <a:prstGeom prst="diamond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03" name="Losango 102"/>
            <p:cNvSpPr/>
            <p:nvPr/>
          </p:nvSpPr>
          <p:spPr>
            <a:xfrm>
              <a:off x="2011398" y="6112861"/>
              <a:ext cx="158400" cy="158400"/>
            </a:xfrm>
            <a:prstGeom prst="diamond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04" name="Losango 103"/>
            <p:cNvSpPr/>
            <p:nvPr/>
          </p:nvSpPr>
          <p:spPr>
            <a:xfrm>
              <a:off x="1935309" y="6334899"/>
              <a:ext cx="158400" cy="158400"/>
            </a:xfrm>
            <a:prstGeom prst="diamond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105" name="Losango 104"/>
          <p:cNvSpPr/>
          <p:nvPr/>
        </p:nvSpPr>
        <p:spPr>
          <a:xfrm>
            <a:off x="4644007" y="3406711"/>
            <a:ext cx="158400" cy="158400"/>
          </a:xfrm>
          <a:prstGeom prst="diamond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06" name="Picture 2" descr="C:\Users\ATENDI~1\AppData\Local\Temp\Rar$DIa0.472\saae - ofic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9408" y="5938920"/>
            <a:ext cx="715797" cy="73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3" name="Subtítulo 2"/>
          <p:cNvSpPr txBox="1">
            <a:spLocks/>
          </p:cNvSpPr>
          <p:nvPr/>
        </p:nvSpPr>
        <p:spPr>
          <a:xfrm>
            <a:off x="4740672" y="3272036"/>
            <a:ext cx="4352528" cy="4068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1800" dirty="0" smtClean="0">
                <a:solidFill>
                  <a:schemeClr val="bg1"/>
                </a:solidFill>
                <a:latin typeface="Arial Black" pitchFamily="34" charset="0"/>
              </a:rPr>
              <a:t>13 Captações - Canal Integração</a:t>
            </a:r>
          </a:p>
          <a:p>
            <a:endParaRPr lang="pt-BR" sz="1800" dirty="0">
              <a:solidFill>
                <a:schemeClr val="bg1"/>
              </a:solidFill>
            </a:endParaRPr>
          </a:p>
        </p:txBody>
      </p:sp>
      <p:sp>
        <p:nvSpPr>
          <p:cNvPr id="114" name="Subtítulo 2"/>
          <p:cNvSpPr txBox="1">
            <a:spLocks/>
          </p:cNvSpPr>
          <p:nvPr/>
        </p:nvSpPr>
        <p:spPr>
          <a:xfrm>
            <a:off x="4817616" y="2314972"/>
            <a:ext cx="4352528" cy="4068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pt-BR" sz="1800" dirty="0">
                <a:solidFill>
                  <a:schemeClr val="bg1"/>
                </a:solidFill>
                <a:latin typeface="Arial Black" pitchFamily="34" charset="0"/>
              </a:rPr>
              <a:t>9 Captações no Rio </a:t>
            </a:r>
            <a:r>
              <a:rPr lang="pt-BR" sz="1800" dirty="0" err="1">
                <a:solidFill>
                  <a:schemeClr val="bg1"/>
                </a:solidFill>
                <a:latin typeface="Arial Black" pitchFamily="34" charset="0"/>
              </a:rPr>
              <a:t>Banabuiu</a:t>
            </a:r>
            <a:endParaRPr lang="pt-BR" sz="1800" dirty="0">
              <a:solidFill>
                <a:schemeClr val="bg1"/>
              </a:solidFill>
            </a:endParaRPr>
          </a:p>
        </p:txBody>
      </p:sp>
      <p:sp>
        <p:nvSpPr>
          <p:cNvPr id="115" name="Subtítulo 2"/>
          <p:cNvSpPr txBox="1">
            <a:spLocks/>
          </p:cNvSpPr>
          <p:nvPr/>
        </p:nvSpPr>
        <p:spPr>
          <a:xfrm>
            <a:off x="4827984" y="1340768"/>
            <a:ext cx="4352528" cy="4068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pt-BR" sz="1800" dirty="0" smtClean="0">
                <a:solidFill>
                  <a:schemeClr val="bg1"/>
                </a:solidFill>
                <a:latin typeface="Arial Black" pitchFamily="34" charset="0"/>
              </a:rPr>
              <a:t>7 distritos</a:t>
            </a:r>
            <a:endParaRPr lang="pt-BR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0406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 uiExpand="1" build="p"/>
      <p:bldP spid="77" grpId="0" animBg="1"/>
      <p:bldP spid="105" grpId="0" animBg="1"/>
      <p:bldP spid="113" grpId="0"/>
      <p:bldP spid="114" grpId="0"/>
      <p:bldP spid="1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342765" y="2564904"/>
            <a:ext cx="8532440" cy="1470025"/>
          </a:xfrm>
        </p:spPr>
        <p:txBody>
          <a:bodyPr>
            <a:normAutofit/>
          </a:bodyPr>
          <a:lstStyle/>
          <a:p>
            <a:r>
              <a:rPr lang="pt-BR" sz="3600" dirty="0" smtClean="0">
                <a:latin typeface="Arial Black" pitchFamily="34" charset="0"/>
                <a:cs typeface="Arial" pitchFamily="34" charset="0"/>
              </a:rPr>
              <a:t>Fontes hídricas a partir de 2012</a:t>
            </a:r>
            <a:endParaRPr lang="pt-BR" sz="3600" dirty="0">
              <a:latin typeface="Arial Black" pitchFamily="34" charset="0"/>
              <a:cs typeface="Arial" pitchFamily="34" charset="0"/>
            </a:endParaRPr>
          </a:p>
        </p:txBody>
      </p:sp>
      <p:pic>
        <p:nvPicPr>
          <p:cNvPr id="3" name="Picture 2" descr="C:\Users\ATENDI~1\AppData\Local\Temp\Rar$DIa0.472\saae - ofic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9408" y="5938920"/>
            <a:ext cx="715797" cy="73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0406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SAAE 2018\CURSO COGERH\FOTOS PARA APRESENTAÇÃO\Açudes\Banabuiu 2012-2018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3501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SAAE 2018\CURSO COGERH\FOTOS PARA APRESENTAÇÃO\Açudes\Castanhão 2012-2018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01009"/>
            <a:ext cx="9144000" cy="3356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6644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SAAE 2018\CURSO COGERH\FOTOS PARA APRESENTAÇÃO\Açudes\Cipoada 2012-2018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3999" cy="3356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SAAE 2018\CURSO COGERH\FOTOS PARA APRESENTAÇÃO\Açudes\Poço do Barro 2012-2018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7" y="3356993"/>
            <a:ext cx="9132961" cy="3515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1123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5496" y="274638"/>
            <a:ext cx="4320480" cy="1143000"/>
          </a:xfrm>
        </p:spPr>
        <p:txBody>
          <a:bodyPr>
            <a:normAutofit/>
          </a:bodyPr>
          <a:lstStyle/>
          <a:p>
            <a:r>
              <a:rPr lang="pt-BR" sz="3600" dirty="0" smtClean="0">
                <a:latin typeface="Arial Black" pitchFamily="34" charset="0"/>
              </a:rPr>
              <a:t>Arrojado Lisboa</a:t>
            </a:r>
            <a:endParaRPr lang="pt-BR" sz="3600" dirty="0">
              <a:latin typeface="Arial Black" pitchFamily="34" charset="0"/>
            </a:endParaRPr>
          </a:p>
        </p:txBody>
      </p:sp>
      <p:pic>
        <p:nvPicPr>
          <p:cNvPr id="4" name="Picture 2" descr="C:\Users\ATENDI~1\AppData\Local\Temp\Rar$DIa0.472\saae - ofic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9408" y="5938920"/>
            <a:ext cx="715797" cy="73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0685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3600" dirty="0" err="1" smtClean="0">
                <a:latin typeface="Arial Black" pitchFamily="34" charset="0"/>
              </a:rPr>
              <a:t>Castanhão</a:t>
            </a:r>
            <a:endParaRPr lang="pt-BR" sz="3600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832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3600" dirty="0" smtClean="0">
                <a:latin typeface="Arial Black" pitchFamily="34" charset="0"/>
              </a:rPr>
              <a:t>Cipoada</a:t>
            </a:r>
            <a:endParaRPr lang="pt-BR" sz="3600" dirty="0">
              <a:latin typeface="Arial Black" pitchFamily="34" charset="0"/>
            </a:endParaRPr>
          </a:p>
        </p:txBody>
      </p:sp>
      <p:pic>
        <p:nvPicPr>
          <p:cNvPr id="4" name="Picture 2" descr="C:\Users\ATENDI~1\AppData\Local\Temp\Rar$DIa0.472\saae - ofic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2707" y="6093296"/>
            <a:ext cx="715797" cy="73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5247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3600" dirty="0" smtClean="0">
                <a:latin typeface="Arial Black" pitchFamily="34" charset="0"/>
              </a:rPr>
              <a:t>Poço do Barro</a:t>
            </a:r>
            <a:endParaRPr lang="pt-BR" sz="3600" dirty="0">
              <a:latin typeface="Arial Black" pitchFamily="34" charset="0"/>
            </a:endParaRPr>
          </a:p>
        </p:txBody>
      </p:sp>
      <p:pic>
        <p:nvPicPr>
          <p:cNvPr id="4" name="Picture 2" descr="C:\Users\ATENDI~1\AppData\Local\Temp\Rar$DIa0.472\saae - ofic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2707" y="6093296"/>
            <a:ext cx="715797" cy="73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8862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ctrTitle"/>
          </p:nvPr>
        </p:nvSpPr>
        <p:spPr>
          <a:xfrm>
            <a:off x="539552" y="116632"/>
            <a:ext cx="7772400" cy="1470025"/>
          </a:xfrm>
        </p:spPr>
        <p:txBody>
          <a:bodyPr/>
          <a:lstStyle/>
          <a:p>
            <a:r>
              <a:rPr lang="pt-BR" dirty="0" smtClean="0">
                <a:latin typeface="Arial Black" pitchFamily="34" charset="0"/>
                <a:cs typeface="Arial" pitchFamily="34" charset="0"/>
              </a:rPr>
              <a:t>Batentes</a:t>
            </a:r>
            <a:endParaRPr lang="pt-BR" dirty="0">
              <a:latin typeface="Arial Black" pitchFamily="34" charset="0"/>
              <a:cs typeface="Arial" pitchFamily="34" charset="0"/>
            </a:endParaRPr>
          </a:p>
        </p:txBody>
      </p:sp>
      <p:pic>
        <p:nvPicPr>
          <p:cNvPr id="3" name="Picture 2" descr="C:\Users\ATENDI~1\AppData\Local\Temp\Rar$DIa0.472\saae - ofic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5949280"/>
            <a:ext cx="715797" cy="73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0406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539552" y="116632"/>
            <a:ext cx="7772400" cy="1470025"/>
          </a:xfrm>
        </p:spPr>
        <p:txBody>
          <a:bodyPr/>
          <a:lstStyle/>
          <a:p>
            <a:r>
              <a:rPr lang="pt-BR" dirty="0" smtClean="0">
                <a:latin typeface="Arial Black" pitchFamily="34" charset="0"/>
                <a:cs typeface="Arial" pitchFamily="34" charset="0"/>
              </a:rPr>
              <a:t>Sistema - Batentes</a:t>
            </a:r>
            <a:endParaRPr lang="pt-BR" dirty="0">
              <a:latin typeface="Arial Black" pitchFamily="34" charset="0"/>
              <a:cs typeface="Arial" pitchFamily="34" charset="0"/>
            </a:endParaRPr>
          </a:p>
        </p:txBody>
      </p:sp>
      <p:pic>
        <p:nvPicPr>
          <p:cNvPr id="3" name="Picture 2" descr="C:\Users\ATENDI~1\AppData\Local\Temp\Rar$DIa0.472\saae - ofic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5949280"/>
            <a:ext cx="715797" cy="73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0406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95536" y="1495325"/>
            <a:ext cx="8301608" cy="4880823"/>
          </a:xfrm>
        </p:spPr>
        <p:txBody>
          <a:bodyPr>
            <a:normAutofit fontScale="92500" lnSpcReduction="20000"/>
          </a:bodyPr>
          <a:lstStyle/>
          <a:p>
            <a:pPr marL="0" indent="0" algn="just">
              <a:buNone/>
            </a:pPr>
            <a:r>
              <a:rPr lang="pt-BR" sz="3600" dirty="0">
                <a:latin typeface="Arial Black" pitchFamily="34" charset="0"/>
                <a:cs typeface="Arial" pitchFamily="34" charset="0"/>
              </a:rPr>
              <a:t>O termo </a:t>
            </a:r>
            <a:r>
              <a:rPr lang="pt-BR" sz="3600" b="1" dirty="0">
                <a:latin typeface="Arial Black" pitchFamily="34" charset="0"/>
                <a:cs typeface="Arial" pitchFamily="34" charset="0"/>
              </a:rPr>
              <a:t>mudança</a:t>
            </a:r>
            <a:r>
              <a:rPr lang="pt-BR" sz="3600" dirty="0">
                <a:latin typeface="Arial Black" pitchFamily="34" charset="0"/>
                <a:cs typeface="Arial" pitchFamily="34" charset="0"/>
              </a:rPr>
              <a:t> do clima, </a:t>
            </a:r>
            <a:r>
              <a:rPr lang="pt-BR" sz="3600" b="1" dirty="0">
                <a:latin typeface="Arial Black" pitchFamily="34" charset="0"/>
                <a:cs typeface="Arial" pitchFamily="34" charset="0"/>
              </a:rPr>
              <a:t>mudança climática</a:t>
            </a:r>
            <a:r>
              <a:rPr lang="pt-BR" sz="3600" dirty="0">
                <a:latin typeface="Arial Black" pitchFamily="34" charset="0"/>
                <a:cs typeface="Arial" pitchFamily="34" charset="0"/>
              </a:rPr>
              <a:t> ou alteração </a:t>
            </a:r>
            <a:r>
              <a:rPr lang="pt-BR" sz="3600" b="1" dirty="0">
                <a:latin typeface="Arial Black" pitchFamily="34" charset="0"/>
                <a:cs typeface="Arial" pitchFamily="34" charset="0"/>
              </a:rPr>
              <a:t>climática</a:t>
            </a:r>
            <a:r>
              <a:rPr lang="pt-BR" sz="3600" dirty="0">
                <a:latin typeface="Arial Black" pitchFamily="34" charset="0"/>
                <a:cs typeface="Arial" pitchFamily="34" charset="0"/>
              </a:rPr>
              <a:t> refere-se à variação do clima em escala global ou dos climas regionais da Terra ao longo do tempo. Estas variações dizem respeito a </a:t>
            </a:r>
            <a:r>
              <a:rPr lang="pt-BR" sz="3600" b="1" dirty="0">
                <a:latin typeface="Arial Black" pitchFamily="34" charset="0"/>
                <a:cs typeface="Arial" pitchFamily="34" charset="0"/>
              </a:rPr>
              <a:t>mudanças</a:t>
            </a:r>
            <a:r>
              <a:rPr lang="pt-BR" sz="3600" dirty="0">
                <a:latin typeface="Arial Black" pitchFamily="34" charset="0"/>
                <a:cs typeface="Arial" pitchFamily="34" charset="0"/>
              </a:rPr>
              <a:t> de temperatura, precipitação, nebulosidade e outros fenômenos </a:t>
            </a:r>
            <a:r>
              <a:rPr lang="pt-BR" sz="3600" b="1" dirty="0">
                <a:latin typeface="Arial Black" pitchFamily="34" charset="0"/>
                <a:cs typeface="Arial" pitchFamily="34" charset="0"/>
              </a:rPr>
              <a:t>climáticos</a:t>
            </a:r>
            <a:r>
              <a:rPr lang="pt-BR" sz="3600" dirty="0">
                <a:latin typeface="Arial Black" pitchFamily="34" charset="0"/>
                <a:cs typeface="Arial" pitchFamily="34" charset="0"/>
              </a:rPr>
              <a:t> em relação às médias históricas.</a:t>
            </a:r>
          </a:p>
        </p:txBody>
      </p:sp>
      <p:pic>
        <p:nvPicPr>
          <p:cNvPr id="5" name="Picture 2" descr="C:\Users\ATENDI~1\AppData\Local\Temp\Rar$DIa0.472\saae - ofic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9408" y="6010928"/>
            <a:ext cx="715797" cy="73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ítulo 1"/>
          <p:cNvSpPr txBox="1">
            <a:spLocks/>
          </p:cNvSpPr>
          <p:nvPr/>
        </p:nvSpPr>
        <p:spPr>
          <a:xfrm>
            <a:off x="539552" y="404664"/>
            <a:ext cx="8064896" cy="9361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800" b="1" dirty="0" smtClean="0">
                <a:latin typeface="Arial Black" pitchFamily="34" charset="0"/>
                <a:cs typeface="Arial" pitchFamily="34" charset="0"/>
              </a:rPr>
              <a:t>Mudanças Climáticas</a:t>
            </a:r>
            <a:endParaRPr lang="pt-BR" sz="3800" b="1" dirty="0">
              <a:latin typeface="Arial Black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4418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4000" dirty="0" smtClean="0">
                <a:latin typeface="Arial Black" pitchFamily="34" charset="0"/>
              </a:rPr>
              <a:t>Rio </a:t>
            </a:r>
            <a:r>
              <a:rPr lang="pt-BR" sz="4000" dirty="0" err="1" smtClean="0">
                <a:latin typeface="Arial Black" pitchFamily="34" charset="0"/>
              </a:rPr>
              <a:t>Banabuiu</a:t>
            </a:r>
            <a:endParaRPr lang="pt-BR" sz="4000" dirty="0">
              <a:latin typeface="Arial Black" pitchFamily="34" charset="0"/>
            </a:endParaRPr>
          </a:p>
        </p:txBody>
      </p:sp>
      <p:sp>
        <p:nvSpPr>
          <p:cNvPr id="4" name="Título 1"/>
          <p:cNvSpPr txBox="1">
            <a:spLocks/>
          </p:cNvSpPr>
          <p:nvPr/>
        </p:nvSpPr>
        <p:spPr>
          <a:xfrm>
            <a:off x="3203848" y="1196752"/>
            <a:ext cx="2971056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800" dirty="0" smtClean="0">
                <a:latin typeface="Arial Black" pitchFamily="34" charset="0"/>
              </a:rPr>
              <a:t>28/08/2015</a:t>
            </a:r>
            <a:endParaRPr lang="pt-BR" sz="2800" dirty="0">
              <a:latin typeface="Arial Black" pitchFamily="34" charset="0"/>
            </a:endParaRPr>
          </a:p>
        </p:txBody>
      </p:sp>
      <p:pic>
        <p:nvPicPr>
          <p:cNvPr id="5" name="Picture 2" descr="C:\Users\ATENDI~1\AppData\Local\Temp\Rar$DIa0.472\saae - ofic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5949280"/>
            <a:ext cx="715797" cy="73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8226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06896" y="2502024"/>
            <a:ext cx="8229600" cy="1143000"/>
          </a:xfrm>
        </p:spPr>
        <p:txBody>
          <a:bodyPr/>
          <a:lstStyle/>
          <a:p>
            <a:r>
              <a:rPr lang="pt-BR" sz="4000" dirty="0" smtClean="0">
                <a:latin typeface="Arial Black" pitchFamily="34" charset="0"/>
              </a:rPr>
              <a:t>Medidas Mitigadoras</a:t>
            </a:r>
            <a:endParaRPr lang="pt-BR" sz="4000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8883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ctrTitle"/>
          </p:nvPr>
        </p:nvSpPr>
        <p:spPr>
          <a:xfrm>
            <a:off x="539552" y="116632"/>
            <a:ext cx="7772400" cy="1470025"/>
          </a:xfrm>
        </p:spPr>
        <p:txBody>
          <a:bodyPr/>
          <a:lstStyle/>
          <a:p>
            <a:r>
              <a:rPr lang="pt-BR" dirty="0" smtClean="0">
                <a:latin typeface="Arial Black" pitchFamily="34" charset="0"/>
                <a:cs typeface="Arial" pitchFamily="34" charset="0"/>
              </a:rPr>
              <a:t>Sistema - Batentes</a:t>
            </a:r>
            <a:endParaRPr lang="pt-BR" dirty="0">
              <a:latin typeface="Arial Black" pitchFamily="34" charset="0"/>
              <a:cs typeface="Arial" pitchFamily="34" charset="0"/>
            </a:endParaRPr>
          </a:p>
        </p:txBody>
      </p:sp>
      <p:pic>
        <p:nvPicPr>
          <p:cNvPr id="3" name="Picture 2" descr="C:\Users\ATENDI~1\AppData\Local\Temp\Rar$DIa0.472\saae - ofic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5949280"/>
            <a:ext cx="715797" cy="73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0406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D:\SAAE 2018\CURSO COGERH\FOTOS PARA APRESENTAÇÃO\CAM0069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706"/>
            <a:ext cx="4574400" cy="343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D:\SAAE 2018\CURSO COGERH\FOTOS PARA APRESENTAÇÃO\CAM0069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9393" y="-8706"/>
            <a:ext cx="4574400" cy="343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691680" y="58014"/>
            <a:ext cx="5770984" cy="792088"/>
          </a:xfrm>
        </p:spPr>
        <p:txBody>
          <a:bodyPr/>
          <a:lstStyle/>
          <a:p>
            <a:r>
              <a:rPr lang="pt-BR" sz="4000" dirty="0" smtClean="0">
                <a:latin typeface="Arial Black" pitchFamily="34" charset="0"/>
              </a:rPr>
              <a:t>AMR ETA SEDE</a:t>
            </a:r>
            <a:endParaRPr lang="pt-BR" sz="4000" dirty="0">
              <a:latin typeface="Arial Black" pitchFamily="34" charset="0"/>
            </a:endParaRPr>
          </a:p>
        </p:txBody>
      </p:sp>
      <p:pic>
        <p:nvPicPr>
          <p:cNvPr id="1028" name="Picture 4" descr="D:\SAAE 2018\CURSO COGERH\FOTOS PARA APRESENTAÇÃO\IMG_117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07" y="3429000"/>
            <a:ext cx="4574607" cy="343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D:\SAAE 2018\CURSO COGERH\FOTOS PARA APRESENTAÇÃO\IMG_116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9393" y="3427200"/>
            <a:ext cx="4574607" cy="343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ATENDI~1\AppData\Local\Temp\Rar$DIa0.472\saae - ofic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5949280"/>
            <a:ext cx="715797" cy="73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0801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3851920" y="5928568"/>
            <a:ext cx="4896544" cy="812800"/>
          </a:xfrm>
        </p:spPr>
        <p:txBody>
          <a:bodyPr>
            <a:normAutofit/>
          </a:bodyPr>
          <a:lstStyle/>
          <a:p>
            <a:r>
              <a:rPr lang="pt-BR" sz="4000" dirty="0" smtClean="0">
                <a:solidFill>
                  <a:schemeClr val="bg1"/>
                </a:solidFill>
                <a:latin typeface="Arial Black" pitchFamily="34" charset="0"/>
                <a:cs typeface="Arial" pitchFamily="34" charset="0"/>
              </a:rPr>
              <a:t>Sítio Tapera</a:t>
            </a:r>
            <a:endParaRPr lang="pt-BR" sz="4000" dirty="0">
              <a:solidFill>
                <a:schemeClr val="bg1"/>
              </a:solidFill>
              <a:latin typeface="Arial Black" pitchFamily="34" charset="0"/>
              <a:cs typeface="Arial" pitchFamily="34" charset="0"/>
            </a:endParaRPr>
          </a:p>
        </p:txBody>
      </p:sp>
      <p:pic>
        <p:nvPicPr>
          <p:cNvPr id="3" name="Picture 2" descr="C:\Users\ATENDI~1\AppData\Local\Temp\Rar$DIa0.472\saae - ofic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5949280"/>
            <a:ext cx="715797" cy="73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0406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323528" y="188641"/>
            <a:ext cx="8280920" cy="936104"/>
          </a:xfrm>
        </p:spPr>
        <p:txBody>
          <a:bodyPr>
            <a:normAutofit/>
          </a:bodyPr>
          <a:lstStyle/>
          <a:p>
            <a:r>
              <a:rPr lang="pt-BR" sz="4000" dirty="0" smtClean="0">
                <a:latin typeface="Arial Black" pitchFamily="34" charset="0"/>
                <a:cs typeface="Arial" pitchFamily="34" charset="0"/>
              </a:rPr>
              <a:t>Roldão – Antiga Captação</a:t>
            </a:r>
            <a:endParaRPr lang="pt-BR" sz="4000" dirty="0">
              <a:latin typeface="Arial Black" pitchFamily="34" charset="0"/>
              <a:cs typeface="Arial" pitchFamily="34" charset="0"/>
            </a:endParaRPr>
          </a:p>
        </p:txBody>
      </p:sp>
      <p:pic>
        <p:nvPicPr>
          <p:cNvPr id="3" name="Picture 2" descr="C:\Users\ATENDI~1\AppData\Local\Temp\Rar$DIa0.472\saae - ofic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5949280"/>
            <a:ext cx="715797" cy="73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0406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ctrTitle"/>
          </p:nvPr>
        </p:nvSpPr>
        <p:spPr>
          <a:xfrm>
            <a:off x="323528" y="188641"/>
            <a:ext cx="7776864" cy="936104"/>
          </a:xfrm>
        </p:spPr>
        <p:txBody>
          <a:bodyPr>
            <a:normAutofit fontScale="90000"/>
          </a:bodyPr>
          <a:lstStyle/>
          <a:p>
            <a:r>
              <a:rPr lang="pt-BR" dirty="0" smtClean="0">
                <a:latin typeface="Arial Black" pitchFamily="34" charset="0"/>
                <a:cs typeface="Arial" pitchFamily="34" charset="0"/>
              </a:rPr>
              <a:t>Alto Alegre </a:t>
            </a:r>
            <a:br>
              <a:rPr lang="pt-BR" dirty="0" smtClean="0">
                <a:latin typeface="Arial Black" pitchFamily="34" charset="0"/>
                <a:cs typeface="Arial" pitchFamily="34" charset="0"/>
              </a:rPr>
            </a:br>
            <a:r>
              <a:rPr lang="pt-BR" dirty="0" smtClean="0">
                <a:latin typeface="Arial Black" pitchFamily="34" charset="0"/>
                <a:cs typeface="Arial" pitchFamily="34" charset="0"/>
              </a:rPr>
              <a:t> Antiga Captação</a:t>
            </a:r>
            <a:endParaRPr lang="pt-BR" dirty="0">
              <a:latin typeface="Arial Black" pitchFamily="34" charset="0"/>
              <a:cs typeface="Arial" pitchFamily="34" charset="0"/>
            </a:endParaRPr>
          </a:p>
        </p:txBody>
      </p:sp>
      <p:pic>
        <p:nvPicPr>
          <p:cNvPr id="3" name="Picture 2" descr="C:\Users\ATENDI~1\AppData\Local\Temp\Rar$DIa0.472\saae - ofic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5949280"/>
            <a:ext cx="715797" cy="73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1311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11560" y="548680"/>
            <a:ext cx="7772400" cy="1470025"/>
          </a:xfrm>
        </p:spPr>
        <p:txBody>
          <a:bodyPr/>
          <a:lstStyle/>
          <a:p>
            <a:r>
              <a:rPr lang="pt-BR" dirty="0" smtClean="0">
                <a:latin typeface="Arial Black" pitchFamily="34" charset="0"/>
                <a:cs typeface="Arial" pitchFamily="34" charset="0"/>
              </a:rPr>
              <a:t>Escavação de poço no aluvião do Rio </a:t>
            </a:r>
            <a:r>
              <a:rPr lang="pt-BR" dirty="0" err="1" smtClean="0">
                <a:latin typeface="Arial Black" pitchFamily="34" charset="0"/>
                <a:cs typeface="Arial" pitchFamily="34" charset="0"/>
              </a:rPr>
              <a:t>Banabuiu</a:t>
            </a:r>
            <a:endParaRPr lang="pt-BR" dirty="0">
              <a:latin typeface="Arial Black" pitchFamily="34" charset="0"/>
              <a:cs typeface="Arial" pitchFamily="34" charset="0"/>
            </a:endParaRPr>
          </a:p>
        </p:txBody>
      </p:sp>
      <p:pic>
        <p:nvPicPr>
          <p:cNvPr id="3" name="Picture 2" descr="C:\Users\ATENDI~1\AppData\Local\Temp\Rar$DIa0.472\saae - ofic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5949280"/>
            <a:ext cx="715797" cy="73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0406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07504" y="4941169"/>
            <a:ext cx="8136904" cy="1440160"/>
          </a:xfrm>
        </p:spPr>
        <p:txBody>
          <a:bodyPr>
            <a:normAutofit/>
          </a:bodyPr>
          <a:lstStyle/>
          <a:p>
            <a:r>
              <a:rPr lang="pt-BR" sz="3600" dirty="0" smtClean="0">
                <a:latin typeface="Arial Black" pitchFamily="34" charset="0"/>
                <a:cs typeface="Arial" pitchFamily="34" charset="0"/>
              </a:rPr>
              <a:t>Instalação de bombas em poços perfurados pelo Estado</a:t>
            </a:r>
            <a:endParaRPr lang="pt-BR" sz="3600" dirty="0">
              <a:latin typeface="Arial Black" pitchFamily="34" charset="0"/>
              <a:cs typeface="Arial" pitchFamily="34" charset="0"/>
            </a:endParaRPr>
          </a:p>
        </p:txBody>
      </p:sp>
      <p:pic>
        <p:nvPicPr>
          <p:cNvPr id="3" name="Picture 2" descr="C:\Users\ATENDI~1\AppData\Local\Temp\Rar$DIa0.472\saae - ofic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5949280"/>
            <a:ext cx="715797" cy="73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1311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/>
          </p:cNvSpPr>
          <p:nvPr/>
        </p:nvSpPr>
        <p:spPr>
          <a:xfrm>
            <a:off x="6156176" y="404664"/>
            <a:ext cx="2808312" cy="10081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 smtClean="0">
                <a:solidFill>
                  <a:schemeClr val="bg1"/>
                </a:solidFill>
                <a:latin typeface="Arial Black" pitchFamily="34" charset="0"/>
                <a:cs typeface="Arial" pitchFamily="34" charset="0"/>
              </a:rPr>
              <a:t>Poço </a:t>
            </a:r>
            <a:r>
              <a:rPr lang="pt-BR" dirty="0">
                <a:solidFill>
                  <a:schemeClr val="bg1"/>
                </a:solidFill>
                <a:latin typeface="Arial Black" pitchFamily="34" charset="0"/>
                <a:cs typeface="Arial" pitchFamily="34" charset="0"/>
              </a:rPr>
              <a:t>t</a:t>
            </a:r>
            <a:r>
              <a:rPr lang="pt-BR" dirty="0" smtClean="0">
                <a:solidFill>
                  <a:schemeClr val="bg1"/>
                </a:solidFill>
                <a:latin typeface="Arial Black" pitchFamily="34" charset="0"/>
                <a:cs typeface="Arial" pitchFamily="34" charset="0"/>
              </a:rPr>
              <a:t>ubular raso</a:t>
            </a:r>
            <a:endParaRPr lang="pt-BR" dirty="0">
              <a:solidFill>
                <a:schemeClr val="bg1"/>
              </a:solidFill>
              <a:latin typeface="Arial Black" pitchFamily="34" charset="0"/>
              <a:cs typeface="Arial" pitchFamily="34" charset="0"/>
            </a:endParaRPr>
          </a:p>
        </p:txBody>
      </p:sp>
      <p:pic>
        <p:nvPicPr>
          <p:cNvPr id="3" name="Picture 2" descr="C:\Users\ATENDI~1\AppData\Local\Temp\Rar$DIa0.472\saae - ofic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5949280"/>
            <a:ext cx="715797" cy="73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8024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7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ítulo 2"/>
          <p:cNvSpPr>
            <a:spLocks noGrp="1"/>
          </p:cNvSpPr>
          <p:nvPr>
            <p:ph type="subTitle" idx="1"/>
          </p:nvPr>
        </p:nvSpPr>
        <p:spPr>
          <a:xfrm>
            <a:off x="683568" y="836712"/>
            <a:ext cx="7992888" cy="4608512"/>
          </a:xfrm>
        </p:spPr>
        <p:txBody>
          <a:bodyPr>
            <a:noAutofit/>
          </a:bodyPr>
          <a:lstStyle/>
          <a:p>
            <a:r>
              <a:rPr lang="pt-BR" sz="3600" b="1" dirty="0">
                <a:solidFill>
                  <a:schemeClr val="tx1"/>
                </a:solidFill>
                <a:latin typeface="Arial Black" pitchFamily="34" charset="0"/>
                <a:cs typeface="Arial" pitchFamily="34" charset="0"/>
              </a:rPr>
              <a:t>A escassez de água potável para a utilização pelas populações residentes nos municípios e distritos do interior cearense é um problema fundamental que vem historicamente </a:t>
            </a:r>
            <a:r>
              <a:rPr lang="pt-BR" sz="3600" b="1" dirty="0" smtClean="0">
                <a:solidFill>
                  <a:schemeClr val="tx1"/>
                </a:solidFill>
                <a:latin typeface="Arial Black" pitchFamily="34" charset="0"/>
                <a:cs typeface="Arial" pitchFamily="34" charset="0"/>
              </a:rPr>
              <a:t>desafiando a sociedade e </a:t>
            </a:r>
            <a:r>
              <a:rPr lang="pt-BR" sz="3600" b="1" dirty="0">
                <a:solidFill>
                  <a:schemeClr val="tx1"/>
                </a:solidFill>
                <a:latin typeface="Arial Black" pitchFamily="34" charset="0"/>
                <a:cs typeface="Arial" pitchFamily="34" charset="0"/>
              </a:rPr>
              <a:t>as autoridades </a:t>
            </a:r>
            <a:r>
              <a:rPr lang="pt-BR" sz="3600" b="1" dirty="0" smtClean="0">
                <a:solidFill>
                  <a:schemeClr val="tx1"/>
                </a:solidFill>
                <a:latin typeface="Arial Black" pitchFamily="34" charset="0"/>
                <a:cs typeface="Arial" pitchFamily="34" charset="0"/>
              </a:rPr>
              <a:t>governamentais.</a:t>
            </a:r>
            <a:endParaRPr lang="pt-BR" sz="3600" b="1" dirty="0">
              <a:solidFill>
                <a:schemeClr val="tx1"/>
              </a:solidFill>
              <a:latin typeface="Arial Black" pitchFamily="34" charset="0"/>
              <a:cs typeface="Arial" pitchFamily="34" charset="0"/>
            </a:endParaRPr>
          </a:p>
        </p:txBody>
      </p:sp>
      <p:pic>
        <p:nvPicPr>
          <p:cNvPr id="3" name="Picture 2" descr="C:\Users\ATENDI~1\AppData\Local\Temp\Rar$DIa0.472\saae - ofic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0699" y="6082936"/>
            <a:ext cx="715797" cy="73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6320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11560" y="116632"/>
            <a:ext cx="7772400" cy="1470025"/>
          </a:xfrm>
        </p:spPr>
        <p:txBody>
          <a:bodyPr>
            <a:normAutofit/>
          </a:bodyPr>
          <a:lstStyle/>
          <a:p>
            <a:r>
              <a:rPr lang="pt-BR" sz="4000" dirty="0" smtClean="0">
                <a:latin typeface="Arial Black" pitchFamily="34" charset="0"/>
                <a:cs typeface="Arial" pitchFamily="34" charset="0"/>
              </a:rPr>
              <a:t>Caixas d´água nas comunidades</a:t>
            </a:r>
            <a:endParaRPr lang="pt-BR" sz="4000" dirty="0">
              <a:latin typeface="Arial Black" pitchFamily="34" charset="0"/>
              <a:cs typeface="Arial" pitchFamily="34" charset="0"/>
            </a:endParaRPr>
          </a:p>
        </p:txBody>
      </p:sp>
      <p:pic>
        <p:nvPicPr>
          <p:cNvPr id="3" name="Picture 2" descr="C:\Users\ATENDI~1\AppData\Local\Temp\Rar$DIa0.472\saae - ofic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5949280"/>
            <a:ext cx="715797" cy="73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1311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TENDI~1\AppData\Local\Temp\Rar$DIa0.472\saae - ofic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5949280"/>
            <a:ext cx="715797" cy="73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7439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476672"/>
            <a:ext cx="9144000" cy="1143000"/>
          </a:xfrm>
        </p:spPr>
        <p:txBody>
          <a:bodyPr>
            <a:noAutofit/>
          </a:bodyPr>
          <a:lstStyle/>
          <a:p>
            <a:r>
              <a:rPr lang="pt-BR" sz="3000" b="1" dirty="0" smtClean="0">
                <a:latin typeface="Arial Black" pitchFamily="34" charset="0"/>
                <a:cs typeface="Arial" pitchFamily="34" charset="0"/>
              </a:rPr>
              <a:t>Implantação da Adutora de água bruta Canal da Integração - São João do </a:t>
            </a:r>
            <a:r>
              <a:rPr lang="pt-BR" sz="3000" b="1" dirty="0" err="1" smtClean="0">
                <a:latin typeface="Arial Black" pitchFamily="34" charset="0"/>
                <a:cs typeface="Arial" pitchFamily="34" charset="0"/>
              </a:rPr>
              <a:t>Aruaru</a:t>
            </a:r>
            <a:endParaRPr lang="pt-BR" sz="3000" b="1" dirty="0">
              <a:latin typeface="Arial Black" pitchFamily="34" charset="0"/>
              <a:cs typeface="Arial" pitchFamily="34" charset="0"/>
            </a:endParaRPr>
          </a:p>
        </p:txBody>
      </p:sp>
      <p:pic>
        <p:nvPicPr>
          <p:cNvPr id="3" name="Picture 2" descr="C:\Users\ATENDI~1\AppData\Local\Temp\Rar$DIa0.472\saae - ofic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5949280"/>
            <a:ext cx="715797" cy="73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9757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4000" b="1" dirty="0" smtClean="0">
                <a:latin typeface="Arial Black" pitchFamily="34" charset="0"/>
                <a:cs typeface="Arial" pitchFamily="34" charset="0"/>
              </a:rPr>
              <a:t>Interligação de Sistemas</a:t>
            </a:r>
            <a:endParaRPr lang="pt-BR" sz="4000" b="1" dirty="0">
              <a:latin typeface="Arial Black" pitchFamily="34" charset="0"/>
              <a:cs typeface="Arial" pitchFamily="34" charset="0"/>
            </a:endParaRPr>
          </a:p>
        </p:txBody>
      </p:sp>
      <p:pic>
        <p:nvPicPr>
          <p:cNvPr id="3" name="Picture 2" descr="C:\Users\ATENDI~1\AppData\Local\Temp\Rar$DIa0.472\saae - ofic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5949280"/>
            <a:ext cx="715797" cy="73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8952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D:\SAAE 2018\CURSO COGERH\FOTOS PARA APRESENTAÇÃO\IMG-20170512-WA00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1314" y="3454584"/>
            <a:ext cx="6099198" cy="343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D:\Documentos\SAAE\SAAE 2017\FOTOS\VISITA OBRAS - UIRA E ROL 03-11-2017\IMG_034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441884"/>
            <a:ext cx="4574607" cy="343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D:\SAAE 2018\CURSO COGERH\FOTOS PARA APRESENTAÇÃO\IMG-20170504-WA001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6099199" cy="343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ítulo 1"/>
          <p:cNvSpPr txBox="1">
            <a:spLocks/>
          </p:cNvSpPr>
          <p:nvPr/>
        </p:nvSpPr>
        <p:spPr>
          <a:xfrm>
            <a:off x="6023986" y="226255"/>
            <a:ext cx="3110998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4000" dirty="0" smtClean="0">
                <a:latin typeface="Arial Black" pitchFamily="34" charset="0"/>
              </a:rPr>
              <a:t>Reuniões</a:t>
            </a:r>
          </a:p>
          <a:p>
            <a:r>
              <a:rPr lang="pt-BR" sz="4000" dirty="0" smtClean="0">
                <a:latin typeface="Arial Black" pitchFamily="34" charset="0"/>
              </a:rPr>
              <a:t> nas </a:t>
            </a:r>
          </a:p>
          <a:p>
            <a:r>
              <a:rPr lang="pt-BR" sz="4000" dirty="0" smtClean="0">
                <a:latin typeface="Arial Black" pitchFamily="34" charset="0"/>
              </a:rPr>
              <a:t>comunidades</a:t>
            </a:r>
            <a:endParaRPr lang="pt-BR" sz="4000" dirty="0">
              <a:latin typeface="Arial Black" pitchFamily="34" charset="0"/>
            </a:endParaRPr>
          </a:p>
        </p:txBody>
      </p:sp>
      <p:pic>
        <p:nvPicPr>
          <p:cNvPr id="6" name="Picture 2" descr="C:\Users\ATENDI~1\AppData\Local\Temp\Rar$DIa0.472\saae - ofic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1586" y="1988840"/>
            <a:ext cx="715797" cy="73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1311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 descr="D:\SAAE 2018\CURSO COGERH\FOTOS PARA APRESENTAÇÃO\CIMG962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2088" y="0"/>
            <a:ext cx="4574400" cy="343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D:\SAAE 2018\CURSO COGERH\FOTOS PARA APRESENTAÇÃO\IMG_083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664" y="700616"/>
            <a:ext cx="4603314" cy="6137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D:\SAAE 2018\CURSO COGERH\FOTOS PARA APRESENTAÇÃO\CIMG048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9600" y="3435336"/>
            <a:ext cx="4574400" cy="343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SAAE 2018\CURSO COGERH\FOTOS PARA APRESENTAÇÃO\IMG_145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00" y="12276"/>
            <a:ext cx="4574400" cy="343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4000" dirty="0" smtClean="0">
                <a:latin typeface="Arial Black" pitchFamily="34" charset="0"/>
              </a:rPr>
              <a:t>Campanhas</a:t>
            </a:r>
            <a:endParaRPr lang="pt-BR" sz="4000" dirty="0">
              <a:latin typeface="Arial Black" pitchFamily="34" charset="0"/>
            </a:endParaRPr>
          </a:p>
        </p:txBody>
      </p:sp>
      <p:pic>
        <p:nvPicPr>
          <p:cNvPr id="8" name="Picture 2" descr="C:\Users\ATENDI~1\AppData\Local\Temp\Rar$DIa0.472\saae - ofic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5949280"/>
            <a:ext cx="715797" cy="73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6076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755576" y="5890220"/>
            <a:ext cx="6548264" cy="851148"/>
          </a:xfrm>
        </p:spPr>
        <p:txBody>
          <a:bodyPr/>
          <a:lstStyle/>
          <a:p>
            <a:r>
              <a:rPr lang="pt-BR" b="1" dirty="0" smtClean="0">
                <a:latin typeface="Arial Black" pitchFamily="34" charset="0"/>
                <a:cs typeface="Arial" pitchFamily="34" charset="0"/>
              </a:rPr>
              <a:t>Reunião na COGERH</a:t>
            </a:r>
            <a:endParaRPr lang="pt-BR" b="1" dirty="0">
              <a:latin typeface="Arial Black" pitchFamily="34" charset="0"/>
              <a:cs typeface="Arial" pitchFamily="34" charset="0"/>
            </a:endParaRPr>
          </a:p>
        </p:txBody>
      </p:sp>
      <p:pic>
        <p:nvPicPr>
          <p:cNvPr id="3" name="Picture 2" descr="C:\Users\ATENDI~1\AppData\Local\Temp\Rar$DIa0.472\saae - ofic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5949280"/>
            <a:ext cx="715797" cy="73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1311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D:\Documentos\SAAE\SAAE 2017\FOTOS\VISITA OBRAS - UIRA E ROL 03-11-2017\Roldão Filtro\CAM0228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433536"/>
            <a:ext cx="4572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Documentos\SAAE\SAAE 2017\FOTOS\VISITA OBRAS - UIRA E ROL 03-11-2017\IMG_039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442025"/>
            <a:ext cx="4572001" cy="3428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D:\Documentos\SAAE\SAAE 2017\FOTOS\FOTOS - VISITA OBRAS UIR. ROL. POÇO DO BARRO\IMG_005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72" y="15596"/>
            <a:ext cx="4574607" cy="343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D:\SAAE 2018\FOTOS\FOTOS SAAE\CAM0234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644"/>
            <a:ext cx="4574400" cy="343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ítulo 1"/>
          <p:cNvSpPr>
            <a:spLocks noGrp="1"/>
          </p:cNvSpPr>
          <p:nvPr>
            <p:ph type="ctrTitle"/>
          </p:nvPr>
        </p:nvSpPr>
        <p:spPr>
          <a:xfrm>
            <a:off x="755576" y="116632"/>
            <a:ext cx="6548264" cy="851148"/>
          </a:xfrm>
        </p:spPr>
        <p:txBody>
          <a:bodyPr/>
          <a:lstStyle/>
          <a:p>
            <a:r>
              <a:rPr lang="pt-BR" b="1" dirty="0" smtClean="0">
                <a:latin typeface="Arial Black" pitchFamily="34" charset="0"/>
                <a:cs typeface="Arial" pitchFamily="34" charset="0"/>
              </a:rPr>
              <a:t>Adutora </a:t>
            </a:r>
            <a:r>
              <a:rPr lang="pt-BR" b="1" dirty="0" err="1" smtClean="0">
                <a:latin typeface="Arial Black" pitchFamily="34" charset="0"/>
                <a:cs typeface="Arial" pitchFamily="34" charset="0"/>
              </a:rPr>
              <a:t>Uiraponga</a:t>
            </a:r>
            <a:endParaRPr lang="pt-BR" b="1" dirty="0">
              <a:latin typeface="Arial Black" pitchFamily="34" charset="0"/>
              <a:cs typeface="Arial" pitchFamily="34" charset="0"/>
            </a:endParaRPr>
          </a:p>
        </p:txBody>
      </p:sp>
      <p:pic>
        <p:nvPicPr>
          <p:cNvPr id="7" name="Picture 2" descr="C:\Users\ATENDI~1\AppData\Local\Temp\Rar$DIa0.472\saae - ofic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5949280"/>
            <a:ext cx="715797" cy="73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ítulo 1"/>
          <p:cNvSpPr txBox="1">
            <a:spLocks/>
          </p:cNvSpPr>
          <p:nvPr/>
        </p:nvSpPr>
        <p:spPr>
          <a:xfrm>
            <a:off x="1115616" y="5888926"/>
            <a:ext cx="6548264" cy="8511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b="1" dirty="0" smtClean="0">
                <a:latin typeface="Arial Black" pitchFamily="34" charset="0"/>
                <a:cs typeface="Arial" pitchFamily="34" charset="0"/>
              </a:rPr>
              <a:t>Adutora Roldão</a:t>
            </a:r>
            <a:endParaRPr lang="pt-BR" b="1" dirty="0">
              <a:latin typeface="Arial Black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1311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691680" y="5517232"/>
            <a:ext cx="4027984" cy="1109985"/>
          </a:xfrm>
        </p:spPr>
        <p:txBody>
          <a:bodyPr/>
          <a:lstStyle/>
          <a:p>
            <a:r>
              <a:rPr lang="pt-BR" dirty="0" smtClean="0">
                <a:solidFill>
                  <a:schemeClr val="bg1"/>
                </a:solidFill>
                <a:latin typeface="Arial Black" pitchFamily="34" charset="0"/>
                <a:cs typeface="Arial" pitchFamily="34" charset="0"/>
              </a:rPr>
              <a:t>Obrigado!</a:t>
            </a:r>
            <a:endParaRPr lang="pt-BR" dirty="0">
              <a:solidFill>
                <a:schemeClr val="bg1"/>
              </a:solidFill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3" name="Título 1"/>
          <p:cNvSpPr txBox="1">
            <a:spLocks/>
          </p:cNvSpPr>
          <p:nvPr/>
        </p:nvSpPr>
        <p:spPr>
          <a:xfrm>
            <a:off x="251520" y="548680"/>
            <a:ext cx="6372200" cy="23762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2800" dirty="0" err="1" smtClean="0">
                <a:solidFill>
                  <a:schemeClr val="bg1"/>
                </a:solidFill>
                <a:latin typeface="Arial Black" pitchFamily="34" charset="0"/>
                <a:cs typeface="Arial" pitchFamily="34" charset="0"/>
              </a:rPr>
              <a:t>Valdenis</a:t>
            </a:r>
            <a:r>
              <a:rPr lang="pt-BR" sz="2800" dirty="0" smtClean="0">
                <a:solidFill>
                  <a:schemeClr val="bg1"/>
                </a:solidFill>
                <a:latin typeface="Arial Black" pitchFamily="34" charset="0"/>
                <a:cs typeface="Arial" pitchFamily="34" charset="0"/>
              </a:rPr>
              <a:t> Rabelo Coutinho</a:t>
            </a:r>
          </a:p>
          <a:p>
            <a:pPr algn="l"/>
            <a:r>
              <a:rPr lang="pt-BR" sz="2800" dirty="0" smtClean="0">
                <a:solidFill>
                  <a:schemeClr val="bg1"/>
                </a:solidFill>
                <a:latin typeface="Arial Black" pitchFamily="34" charset="0"/>
                <a:cs typeface="Arial" pitchFamily="34" charset="0"/>
              </a:rPr>
              <a:t>Diretor Executivo Técnico</a:t>
            </a:r>
          </a:p>
          <a:p>
            <a:pPr algn="l"/>
            <a:r>
              <a:rPr lang="pt-BR" sz="2000" dirty="0" smtClean="0">
                <a:solidFill>
                  <a:schemeClr val="bg1"/>
                </a:solidFill>
                <a:latin typeface="Arial Black" pitchFamily="34" charset="0"/>
                <a:cs typeface="Arial" pitchFamily="34" charset="0"/>
              </a:rPr>
              <a:t>Valdenis_Coutinho@Hotmail.com </a:t>
            </a:r>
            <a:endParaRPr lang="pt-BR" sz="2000" dirty="0">
              <a:solidFill>
                <a:schemeClr val="bg1"/>
              </a:solidFill>
              <a:latin typeface="Arial Black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1311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467544" y="1628800"/>
            <a:ext cx="7776864" cy="3672408"/>
          </a:xfrm>
        </p:spPr>
        <p:txBody>
          <a:bodyPr>
            <a:normAutofit lnSpcReduction="10000"/>
          </a:bodyPr>
          <a:lstStyle/>
          <a:p>
            <a:r>
              <a:rPr lang="pt-BR" sz="4000" b="1" dirty="0">
                <a:solidFill>
                  <a:schemeClr val="tx1"/>
                </a:solidFill>
                <a:latin typeface="Arial Black" pitchFamily="34" charset="0"/>
                <a:cs typeface="Arial" pitchFamily="34" charset="0"/>
              </a:rPr>
              <a:t>O estado </a:t>
            </a:r>
            <a:r>
              <a:rPr lang="pt-BR" sz="4000" b="1" dirty="0" smtClean="0">
                <a:solidFill>
                  <a:schemeClr val="tx1"/>
                </a:solidFill>
                <a:latin typeface="Arial Black" pitchFamily="34" charset="0"/>
                <a:cs typeface="Arial" pitchFamily="34" charset="0"/>
              </a:rPr>
              <a:t>do </a:t>
            </a:r>
            <a:r>
              <a:rPr lang="pt-BR" sz="4000" b="1" dirty="0">
                <a:solidFill>
                  <a:schemeClr val="tx1"/>
                </a:solidFill>
                <a:latin typeface="Arial Black" pitchFamily="34" charset="0"/>
                <a:cs typeface="Arial" pitchFamily="34" charset="0"/>
              </a:rPr>
              <a:t>Ceará vem atravessando desde o ano de 2012 uma das mais intensas secas, com índices pluviométricos abaixo da média histórica</a:t>
            </a:r>
          </a:p>
        </p:txBody>
      </p:sp>
      <p:pic>
        <p:nvPicPr>
          <p:cNvPr id="4" name="Picture 2" descr="C:\Users\ATENDI~1\AppData\Local\Temp\Rar$DIa0.472\saae - ofic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0699" y="6082936"/>
            <a:ext cx="715797" cy="73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8271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539552" y="332656"/>
            <a:ext cx="7772400" cy="936104"/>
          </a:xfrm>
        </p:spPr>
        <p:txBody>
          <a:bodyPr>
            <a:normAutofit fontScale="90000"/>
          </a:bodyPr>
          <a:lstStyle/>
          <a:p>
            <a:r>
              <a:rPr lang="pt-BR" b="1" dirty="0" smtClean="0">
                <a:latin typeface="Arial Black" pitchFamily="34" charset="0"/>
                <a:cs typeface="Arial" pitchFamily="34" charset="0"/>
              </a:rPr>
              <a:t>Localização de Morada Nova</a:t>
            </a:r>
            <a:endParaRPr lang="pt-BR" b="1" dirty="0">
              <a:latin typeface="Arial Black" pitchFamily="34" charset="0"/>
              <a:cs typeface="Arial" pitchFamily="34" charset="0"/>
            </a:endParaRPr>
          </a:p>
        </p:txBody>
      </p:sp>
      <p:pic>
        <p:nvPicPr>
          <p:cNvPr id="3" name="Picture 2" descr="C:\Users\ATENDI~1\AppData\Local\Temp\Rar$DIa0.472\saae - ofic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9408" y="6082936"/>
            <a:ext cx="715797" cy="73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7579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t="-2000" r="-17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539552" y="404664"/>
            <a:ext cx="8064896" cy="936104"/>
          </a:xfrm>
        </p:spPr>
        <p:txBody>
          <a:bodyPr>
            <a:normAutofit/>
          </a:bodyPr>
          <a:lstStyle/>
          <a:p>
            <a:r>
              <a:rPr lang="pt-BR" sz="3800" b="1" dirty="0" smtClean="0">
                <a:latin typeface="Arial Black" pitchFamily="34" charset="0"/>
                <a:cs typeface="Arial" pitchFamily="34" charset="0"/>
              </a:rPr>
              <a:t>Localização de Morada Nova</a:t>
            </a:r>
            <a:endParaRPr lang="pt-BR" sz="3800" b="1" dirty="0"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611560" y="1844824"/>
            <a:ext cx="7488832" cy="4320480"/>
          </a:xfrm>
        </p:spPr>
        <p:txBody>
          <a:bodyPr>
            <a:normAutofit/>
          </a:bodyPr>
          <a:lstStyle/>
          <a:p>
            <a:r>
              <a:rPr lang="pt-BR" b="1" dirty="0">
                <a:solidFill>
                  <a:schemeClr val="tx1"/>
                </a:solidFill>
                <a:latin typeface="Arial Black" pitchFamily="34" charset="0"/>
                <a:cs typeface="Arial" pitchFamily="34" charset="0"/>
              </a:rPr>
              <a:t>O Município de Morada Nova está situado </a:t>
            </a:r>
            <a:r>
              <a:rPr lang="pt-BR" b="1" dirty="0" smtClean="0">
                <a:solidFill>
                  <a:schemeClr val="tx1"/>
                </a:solidFill>
                <a:latin typeface="Arial Black" pitchFamily="34" charset="0"/>
                <a:cs typeface="Arial" pitchFamily="34" charset="0"/>
              </a:rPr>
              <a:t>na bacia hidrográfica do rio </a:t>
            </a:r>
            <a:r>
              <a:rPr lang="pt-BR" b="1" dirty="0" err="1" smtClean="0">
                <a:solidFill>
                  <a:schemeClr val="tx1"/>
                </a:solidFill>
                <a:latin typeface="Arial Black" pitchFamily="34" charset="0"/>
                <a:cs typeface="Arial" pitchFamily="34" charset="0"/>
              </a:rPr>
              <a:t>Banabuiu</a:t>
            </a:r>
            <a:r>
              <a:rPr lang="pt-BR" b="1" dirty="0" smtClean="0">
                <a:solidFill>
                  <a:schemeClr val="tx1"/>
                </a:solidFill>
                <a:latin typeface="Arial Black" pitchFamily="34" charset="0"/>
                <a:cs typeface="Arial" pitchFamily="34" charset="0"/>
              </a:rPr>
              <a:t>, com população aproximada de 65.000 hab. </a:t>
            </a:r>
            <a:r>
              <a:rPr lang="pt-BR" b="1" dirty="0">
                <a:solidFill>
                  <a:schemeClr val="tx1"/>
                </a:solidFill>
                <a:latin typeface="Arial Black" pitchFamily="34" charset="0"/>
                <a:cs typeface="Arial" pitchFamily="34" charset="0"/>
              </a:rPr>
              <a:t>A Sede do Município </a:t>
            </a:r>
            <a:r>
              <a:rPr lang="pt-BR" b="1" dirty="0" smtClean="0">
                <a:solidFill>
                  <a:schemeClr val="tx1"/>
                </a:solidFill>
                <a:latin typeface="Arial Black" pitchFamily="34" charset="0"/>
                <a:cs typeface="Arial" pitchFamily="34" charset="0"/>
              </a:rPr>
              <a:t>dista 167 km da </a:t>
            </a:r>
            <a:r>
              <a:rPr lang="pt-BR" b="1" dirty="0">
                <a:solidFill>
                  <a:schemeClr val="tx1"/>
                </a:solidFill>
                <a:latin typeface="Arial Black" pitchFamily="34" charset="0"/>
                <a:cs typeface="Arial" pitchFamily="34" charset="0"/>
              </a:rPr>
              <a:t>Capital do Estado do </a:t>
            </a:r>
            <a:r>
              <a:rPr lang="pt-BR" b="1" dirty="0" smtClean="0">
                <a:solidFill>
                  <a:schemeClr val="tx1"/>
                </a:solidFill>
                <a:latin typeface="Arial Black" pitchFamily="34" charset="0"/>
                <a:cs typeface="Arial" pitchFamily="34" charset="0"/>
              </a:rPr>
              <a:t>Ceará com área territorial de 2.779km</a:t>
            </a:r>
            <a:r>
              <a:rPr lang="pt-BR" b="1" baseline="30000" dirty="0" smtClean="0">
                <a:solidFill>
                  <a:schemeClr val="tx1"/>
                </a:solidFill>
                <a:latin typeface="Arial Black" pitchFamily="34" charset="0"/>
                <a:cs typeface="Arial" pitchFamily="34" charset="0"/>
              </a:rPr>
              <a:t>2</a:t>
            </a:r>
            <a:r>
              <a:rPr lang="pt-BR" b="1" dirty="0" smtClean="0">
                <a:solidFill>
                  <a:schemeClr val="tx1"/>
                </a:solidFill>
                <a:latin typeface="Arial Black" pitchFamily="34" charset="0"/>
                <a:cs typeface="Arial" pitchFamily="34" charset="0"/>
              </a:rPr>
              <a:t>.</a:t>
            </a:r>
            <a:endParaRPr lang="pt-BR" b="1" dirty="0">
              <a:solidFill>
                <a:schemeClr val="tx1"/>
              </a:solidFill>
              <a:latin typeface="Arial Black" pitchFamily="34" charset="0"/>
              <a:cs typeface="Arial" pitchFamily="34" charset="0"/>
            </a:endParaRPr>
          </a:p>
        </p:txBody>
      </p:sp>
      <p:pic>
        <p:nvPicPr>
          <p:cNvPr id="4" name="Picture 2" descr="C:\Users\ATENDI~1\AppData\Local\Temp\Rar$DIa0.472\saae - ofic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9408" y="5938920"/>
            <a:ext cx="715797" cy="73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1303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907704" y="44625"/>
            <a:ext cx="5036096" cy="1152128"/>
          </a:xfrm>
        </p:spPr>
        <p:txBody>
          <a:bodyPr/>
          <a:lstStyle/>
          <a:p>
            <a:r>
              <a:rPr lang="pt-BR" b="1" dirty="0" smtClean="0">
                <a:latin typeface="Arial Black" pitchFamily="34" charset="0"/>
                <a:cs typeface="Arial" pitchFamily="34" charset="0"/>
              </a:rPr>
              <a:t>Clima</a:t>
            </a:r>
            <a:endParaRPr lang="pt-BR" b="1" dirty="0"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323528" y="1052736"/>
            <a:ext cx="8568952" cy="1584176"/>
          </a:xfrm>
        </p:spPr>
        <p:txBody>
          <a:bodyPr>
            <a:noAutofit/>
          </a:bodyPr>
          <a:lstStyle/>
          <a:p>
            <a:pPr algn="l"/>
            <a:r>
              <a:rPr lang="pt-BR" dirty="0" smtClean="0">
                <a:solidFill>
                  <a:schemeClr val="tx1"/>
                </a:solidFill>
                <a:latin typeface="Arial Black" pitchFamily="34" charset="0"/>
                <a:cs typeface="Arial" pitchFamily="34" charset="0"/>
              </a:rPr>
              <a:t>Temperaturas médias:  </a:t>
            </a:r>
          </a:p>
          <a:p>
            <a:pPr marL="914400" lvl="1" indent="-457200" algn="l">
              <a:buFont typeface="Arial" charset="0"/>
              <a:buChar char="•"/>
            </a:pPr>
            <a:r>
              <a:rPr lang="pt-BR" sz="2600" dirty="0" smtClean="0">
                <a:solidFill>
                  <a:srgbClr val="FF0000"/>
                </a:solidFill>
                <a:latin typeface="Arial Black" pitchFamily="34" charset="0"/>
                <a:cs typeface="Arial" pitchFamily="34" charset="0"/>
              </a:rPr>
              <a:t>máxima </a:t>
            </a:r>
            <a:r>
              <a:rPr lang="pt-BR" sz="2600" dirty="0">
                <a:solidFill>
                  <a:srgbClr val="FF0000"/>
                </a:solidFill>
                <a:latin typeface="Arial Black" pitchFamily="34" charset="0"/>
                <a:cs typeface="Arial" pitchFamily="34" charset="0"/>
              </a:rPr>
              <a:t>de </a:t>
            </a:r>
            <a:r>
              <a:rPr lang="pt-BR" sz="2600" dirty="0" smtClean="0">
                <a:solidFill>
                  <a:srgbClr val="FF0000"/>
                </a:solidFill>
                <a:latin typeface="Arial Black" pitchFamily="34" charset="0"/>
                <a:cs typeface="Arial" pitchFamily="34" charset="0"/>
              </a:rPr>
              <a:t>35</a:t>
            </a:r>
            <a:r>
              <a:rPr lang="pt-BR" sz="2600" baseline="30000" dirty="0" smtClean="0">
                <a:solidFill>
                  <a:srgbClr val="FF0000"/>
                </a:solidFill>
                <a:latin typeface="Arial Black" pitchFamily="34" charset="0"/>
                <a:cs typeface="Arial" pitchFamily="34" charset="0"/>
              </a:rPr>
              <a:t>o</a:t>
            </a:r>
            <a:r>
              <a:rPr lang="pt-BR" sz="2600" dirty="0" smtClean="0">
                <a:solidFill>
                  <a:srgbClr val="FF0000"/>
                </a:solidFill>
                <a:latin typeface="Arial Black" pitchFamily="34" charset="0"/>
                <a:cs typeface="Arial" pitchFamily="34" charset="0"/>
              </a:rPr>
              <a:t>C</a:t>
            </a:r>
          </a:p>
          <a:p>
            <a:pPr marL="914400" lvl="1" indent="-457200" algn="l">
              <a:buFont typeface="Arial" charset="0"/>
              <a:buChar char="•"/>
            </a:pPr>
            <a:r>
              <a:rPr lang="pt-BR" sz="2600" dirty="0" smtClean="0">
                <a:solidFill>
                  <a:srgbClr val="FF0000"/>
                </a:solidFill>
                <a:latin typeface="Arial Black" pitchFamily="34" charset="0"/>
                <a:cs typeface="Arial" pitchFamily="34" charset="0"/>
              </a:rPr>
              <a:t>mínima </a:t>
            </a:r>
            <a:r>
              <a:rPr lang="pt-BR" sz="2600" dirty="0">
                <a:solidFill>
                  <a:srgbClr val="FF0000"/>
                </a:solidFill>
                <a:latin typeface="Arial Black" pitchFamily="34" charset="0"/>
                <a:cs typeface="Arial" pitchFamily="34" charset="0"/>
              </a:rPr>
              <a:t>de </a:t>
            </a:r>
            <a:r>
              <a:rPr lang="pt-BR" sz="2600" dirty="0" smtClean="0">
                <a:solidFill>
                  <a:srgbClr val="FF0000"/>
                </a:solidFill>
                <a:latin typeface="Arial Black" pitchFamily="34" charset="0"/>
                <a:cs typeface="Arial" pitchFamily="34" charset="0"/>
              </a:rPr>
              <a:t>25</a:t>
            </a:r>
            <a:r>
              <a:rPr lang="pt-BR" sz="2600" baseline="30000" dirty="0" smtClean="0">
                <a:solidFill>
                  <a:srgbClr val="FF0000"/>
                </a:solidFill>
                <a:latin typeface="Arial Black" pitchFamily="34" charset="0"/>
                <a:cs typeface="Arial" pitchFamily="34" charset="0"/>
              </a:rPr>
              <a:t>o</a:t>
            </a:r>
            <a:r>
              <a:rPr lang="pt-BR" sz="2600" dirty="0" smtClean="0">
                <a:solidFill>
                  <a:srgbClr val="FF0000"/>
                </a:solidFill>
                <a:latin typeface="Arial Black" pitchFamily="34" charset="0"/>
                <a:cs typeface="Arial" pitchFamily="34" charset="0"/>
              </a:rPr>
              <a:t>C</a:t>
            </a:r>
            <a:endParaRPr lang="pt-BR" sz="2600" dirty="0" smtClean="0">
              <a:solidFill>
                <a:schemeClr val="tx1"/>
              </a:solidFill>
              <a:latin typeface="Arial Black" pitchFamily="34" charset="0"/>
              <a:cs typeface="Arial" pitchFamily="34" charset="0"/>
            </a:endParaRPr>
          </a:p>
          <a:p>
            <a:endParaRPr lang="pt-BR" sz="2800" dirty="0" smtClean="0">
              <a:solidFill>
                <a:schemeClr val="tx1"/>
              </a:solidFill>
              <a:latin typeface="Arial Black" pitchFamily="34" charset="0"/>
              <a:cs typeface="Arial" pitchFamily="34" charset="0"/>
            </a:endParaRPr>
          </a:p>
          <a:p>
            <a:endParaRPr lang="pt-BR" sz="2800" dirty="0" smtClean="0">
              <a:solidFill>
                <a:schemeClr val="tx1"/>
              </a:solidFill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4" name="Subtítulo 2"/>
          <p:cNvSpPr txBox="1">
            <a:spLocks/>
          </p:cNvSpPr>
          <p:nvPr/>
        </p:nvSpPr>
        <p:spPr>
          <a:xfrm>
            <a:off x="462608" y="2784624"/>
            <a:ext cx="8568952" cy="15841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t-BR" sz="2800" dirty="0" smtClean="0">
              <a:solidFill>
                <a:schemeClr val="tx1"/>
              </a:solidFill>
              <a:latin typeface="Arial Black" pitchFamily="34" charset="0"/>
              <a:cs typeface="Arial" pitchFamily="34" charset="0"/>
            </a:endParaRPr>
          </a:p>
          <a:p>
            <a:endParaRPr lang="pt-BR" sz="2800" dirty="0" smtClean="0">
              <a:solidFill>
                <a:schemeClr val="tx1"/>
              </a:solidFill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467544" y="2636912"/>
            <a:ext cx="835292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3200" dirty="0">
                <a:latin typeface="Arial Black" pitchFamily="34" charset="0"/>
                <a:cs typeface="Arial" pitchFamily="34" charset="0"/>
              </a:rPr>
              <a:t>Precipitação Pluviométrica média: </a:t>
            </a:r>
            <a:endParaRPr lang="pt-BR" sz="3200" dirty="0" smtClean="0">
              <a:latin typeface="Arial Black" pitchFamily="34" charset="0"/>
              <a:cs typeface="Arial" pitchFamily="34" charset="0"/>
            </a:endParaRPr>
          </a:p>
          <a:p>
            <a:pPr marL="914400" lvl="1" indent="-457200">
              <a:buFont typeface="Arial" pitchFamily="34" charset="0"/>
              <a:buChar char="•"/>
            </a:pPr>
            <a:r>
              <a:rPr lang="pt-BR" sz="2600" dirty="0" smtClean="0">
                <a:solidFill>
                  <a:srgbClr val="FF0000"/>
                </a:solidFill>
                <a:latin typeface="Arial Black" pitchFamily="34" charset="0"/>
                <a:cs typeface="Arial" pitchFamily="34" charset="0"/>
              </a:rPr>
              <a:t>706,9 </a:t>
            </a:r>
            <a:r>
              <a:rPr lang="pt-BR" sz="2600" dirty="0">
                <a:solidFill>
                  <a:srgbClr val="FF0000"/>
                </a:solidFill>
                <a:latin typeface="Arial Black" pitchFamily="34" charset="0"/>
                <a:cs typeface="Arial" pitchFamily="34" charset="0"/>
              </a:rPr>
              <a:t>mm</a:t>
            </a:r>
            <a:endParaRPr lang="pt-BR" sz="2600" dirty="0">
              <a:solidFill>
                <a:srgbClr val="FF0000"/>
              </a:solidFill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535254" y="3645024"/>
            <a:ext cx="4605748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3200" dirty="0" smtClean="0">
                <a:latin typeface="Arial Black" pitchFamily="34" charset="0"/>
                <a:cs typeface="Arial" pitchFamily="34" charset="0"/>
              </a:rPr>
              <a:t>Nos últimos 6 anos:</a:t>
            </a:r>
          </a:p>
          <a:p>
            <a:endParaRPr lang="pt-BR" sz="3200" dirty="0"/>
          </a:p>
        </p:txBody>
      </p:sp>
      <p:sp>
        <p:nvSpPr>
          <p:cNvPr id="7" name="Retângulo 6"/>
          <p:cNvSpPr/>
          <p:nvPr/>
        </p:nvSpPr>
        <p:spPr>
          <a:xfrm>
            <a:off x="467544" y="4183633"/>
            <a:ext cx="5816016" cy="29238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914400" lvl="1" indent="-457200">
              <a:buFont typeface="Arial" charset="0"/>
              <a:buChar char="•"/>
            </a:pPr>
            <a:r>
              <a:rPr lang="pt-BR" sz="2600" dirty="0" smtClean="0">
                <a:solidFill>
                  <a:srgbClr val="FF0000"/>
                </a:solidFill>
                <a:latin typeface="Arial Black" pitchFamily="34" charset="0"/>
              </a:rPr>
              <a:t>2012</a:t>
            </a:r>
            <a:r>
              <a:rPr lang="pt-BR" sz="2600" dirty="0">
                <a:solidFill>
                  <a:srgbClr val="FF0000"/>
                </a:solidFill>
                <a:latin typeface="Arial Black" pitchFamily="34" charset="0"/>
              </a:rPr>
              <a:t>: 447,5 mm (-37,20</a:t>
            </a:r>
            <a:r>
              <a:rPr lang="pt-BR" sz="2600" dirty="0" smtClean="0">
                <a:solidFill>
                  <a:srgbClr val="FF0000"/>
                </a:solidFill>
                <a:latin typeface="Arial Black" pitchFamily="34" charset="0"/>
              </a:rPr>
              <a:t>%)</a:t>
            </a:r>
          </a:p>
          <a:p>
            <a:pPr marL="914400" lvl="1" indent="-457200">
              <a:buFont typeface="Arial" charset="0"/>
              <a:buChar char="•"/>
            </a:pPr>
            <a:r>
              <a:rPr lang="pt-BR" sz="2600" dirty="0" smtClean="0">
                <a:solidFill>
                  <a:srgbClr val="FF0000"/>
                </a:solidFill>
                <a:latin typeface="Arial Black" pitchFamily="34" charset="0"/>
              </a:rPr>
              <a:t>2013</a:t>
            </a:r>
            <a:r>
              <a:rPr lang="pt-BR" sz="2600" dirty="0">
                <a:solidFill>
                  <a:srgbClr val="FF0000"/>
                </a:solidFill>
                <a:latin typeface="Arial Black" pitchFamily="34" charset="0"/>
              </a:rPr>
              <a:t>: </a:t>
            </a:r>
            <a:r>
              <a:rPr lang="pt-BR" sz="2600" dirty="0" smtClean="0">
                <a:solidFill>
                  <a:srgbClr val="FF0000"/>
                </a:solidFill>
                <a:latin typeface="Arial Black" pitchFamily="34" charset="0"/>
              </a:rPr>
              <a:t>703.0 </a:t>
            </a:r>
            <a:r>
              <a:rPr lang="pt-BR" sz="2600" dirty="0">
                <a:solidFill>
                  <a:srgbClr val="FF0000"/>
                </a:solidFill>
                <a:latin typeface="Arial Black" pitchFamily="34" charset="0"/>
              </a:rPr>
              <a:t>mm (- 0,60</a:t>
            </a:r>
            <a:r>
              <a:rPr lang="pt-BR" sz="2600" dirty="0" smtClean="0">
                <a:solidFill>
                  <a:srgbClr val="FF0000"/>
                </a:solidFill>
                <a:latin typeface="Arial Black" pitchFamily="34" charset="0"/>
              </a:rPr>
              <a:t>%)</a:t>
            </a:r>
          </a:p>
          <a:p>
            <a:pPr marL="914400" lvl="1" indent="-457200">
              <a:buFont typeface="Arial" charset="0"/>
              <a:buChar char="•"/>
            </a:pPr>
            <a:r>
              <a:rPr lang="pt-BR" sz="2600" dirty="0" smtClean="0">
                <a:solidFill>
                  <a:srgbClr val="FF0000"/>
                </a:solidFill>
                <a:latin typeface="Arial Black" pitchFamily="34" charset="0"/>
              </a:rPr>
              <a:t>2014</a:t>
            </a:r>
            <a:r>
              <a:rPr lang="pt-BR" sz="2600" dirty="0">
                <a:solidFill>
                  <a:srgbClr val="FF0000"/>
                </a:solidFill>
                <a:latin typeface="Arial Black" pitchFamily="34" charset="0"/>
              </a:rPr>
              <a:t>: 667,7 mm (-5,60</a:t>
            </a:r>
            <a:r>
              <a:rPr lang="pt-BR" sz="2600" dirty="0" smtClean="0">
                <a:solidFill>
                  <a:srgbClr val="FF0000"/>
                </a:solidFill>
                <a:latin typeface="Arial Black" pitchFamily="34" charset="0"/>
              </a:rPr>
              <a:t>%)</a:t>
            </a:r>
          </a:p>
          <a:p>
            <a:pPr marL="914400" lvl="1" indent="-457200">
              <a:buFont typeface="Arial" charset="0"/>
              <a:buChar char="•"/>
            </a:pPr>
            <a:r>
              <a:rPr lang="pt-BR" sz="2600" dirty="0" smtClean="0">
                <a:solidFill>
                  <a:srgbClr val="FF0000"/>
                </a:solidFill>
                <a:latin typeface="Arial Black" pitchFamily="34" charset="0"/>
              </a:rPr>
              <a:t>2015</a:t>
            </a:r>
            <a:r>
              <a:rPr lang="pt-BR" sz="2600" dirty="0">
                <a:solidFill>
                  <a:srgbClr val="FF0000"/>
                </a:solidFill>
                <a:latin typeface="Arial Black" pitchFamily="34" charset="0"/>
              </a:rPr>
              <a:t>: 585,0 mm (-17,2</a:t>
            </a:r>
            <a:r>
              <a:rPr lang="pt-BR" sz="2600" dirty="0" smtClean="0">
                <a:solidFill>
                  <a:srgbClr val="FF0000"/>
                </a:solidFill>
                <a:latin typeface="Arial Black" pitchFamily="34" charset="0"/>
              </a:rPr>
              <a:t>%)</a:t>
            </a:r>
          </a:p>
          <a:p>
            <a:pPr marL="914400" lvl="1" indent="-457200">
              <a:buFont typeface="Arial" charset="0"/>
              <a:buChar char="•"/>
            </a:pPr>
            <a:r>
              <a:rPr lang="pt-BR" sz="2600" dirty="0" smtClean="0">
                <a:solidFill>
                  <a:srgbClr val="FF0000"/>
                </a:solidFill>
                <a:latin typeface="Arial Black" pitchFamily="34" charset="0"/>
              </a:rPr>
              <a:t>2016</a:t>
            </a:r>
            <a:r>
              <a:rPr lang="pt-BR" sz="2600" dirty="0">
                <a:solidFill>
                  <a:srgbClr val="FF0000"/>
                </a:solidFill>
                <a:latin typeface="Arial Black" pitchFamily="34" charset="0"/>
              </a:rPr>
              <a:t>: 478,7 mm (-32,3</a:t>
            </a:r>
            <a:r>
              <a:rPr lang="pt-BR" sz="2600" dirty="0" smtClean="0">
                <a:solidFill>
                  <a:srgbClr val="FF0000"/>
                </a:solidFill>
                <a:latin typeface="Arial Black" pitchFamily="34" charset="0"/>
              </a:rPr>
              <a:t>%)</a:t>
            </a:r>
          </a:p>
          <a:p>
            <a:pPr marL="914400" lvl="1" indent="-457200">
              <a:buFont typeface="Arial" charset="0"/>
              <a:buChar char="•"/>
            </a:pPr>
            <a:r>
              <a:rPr lang="pt-BR" sz="2600" dirty="0" smtClean="0">
                <a:solidFill>
                  <a:srgbClr val="FF0000"/>
                </a:solidFill>
                <a:latin typeface="Arial Black" pitchFamily="34" charset="0"/>
              </a:rPr>
              <a:t>2017</a:t>
            </a:r>
            <a:r>
              <a:rPr lang="pt-BR" sz="2600" dirty="0">
                <a:solidFill>
                  <a:srgbClr val="FF0000"/>
                </a:solidFill>
                <a:latin typeface="Arial Black" pitchFamily="34" charset="0"/>
              </a:rPr>
              <a:t>: 661,0 mm (-6,50%)</a:t>
            </a:r>
          </a:p>
          <a:p>
            <a:pPr marL="914400" lvl="1" indent="-457200">
              <a:buFont typeface="Arial" charset="0"/>
              <a:buChar char="•"/>
            </a:pPr>
            <a:endParaRPr lang="pt-BR" sz="2800" dirty="0">
              <a:latin typeface="Arial Black" pitchFamily="34" charset="0"/>
              <a:cs typeface="Arial" pitchFamily="34" charset="0"/>
            </a:endParaRPr>
          </a:p>
        </p:txBody>
      </p:sp>
      <p:pic>
        <p:nvPicPr>
          <p:cNvPr id="8" name="Picture 2" descr="C:\Users\ATENDI~1\AppData\Local\Temp\Rar$DIa0.472\saae - ofic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9408" y="5938920"/>
            <a:ext cx="715797" cy="73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7763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  <p:bldP spid="5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16024" y="-27384"/>
            <a:ext cx="7268344" cy="1224136"/>
          </a:xfrm>
        </p:spPr>
        <p:txBody>
          <a:bodyPr>
            <a:normAutofit fontScale="90000"/>
          </a:bodyPr>
          <a:lstStyle/>
          <a:p>
            <a:r>
              <a:rPr lang="pt-BR" dirty="0" smtClean="0">
                <a:latin typeface="Arial Black" pitchFamily="34" charset="0"/>
                <a:cs typeface="Arial" pitchFamily="34" charset="0"/>
              </a:rPr>
              <a:t>SAAE DE MORADA NOVA</a:t>
            </a:r>
            <a:endParaRPr lang="pt-BR" dirty="0"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347801" y="1484784"/>
            <a:ext cx="8496944" cy="4176464"/>
          </a:xfrm>
        </p:spPr>
        <p:txBody>
          <a:bodyPr>
            <a:normAutofit lnSpcReduction="10000"/>
          </a:bodyPr>
          <a:lstStyle/>
          <a:p>
            <a:r>
              <a:rPr lang="pt-BR" sz="3600" dirty="0">
                <a:solidFill>
                  <a:schemeClr val="tx1"/>
                </a:solidFill>
                <a:latin typeface="Arial Black" pitchFamily="34" charset="0"/>
                <a:cs typeface="Arial" pitchFamily="34" charset="0"/>
              </a:rPr>
              <a:t>O SAAE – SERVIÇO AUTÔNOMO DE ÁGUA E ESGOTO de Morada Nova é uma autarquia municipal, criada oficialmente através da </a:t>
            </a:r>
            <a:r>
              <a:rPr lang="pt-BR" sz="3600" dirty="0">
                <a:solidFill>
                  <a:schemeClr val="tx1"/>
                </a:solidFill>
                <a:latin typeface="Arial Black" pitchFamily="34" charset="0"/>
                <a:cs typeface="Arial" pitchFamily="34" charset="0"/>
                <a:hlinkClick r:id="rId3"/>
              </a:rPr>
              <a:t>Lei n°225/61</a:t>
            </a:r>
            <a:r>
              <a:rPr lang="pt-BR" sz="3600" dirty="0">
                <a:solidFill>
                  <a:schemeClr val="tx1"/>
                </a:solidFill>
                <a:latin typeface="Arial Black" pitchFamily="34" charset="0"/>
                <a:cs typeface="Arial" pitchFamily="34" charset="0"/>
              </a:rPr>
              <a:t>, com o objetivo principal de fornecer água para consumo humano à cidade de Morada Nova</a:t>
            </a:r>
            <a:r>
              <a:rPr lang="pt-BR" sz="3600" dirty="0" smtClean="0">
                <a:solidFill>
                  <a:schemeClr val="tx1"/>
                </a:solidFill>
                <a:latin typeface="Arial Black" pitchFamily="34" charset="0"/>
                <a:cs typeface="Arial" pitchFamily="34" charset="0"/>
              </a:rPr>
              <a:t>.</a:t>
            </a:r>
            <a:endParaRPr lang="pt-BR" sz="3600" dirty="0">
              <a:solidFill>
                <a:schemeClr val="tx1"/>
              </a:solidFill>
              <a:latin typeface="Arial Black" pitchFamily="34" charset="0"/>
              <a:cs typeface="Arial" pitchFamily="34" charset="0"/>
            </a:endParaRPr>
          </a:p>
        </p:txBody>
      </p:sp>
      <p:pic>
        <p:nvPicPr>
          <p:cNvPr id="5" name="Picture 2" descr="C:\Users\ATENDI~1\AppData\Local\Temp\Rar$DIa0.472\saae - ofic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9408" y="5938920"/>
            <a:ext cx="715797" cy="73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0406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74948" y="2752328"/>
            <a:ext cx="8229600" cy="1540768"/>
          </a:xfrm>
        </p:spPr>
        <p:txBody>
          <a:bodyPr>
            <a:normAutofit/>
          </a:bodyPr>
          <a:lstStyle/>
          <a:p>
            <a:r>
              <a:rPr lang="pt-BR" dirty="0" smtClean="0">
                <a:latin typeface="Arial Black" pitchFamily="34" charset="0"/>
              </a:rPr>
              <a:t>Sistemas de Abastecimentos: 23</a:t>
            </a:r>
          </a:p>
          <a:p>
            <a:r>
              <a:rPr lang="pt-BR" dirty="0" smtClean="0">
                <a:latin typeface="Arial Black" pitchFamily="34" charset="0"/>
              </a:rPr>
              <a:t>Quadro Funcional: 71 funcionários</a:t>
            </a:r>
            <a:endParaRPr lang="pt-BR" dirty="0">
              <a:latin typeface="Arial Black" pitchFamily="34" charset="0"/>
            </a:endParaRPr>
          </a:p>
        </p:txBody>
      </p:sp>
      <p:sp>
        <p:nvSpPr>
          <p:cNvPr id="4" name="Título 1"/>
          <p:cNvSpPr txBox="1">
            <a:spLocks/>
          </p:cNvSpPr>
          <p:nvPr/>
        </p:nvSpPr>
        <p:spPr>
          <a:xfrm>
            <a:off x="755576" y="260648"/>
            <a:ext cx="7268344" cy="12241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mtClean="0">
                <a:latin typeface="Arial Black" pitchFamily="34" charset="0"/>
                <a:cs typeface="Arial" pitchFamily="34" charset="0"/>
              </a:rPr>
              <a:t>SAAE DE MORADA NOVA</a:t>
            </a:r>
            <a:endParaRPr lang="pt-BR" dirty="0">
              <a:latin typeface="Arial Black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0652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Angles</Template>
  <TotalTime>2591</TotalTime>
  <Words>467</Words>
  <Application>Microsoft Office PowerPoint</Application>
  <PresentationFormat>Apresentação na tela (4:3)</PresentationFormat>
  <Paragraphs>105</Paragraphs>
  <Slides>38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38</vt:i4>
      </vt:variant>
    </vt:vector>
  </HeadingPairs>
  <TitlesOfParts>
    <vt:vector size="42" baseType="lpstr">
      <vt:lpstr>Arial</vt:lpstr>
      <vt:lpstr>Arial Black</vt:lpstr>
      <vt:lpstr>Calibri</vt:lpstr>
      <vt:lpstr>Tema do Office</vt:lpstr>
      <vt:lpstr>Mudanças Climáticas, enfretamento da crise hídrica e convivência com a seca</vt:lpstr>
      <vt:lpstr>Apresentação do PowerPoint</vt:lpstr>
      <vt:lpstr>Apresentação do PowerPoint</vt:lpstr>
      <vt:lpstr>Apresentação do PowerPoint</vt:lpstr>
      <vt:lpstr>Localização de Morada Nova</vt:lpstr>
      <vt:lpstr>Localização de Morada Nova</vt:lpstr>
      <vt:lpstr>Clima</vt:lpstr>
      <vt:lpstr>SAAE DE MORADA NOVA</vt:lpstr>
      <vt:lpstr>Apresentação do PowerPoint</vt:lpstr>
      <vt:lpstr>Apresentação do PowerPoint</vt:lpstr>
      <vt:lpstr>Fontes hídricas a partir de 2012</vt:lpstr>
      <vt:lpstr>Apresentação do PowerPoint</vt:lpstr>
      <vt:lpstr>Apresentação do PowerPoint</vt:lpstr>
      <vt:lpstr>Arrojado Lisboa</vt:lpstr>
      <vt:lpstr>Castanhão</vt:lpstr>
      <vt:lpstr>Cipoada</vt:lpstr>
      <vt:lpstr>Poço do Barro</vt:lpstr>
      <vt:lpstr>Batentes</vt:lpstr>
      <vt:lpstr>Sistema - Batentes</vt:lpstr>
      <vt:lpstr>Rio Banabuiu</vt:lpstr>
      <vt:lpstr>Medidas Mitigadoras</vt:lpstr>
      <vt:lpstr>Sistema - Batentes</vt:lpstr>
      <vt:lpstr>AMR ETA SEDE</vt:lpstr>
      <vt:lpstr>Sítio Tapera</vt:lpstr>
      <vt:lpstr>Roldão – Antiga Captação</vt:lpstr>
      <vt:lpstr>Alto Alegre   Antiga Captação</vt:lpstr>
      <vt:lpstr>Escavação de poço no aluvião do Rio Banabuiu</vt:lpstr>
      <vt:lpstr>Instalação de bombas em poços perfurados pelo Estado</vt:lpstr>
      <vt:lpstr>Apresentação do PowerPoint</vt:lpstr>
      <vt:lpstr>Caixas d´água nas comunidades</vt:lpstr>
      <vt:lpstr>Apresentação do PowerPoint</vt:lpstr>
      <vt:lpstr>Implantação da Adutora de água bruta Canal da Integração - São João do Aruaru</vt:lpstr>
      <vt:lpstr>Interligação de Sistemas</vt:lpstr>
      <vt:lpstr>Apresentação do PowerPoint</vt:lpstr>
      <vt:lpstr>Campanhas</vt:lpstr>
      <vt:lpstr>Reunião na COGERH</vt:lpstr>
      <vt:lpstr>Adutora Uiraponga</vt:lpstr>
      <vt:lpstr>Obrigado!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Atendimento4</dc:creator>
  <cp:lastModifiedBy>3721</cp:lastModifiedBy>
  <cp:revision>76</cp:revision>
  <cp:lastPrinted>2018-05-25T11:15:39Z</cp:lastPrinted>
  <dcterms:created xsi:type="dcterms:W3CDTF">2018-05-22T10:28:16Z</dcterms:created>
  <dcterms:modified xsi:type="dcterms:W3CDTF">2018-05-28T17:55:42Z</dcterms:modified>
</cp:coreProperties>
</file>