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8" r:id="rId3"/>
    <p:sldId id="260" r:id="rId4"/>
    <p:sldId id="261" r:id="rId5"/>
    <p:sldId id="262" r:id="rId6"/>
    <p:sldId id="259" r:id="rId7"/>
    <p:sldId id="263" r:id="rId8"/>
    <p:sldId id="268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270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43BFC9-BCBE-4FBF-8CEC-41229FE98F4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B3831E4-490A-4C27-93B9-D417C2AEF4DA}">
      <dgm:prSet phldrT="[Texto]"/>
      <dgm:spPr/>
      <dgm:t>
        <a:bodyPr/>
        <a:lstStyle/>
        <a:p>
          <a:r>
            <a:rPr lang="pt-BR" dirty="0"/>
            <a:t>Presidência</a:t>
          </a:r>
        </a:p>
      </dgm:t>
    </dgm:pt>
    <dgm:pt modelId="{1EDF8CD8-37DB-404D-92E4-D055137350FC}" type="parTrans" cxnId="{67FD2366-6737-4D3B-8CA2-54307261F55E}">
      <dgm:prSet/>
      <dgm:spPr/>
      <dgm:t>
        <a:bodyPr/>
        <a:lstStyle/>
        <a:p>
          <a:endParaRPr lang="pt-BR"/>
        </a:p>
      </dgm:t>
    </dgm:pt>
    <dgm:pt modelId="{42F0EEC1-AAE4-4E5C-AD93-CCA28CB44C45}" type="sibTrans" cxnId="{67FD2366-6737-4D3B-8CA2-54307261F55E}">
      <dgm:prSet/>
      <dgm:spPr/>
      <dgm:t>
        <a:bodyPr/>
        <a:lstStyle/>
        <a:p>
          <a:endParaRPr lang="pt-BR"/>
        </a:p>
      </dgm:t>
    </dgm:pt>
    <dgm:pt modelId="{3C042DE4-A938-4F02-8827-D507D1E78773}" type="asst">
      <dgm:prSet phldrT="[Texto]"/>
      <dgm:spPr/>
      <dgm:t>
        <a:bodyPr/>
        <a:lstStyle/>
        <a:p>
          <a:r>
            <a:rPr lang="pt-BR" dirty="0"/>
            <a:t>Procuradoria Jurídica</a:t>
          </a:r>
        </a:p>
      </dgm:t>
    </dgm:pt>
    <dgm:pt modelId="{BBD1EE5D-E518-47A1-AAD8-AB82C5CEF3CD}" type="parTrans" cxnId="{E4997E07-20A9-4F9F-B8F8-C572ED1CD395}">
      <dgm:prSet/>
      <dgm:spPr/>
      <dgm:t>
        <a:bodyPr/>
        <a:lstStyle/>
        <a:p>
          <a:endParaRPr lang="pt-BR"/>
        </a:p>
      </dgm:t>
    </dgm:pt>
    <dgm:pt modelId="{55FCE78D-FD3D-4ADC-A343-4C6CED1C31D0}" type="sibTrans" cxnId="{E4997E07-20A9-4F9F-B8F8-C572ED1CD395}">
      <dgm:prSet/>
      <dgm:spPr/>
      <dgm:t>
        <a:bodyPr/>
        <a:lstStyle/>
        <a:p>
          <a:endParaRPr lang="pt-BR"/>
        </a:p>
      </dgm:t>
    </dgm:pt>
    <dgm:pt modelId="{BD66FA82-D5CA-402B-8C14-51AEC4C6ED3D}">
      <dgm:prSet phldrT="[Texto]"/>
      <dgm:spPr/>
      <dgm:t>
        <a:bodyPr/>
        <a:lstStyle/>
        <a:p>
          <a:r>
            <a:rPr lang="pt-BR" dirty="0"/>
            <a:t>Diretoria Geral</a:t>
          </a:r>
        </a:p>
      </dgm:t>
    </dgm:pt>
    <dgm:pt modelId="{6B3693CE-BA57-4DC3-8394-D7B615E8CD41}" type="parTrans" cxnId="{4FA7C8C8-E3B5-4161-A02B-C37A3AC23149}">
      <dgm:prSet/>
      <dgm:spPr/>
      <dgm:t>
        <a:bodyPr/>
        <a:lstStyle/>
        <a:p>
          <a:endParaRPr lang="pt-BR"/>
        </a:p>
      </dgm:t>
    </dgm:pt>
    <dgm:pt modelId="{8A9E12F1-DEEB-4C88-8AEF-6B59C4D9EE13}" type="sibTrans" cxnId="{4FA7C8C8-E3B5-4161-A02B-C37A3AC23149}">
      <dgm:prSet/>
      <dgm:spPr/>
      <dgm:t>
        <a:bodyPr/>
        <a:lstStyle/>
        <a:p>
          <a:endParaRPr lang="pt-BR"/>
        </a:p>
      </dgm:t>
    </dgm:pt>
    <dgm:pt modelId="{A702438B-92DD-48CE-8460-496198C81543}">
      <dgm:prSet/>
      <dgm:spPr/>
      <dgm:t>
        <a:bodyPr/>
        <a:lstStyle/>
        <a:p>
          <a:r>
            <a:rPr lang="pt-BR" dirty="0"/>
            <a:t>Diretoria Financeira</a:t>
          </a:r>
        </a:p>
      </dgm:t>
    </dgm:pt>
    <dgm:pt modelId="{DEE91E1C-E8B8-4102-83E4-45DE188B96C7}" type="parTrans" cxnId="{8438C5FA-6992-4234-ACC1-3F09FB4FB1DB}">
      <dgm:prSet/>
      <dgm:spPr/>
      <dgm:t>
        <a:bodyPr/>
        <a:lstStyle/>
        <a:p>
          <a:endParaRPr lang="pt-BR"/>
        </a:p>
      </dgm:t>
    </dgm:pt>
    <dgm:pt modelId="{7A69F18F-D9B8-4CAD-A090-EF23937BFE8E}" type="sibTrans" cxnId="{8438C5FA-6992-4234-ACC1-3F09FB4FB1DB}">
      <dgm:prSet/>
      <dgm:spPr/>
      <dgm:t>
        <a:bodyPr/>
        <a:lstStyle/>
        <a:p>
          <a:endParaRPr lang="pt-BR"/>
        </a:p>
      </dgm:t>
    </dgm:pt>
    <dgm:pt modelId="{B2E93D4F-A2C8-4A31-974F-FABD27DA8747}">
      <dgm:prSet/>
      <dgm:spPr/>
      <dgm:t>
        <a:bodyPr/>
        <a:lstStyle/>
        <a:p>
          <a:r>
            <a:rPr lang="pt-BR" dirty="0"/>
            <a:t>Diretoria Comercial</a:t>
          </a:r>
        </a:p>
      </dgm:t>
    </dgm:pt>
    <dgm:pt modelId="{F8148BE1-2D81-4315-9E05-3DB1AAE72067}" type="parTrans" cxnId="{E5CB370D-AB48-4C54-83FF-76E848285969}">
      <dgm:prSet/>
      <dgm:spPr/>
      <dgm:t>
        <a:bodyPr/>
        <a:lstStyle/>
        <a:p>
          <a:endParaRPr lang="pt-BR"/>
        </a:p>
      </dgm:t>
    </dgm:pt>
    <dgm:pt modelId="{DD7A3F25-67B6-44F8-AA3F-6647ED7668D2}" type="sibTrans" cxnId="{E5CB370D-AB48-4C54-83FF-76E848285969}">
      <dgm:prSet/>
      <dgm:spPr/>
      <dgm:t>
        <a:bodyPr/>
        <a:lstStyle/>
        <a:p>
          <a:endParaRPr lang="pt-BR"/>
        </a:p>
      </dgm:t>
    </dgm:pt>
    <dgm:pt modelId="{D2D52FE5-CBC6-4CF4-9EC5-95648FC4C8EF}">
      <dgm:prSet/>
      <dgm:spPr/>
      <dgm:t>
        <a:bodyPr/>
        <a:lstStyle/>
        <a:p>
          <a:r>
            <a:rPr lang="pt-BR" dirty="0"/>
            <a:t>Diretoria Administrativa</a:t>
          </a:r>
        </a:p>
      </dgm:t>
    </dgm:pt>
    <dgm:pt modelId="{C73615CD-8E5E-4699-8833-E123AB90575D}" type="parTrans" cxnId="{0F4F26B6-C999-4EA0-A028-32D6FCB6B8EB}">
      <dgm:prSet/>
      <dgm:spPr/>
      <dgm:t>
        <a:bodyPr/>
        <a:lstStyle/>
        <a:p>
          <a:endParaRPr lang="pt-BR"/>
        </a:p>
      </dgm:t>
    </dgm:pt>
    <dgm:pt modelId="{31C4E475-EF3B-4AD2-BC81-C7C0DDA424AF}" type="sibTrans" cxnId="{0F4F26B6-C999-4EA0-A028-32D6FCB6B8EB}">
      <dgm:prSet/>
      <dgm:spPr/>
      <dgm:t>
        <a:bodyPr/>
        <a:lstStyle/>
        <a:p>
          <a:endParaRPr lang="pt-BR"/>
        </a:p>
      </dgm:t>
    </dgm:pt>
    <dgm:pt modelId="{30A69C9A-D209-4CF6-B4A7-785B480B61F5}">
      <dgm:prSet/>
      <dgm:spPr/>
      <dgm:t>
        <a:bodyPr/>
        <a:lstStyle/>
        <a:p>
          <a:r>
            <a:rPr lang="pt-BR" dirty="0"/>
            <a:t>Diretoria Técnica de Planejamento e Obras</a:t>
          </a:r>
        </a:p>
      </dgm:t>
    </dgm:pt>
    <dgm:pt modelId="{42A016D1-401A-495B-AA26-8DAB6AB0D019}" type="parTrans" cxnId="{7FA19711-DC31-437F-82E7-8E26C06C82E7}">
      <dgm:prSet/>
      <dgm:spPr/>
      <dgm:t>
        <a:bodyPr/>
        <a:lstStyle/>
        <a:p>
          <a:endParaRPr lang="pt-BR"/>
        </a:p>
      </dgm:t>
    </dgm:pt>
    <dgm:pt modelId="{277725E8-E5CA-4E98-BCE7-B1F63966B15F}" type="sibTrans" cxnId="{7FA19711-DC31-437F-82E7-8E26C06C82E7}">
      <dgm:prSet/>
      <dgm:spPr/>
      <dgm:t>
        <a:bodyPr/>
        <a:lstStyle/>
        <a:p>
          <a:endParaRPr lang="pt-BR"/>
        </a:p>
      </dgm:t>
    </dgm:pt>
    <dgm:pt modelId="{9D7EA784-4DAF-4E53-A447-F9DBEBD4F4F1}">
      <dgm:prSet/>
      <dgm:spPr/>
      <dgm:t>
        <a:bodyPr/>
        <a:lstStyle/>
        <a:p>
          <a:r>
            <a:rPr lang="pt-BR" dirty="0"/>
            <a:t>Diretoria Técnica de Tratamento de Água e Esgoto</a:t>
          </a:r>
        </a:p>
      </dgm:t>
    </dgm:pt>
    <dgm:pt modelId="{372718E6-EF1C-4ADF-BD1F-9E7493CE0EE3}" type="parTrans" cxnId="{21D20E62-25CF-4ED2-874F-0A27C1B59D44}">
      <dgm:prSet/>
      <dgm:spPr/>
      <dgm:t>
        <a:bodyPr/>
        <a:lstStyle/>
        <a:p>
          <a:endParaRPr lang="pt-BR"/>
        </a:p>
      </dgm:t>
    </dgm:pt>
    <dgm:pt modelId="{6D34142F-CD8E-4961-A07D-EFA030B1025C}" type="sibTrans" cxnId="{21D20E62-25CF-4ED2-874F-0A27C1B59D44}">
      <dgm:prSet/>
      <dgm:spPr/>
      <dgm:t>
        <a:bodyPr/>
        <a:lstStyle/>
        <a:p>
          <a:endParaRPr lang="pt-BR"/>
        </a:p>
      </dgm:t>
    </dgm:pt>
    <dgm:pt modelId="{4F5741CF-8E88-433D-A536-B0352B5F65AA}">
      <dgm:prSet/>
      <dgm:spPr/>
      <dgm:t>
        <a:bodyPr/>
        <a:lstStyle/>
        <a:p>
          <a:r>
            <a:rPr lang="pt-BR" dirty="0"/>
            <a:t>Diretoria Técnica de Operação e Manutenção</a:t>
          </a:r>
        </a:p>
      </dgm:t>
    </dgm:pt>
    <dgm:pt modelId="{D6328A5D-A9DF-4092-90E0-71DF2FA38B8F}" type="parTrans" cxnId="{E6CB021B-9580-459A-9027-6F23EE1F8D71}">
      <dgm:prSet/>
      <dgm:spPr/>
      <dgm:t>
        <a:bodyPr/>
        <a:lstStyle/>
        <a:p>
          <a:endParaRPr lang="pt-BR"/>
        </a:p>
      </dgm:t>
    </dgm:pt>
    <dgm:pt modelId="{16B45F30-ED61-4BA6-82CB-4464E2B26622}" type="sibTrans" cxnId="{E6CB021B-9580-459A-9027-6F23EE1F8D71}">
      <dgm:prSet/>
      <dgm:spPr/>
      <dgm:t>
        <a:bodyPr/>
        <a:lstStyle/>
        <a:p>
          <a:endParaRPr lang="pt-BR"/>
        </a:p>
      </dgm:t>
    </dgm:pt>
    <dgm:pt modelId="{3597697F-3916-4D1F-B345-B77B67F83FAA}" type="pres">
      <dgm:prSet presAssocID="{D943BFC9-BCBE-4FBF-8CEC-41229FE98F4B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</dgm:pt>
    <dgm:pt modelId="{47632FB4-FFED-4ACD-8D0D-D3FAD519718D}" type="pres">
      <dgm:prSet presAssocID="{FB3831E4-490A-4C27-93B9-D417C2AEF4DA}" presName="hierRoot1" presStyleCnt="0">
        <dgm:presLayoutVars>
          <dgm:hierBranch val="init"/>
        </dgm:presLayoutVars>
      </dgm:prSet>
      <dgm:spPr/>
    </dgm:pt>
    <dgm:pt modelId="{AE105115-6E9E-4E0B-94A5-9FA9A914FED3}" type="pres">
      <dgm:prSet presAssocID="{FB3831E4-490A-4C27-93B9-D417C2AEF4DA}" presName="rootComposite1" presStyleCnt="0"/>
      <dgm:spPr/>
    </dgm:pt>
    <dgm:pt modelId="{0B3A51C5-3036-4B4F-8659-3E11BDCDC8F0}" type="pres">
      <dgm:prSet presAssocID="{FB3831E4-490A-4C27-93B9-D417C2AEF4DA}" presName="rootText1" presStyleLbl="node0" presStyleIdx="0" presStyleCnt="1">
        <dgm:presLayoutVars>
          <dgm:chPref val="3"/>
        </dgm:presLayoutVars>
      </dgm:prSet>
      <dgm:spPr/>
    </dgm:pt>
    <dgm:pt modelId="{242014D2-C1CE-4B54-85F4-4A7B6A396E00}" type="pres">
      <dgm:prSet presAssocID="{FB3831E4-490A-4C27-93B9-D417C2AEF4DA}" presName="rootConnector1" presStyleLbl="node1" presStyleIdx="0" presStyleCnt="0"/>
      <dgm:spPr/>
    </dgm:pt>
    <dgm:pt modelId="{B63B4259-0BEE-4D2B-AB50-9EF457948286}" type="pres">
      <dgm:prSet presAssocID="{FB3831E4-490A-4C27-93B9-D417C2AEF4DA}" presName="hierChild2" presStyleCnt="0"/>
      <dgm:spPr/>
    </dgm:pt>
    <dgm:pt modelId="{AF720E86-F413-441D-B8C0-F20BE0D4D148}" type="pres">
      <dgm:prSet presAssocID="{6B3693CE-BA57-4DC3-8394-D7B615E8CD41}" presName="Name37" presStyleLbl="parChTrans1D2" presStyleIdx="0" presStyleCnt="2"/>
      <dgm:spPr/>
    </dgm:pt>
    <dgm:pt modelId="{EF232BC3-A302-4074-94B7-9C4BD9745D1A}" type="pres">
      <dgm:prSet presAssocID="{BD66FA82-D5CA-402B-8C14-51AEC4C6ED3D}" presName="hierRoot2" presStyleCnt="0">
        <dgm:presLayoutVars>
          <dgm:hierBranch/>
        </dgm:presLayoutVars>
      </dgm:prSet>
      <dgm:spPr/>
    </dgm:pt>
    <dgm:pt modelId="{FC508388-B034-451E-8CF0-94DB7E6E675F}" type="pres">
      <dgm:prSet presAssocID="{BD66FA82-D5CA-402B-8C14-51AEC4C6ED3D}" presName="rootComposite" presStyleCnt="0"/>
      <dgm:spPr/>
    </dgm:pt>
    <dgm:pt modelId="{F3297F2F-2F1B-42E2-8954-404EC172C424}" type="pres">
      <dgm:prSet presAssocID="{BD66FA82-D5CA-402B-8C14-51AEC4C6ED3D}" presName="rootText" presStyleLbl="node2" presStyleIdx="0" presStyleCnt="1">
        <dgm:presLayoutVars>
          <dgm:chPref val="3"/>
        </dgm:presLayoutVars>
      </dgm:prSet>
      <dgm:spPr/>
    </dgm:pt>
    <dgm:pt modelId="{B8528E23-A1ED-40BC-AE75-15DA656701F1}" type="pres">
      <dgm:prSet presAssocID="{BD66FA82-D5CA-402B-8C14-51AEC4C6ED3D}" presName="rootConnector" presStyleLbl="node2" presStyleIdx="0" presStyleCnt="1"/>
      <dgm:spPr/>
    </dgm:pt>
    <dgm:pt modelId="{AD53FD6D-F5EC-4D87-AD5F-139D8AEFBA65}" type="pres">
      <dgm:prSet presAssocID="{BD66FA82-D5CA-402B-8C14-51AEC4C6ED3D}" presName="hierChild4" presStyleCnt="0"/>
      <dgm:spPr/>
    </dgm:pt>
    <dgm:pt modelId="{3BC55428-F918-4C0F-B1EB-92AD0DFB3412}" type="pres">
      <dgm:prSet presAssocID="{D6328A5D-A9DF-4092-90E0-71DF2FA38B8F}" presName="Name35" presStyleLbl="parChTrans1D3" presStyleIdx="0" presStyleCnt="6"/>
      <dgm:spPr/>
    </dgm:pt>
    <dgm:pt modelId="{6AA9090D-2726-4BF9-AB07-50ED19BCEBF2}" type="pres">
      <dgm:prSet presAssocID="{4F5741CF-8E88-433D-A536-B0352B5F65AA}" presName="hierRoot2" presStyleCnt="0">
        <dgm:presLayoutVars>
          <dgm:hierBranch val="init"/>
        </dgm:presLayoutVars>
      </dgm:prSet>
      <dgm:spPr/>
    </dgm:pt>
    <dgm:pt modelId="{9B38290D-A745-4AAF-A749-33663384D418}" type="pres">
      <dgm:prSet presAssocID="{4F5741CF-8E88-433D-A536-B0352B5F65AA}" presName="rootComposite" presStyleCnt="0"/>
      <dgm:spPr/>
    </dgm:pt>
    <dgm:pt modelId="{38A17657-2127-4F5D-AA47-2A4D95154447}" type="pres">
      <dgm:prSet presAssocID="{4F5741CF-8E88-433D-A536-B0352B5F65AA}" presName="rootText" presStyleLbl="node3" presStyleIdx="0" presStyleCnt="6">
        <dgm:presLayoutVars>
          <dgm:chPref val="3"/>
        </dgm:presLayoutVars>
      </dgm:prSet>
      <dgm:spPr/>
    </dgm:pt>
    <dgm:pt modelId="{F0AD40FC-713E-4BA3-A84C-DF8A94D422B2}" type="pres">
      <dgm:prSet presAssocID="{4F5741CF-8E88-433D-A536-B0352B5F65AA}" presName="rootConnector" presStyleLbl="node3" presStyleIdx="0" presStyleCnt="6"/>
      <dgm:spPr/>
    </dgm:pt>
    <dgm:pt modelId="{4E0EF0C9-2CF9-4DBE-9267-49FC23F88CA2}" type="pres">
      <dgm:prSet presAssocID="{4F5741CF-8E88-433D-A536-B0352B5F65AA}" presName="hierChild4" presStyleCnt="0"/>
      <dgm:spPr/>
    </dgm:pt>
    <dgm:pt modelId="{05DAC5B9-5DFC-4EAD-B9C8-DEE3F25A78C9}" type="pres">
      <dgm:prSet presAssocID="{4F5741CF-8E88-433D-A536-B0352B5F65AA}" presName="hierChild5" presStyleCnt="0"/>
      <dgm:spPr/>
    </dgm:pt>
    <dgm:pt modelId="{408B803D-D2D0-40E0-B6AD-EDB09D4E9699}" type="pres">
      <dgm:prSet presAssocID="{372718E6-EF1C-4ADF-BD1F-9E7493CE0EE3}" presName="Name35" presStyleLbl="parChTrans1D3" presStyleIdx="1" presStyleCnt="6"/>
      <dgm:spPr/>
    </dgm:pt>
    <dgm:pt modelId="{B5454132-3F09-49C5-B5CD-32A8B934F44C}" type="pres">
      <dgm:prSet presAssocID="{9D7EA784-4DAF-4E53-A447-F9DBEBD4F4F1}" presName="hierRoot2" presStyleCnt="0">
        <dgm:presLayoutVars>
          <dgm:hierBranch val="r"/>
        </dgm:presLayoutVars>
      </dgm:prSet>
      <dgm:spPr/>
    </dgm:pt>
    <dgm:pt modelId="{8D450307-E650-42FD-80FB-946ADA504CAF}" type="pres">
      <dgm:prSet presAssocID="{9D7EA784-4DAF-4E53-A447-F9DBEBD4F4F1}" presName="rootComposite" presStyleCnt="0"/>
      <dgm:spPr/>
    </dgm:pt>
    <dgm:pt modelId="{06BDC353-D3C0-4867-B670-C108C23A48EE}" type="pres">
      <dgm:prSet presAssocID="{9D7EA784-4DAF-4E53-A447-F9DBEBD4F4F1}" presName="rootText" presStyleLbl="node3" presStyleIdx="1" presStyleCnt="6">
        <dgm:presLayoutVars>
          <dgm:chPref val="3"/>
        </dgm:presLayoutVars>
      </dgm:prSet>
      <dgm:spPr/>
    </dgm:pt>
    <dgm:pt modelId="{64F82F42-9D70-45B4-A8BA-95AA3FAA511C}" type="pres">
      <dgm:prSet presAssocID="{9D7EA784-4DAF-4E53-A447-F9DBEBD4F4F1}" presName="rootConnector" presStyleLbl="node3" presStyleIdx="1" presStyleCnt="6"/>
      <dgm:spPr/>
    </dgm:pt>
    <dgm:pt modelId="{594C540A-5BED-443A-A8A3-F87089C14C1C}" type="pres">
      <dgm:prSet presAssocID="{9D7EA784-4DAF-4E53-A447-F9DBEBD4F4F1}" presName="hierChild4" presStyleCnt="0"/>
      <dgm:spPr/>
    </dgm:pt>
    <dgm:pt modelId="{9580FC2E-3A01-4E0A-BD5F-DF6036726685}" type="pres">
      <dgm:prSet presAssocID="{9D7EA784-4DAF-4E53-A447-F9DBEBD4F4F1}" presName="hierChild5" presStyleCnt="0"/>
      <dgm:spPr/>
    </dgm:pt>
    <dgm:pt modelId="{5842F596-FFDF-44D5-AC87-752D494E1A89}" type="pres">
      <dgm:prSet presAssocID="{42A016D1-401A-495B-AA26-8DAB6AB0D019}" presName="Name35" presStyleLbl="parChTrans1D3" presStyleIdx="2" presStyleCnt="6"/>
      <dgm:spPr/>
    </dgm:pt>
    <dgm:pt modelId="{0929AFBE-0BFE-42B1-B85D-69FF51DDAF45}" type="pres">
      <dgm:prSet presAssocID="{30A69C9A-D209-4CF6-B4A7-785B480B61F5}" presName="hierRoot2" presStyleCnt="0">
        <dgm:presLayoutVars>
          <dgm:hierBranch val="init"/>
        </dgm:presLayoutVars>
      </dgm:prSet>
      <dgm:spPr/>
    </dgm:pt>
    <dgm:pt modelId="{41431281-856E-4F01-B01B-4C7D4ABB5BA0}" type="pres">
      <dgm:prSet presAssocID="{30A69C9A-D209-4CF6-B4A7-785B480B61F5}" presName="rootComposite" presStyleCnt="0"/>
      <dgm:spPr/>
    </dgm:pt>
    <dgm:pt modelId="{0E90B315-7836-4878-9640-1A82931EEA22}" type="pres">
      <dgm:prSet presAssocID="{30A69C9A-D209-4CF6-B4A7-785B480B61F5}" presName="rootText" presStyleLbl="node3" presStyleIdx="2" presStyleCnt="6">
        <dgm:presLayoutVars>
          <dgm:chPref val="3"/>
        </dgm:presLayoutVars>
      </dgm:prSet>
      <dgm:spPr/>
    </dgm:pt>
    <dgm:pt modelId="{347D2754-8BF0-449F-B6E1-428821A2E00A}" type="pres">
      <dgm:prSet presAssocID="{30A69C9A-D209-4CF6-B4A7-785B480B61F5}" presName="rootConnector" presStyleLbl="node3" presStyleIdx="2" presStyleCnt="6"/>
      <dgm:spPr/>
    </dgm:pt>
    <dgm:pt modelId="{23F3A820-1ADD-4409-A683-27436A59C02A}" type="pres">
      <dgm:prSet presAssocID="{30A69C9A-D209-4CF6-B4A7-785B480B61F5}" presName="hierChild4" presStyleCnt="0"/>
      <dgm:spPr/>
    </dgm:pt>
    <dgm:pt modelId="{7B78BA1C-25F0-47E9-AF8A-9126E8565961}" type="pres">
      <dgm:prSet presAssocID="{30A69C9A-D209-4CF6-B4A7-785B480B61F5}" presName="hierChild5" presStyleCnt="0"/>
      <dgm:spPr/>
    </dgm:pt>
    <dgm:pt modelId="{ABC56BF8-C06B-45B6-AA18-CF7D9A442445}" type="pres">
      <dgm:prSet presAssocID="{F8148BE1-2D81-4315-9E05-3DB1AAE72067}" presName="Name35" presStyleLbl="parChTrans1D3" presStyleIdx="3" presStyleCnt="6"/>
      <dgm:spPr/>
    </dgm:pt>
    <dgm:pt modelId="{153A0695-86D1-4B14-B8F3-2A61267F49F4}" type="pres">
      <dgm:prSet presAssocID="{B2E93D4F-A2C8-4A31-974F-FABD27DA8747}" presName="hierRoot2" presStyleCnt="0">
        <dgm:presLayoutVars>
          <dgm:hierBranch val="init"/>
        </dgm:presLayoutVars>
      </dgm:prSet>
      <dgm:spPr/>
    </dgm:pt>
    <dgm:pt modelId="{8D6EDF72-212F-4453-A787-86CD617D5B44}" type="pres">
      <dgm:prSet presAssocID="{B2E93D4F-A2C8-4A31-974F-FABD27DA8747}" presName="rootComposite" presStyleCnt="0"/>
      <dgm:spPr/>
    </dgm:pt>
    <dgm:pt modelId="{71FD95D2-D6A0-45FE-A47D-1B1221061471}" type="pres">
      <dgm:prSet presAssocID="{B2E93D4F-A2C8-4A31-974F-FABD27DA8747}" presName="rootText" presStyleLbl="node3" presStyleIdx="3" presStyleCnt="6">
        <dgm:presLayoutVars>
          <dgm:chPref val="3"/>
        </dgm:presLayoutVars>
      </dgm:prSet>
      <dgm:spPr/>
    </dgm:pt>
    <dgm:pt modelId="{42FC0B75-5047-40D9-85E3-92E3A9F14594}" type="pres">
      <dgm:prSet presAssocID="{B2E93D4F-A2C8-4A31-974F-FABD27DA8747}" presName="rootConnector" presStyleLbl="node3" presStyleIdx="3" presStyleCnt="6"/>
      <dgm:spPr/>
    </dgm:pt>
    <dgm:pt modelId="{BFC72A09-8098-4D5D-BCE4-772EB670A501}" type="pres">
      <dgm:prSet presAssocID="{B2E93D4F-A2C8-4A31-974F-FABD27DA8747}" presName="hierChild4" presStyleCnt="0"/>
      <dgm:spPr/>
    </dgm:pt>
    <dgm:pt modelId="{B2BA458E-12EA-4814-AA4F-4A1FF497C0E7}" type="pres">
      <dgm:prSet presAssocID="{B2E93D4F-A2C8-4A31-974F-FABD27DA8747}" presName="hierChild5" presStyleCnt="0"/>
      <dgm:spPr/>
    </dgm:pt>
    <dgm:pt modelId="{6CE5D2B1-FDF1-4333-9A83-DB4863FD5AAE}" type="pres">
      <dgm:prSet presAssocID="{DEE91E1C-E8B8-4102-83E4-45DE188B96C7}" presName="Name35" presStyleLbl="parChTrans1D3" presStyleIdx="4" presStyleCnt="6"/>
      <dgm:spPr/>
    </dgm:pt>
    <dgm:pt modelId="{CF990F55-F884-46E2-AAD9-3A44EFD50CE9}" type="pres">
      <dgm:prSet presAssocID="{A702438B-92DD-48CE-8460-496198C81543}" presName="hierRoot2" presStyleCnt="0">
        <dgm:presLayoutVars>
          <dgm:hierBranch val="init"/>
        </dgm:presLayoutVars>
      </dgm:prSet>
      <dgm:spPr/>
    </dgm:pt>
    <dgm:pt modelId="{5E9A7ECF-4D71-40AE-985B-F8BA98063E87}" type="pres">
      <dgm:prSet presAssocID="{A702438B-92DD-48CE-8460-496198C81543}" presName="rootComposite" presStyleCnt="0"/>
      <dgm:spPr/>
    </dgm:pt>
    <dgm:pt modelId="{3F064FF8-4916-4294-BD6A-EC0134CBC0FD}" type="pres">
      <dgm:prSet presAssocID="{A702438B-92DD-48CE-8460-496198C81543}" presName="rootText" presStyleLbl="node3" presStyleIdx="4" presStyleCnt="6">
        <dgm:presLayoutVars>
          <dgm:chPref val="3"/>
        </dgm:presLayoutVars>
      </dgm:prSet>
      <dgm:spPr/>
    </dgm:pt>
    <dgm:pt modelId="{EA1F93B9-B501-4E8A-B4D5-123E655C54FF}" type="pres">
      <dgm:prSet presAssocID="{A702438B-92DD-48CE-8460-496198C81543}" presName="rootConnector" presStyleLbl="node3" presStyleIdx="4" presStyleCnt="6"/>
      <dgm:spPr/>
    </dgm:pt>
    <dgm:pt modelId="{0CC29BDD-9FBA-4163-8235-8B46AEB7C951}" type="pres">
      <dgm:prSet presAssocID="{A702438B-92DD-48CE-8460-496198C81543}" presName="hierChild4" presStyleCnt="0"/>
      <dgm:spPr/>
    </dgm:pt>
    <dgm:pt modelId="{96FD08F0-0032-4A8A-8ED8-3E59D54C5436}" type="pres">
      <dgm:prSet presAssocID="{A702438B-92DD-48CE-8460-496198C81543}" presName="hierChild5" presStyleCnt="0"/>
      <dgm:spPr/>
    </dgm:pt>
    <dgm:pt modelId="{B227BD18-AD16-437A-B73A-EB044315A076}" type="pres">
      <dgm:prSet presAssocID="{C73615CD-8E5E-4699-8833-E123AB90575D}" presName="Name35" presStyleLbl="parChTrans1D3" presStyleIdx="5" presStyleCnt="6"/>
      <dgm:spPr/>
    </dgm:pt>
    <dgm:pt modelId="{A24177B6-ED08-46F0-93C3-F95096D92B53}" type="pres">
      <dgm:prSet presAssocID="{D2D52FE5-CBC6-4CF4-9EC5-95648FC4C8EF}" presName="hierRoot2" presStyleCnt="0">
        <dgm:presLayoutVars>
          <dgm:hierBranch val="init"/>
        </dgm:presLayoutVars>
      </dgm:prSet>
      <dgm:spPr/>
    </dgm:pt>
    <dgm:pt modelId="{19812C48-023C-46EE-8382-31104B1286B6}" type="pres">
      <dgm:prSet presAssocID="{D2D52FE5-CBC6-4CF4-9EC5-95648FC4C8EF}" presName="rootComposite" presStyleCnt="0"/>
      <dgm:spPr/>
    </dgm:pt>
    <dgm:pt modelId="{C86CAA67-AC75-4CB7-B851-E6F6633A65B5}" type="pres">
      <dgm:prSet presAssocID="{D2D52FE5-CBC6-4CF4-9EC5-95648FC4C8EF}" presName="rootText" presStyleLbl="node3" presStyleIdx="5" presStyleCnt="6">
        <dgm:presLayoutVars>
          <dgm:chPref val="3"/>
        </dgm:presLayoutVars>
      </dgm:prSet>
      <dgm:spPr/>
    </dgm:pt>
    <dgm:pt modelId="{1ED3B5D5-7513-4F9C-91A8-9BB053F6C68D}" type="pres">
      <dgm:prSet presAssocID="{D2D52FE5-CBC6-4CF4-9EC5-95648FC4C8EF}" presName="rootConnector" presStyleLbl="node3" presStyleIdx="5" presStyleCnt="6"/>
      <dgm:spPr/>
    </dgm:pt>
    <dgm:pt modelId="{62BDA6A9-1F60-41B3-9D9E-DF036CDAAC40}" type="pres">
      <dgm:prSet presAssocID="{D2D52FE5-CBC6-4CF4-9EC5-95648FC4C8EF}" presName="hierChild4" presStyleCnt="0"/>
      <dgm:spPr/>
    </dgm:pt>
    <dgm:pt modelId="{ECF65F40-9D26-4E17-8C0B-1CEE5539BDB3}" type="pres">
      <dgm:prSet presAssocID="{D2D52FE5-CBC6-4CF4-9EC5-95648FC4C8EF}" presName="hierChild5" presStyleCnt="0"/>
      <dgm:spPr/>
    </dgm:pt>
    <dgm:pt modelId="{08EED7C4-0EB8-4DAC-9B34-918AEA014C34}" type="pres">
      <dgm:prSet presAssocID="{BD66FA82-D5CA-402B-8C14-51AEC4C6ED3D}" presName="hierChild5" presStyleCnt="0"/>
      <dgm:spPr/>
    </dgm:pt>
    <dgm:pt modelId="{60BA1500-CDE1-4210-BD60-54C486794388}" type="pres">
      <dgm:prSet presAssocID="{FB3831E4-490A-4C27-93B9-D417C2AEF4DA}" presName="hierChild3" presStyleCnt="0"/>
      <dgm:spPr/>
    </dgm:pt>
    <dgm:pt modelId="{855BE0BC-7A8B-4458-AD14-6060928C856E}" type="pres">
      <dgm:prSet presAssocID="{BBD1EE5D-E518-47A1-AAD8-AB82C5CEF3CD}" presName="Name111" presStyleLbl="parChTrans1D2" presStyleIdx="1" presStyleCnt="2"/>
      <dgm:spPr/>
    </dgm:pt>
    <dgm:pt modelId="{9DE5D962-1B13-4BBF-B4D5-BD830CD03680}" type="pres">
      <dgm:prSet presAssocID="{3C042DE4-A938-4F02-8827-D507D1E78773}" presName="hierRoot3" presStyleCnt="0">
        <dgm:presLayoutVars>
          <dgm:hierBranch val="init"/>
        </dgm:presLayoutVars>
      </dgm:prSet>
      <dgm:spPr/>
    </dgm:pt>
    <dgm:pt modelId="{537A8EE6-B359-4D03-8858-824483CD8C20}" type="pres">
      <dgm:prSet presAssocID="{3C042DE4-A938-4F02-8827-D507D1E78773}" presName="rootComposite3" presStyleCnt="0"/>
      <dgm:spPr/>
    </dgm:pt>
    <dgm:pt modelId="{29D35DDA-89A1-4583-8BFB-E70AC4E1585E}" type="pres">
      <dgm:prSet presAssocID="{3C042DE4-A938-4F02-8827-D507D1E78773}" presName="rootText3" presStyleLbl="asst1" presStyleIdx="0" presStyleCnt="1">
        <dgm:presLayoutVars>
          <dgm:chPref val="3"/>
        </dgm:presLayoutVars>
      </dgm:prSet>
      <dgm:spPr/>
    </dgm:pt>
    <dgm:pt modelId="{AF6343F8-45CF-4A95-A456-82D14B3EEC3C}" type="pres">
      <dgm:prSet presAssocID="{3C042DE4-A938-4F02-8827-D507D1E78773}" presName="rootConnector3" presStyleLbl="asst1" presStyleIdx="0" presStyleCnt="1"/>
      <dgm:spPr/>
    </dgm:pt>
    <dgm:pt modelId="{37048210-6348-4659-9173-52AE21F55E90}" type="pres">
      <dgm:prSet presAssocID="{3C042DE4-A938-4F02-8827-D507D1E78773}" presName="hierChild6" presStyleCnt="0"/>
      <dgm:spPr/>
    </dgm:pt>
    <dgm:pt modelId="{BE1EBD75-6544-499B-9E7B-30293A99BA6A}" type="pres">
      <dgm:prSet presAssocID="{3C042DE4-A938-4F02-8827-D507D1E78773}" presName="hierChild7" presStyleCnt="0"/>
      <dgm:spPr/>
    </dgm:pt>
  </dgm:ptLst>
  <dgm:cxnLst>
    <dgm:cxn modelId="{E4997E07-20A9-4F9F-B8F8-C572ED1CD395}" srcId="{FB3831E4-490A-4C27-93B9-D417C2AEF4DA}" destId="{3C042DE4-A938-4F02-8827-D507D1E78773}" srcOrd="0" destOrd="0" parTransId="{BBD1EE5D-E518-47A1-AAD8-AB82C5CEF3CD}" sibTransId="{55FCE78D-FD3D-4ADC-A343-4C6CED1C31D0}"/>
    <dgm:cxn modelId="{A045C30A-6502-4D72-B86D-3FAA96B9304B}" type="presOf" srcId="{F8148BE1-2D81-4315-9E05-3DB1AAE72067}" destId="{ABC56BF8-C06B-45B6-AA18-CF7D9A442445}" srcOrd="0" destOrd="0" presId="urn:microsoft.com/office/officeart/2005/8/layout/orgChart1"/>
    <dgm:cxn modelId="{E5CB370D-AB48-4C54-83FF-76E848285969}" srcId="{BD66FA82-D5CA-402B-8C14-51AEC4C6ED3D}" destId="{B2E93D4F-A2C8-4A31-974F-FABD27DA8747}" srcOrd="3" destOrd="0" parTransId="{F8148BE1-2D81-4315-9E05-3DB1AAE72067}" sibTransId="{DD7A3F25-67B6-44F8-AA3F-6647ED7668D2}"/>
    <dgm:cxn modelId="{AA5E750D-0FBC-48E0-8716-99BE2FDEED74}" type="presOf" srcId="{372718E6-EF1C-4ADF-BD1F-9E7493CE0EE3}" destId="{408B803D-D2D0-40E0-B6AD-EDB09D4E9699}" srcOrd="0" destOrd="0" presId="urn:microsoft.com/office/officeart/2005/8/layout/orgChart1"/>
    <dgm:cxn modelId="{04315F0F-A00B-46B4-AD1F-C2648386CA21}" type="presOf" srcId="{30A69C9A-D209-4CF6-B4A7-785B480B61F5}" destId="{347D2754-8BF0-449F-B6E1-428821A2E00A}" srcOrd="1" destOrd="0" presId="urn:microsoft.com/office/officeart/2005/8/layout/orgChart1"/>
    <dgm:cxn modelId="{7FA19711-DC31-437F-82E7-8E26C06C82E7}" srcId="{BD66FA82-D5CA-402B-8C14-51AEC4C6ED3D}" destId="{30A69C9A-D209-4CF6-B4A7-785B480B61F5}" srcOrd="2" destOrd="0" parTransId="{42A016D1-401A-495B-AA26-8DAB6AB0D019}" sibTransId="{277725E8-E5CA-4E98-BCE7-B1F63966B15F}"/>
    <dgm:cxn modelId="{852F5B13-C95E-48D7-BE52-85A53B6A2DD1}" type="presOf" srcId="{BBD1EE5D-E518-47A1-AAD8-AB82C5CEF3CD}" destId="{855BE0BC-7A8B-4458-AD14-6060928C856E}" srcOrd="0" destOrd="0" presId="urn:microsoft.com/office/officeart/2005/8/layout/orgChart1"/>
    <dgm:cxn modelId="{E6CB021B-9580-459A-9027-6F23EE1F8D71}" srcId="{BD66FA82-D5CA-402B-8C14-51AEC4C6ED3D}" destId="{4F5741CF-8E88-433D-A536-B0352B5F65AA}" srcOrd="0" destOrd="0" parTransId="{D6328A5D-A9DF-4092-90E0-71DF2FA38B8F}" sibTransId="{16B45F30-ED61-4BA6-82CB-4464E2B26622}"/>
    <dgm:cxn modelId="{BB01FC1C-9CAF-479B-97C6-2AC58447E409}" type="presOf" srcId="{BD66FA82-D5CA-402B-8C14-51AEC4C6ED3D}" destId="{F3297F2F-2F1B-42E2-8954-404EC172C424}" srcOrd="0" destOrd="0" presId="urn:microsoft.com/office/officeart/2005/8/layout/orgChart1"/>
    <dgm:cxn modelId="{ED014320-F103-4D65-810E-58A39BC24D99}" type="presOf" srcId="{C73615CD-8E5E-4699-8833-E123AB90575D}" destId="{B227BD18-AD16-437A-B73A-EB044315A076}" srcOrd="0" destOrd="0" presId="urn:microsoft.com/office/officeart/2005/8/layout/orgChart1"/>
    <dgm:cxn modelId="{D5D49233-BE83-47F6-9667-658E969A1AAA}" type="presOf" srcId="{D943BFC9-BCBE-4FBF-8CEC-41229FE98F4B}" destId="{3597697F-3916-4D1F-B345-B77B67F83FAA}" srcOrd="0" destOrd="0" presId="urn:microsoft.com/office/officeart/2005/8/layout/orgChart1"/>
    <dgm:cxn modelId="{25314F34-206E-4E8E-A28A-9F68C86B8FEE}" type="presOf" srcId="{30A69C9A-D209-4CF6-B4A7-785B480B61F5}" destId="{0E90B315-7836-4878-9640-1A82931EEA22}" srcOrd="0" destOrd="0" presId="urn:microsoft.com/office/officeart/2005/8/layout/orgChart1"/>
    <dgm:cxn modelId="{D48BAF36-F3DC-497F-A477-F3770F31B49B}" type="presOf" srcId="{3C042DE4-A938-4F02-8827-D507D1E78773}" destId="{AF6343F8-45CF-4A95-A456-82D14B3EEC3C}" srcOrd="1" destOrd="0" presId="urn:microsoft.com/office/officeart/2005/8/layout/orgChart1"/>
    <dgm:cxn modelId="{AD310D5B-F86F-4F49-A846-3C113B5C6C37}" type="presOf" srcId="{FB3831E4-490A-4C27-93B9-D417C2AEF4DA}" destId="{242014D2-C1CE-4B54-85F4-4A7B6A396E00}" srcOrd="1" destOrd="0" presId="urn:microsoft.com/office/officeart/2005/8/layout/orgChart1"/>
    <dgm:cxn modelId="{21D20E62-25CF-4ED2-874F-0A27C1B59D44}" srcId="{BD66FA82-D5CA-402B-8C14-51AEC4C6ED3D}" destId="{9D7EA784-4DAF-4E53-A447-F9DBEBD4F4F1}" srcOrd="1" destOrd="0" parTransId="{372718E6-EF1C-4ADF-BD1F-9E7493CE0EE3}" sibTransId="{6D34142F-CD8E-4961-A07D-EFA030B1025C}"/>
    <dgm:cxn modelId="{67FD2366-6737-4D3B-8CA2-54307261F55E}" srcId="{D943BFC9-BCBE-4FBF-8CEC-41229FE98F4B}" destId="{FB3831E4-490A-4C27-93B9-D417C2AEF4DA}" srcOrd="0" destOrd="0" parTransId="{1EDF8CD8-37DB-404D-92E4-D055137350FC}" sibTransId="{42F0EEC1-AAE4-4E5C-AD93-CCA28CB44C45}"/>
    <dgm:cxn modelId="{3F539867-3147-4CBD-871D-DECBA850410F}" type="presOf" srcId="{B2E93D4F-A2C8-4A31-974F-FABD27DA8747}" destId="{71FD95D2-D6A0-45FE-A47D-1B1221061471}" srcOrd="0" destOrd="0" presId="urn:microsoft.com/office/officeart/2005/8/layout/orgChart1"/>
    <dgm:cxn modelId="{6C8BA04C-239A-436C-A0F6-68C63F8F4F82}" type="presOf" srcId="{D2D52FE5-CBC6-4CF4-9EC5-95648FC4C8EF}" destId="{C86CAA67-AC75-4CB7-B851-E6F6633A65B5}" srcOrd="0" destOrd="0" presId="urn:microsoft.com/office/officeart/2005/8/layout/orgChart1"/>
    <dgm:cxn modelId="{25EA8A6E-A981-4271-9381-0293F87E7C3E}" type="presOf" srcId="{42A016D1-401A-495B-AA26-8DAB6AB0D019}" destId="{5842F596-FFDF-44D5-AC87-752D494E1A89}" srcOrd="0" destOrd="0" presId="urn:microsoft.com/office/officeart/2005/8/layout/orgChart1"/>
    <dgm:cxn modelId="{21A30877-C890-466B-AE10-E63C8F31D32B}" type="presOf" srcId="{D6328A5D-A9DF-4092-90E0-71DF2FA38B8F}" destId="{3BC55428-F918-4C0F-B1EB-92AD0DFB3412}" srcOrd="0" destOrd="0" presId="urn:microsoft.com/office/officeart/2005/8/layout/orgChart1"/>
    <dgm:cxn modelId="{3943B359-0665-4477-B2D5-B7D1F58E906F}" type="presOf" srcId="{A702438B-92DD-48CE-8460-496198C81543}" destId="{EA1F93B9-B501-4E8A-B4D5-123E655C54FF}" srcOrd="1" destOrd="0" presId="urn:microsoft.com/office/officeart/2005/8/layout/orgChart1"/>
    <dgm:cxn modelId="{6F71407B-6952-4566-985E-E5E9E6304B02}" type="presOf" srcId="{9D7EA784-4DAF-4E53-A447-F9DBEBD4F4F1}" destId="{06BDC353-D3C0-4867-B670-C108C23A48EE}" srcOrd="0" destOrd="0" presId="urn:microsoft.com/office/officeart/2005/8/layout/orgChart1"/>
    <dgm:cxn modelId="{8DA1478A-6389-482E-8201-96F234017E68}" type="presOf" srcId="{BD66FA82-D5CA-402B-8C14-51AEC4C6ED3D}" destId="{B8528E23-A1ED-40BC-AE75-15DA656701F1}" srcOrd="1" destOrd="0" presId="urn:microsoft.com/office/officeart/2005/8/layout/orgChart1"/>
    <dgm:cxn modelId="{A9307F92-39EF-42BE-8982-844D6EB629C9}" type="presOf" srcId="{6B3693CE-BA57-4DC3-8394-D7B615E8CD41}" destId="{AF720E86-F413-441D-B8C0-F20BE0D4D148}" srcOrd="0" destOrd="0" presId="urn:microsoft.com/office/officeart/2005/8/layout/orgChart1"/>
    <dgm:cxn modelId="{AD83ABA7-E885-4C80-A9B9-D52AE28093AB}" type="presOf" srcId="{9D7EA784-4DAF-4E53-A447-F9DBEBD4F4F1}" destId="{64F82F42-9D70-45B4-A8BA-95AA3FAA511C}" srcOrd="1" destOrd="0" presId="urn:microsoft.com/office/officeart/2005/8/layout/orgChart1"/>
    <dgm:cxn modelId="{23872CB0-A49E-4057-9EBD-35736DE1D752}" type="presOf" srcId="{D2D52FE5-CBC6-4CF4-9EC5-95648FC4C8EF}" destId="{1ED3B5D5-7513-4F9C-91A8-9BB053F6C68D}" srcOrd="1" destOrd="0" presId="urn:microsoft.com/office/officeart/2005/8/layout/orgChart1"/>
    <dgm:cxn modelId="{FC5E43B0-F16B-491A-AA9B-EF0A9B38D541}" type="presOf" srcId="{A702438B-92DD-48CE-8460-496198C81543}" destId="{3F064FF8-4916-4294-BD6A-EC0134CBC0FD}" srcOrd="0" destOrd="0" presId="urn:microsoft.com/office/officeart/2005/8/layout/orgChart1"/>
    <dgm:cxn modelId="{0F4F26B6-C999-4EA0-A028-32D6FCB6B8EB}" srcId="{BD66FA82-D5CA-402B-8C14-51AEC4C6ED3D}" destId="{D2D52FE5-CBC6-4CF4-9EC5-95648FC4C8EF}" srcOrd="5" destOrd="0" parTransId="{C73615CD-8E5E-4699-8833-E123AB90575D}" sibTransId="{31C4E475-EF3B-4AD2-BC81-C7C0DDA424AF}"/>
    <dgm:cxn modelId="{4FA7C8C8-E3B5-4161-A02B-C37A3AC23149}" srcId="{FB3831E4-490A-4C27-93B9-D417C2AEF4DA}" destId="{BD66FA82-D5CA-402B-8C14-51AEC4C6ED3D}" srcOrd="1" destOrd="0" parTransId="{6B3693CE-BA57-4DC3-8394-D7B615E8CD41}" sibTransId="{8A9E12F1-DEEB-4C88-8AEF-6B59C4D9EE13}"/>
    <dgm:cxn modelId="{258C17D5-075C-4EED-BC31-6B1B29B776B3}" type="presOf" srcId="{4F5741CF-8E88-433D-A536-B0352B5F65AA}" destId="{38A17657-2127-4F5D-AA47-2A4D95154447}" srcOrd="0" destOrd="0" presId="urn:microsoft.com/office/officeart/2005/8/layout/orgChart1"/>
    <dgm:cxn modelId="{CA5569E3-637E-4692-9D38-C7DFC8EDBC62}" type="presOf" srcId="{4F5741CF-8E88-433D-A536-B0352B5F65AA}" destId="{F0AD40FC-713E-4BA3-A84C-DF8A94D422B2}" srcOrd="1" destOrd="0" presId="urn:microsoft.com/office/officeart/2005/8/layout/orgChart1"/>
    <dgm:cxn modelId="{C9BBADE4-DE6E-4E0F-AB58-774BCB3B18C6}" type="presOf" srcId="{DEE91E1C-E8B8-4102-83E4-45DE188B96C7}" destId="{6CE5D2B1-FDF1-4333-9A83-DB4863FD5AAE}" srcOrd="0" destOrd="0" presId="urn:microsoft.com/office/officeart/2005/8/layout/orgChart1"/>
    <dgm:cxn modelId="{2359F0E8-CD51-4C42-9406-1D21977D0E20}" type="presOf" srcId="{3C042DE4-A938-4F02-8827-D507D1E78773}" destId="{29D35DDA-89A1-4583-8BFB-E70AC4E1585E}" srcOrd="0" destOrd="0" presId="urn:microsoft.com/office/officeart/2005/8/layout/orgChart1"/>
    <dgm:cxn modelId="{55767DE9-3559-408D-AFBB-3E76DF1CADC0}" type="presOf" srcId="{B2E93D4F-A2C8-4A31-974F-FABD27DA8747}" destId="{42FC0B75-5047-40D9-85E3-92E3A9F14594}" srcOrd="1" destOrd="0" presId="urn:microsoft.com/office/officeart/2005/8/layout/orgChart1"/>
    <dgm:cxn modelId="{362C1CEC-0D44-4CE1-90B8-AFED2CAA14F6}" type="presOf" srcId="{FB3831E4-490A-4C27-93B9-D417C2AEF4DA}" destId="{0B3A51C5-3036-4B4F-8659-3E11BDCDC8F0}" srcOrd="0" destOrd="0" presId="urn:microsoft.com/office/officeart/2005/8/layout/orgChart1"/>
    <dgm:cxn modelId="{8438C5FA-6992-4234-ACC1-3F09FB4FB1DB}" srcId="{BD66FA82-D5CA-402B-8C14-51AEC4C6ED3D}" destId="{A702438B-92DD-48CE-8460-496198C81543}" srcOrd="4" destOrd="0" parTransId="{DEE91E1C-E8B8-4102-83E4-45DE188B96C7}" sibTransId="{7A69F18F-D9B8-4CAD-A090-EF23937BFE8E}"/>
    <dgm:cxn modelId="{C5BA270E-AD04-4F0C-9A2C-BADCDAA64522}" type="presParOf" srcId="{3597697F-3916-4D1F-B345-B77B67F83FAA}" destId="{47632FB4-FFED-4ACD-8D0D-D3FAD519718D}" srcOrd="0" destOrd="0" presId="urn:microsoft.com/office/officeart/2005/8/layout/orgChart1"/>
    <dgm:cxn modelId="{19F388CC-AD51-4013-8D26-6A81A8F5530E}" type="presParOf" srcId="{47632FB4-FFED-4ACD-8D0D-D3FAD519718D}" destId="{AE105115-6E9E-4E0B-94A5-9FA9A914FED3}" srcOrd="0" destOrd="0" presId="urn:microsoft.com/office/officeart/2005/8/layout/orgChart1"/>
    <dgm:cxn modelId="{5CFCE665-A7BF-4C2F-8D58-F4B413AD13F5}" type="presParOf" srcId="{AE105115-6E9E-4E0B-94A5-9FA9A914FED3}" destId="{0B3A51C5-3036-4B4F-8659-3E11BDCDC8F0}" srcOrd="0" destOrd="0" presId="urn:microsoft.com/office/officeart/2005/8/layout/orgChart1"/>
    <dgm:cxn modelId="{331F51B8-1FA6-460A-9E2F-8B23CE9439E6}" type="presParOf" srcId="{AE105115-6E9E-4E0B-94A5-9FA9A914FED3}" destId="{242014D2-C1CE-4B54-85F4-4A7B6A396E00}" srcOrd="1" destOrd="0" presId="urn:microsoft.com/office/officeart/2005/8/layout/orgChart1"/>
    <dgm:cxn modelId="{E014ECCC-655A-43E4-B4A7-0331526551A0}" type="presParOf" srcId="{47632FB4-FFED-4ACD-8D0D-D3FAD519718D}" destId="{B63B4259-0BEE-4D2B-AB50-9EF457948286}" srcOrd="1" destOrd="0" presId="urn:microsoft.com/office/officeart/2005/8/layout/orgChart1"/>
    <dgm:cxn modelId="{319AE199-7ADE-4837-AA70-DBA2B3514E77}" type="presParOf" srcId="{B63B4259-0BEE-4D2B-AB50-9EF457948286}" destId="{AF720E86-F413-441D-B8C0-F20BE0D4D148}" srcOrd="0" destOrd="0" presId="urn:microsoft.com/office/officeart/2005/8/layout/orgChart1"/>
    <dgm:cxn modelId="{FCC9AFFB-DC95-4BB1-97C7-A6EFEC50C452}" type="presParOf" srcId="{B63B4259-0BEE-4D2B-AB50-9EF457948286}" destId="{EF232BC3-A302-4074-94B7-9C4BD9745D1A}" srcOrd="1" destOrd="0" presId="urn:microsoft.com/office/officeart/2005/8/layout/orgChart1"/>
    <dgm:cxn modelId="{157BA2C0-F6BD-47AE-80B3-8C1E7AAB5CDE}" type="presParOf" srcId="{EF232BC3-A302-4074-94B7-9C4BD9745D1A}" destId="{FC508388-B034-451E-8CF0-94DB7E6E675F}" srcOrd="0" destOrd="0" presId="urn:microsoft.com/office/officeart/2005/8/layout/orgChart1"/>
    <dgm:cxn modelId="{7C14DB64-E8F2-4E35-9A26-CDE039DDF655}" type="presParOf" srcId="{FC508388-B034-451E-8CF0-94DB7E6E675F}" destId="{F3297F2F-2F1B-42E2-8954-404EC172C424}" srcOrd="0" destOrd="0" presId="urn:microsoft.com/office/officeart/2005/8/layout/orgChart1"/>
    <dgm:cxn modelId="{0496693C-416D-40A2-ADF7-A7B925E7223C}" type="presParOf" srcId="{FC508388-B034-451E-8CF0-94DB7E6E675F}" destId="{B8528E23-A1ED-40BC-AE75-15DA656701F1}" srcOrd="1" destOrd="0" presId="urn:microsoft.com/office/officeart/2005/8/layout/orgChart1"/>
    <dgm:cxn modelId="{837BC342-D8F7-4F1F-BB5E-5BA5DFF89C13}" type="presParOf" srcId="{EF232BC3-A302-4074-94B7-9C4BD9745D1A}" destId="{AD53FD6D-F5EC-4D87-AD5F-139D8AEFBA65}" srcOrd="1" destOrd="0" presId="urn:microsoft.com/office/officeart/2005/8/layout/orgChart1"/>
    <dgm:cxn modelId="{FF5DBB8B-6FC1-42FA-B812-102600738AAE}" type="presParOf" srcId="{AD53FD6D-F5EC-4D87-AD5F-139D8AEFBA65}" destId="{3BC55428-F918-4C0F-B1EB-92AD0DFB3412}" srcOrd="0" destOrd="0" presId="urn:microsoft.com/office/officeart/2005/8/layout/orgChart1"/>
    <dgm:cxn modelId="{38DF8C01-AC96-4DA0-93D9-F4C7A4DC4D0C}" type="presParOf" srcId="{AD53FD6D-F5EC-4D87-AD5F-139D8AEFBA65}" destId="{6AA9090D-2726-4BF9-AB07-50ED19BCEBF2}" srcOrd="1" destOrd="0" presId="urn:microsoft.com/office/officeart/2005/8/layout/orgChart1"/>
    <dgm:cxn modelId="{F63E50BD-FA16-4A9D-98EB-CC33E2CC6A86}" type="presParOf" srcId="{6AA9090D-2726-4BF9-AB07-50ED19BCEBF2}" destId="{9B38290D-A745-4AAF-A749-33663384D418}" srcOrd="0" destOrd="0" presId="urn:microsoft.com/office/officeart/2005/8/layout/orgChart1"/>
    <dgm:cxn modelId="{A395AE38-FC8A-44FB-A27D-266C6C7433C1}" type="presParOf" srcId="{9B38290D-A745-4AAF-A749-33663384D418}" destId="{38A17657-2127-4F5D-AA47-2A4D95154447}" srcOrd="0" destOrd="0" presId="urn:microsoft.com/office/officeart/2005/8/layout/orgChart1"/>
    <dgm:cxn modelId="{A9E08D37-7BB7-4258-ADC0-55FFE4471452}" type="presParOf" srcId="{9B38290D-A745-4AAF-A749-33663384D418}" destId="{F0AD40FC-713E-4BA3-A84C-DF8A94D422B2}" srcOrd="1" destOrd="0" presId="urn:microsoft.com/office/officeart/2005/8/layout/orgChart1"/>
    <dgm:cxn modelId="{8E0B1C55-0F0D-445E-8150-1E67056916AD}" type="presParOf" srcId="{6AA9090D-2726-4BF9-AB07-50ED19BCEBF2}" destId="{4E0EF0C9-2CF9-4DBE-9267-49FC23F88CA2}" srcOrd="1" destOrd="0" presId="urn:microsoft.com/office/officeart/2005/8/layout/orgChart1"/>
    <dgm:cxn modelId="{EDD0FBE8-251A-4095-A0F7-8194088D18E1}" type="presParOf" srcId="{6AA9090D-2726-4BF9-AB07-50ED19BCEBF2}" destId="{05DAC5B9-5DFC-4EAD-B9C8-DEE3F25A78C9}" srcOrd="2" destOrd="0" presId="urn:microsoft.com/office/officeart/2005/8/layout/orgChart1"/>
    <dgm:cxn modelId="{A3E823A8-7FA1-4493-8431-DC03CA8E3AA6}" type="presParOf" srcId="{AD53FD6D-F5EC-4D87-AD5F-139D8AEFBA65}" destId="{408B803D-D2D0-40E0-B6AD-EDB09D4E9699}" srcOrd="2" destOrd="0" presId="urn:microsoft.com/office/officeart/2005/8/layout/orgChart1"/>
    <dgm:cxn modelId="{6BC5EE5E-4486-4F1D-956D-8085409FB1A1}" type="presParOf" srcId="{AD53FD6D-F5EC-4D87-AD5F-139D8AEFBA65}" destId="{B5454132-3F09-49C5-B5CD-32A8B934F44C}" srcOrd="3" destOrd="0" presId="urn:microsoft.com/office/officeart/2005/8/layout/orgChart1"/>
    <dgm:cxn modelId="{D51F81D6-2997-4DFC-95B7-9C6B097FECF8}" type="presParOf" srcId="{B5454132-3F09-49C5-B5CD-32A8B934F44C}" destId="{8D450307-E650-42FD-80FB-946ADA504CAF}" srcOrd="0" destOrd="0" presId="urn:microsoft.com/office/officeart/2005/8/layout/orgChart1"/>
    <dgm:cxn modelId="{914B7340-2B4D-46DA-924A-8114171A8247}" type="presParOf" srcId="{8D450307-E650-42FD-80FB-946ADA504CAF}" destId="{06BDC353-D3C0-4867-B670-C108C23A48EE}" srcOrd="0" destOrd="0" presId="urn:microsoft.com/office/officeart/2005/8/layout/orgChart1"/>
    <dgm:cxn modelId="{8D658F9A-A554-48AE-9A97-E6E3DCA8EEBA}" type="presParOf" srcId="{8D450307-E650-42FD-80FB-946ADA504CAF}" destId="{64F82F42-9D70-45B4-A8BA-95AA3FAA511C}" srcOrd="1" destOrd="0" presId="urn:microsoft.com/office/officeart/2005/8/layout/orgChart1"/>
    <dgm:cxn modelId="{984ECF4E-24B8-4C9E-BEE2-5BD5D1FF4B49}" type="presParOf" srcId="{B5454132-3F09-49C5-B5CD-32A8B934F44C}" destId="{594C540A-5BED-443A-A8A3-F87089C14C1C}" srcOrd="1" destOrd="0" presId="urn:microsoft.com/office/officeart/2005/8/layout/orgChart1"/>
    <dgm:cxn modelId="{4D5043B9-2643-4CB6-9886-575FC6288D2A}" type="presParOf" srcId="{B5454132-3F09-49C5-B5CD-32A8B934F44C}" destId="{9580FC2E-3A01-4E0A-BD5F-DF6036726685}" srcOrd="2" destOrd="0" presId="urn:microsoft.com/office/officeart/2005/8/layout/orgChart1"/>
    <dgm:cxn modelId="{28518282-83F2-47F5-AF0A-B3788AD6BCC9}" type="presParOf" srcId="{AD53FD6D-F5EC-4D87-AD5F-139D8AEFBA65}" destId="{5842F596-FFDF-44D5-AC87-752D494E1A89}" srcOrd="4" destOrd="0" presId="urn:microsoft.com/office/officeart/2005/8/layout/orgChart1"/>
    <dgm:cxn modelId="{5AE508F4-A4BC-4A25-AFAC-84B3067D3D9F}" type="presParOf" srcId="{AD53FD6D-F5EC-4D87-AD5F-139D8AEFBA65}" destId="{0929AFBE-0BFE-42B1-B85D-69FF51DDAF45}" srcOrd="5" destOrd="0" presId="urn:microsoft.com/office/officeart/2005/8/layout/orgChart1"/>
    <dgm:cxn modelId="{93ABAF10-EFED-42F3-8F1F-239B83533843}" type="presParOf" srcId="{0929AFBE-0BFE-42B1-B85D-69FF51DDAF45}" destId="{41431281-856E-4F01-B01B-4C7D4ABB5BA0}" srcOrd="0" destOrd="0" presId="urn:microsoft.com/office/officeart/2005/8/layout/orgChart1"/>
    <dgm:cxn modelId="{C5449A15-DD32-439C-A43E-7DD634065772}" type="presParOf" srcId="{41431281-856E-4F01-B01B-4C7D4ABB5BA0}" destId="{0E90B315-7836-4878-9640-1A82931EEA22}" srcOrd="0" destOrd="0" presId="urn:microsoft.com/office/officeart/2005/8/layout/orgChart1"/>
    <dgm:cxn modelId="{74C42A64-7280-430A-AA2B-33357C7CF9B8}" type="presParOf" srcId="{41431281-856E-4F01-B01B-4C7D4ABB5BA0}" destId="{347D2754-8BF0-449F-B6E1-428821A2E00A}" srcOrd="1" destOrd="0" presId="urn:microsoft.com/office/officeart/2005/8/layout/orgChart1"/>
    <dgm:cxn modelId="{489183BD-3228-409B-97BF-406F090D0CF4}" type="presParOf" srcId="{0929AFBE-0BFE-42B1-B85D-69FF51DDAF45}" destId="{23F3A820-1ADD-4409-A683-27436A59C02A}" srcOrd="1" destOrd="0" presId="urn:microsoft.com/office/officeart/2005/8/layout/orgChart1"/>
    <dgm:cxn modelId="{EAFA5C56-38F9-4A6F-987C-06C35DACF4C8}" type="presParOf" srcId="{0929AFBE-0BFE-42B1-B85D-69FF51DDAF45}" destId="{7B78BA1C-25F0-47E9-AF8A-9126E8565961}" srcOrd="2" destOrd="0" presId="urn:microsoft.com/office/officeart/2005/8/layout/orgChart1"/>
    <dgm:cxn modelId="{31CB2103-A840-4577-8AFC-70D46D1C0A31}" type="presParOf" srcId="{AD53FD6D-F5EC-4D87-AD5F-139D8AEFBA65}" destId="{ABC56BF8-C06B-45B6-AA18-CF7D9A442445}" srcOrd="6" destOrd="0" presId="urn:microsoft.com/office/officeart/2005/8/layout/orgChart1"/>
    <dgm:cxn modelId="{DA0D4217-DE97-4FF3-82EE-28822AF79237}" type="presParOf" srcId="{AD53FD6D-F5EC-4D87-AD5F-139D8AEFBA65}" destId="{153A0695-86D1-4B14-B8F3-2A61267F49F4}" srcOrd="7" destOrd="0" presId="urn:microsoft.com/office/officeart/2005/8/layout/orgChart1"/>
    <dgm:cxn modelId="{2C490E30-9E15-451B-9D35-430B6735B7D6}" type="presParOf" srcId="{153A0695-86D1-4B14-B8F3-2A61267F49F4}" destId="{8D6EDF72-212F-4453-A787-86CD617D5B44}" srcOrd="0" destOrd="0" presId="urn:microsoft.com/office/officeart/2005/8/layout/orgChart1"/>
    <dgm:cxn modelId="{1BC21591-7CF2-4F2F-9034-66A50E38F149}" type="presParOf" srcId="{8D6EDF72-212F-4453-A787-86CD617D5B44}" destId="{71FD95D2-D6A0-45FE-A47D-1B1221061471}" srcOrd="0" destOrd="0" presId="urn:microsoft.com/office/officeart/2005/8/layout/orgChart1"/>
    <dgm:cxn modelId="{C6A659FF-79E4-4FD0-9A88-97CB8B614DD3}" type="presParOf" srcId="{8D6EDF72-212F-4453-A787-86CD617D5B44}" destId="{42FC0B75-5047-40D9-85E3-92E3A9F14594}" srcOrd="1" destOrd="0" presId="urn:microsoft.com/office/officeart/2005/8/layout/orgChart1"/>
    <dgm:cxn modelId="{A2F4DA7F-179C-4CF0-A899-9FA48F05E7BE}" type="presParOf" srcId="{153A0695-86D1-4B14-B8F3-2A61267F49F4}" destId="{BFC72A09-8098-4D5D-BCE4-772EB670A501}" srcOrd="1" destOrd="0" presId="urn:microsoft.com/office/officeart/2005/8/layout/orgChart1"/>
    <dgm:cxn modelId="{D5492A28-248F-4575-B26E-52423287598A}" type="presParOf" srcId="{153A0695-86D1-4B14-B8F3-2A61267F49F4}" destId="{B2BA458E-12EA-4814-AA4F-4A1FF497C0E7}" srcOrd="2" destOrd="0" presId="urn:microsoft.com/office/officeart/2005/8/layout/orgChart1"/>
    <dgm:cxn modelId="{ABFE410F-0FC6-4A2C-B7C4-790AC36FC437}" type="presParOf" srcId="{AD53FD6D-F5EC-4D87-AD5F-139D8AEFBA65}" destId="{6CE5D2B1-FDF1-4333-9A83-DB4863FD5AAE}" srcOrd="8" destOrd="0" presId="urn:microsoft.com/office/officeart/2005/8/layout/orgChart1"/>
    <dgm:cxn modelId="{79E35DA8-1197-4009-B4FD-D039B28E160A}" type="presParOf" srcId="{AD53FD6D-F5EC-4D87-AD5F-139D8AEFBA65}" destId="{CF990F55-F884-46E2-AAD9-3A44EFD50CE9}" srcOrd="9" destOrd="0" presId="urn:microsoft.com/office/officeart/2005/8/layout/orgChart1"/>
    <dgm:cxn modelId="{9D8E7187-5383-4E9F-8823-41C6A870A736}" type="presParOf" srcId="{CF990F55-F884-46E2-AAD9-3A44EFD50CE9}" destId="{5E9A7ECF-4D71-40AE-985B-F8BA98063E87}" srcOrd="0" destOrd="0" presId="urn:microsoft.com/office/officeart/2005/8/layout/orgChart1"/>
    <dgm:cxn modelId="{7334C702-C643-47E3-B527-ED75ABC696C2}" type="presParOf" srcId="{5E9A7ECF-4D71-40AE-985B-F8BA98063E87}" destId="{3F064FF8-4916-4294-BD6A-EC0134CBC0FD}" srcOrd="0" destOrd="0" presId="urn:microsoft.com/office/officeart/2005/8/layout/orgChart1"/>
    <dgm:cxn modelId="{5EB370FA-0B86-4C3B-9C6F-750A136B73C2}" type="presParOf" srcId="{5E9A7ECF-4D71-40AE-985B-F8BA98063E87}" destId="{EA1F93B9-B501-4E8A-B4D5-123E655C54FF}" srcOrd="1" destOrd="0" presId="urn:microsoft.com/office/officeart/2005/8/layout/orgChart1"/>
    <dgm:cxn modelId="{8233E8FD-AB9A-4408-9BF0-682D89E97BA8}" type="presParOf" srcId="{CF990F55-F884-46E2-AAD9-3A44EFD50CE9}" destId="{0CC29BDD-9FBA-4163-8235-8B46AEB7C951}" srcOrd="1" destOrd="0" presId="urn:microsoft.com/office/officeart/2005/8/layout/orgChart1"/>
    <dgm:cxn modelId="{0DDC6F24-57F5-4908-81CC-F028D6D18782}" type="presParOf" srcId="{CF990F55-F884-46E2-AAD9-3A44EFD50CE9}" destId="{96FD08F0-0032-4A8A-8ED8-3E59D54C5436}" srcOrd="2" destOrd="0" presId="urn:microsoft.com/office/officeart/2005/8/layout/orgChart1"/>
    <dgm:cxn modelId="{B0D11762-B545-459C-A11F-612F47844A7D}" type="presParOf" srcId="{AD53FD6D-F5EC-4D87-AD5F-139D8AEFBA65}" destId="{B227BD18-AD16-437A-B73A-EB044315A076}" srcOrd="10" destOrd="0" presId="urn:microsoft.com/office/officeart/2005/8/layout/orgChart1"/>
    <dgm:cxn modelId="{901EF08E-CEEB-45C5-8123-36ECA17F4A0A}" type="presParOf" srcId="{AD53FD6D-F5EC-4D87-AD5F-139D8AEFBA65}" destId="{A24177B6-ED08-46F0-93C3-F95096D92B53}" srcOrd="11" destOrd="0" presId="urn:microsoft.com/office/officeart/2005/8/layout/orgChart1"/>
    <dgm:cxn modelId="{D6A2BE2D-BBFE-4BEE-8146-9F2A9B86EBF5}" type="presParOf" srcId="{A24177B6-ED08-46F0-93C3-F95096D92B53}" destId="{19812C48-023C-46EE-8382-31104B1286B6}" srcOrd="0" destOrd="0" presId="urn:microsoft.com/office/officeart/2005/8/layout/orgChart1"/>
    <dgm:cxn modelId="{9EBE406E-F0C8-4D0B-83BB-00AD3997537B}" type="presParOf" srcId="{19812C48-023C-46EE-8382-31104B1286B6}" destId="{C86CAA67-AC75-4CB7-B851-E6F6633A65B5}" srcOrd="0" destOrd="0" presId="urn:microsoft.com/office/officeart/2005/8/layout/orgChart1"/>
    <dgm:cxn modelId="{AFD0EA89-E17F-4F8B-BB46-B8223BABB5DA}" type="presParOf" srcId="{19812C48-023C-46EE-8382-31104B1286B6}" destId="{1ED3B5D5-7513-4F9C-91A8-9BB053F6C68D}" srcOrd="1" destOrd="0" presId="urn:microsoft.com/office/officeart/2005/8/layout/orgChart1"/>
    <dgm:cxn modelId="{CE5D9988-4CE1-435C-A33F-2706BA846018}" type="presParOf" srcId="{A24177B6-ED08-46F0-93C3-F95096D92B53}" destId="{62BDA6A9-1F60-41B3-9D9E-DF036CDAAC40}" srcOrd="1" destOrd="0" presId="urn:microsoft.com/office/officeart/2005/8/layout/orgChart1"/>
    <dgm:cxn modelId="{6AC7729E-9EAB-468B-B854-F9EDDA2D2820}" type="presParOf" srcId="{A24177B6-ED08-46F0-93C3-F95096D92B53}" destId="{ECF65F40-9D26-4E17-8C0B-1CEE5539BDB3}" srcOrd="2" destOrd="0" presId="urn:microsoft.com/office/officeart/2005/8/layout/orgChart1"/>
    <dgm:cxn modelId="{74D8DF5C-987F-4063-A438-185B15AB4FE2}" type="presParOf" srcId="{EF232BC3-A302-4074-94B7-9C4BD9745D1A}" destId="{08EED7C4-0EB8-4DAC-9B34-918AEA014C34}" srcOrd="2" destOrd="0" presId="urn:microsoft.com/office/officeart/2005/8/layout/orgChart1"/>
    <dgm:cxn modelId="{7AEB888E-69EE-4C25-9730-6216CDA256BA}" type="presParOf" srcId="{47632FB4-FFED-4ACD-8D0D-D3FAD519718D}" destId="{60BA1500-CDE1-4210-BD60-54C486794388}" srcOrd="2" destOrd="0" presId="urn:microsoft.com/office/officeart/2005/8/layout/orgChart1"/>
    <dgm:cxn modelId="{9919886E-00A0-44C4-BC77-A758DBBD8450}" type="presParOf" srcId="{60BA1500-CDE1-4210-BD60-54C486794388}" destId="{855BE0BC-7A8B-4458-AD14-6060928C856E}" srcOrd="0" destOrd="0" presId="urn:microsoft.com/office/officeart/2005/8/layout/orgChart1"/>
    <dgm:cxn modelId="{BC0D7769-3403-465A-BE48-168C7D5B9907}" type="presParOf" srcId="{60BA1500-CDE1-4210-BD60-54C486794388}" destId="{9DE5D962-1B13-4BBF-B4D5-BD830CD03680}" srcOrd="1" destOrd="0" presId="urn:microsoft.com/office/officeart/2005/8/layout/orgChart1"/>
    <dgm:cxn modelId="{AF0C8B96-5B40-47FE-8E28-DA59D13ED697}" type="presParOf" srcId="{9DE5D962-1B13-4BBF-B4D5-BD830CD03680}" destId="{537A8EE6-B359-4D03-8858-824483CD8C20}" srcOrd="0" destOrd="0" presId="urn:microsoft.com/office/officeart/2005/8/layout/orgChart1"/>
    <dgm:cxn modelId="{CB5D2BD3-FF96-45A6-B6EE-315C4F449BD6}" type="presParOf" srcId="{537A8EE6-B359-4D03-8858-824483CD8C20}" destId="{29D35DDA-89A1-4583-8BFB-E70AC4E1585E}" srcOrd="0" destOrd="0" presId="urn:microsoft.com/office/officeart/2005/8/layout/orgChart1"/>
    <dgm:cxn modelId="{E996C7EC-0B4B-498E-85B6-7C71E1693E95}" type="presParOf" srcId="{537A8EE6-B359-4D03-8858-824483CD8C20}" destId="{AF6343F8-45CF-4A95-A456-82D14B3EEC3C}" srcOrd="1" destOrd="0" presId="urn:microsoft.com/office/officeart/2005/8/layout/orgChart1"/>
    <dgm:cxn modelId="{7180B01B-95AF-4435-9C1C-3AA1BF0EEF9E}" type="presParOf" srcId="{9DE5D962-1B13-4BBF-B4D5-BD830CD03680}" destId="{37048210-6348-4659-9173-52AE21F55E90}" srcOrd="1" destOrd="0" presId="urn:microsoft.com/office/officeart/2005/8/layout/orgChart1"/>
    <dgm:cxn modelId="{FC95EDC4-8370-4B7B-87CF-B8625ECED056}" type="presParOf" srcId="{9DE5D962-1B13-4BBF-B4D5-BD830CD03680}" destId="{BE1EBD75-6544-499B-9E7B-30293A99BA6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22522E-E5D6-41C9-B0F1-6A1559AD397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4DE5CB2-B878-473E-A6ED-389B684EE1C6}">
      <dgm:prSet phldrT="[Texto]"/>
      <dgm:spPr/>
      <dgm:t>
        <a:bodyPr/>
        <a:lstStyle/>
        <a:p>
          <a:r>
            <a:rPr lang="pt-BR" dirty="0"/>
            <a:t>Diretoria Técnica de Operação e Manutenção</a:t>
          </a:r>
        </a:p>
      </dgm:t>
    </dgm:pt>
    <dgm:pt modelId="{A01EE95A-373A-4C43-99A4-E1B0C81FE94D}" type="parTrans" cxnId="{F66E67F6-4E3D-40BA-A76D-B90A0F2ADBC8}">
      <dgm:prSet/>
      <dgm:spPr/>
      <dgm:t>
        <a:bodyPr/>
        <a:lstStyle/>
        <a:p>
          <a:endParaRPr lang="pt-BR"/>
        </a:p>
      </dgm:t>
    </dgm:pt>
    <dgm:pt modelId="{2F118F76-AD48-456E-8B2A-2D119AF5FEB3}" type="sibTrans" cxnId="{F66E67F6-4E3D-40BA-A76D-B90A0F2ADBC8}">
      <dgm:prSet/>
      <dgm:spPr/>
      <dgm:t>
        <a:bodyPr/>
        <a:lstStyle/>
        <a:p>
          <a:endParaRPr lang="pt-BR"/>
        </a:p>
      </dgm:t>
    </dgm:pt>
    <dgm:pt modelId="{51F9A6CC-31CB-4CBA-BBCE-3451728B08D8}">
      <dgm:prSet phldrT="[Texto]"/>
      <dgm:spPr/>
      <dgm:t>
        <a:bodyPr/>
        <a:lstStyle/>
        <a:p>
          <a:r>
            <a:rPr lang="pt-BR" dirty="0"/>
            <a:t>Gerência Técnica de Sistemas de Água</a:t>
          </a:r>
        </a:p>
      </dgm:t>
    </dgm:pt>
    <dgm:pt modelId="{E6741D2B-E7FB-4C54-B8E3-614E7BD9DEBF}" type="parTrans" cxnId="{D172E4FC-178F-48C0-AEF9-48504C2474C9}">
      <dgm:prSet/>
      <dgm:spPr/>
      <dgm:t>
        <a:bodyPr/>
        <a:lstStyle/>
        <a:p>
          <a:endParaRPr lang="pt-BR"/>
        </a:p>
      </dgm:t>
    </dgm:pt>
    <dgm:pt modelId="{A347981A-2293-425E-931C-3870D06FDF68}" type="sibTrans" cxnId="{D172E4FC-178F-48C0-AEF9-48504C2474C9}">
      <dgm:prSet/>
      <dgm:spPr/>
      <dgm:t>
        <a:bodyPr/>
        <a:lstStyle/>
        <a:p>
          <a:endParaRPr lang="pt-BR"/>
        </a:p>
      </dgm:t>
    </dgm:pt>
    <dgm:pt modelId="{A8188DBD-D334-4286-82F7-9BFF10F3368E}">
      <dgm:prSet phldrT="[Texto]"/>
      <dgm:spPr/>
      <dgm:t>
        <a:bodyPr/>
        <a:lstStyle/>
        <a:p>
          <a:r>
            <a:rPr lang="pt-BR" dirty="0"/>
            <a:t>Gerência Técnica de Sistemas de Esgoto</a:t>
          </a:r>
        </a:p>
      </dgm:t>
    </dgm:pt>
    <dgm:pt modelId="{AA717E2A-A42D-43D7-A113-22BD4EEA3600}" type="parTrans" cxnId="{027F59A2-F01D-405C-9688-60D73C5B7AE1}">
      <dgm:prSet/>
      <dgm:spPr/>
      <dgm:t>
        <a:bodyPr/>
        <a:lstStyle/>
        <a:p>
          <a:endParaRPr lang="pt-BR"/>
        </a:p>
      </dgm:t>
    </dgm:pt>
    <dgm:pt modelId="{EF1A461E-A4DF-4A25-9A19-268193A340E5}" type="sibTrans" cxnId="{027F59A2-F01D-405C-9688-60D73C5B7AE1}">
      <dgm:prSet/>
      <dgm:spPr/>
      <dgm:t>
        <a:bodyPr/>
        <a:lstStyle/>
        <a:p>
          <a:endParaRPr lang="pt-BR"/>
        </a:p>
      </dgm:t>
    </dgm:pt>
    <dgm:pt modelId="{CF287BC2-2004-45F9-B2F8-6054994A0DBD}">
      <dgm:prSet phldrT="[Texto]"/>
      <dgm:spPr/>
      <dgm:t>
        <a:bodyPr/>
        <a:lstStyle/>
        <a:p>
          <a:r>
            <a:rPr lang="pt-BR" dirty="0"/>
            <a:t>Gerência Técnica de Controle Operacional</a:t>
          </a:r>
        </a:p>
      </dgm:t>
    </dgm:pt>
    <dgm:pt modelId="{B280671D-F17F-4E70-B9B6-5D38567260C2}" type="parTrans" cxnId="{065019A4-9C47-40A1-A812-23F66311F673}">
      <dgm:prSet/>
      <dgm:spPr/>
      <dgm:t>
        <a:bodyPr/>
        <a:lstStyle/>
        <a:p>
          <a:endParaRPr lang="pt-BR"/>
        </a:p>
      </dgm:t>
    </dgm:pt>
    <dgm:pt modelId="{0BA4D0B4-A24B-4B23-88F1-1B6734A8D17A}" type="sibTrans" cxnId="{065019A4-9C47-40A1-A812-23F66311F673}">
      <dgm:prSet/>
      <dgm:spPr/>
      <dgm:t>
        <a:bodyPr/>
        <a:lstStyle/>
        <a:p>
          <a:endParaRPr lang="pt-BR"/>
        </a:p>
      </dgm:t>
    </dgm:pt>
    <dgm:pt modelId="{4093CFDB-6B7F-4FED-861C-8304D7A3989E}">
      <dgm:prSet/>
      <dgm:spPr/>
      <dgm:t>
        <a:bodyPr/>
        <a:lstStyle/>
        <a:p>
          <a:r>
            <a:rPr lang="pt-BR" dirty="0"/>
            <a:t>Gerência Técnica de Manutenção de Instalações</a:t>
          </a:r>
        </a:p>
      </dgm:t>
    </dgm:pt>
    <dgm:pt modelId="{1095827D-2815-430D-90C9-D4C98D7E94A6}" type="parTrans" cxnId="{DBB5BE97-FECF-4F08-B239-1F376C5F3071}">
      <dgm:prSet/>
      <dgm:spPr/>
      <dgm:t>
        <a:bodyPr/>
        <a:lstStyle/>
        <a:p>
          <a:endParaRPr lang="pt-BR"/>
        </a:p>
      </dgm:t>
    </dgm:pt>
    <dgm:pt modelId="{F1982359-A640-4221-BCAC-FA4E6FF8BE18}" type="sibTrans" cxnId="{DBB5BE97-FECF-4F08-B239-1F376C5F3071}">
      <dgm:prSet/>
      <dgm:spPr/>
      <dgm:t>
        <a:bodyPr/>
        <a:lstStyle/>
        <a:p>
          <a:endParaRPr lang="pt-BR"/>
        </a:p>
      </dgm:t>
    </dgm:pt>
    <dgm:pt modelId="{CEDB0087-439F-4AC9-98D5-645888A1036B}">
      <dgm:prSet/>
      <dgm:spPr/>
      <dgm:t>
        <a:bodyPr/>
        <a:lstStyle/>
        <a:p>
          <a:r>
            <a:rPr lang="pt-BR" dirty="0"/>
            <a:t>Gerência de Programação</a:t>
          </a:r>
        </a:p>
      </dgm:t>
    </dgm:pt>
    <dgm:pt modelId="{032ED5F1-7E6B-405E-A6CE-B6FAC2AC408F}" type="parTrans" cxnId="{58509D8E-13A5-4392-A26E-069C3FB8D443}">
      <dgm:prSet/>
      <dgm:spPr/>
      <dgm:t>
        <a:bodyPr/>
        <a:lstStyle/>
        <a:p>
          <a:endParaRPr lang="pt-BR"/>
        </a:p>
      </dgm:t>
    </dgm:pt>
    <dgm:pt modelId="{4ACFB28E-E76F-4418-A9C4-4FA0B16F46C6}" type="sibTrans" cxnId="{58509D8E-13A5-4392-A26E-069C3FB8D443}">
      <dgm:prSet/>
      <dgm:spPr/>
      <dgm:t>
        <a:bodyPr/>
        <a:lstStyle/>
        <a:p>
          <a:endParaRPr lang="pt-BR"/>
        </a:p>
      </dgm:t>
    </dgm:pt>
    <dgm:pt modelId="{9619342F-6973-4215-A55E-83C6C1A76003}" type="pres">
      <dgm:prSet presAssocID="{3D22522E-E5D6-41C9-B0F1-6A1559AD397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EA27114-F84A-4B02-936A-0D98A5B9B2EA}" type="pres">
      <dgm:prSet presAssocID="{04DE5CB2-B878-473E-A6ED-389B684EE1C6}" presName="hierRoot1" presStyleCnt="0">
        <dgm:presLayoutVars>
          <dgm:hierBranch val="init"/>
        </dgm:presLayoutVars>
      </dgm:prSet>
      <dgm:spPr/>
    </dgm:pt>
    <dgm:pt modelId="{584BF3EF-E34B-40F8-A64E-DBF5BD2606C6}" type="pres">
      <dgm:prSet presAssocID="{04DE5CB2-B878-473E-A6ED-389B684EE1C6}" presName="rootComposite1" presStyleCnt="0"/>
      <dgm:spPr/>
    </dgm:pt>
    <dgm:pt modelId="{A4071231-A4A1-4FD7-A054-688E5BC85188}" type="pres">
      <dgm:prSet presAssocID="{04DE5CB2-B878-473E-A6ED-389B684EE1C6}" presName="rootText1" presStyleLbl="node0" presStyleIdx="0" presStyleCnt="1">
        <dgm:presLayoutVars>
          <dgm:chPref val="3"/>
        </dgm:presLayoutVars>
      </dgm:prSet>
      <dgm:spPr/>
    </dgm:pt>
    <dgm:pt modelId="{76CDDF0F-139B-4329-A798-D9703726CEA3}" type="pres">
      <dgm:prSet presAssocID="{04DE5CB2-B878-473E-A6ED-389B684EE1C6}" presName="rootConnector1" presStyleLbl="node1" presStyleIdx="0" presStyleCnt="0"/>
      <dgm:spPr/>
    </dgm:pt>
    <dgm:pt modelId="{73FD8533-7AB1-4F18-9848-E6E05B4C40EF}" type="pres">
      <dgm:prSet presAssocID="{04DE5CB2-B878-473E-A6ED-389B684EE1C6}" presName="hierChild2" presStyleCnt="0"/>
      <dgm:spPr/>
    </dgm:pt>
    <dgm:pt modelId="{00868BFF-0C9D-46A8-90A9-2D5CA4A6E4F2}" type="pres">
      <dgm:prSet presAssocID="{E6741D2B-E7FB-4C54-B8E3-614E7BD9DEBF}" presName="Name37" presStyleLbl="parChTrans1D2" presStyleIdx="0" presStyleCnt="5"/>
      <dgm:spPr/>
    </dgm:pt>
    <dgm:pt modelId="{A36B27FA-5FD5-4561-A088-061DCF4D1F49}" type="pres">
      <dgm:prSet presAssocID="{51F9A6CC-31CB-4CBA-BBCE-3451728B08D8}" presName="hierRoot2" presStyleCnt="0">
        <dgm:presLayoutVars>
          <dgm:hierBranch val="init"/>
        </dgm:presLayoutVars>
      </dgm:prSet>
      <dgm:spPr/>
    </dgm:pt>
    <dgm:pt modelId="{DEDFDB3A-5D9A-4101-81B3-EBD38566026D}" type="pres">
      <dgm:prSet presAssocID="{51F9A6CC-31CB-4CBA-BBCE-3451728B08D8}" presName="rootComposite" presStyleCnt="0"/>
      <dgm:spPr/>
    </dgm:pt>
    <dgm:pt modelId="{34BFB93A-3C4E-4961-853E-911C9F7F8F20}" type="pres">
      <dgm:prSet presAssocID="{51F9A6CC-31CB-4CBA-BBCE-3451728B08D8}" presName="rootText" presStyleLbl="node2" presStyleIdx="0" presStyleCnt="5">
        <dgm:presLayoutVars>
          <dgm:chPref val="3"/>
        </dgm:presLayoutVars>
      </dgm:prSet>
      <dgm:spPr/>
    </dgm:pt>
    <dgm:pt modelId="{2EE8E07C-62A4-46DD-8735-43776290861B}" type="pres">
      <dgm:prSet presAssocID="{51F9A6CC-31CB-4CBA-BBCE-3451728B08D8}" presName="rootConnector" presStyleLbl="node2" presStyleIdx="0" presStyleCnt="5"/>
      <dgm:spPr/>
    </dgm:pt>
    <dgm:pt modelId="{2C80A440-8DEA-4C30-859A-A187B44877DA}" type="pres">
      <dgm:prSet presAssocID="{51F9A6CC-31CB-4CBA-BBCE-3451728B08D8}" presName="hierChild4" presStyleCnt="0"/>
      <dgm:spPr/>
    </dgm:pt>
    <dgm:pt modelId="{E251F3B4-CC8D-4501-ADB0-5216FF08E244}" type="pres">
      <dgm:prSet presAssocID="{51F9A6CC-31CB-4CBA-BBCE-3451728B08D8}" presName="hierChild5" presStyleCnt="0"/>
      <dgm:spPr/>
    </dgm:pt>
    <dgm:pt modelId="{43FEC419-BC9D-4B83-A7CF-E16071301084}" type="pres">
      <dgm:prSet presAssocID="{AA717E2A-A42D-43D7-A113-22BD4EEA3600}" presName="Name37" presStyleLbl="parChTrans1D2" presStyleIdx="1" presStyleCnt="5"/>
      <dgm:spPr/>
    </dgm:pt>
    <dgm:pt modelId="{D06B5DFC-67DA-4593-BDF6-0E9C579067E4}" type="pres">
      <dgm:prSet presAssocID="{A8188DBD-D334-4286-82F7-9BFF10F3368E}" presName="hierRoot2" presStyleCnt="0">
        <dgm:presLayoutVars>
          <dgm:hierBranch val="init"/>
        </dgm:presLayoutVars>
      </dgm:prSet>
      <dgm:spPr/>
    </dgm:pt>
    <dgm:pt modelId="{912EC0AF-D81C-49E2-B100-8F034373F738}" type="pres">
      <dgm:prSet presAssocID="{A8188DBD-D334-4286-82F7-9BFF10F3368E}" presName="rootComposite" presStyleCnt="0"/>
      <dgm:spPr/>
    </dgm:pt>
    <dgm:pt modelId="{36ADE8C4-E0C9-4BE6-896A-83DB708D5120}" type="pres">
      <dgm:prSet presAssocID="{A8188DBD-D334-4286-82F7-9BFF10F3368E}" presName="rootText" presStyleLbl="node2" presStyleIdx="1" presStyleCnt="5">
        <dgm:presLayoutVars>
          <dgm:chPref val="3"/>
        </dgm:presLayoutVars>
      </dgm:prSet>
      <dgm:spPr/>
    </dgm:pt>
    <dgm:pt modelId="{2987FA69-B157-4939-A9B0-89CCED4AB7E6}" type="pres">
      <dgm:prSet presAssocID="{A8188DBD-D334-4286-82F7-9BFF10F3368E}" presName="rootConnector" presStyleLbl="node2" presStyleIdx="1" presStyleCnt="5"/>
      <dgm:spPr/>
    </dgm:pt>
    <dgm:pt modelId="{FEE1D8E3-5A26-4FB3-A93E-965115F40A35}" type="pres">
      <dgm:prSet presAssocID="{A8188DBD-D334-4286-82F7-9BFF10F3368E}" presName="hierChild4" presStyleCnt="0"/>
      <dgm:spPr/>
    </dgm:pt>
    <dgm:pt modelId="{EBF2A9B5-4630-48D2-9307-BAE627F4282B}" type="pres">
      <dgm:prSet presAssocID="{A8188DBD-D334-4286-82F7-9BFF10F3368E}" presName="hierChild5" presStyleCnt="0"/>
      <dgm:spPr/>
    </dgm:pt>
    <dgm:pt modelId="{F1862202-3CC4-44ED-BD95-FADA22DDE986}" type="pres">
      <dgm:prSet presAssocID="{B280671D-F17F-4E70-B9B6-5D38567260C2}" presName="Name37" presStyleLbl="parChTrans1D2" presStyleIdx="2" presStyleCnt="5"/>
      <dgm:spPr/>
    </dgm:pt>
    <dgm:pt modelId="{F174374D-A66C-4606-ABC0-C240B43B8760}" type="pres">
      <dgm:prSet presAssocID="{CF287BC2-2004-45F9-B2F8-6054994A0DBD}" presName="hierRoot2" presStyleCnt="0">
        <dgm:presLayoutVars>
          <dgm:hierBranch val="init"/>
        </dgm:presLayoutVars>
      </dgm:prSet>
      <dgm:spPr/>
    </dgm:pt>
    <dgm:pt modelId="{EC56A2EA-1AF8-445A-B22E-24A73E497F75}" type="pres">
      <dgm:prSet presAssocID="{CF287BC2-2004-45F9-B2F8-6054994A0DBD}" presName="rootComposite" presStyleCnt="0"/>
      <dgm:spPr/>
    </dgm:pt>
    <dgm:pt modelId="{91190D24-B8E1-4802-99FB-B9909CCB8A48}" type="pres">
      <dgm:prSet presAssocID="{CF287BC2-2004-45F9-B2F8-6054994A0DBD}" presName="rootText" presStyleLbl="node2" presStyleIdx="2" presStyleCnt="5">
        <dgm:presLayoutVars>
          <dgm:chPref val="3"/>
        </dgm:presLayoutVars>
      </dgm:prSet>
      <dgm:spPr/>
    </dgm:pt>
    <dgm:pt modelId="{37C9FB30-07F9-4DD9-A80C-C31724737672}" type="pres">
      <dgm:prSet presAssocID="{CF287BC2-2004-45F9-B2F8-6054994A0DBD}" presName="rootConnector" presStyleLbl="node2" presStyleIdx="2" presStyleCnt="5"/>
      <dgm:spPr/>
    </dgm:pt>
    <dgm:pt modelId="{47FCDB7D-3A2F-4CB9-BB70-7C4A61A9911E}" type="pres">
      <dgm:prSet presAssocID="{CF287BC2-2004-45F9-B2F8-6054994A0DBD}" presName="hierChild4" presStyleCnt="0"/>
      <dgm:spPr/>
    </dgm:pt>
    <dgm:pt modelId="{9FC9B5BC-C7AF-4B58-A96C-E45592B99A18}" type="pres">
      <dgm:prSet presAssocID="{CF287BC2-2004-45F9-B2F8-6054994A0DBD}" presName="hierChild5" presStyleCnt="0"/>
      <dgm:spPr/>
    </dgm:pt>
    <dgm:pt modelId="{564063A7-E479-4C3C-A190-94A6A2C610FE}" type="pres">
      <dgm:prSet presAssocID="{1095827D-2815-430D-90C9-D4C98D7E94A6}" presName="Name37" presStyleLbl="parChTrans1D2" presStyleIdx="3" presStyleCnt="5"/>
      <dgm:spPr/>
    </dgm:pt>
    <dgm:pt modelId="{1B7EB0AB-047A-4C93-8E25-179061E92E3A}" type="pres">
      <dgm:prSet presAssocID="{4093CFDB-6B7F-4FED-861C-8304D7A3989E}" presName="hierRoot2" presStyleCnt="0">
        <dgm:presLayoutVars>
          <dgm:hierBranch val="init"/>
        </dgm:presLayoutVars>
      </dgm:prSet>
      <dgm:spPr/>
    </dgm:pt>
    <dgm:pt modelId="{AE28F42D-C005-4A11-9ABC-2DC6CF0CA38B}" type="pres">
      <dgm:prSet presAssocID="{4093CFDB-6B7F-4FED-861C-8304D7A3989E}" presName="rootComposite" presStyleCnt="0"/>
      <dgm:spPr/>
    </dgm:pt>
    <dgm:pt modelId="{9D7DE88B-A097-47AC-9E4D-0F0DD5056616}" type="pres">
      <dgm:prSet presAssocID="{4093CFDB-6B7F-4FED-861C-8304D7A3989E}" presName="rootText" presStyleLbl="node2" presStyleIdx="3" presStyleCnt="5">
        <dgm:presLayoutVars>
          <dgm:chPref val="3"/>
        </dgm:presLayoutVars>
      </dgm:prSet>
      <dgm:spPr/>
    </dgm:pt>
    <dgm:pt modelId="{9071F942-72A8-4C8B-8FFA-69C747F08F0D}" type="pres">
      <dgm:prSet presAssocID="{4093CFDB-6B7F-4FED-861C-8304D7A3989E}" presName="rootConnector" presStyleLbl="node2" presStyleIdx="3" presStyleCnt="5"/>
      <dgm:spPr/>
    </dgm:pt>
    <dgm:pt modelId="{DCBB261A-D222-4DA6-B35D-293EE767AC4F}" type="pres">
      <dgm:prSet presAssocID="{4093CFDB-6B7F-4FED-861C-8304D7A3989E}" presName="hierChild4" presStyleCnt="0"/>
      <dgm:spPr/>
    </dgm:pt>
    <dgm:pt modelId="{6F36E901-74E8-443C-BA5F-E13111DA9347}" type="pres">
      <dgm:prSet presAssocID="{4093CFDB-6B7F-4FED-861C-8304D7A3989E}" presName="hierChild5" presStyleCnt="0"/>
      <dgm:spPr/>
    </dgm:pt>
    <dgm:pt modelId="{D6869844-6FC4-4F2E-AFD2-70F25E22B0B5}" type="pres">
      <dgm:prSet presAssocID="{032ED5F1-7E6B-405E-A6CE-B6FAC2AC408F}" presName="Name37" presStyleLbl="parChTrans1D2" presStyleIdx="4" presStyleCnt="5"/>
      <dgm:spPr/>
    </dgm:pt>
    <dgm:pt modelId="{E8F6CD5F-AA7F-464A-81D7-8682E0166B0E}" type="pres">
      <dgm:prSet presAssocID="{CEDB0087-439F-4AC9-98D5-645888A1036B}" presName="hierRoot2" presStyleCnt="0">
        <dgm:presLayoutVars>
          <dgm:hierBranch val="init"/>
        </dgm:presLayoutVars>
      </dgm:prSet>
      <dgm:spPr/>
    </dgm:pt>
    <dgm:pt modelId="{9849406D-54FC-421F-BF19-AF07B922AFFB}" type="pres">
      <dgm:prSet presAssocID="{CEDB0087-439F-4AC9-98D5-645888A1036B}" presName="rootComposite" presStyleCnt="0"/>
      <dgm:spPr/>
    </dgm:pt>
    <dgm:pt modelId="{F6454F9D-EFB2-454B-8358-E535D9DC3B3E}" type="pres">
      <dgm:prSet presAssocID="{CEDB0087-439F-4AC9-98D5-645888A1036B}" presName="rootText" presStyleLbl="node2" presStyleIdx="4" presStyleCnt="5">
        <dgm:presLayoutVars>
          <dgm:chPref val="3"/>
        </dgm:presLayoutVars>
      </dgm:prSet>
      <dgm:spPr/>
    </dgm:pt>
    <dgm:pt modelId="{FD3B6FA7-85CD-40F1-AA7A-D30131DE00CD}" type="pres">
      <dgm:prSet presAssocID="{CEDB0087-439F-4AC9-98D5-645888A1036B}" presName="rootConnector" presStyleLbl="node2" presStyleIdx="4" presStyleCnt="5"/>
      <dgm:spPr/>
    </dgm:pt>
    <dgm:pt modelId="{3C15A8F0-7BF6-484A-8690-2BD187D5DDED}" type="pres">
      <dgm:prSet presAssocID="{CEDB0087-439F-4AC9-98D5-645888A1036B}" presName="hierChild4" presStyleCnt="0"/>
      <dgm:spPr/>
    </dgm:pt>
    <dgm:pt modelId="{D0E85E2A-E0FB-45CB-81FE-B04361535F9E}" type="pres">
      <dgm:prSet presAssocID="{CEDB0087-439F-4AC9-98D5-645888A1036B}" presName="hierChild5" presStyleCnt="0"/>
      <dgm:spPr/>
    </dgm:pt>
    <dgm:pt modelId="{1A4C143F-3A38-4198-8992-01005CF939A8}" type="pres">
      <dgm:prSet presAssocID="{04DE5CB2-B878-473E-A6ED-389B684EE1C6}" presName="hierChild3" presStyleCnt="0"/>
      <dgm:spPr/>
    </dgm:pt>
  </dgm:ptLst>
  <dgm:cxnLst>
    <dgm:cxn modelId="{39542911-E821-42C9-88C7-002176605BA2}" type="presOf" srcId="{B280671D-F17F-4E70-B9B6-5D38567260C2}" destId="{F1862202-3CC4-44ED-BD95-FADA22DDE986}" srcOrd="0" destOrd="0" presId="urn:microsoft.com/office/officeart/2005/8/layout/orgChart1"/>
    <dgm:cxn modelId="{C2D6041B-8449-4556-9B87-C88373310687}" type="presOf" srcId="{AA717E2A-A42D-43D7-A113-22BD4EEA3600}" destId="{43FEC419-BC9D-4B83-A7CF-E16071301084}" srcOrd="0" destOrd="0" presId="urn:microsoft.com/office/officeart/2005/8/layout/orgChart1"/>
    <dgm:cxn modelId="{7231071F-83AA-4006-9010-74CD43ACE40B}" type="presOf" srcId="{1095827D-2815-430D-90C9-D4C98D7E94A6}" destId="{564063A7-E479-4C3C-A190-94A6A2C610FE}" srcOrd="0" destOrd="0" presId="urn:microsoft.com/office/officeart/2005/8/layout/orgChart1"/>
    <dgm:cxn modelId="{3A6B653F-6A7A-43CA-BE19-D8528FD1966A}" type="presOf" srcId="{51F9A6CC-31CB-4CBA-BBCE-3451728B08D8}" destId="{34BFB93A-3C4E-4961-853E-911C9F7F8F20}" srcOrd="0" destOrd="0" presId="urn:microsoft.com/office/officeart/2005/8/layout/orgChart1"/>
    <dgm:cxn modelId="{2CC6F05B-83AE-4007-A7AA-36C1568180BF}" type="presOf" srcId="{4093CFDB-6B7F-4FED-861C-8304D7A3989E}" destId="{9D7DE88B-A097-47AC-9E4D-0F0DD5056616}" srcOrd="0" destOrd="0" presId="urn:microsoft.com/office/officeart/2005/8/layout/orgChart1"/>
    <dgm:cxn modelId="{A6D55565-D254-4886-B0AC-4E431A3B1955}" type="presOf" srcId="{04DE5CB2-B878-473E-A6ED-389B684EE1C6}" destId="{76CDDF0F-139B-4329-A798-D9703726CEA3}" srcOrd="1" destOrd="0" presId="urn:microsoft.com/office/officeart/2005/8/layout/orgChart1"/>
    <dgm:cxn modelId="{96C9A859-22E9-41D5-A38E-F9FDB1AE2F47}" type="presOf" srcId="{032ED5F1-7E6B-405E-A6CE-B6FAC2AC408F}" destId="{D6869844-6FC4-4F2E-AFD2-70F25E22B0B5}" srcOrd="0" destOrd="0" presId="urn:microsoft.com/office/officeart/2005/8/layout/orgChart1"/>
    <dgm:cxn modelId="{A26E265A-30CC-4AB2-9828-8F8D2F4D231E}" type="presOf" srcId="{CEDB0087-439F-4AC9-98D5-645888A1036B}" destId="{F6454F9D-EFB2-454B-8358-E535D9DC3B3E}" srcOrd="0" destOrd="0" presId="urn:microsoft.com/office/officeart/2005/8/layout/orgChart1"/>
    <dgm:cxn modelId="{D5CD2980-943B-4158-8B02-8C8F62FD8695}" type="presOf" srcId="{CEDB0087-439F-4AC9-98D5-645888A1036B}" destId="{FD3B6FA7-85CD-40F1-AA7A-D30131DE00CD}" srcOrd="1" destOrd="0" presId="urn:microsoft.com/office/officeart/2005/8/layout/orgChart1"/>
    <dgm:cxn modelId="{EC502187-0B74-4860-A139-6DB151225F98}" type="presOf" srcId="{3D22522E-E5D6-41C9-B0F1-6A1559AD3977}" destId="{9619342F-6973-4215-A55E-83C6C1A76003}" srcOrd="0" destOrd="0" presId="urn:microsoft.com/office/officeart/2005/8/layout/orgChart1"/>
    <dgm:cxn modelId="{58509D8E-13A5-4392-A26E-069C3FB8D443}" srcId="{04DE5CB2-B878-473E-A6ED-389B684EE1C6}" destId="{CEDB0087-439F-4AC9-98D5-645888A1036B}" srcOrd="4" destOrd="0" parTransId="{032ED5F1-7E6B-405E-A6CE-B6FAC2AC408F}" sibTransId="{4ACFB28E-E76F-4418-A9C4-4FA0B16F46C6}"/>
    <dgm:cxn modelId="{8AB7FB90-FE16-4169-83D8-1B54B9052AC6}" type="presOf" srcId="{E6741D2B-E7FB-4C54-B8E3-614E7BD9DEBF}" destId="{00868BFF-0C9D-46A8-90A9-2D5CA4A6E4F2}" srcOrd="0" destOrd="0" presId="urn:microsoft.com/office/officeart/2005/8/layout/orgChart1"/>
    <dgm:cxn modelId="{DBB5BE97-FECF-4F08-B239-1F376C5F3071}" srcId="{04DE5CB2-B878-473E-A6ED-389B684EE1C6}" destId="{4093CFDB-6B7F-4FED-861C-8304D7A3989E}" srcOrd="3" destOrd="0" parTransId="{1095827D-2815-430D-90C9-D4C98D7E94A6}" sibTransId="{F1982359-A640-4221-BCAC-FA4E6FF8BE18}"/>
    <dgm:cxn modelId="{027F59A2-F01D-405C-9688-60D73C5B7AE1}" srcId="{04DE5CB2-B878-473E-A6ED-389B684EE1C6}" destId="{A8188DBD-D334-4286-82F7-9BFF10F3368E}" srcOrd="1" destOrd="0" parTransId="{AA717E2A-A42D-43D7-A113-22BD4EEA3600}" sibTransId="{EF1A461E-A4DF-4A25-9A19-268193A340E5}"/>
    <dgm:cxn modelId="{065019A4-9C47-40A1-A812-23F66311F673}" srcId="{04DE5CB2-B878-473E-A6ED-389B684EE1C6}" destId="{CF287BC2-2004-45F9-B2F8-6054994A0DBD}" srcOrd="2" destOrd="0" parTransId="{B280671D-F17F-4E70-B9B6-5D38567260C2}" sibTransId="{0BA4D0B4-A24B-4B23-88F1-1B6734A8D17A}"/>
    <dgm:cxn modelId="{698B36A4-3EC9-4F59-8590-E1197DE1917F}" type="presOf" srcId="{04DE5CB2-B878-473E-A6ED-389B684EE1C6}" destId="{A4071231-A4A1-4FD7-A054-688E5BC85188}" srcOrd="0" destOrd="0" presId="urn:microsoft.com/office/officeart/2005/8/layout/orgChart1"/>
    <dgm:cxn modelId="{B32655CC-3210-45D2-91DE-81EBD69426E6}" type="presOf" srcId="{CF287BC2-2004-45F9-B2F8-6054994A0DBD}" destId="{37C9FB30-07F9-4DD9-A80C-C31724737672}" srcOrd="1" destOrd="0" presId="urn:microsoft.com/office/officeart/2005/8/layout/orgChart1"/>
    <dgm:cxn modelId="{3F033CD2-F1A7-41EA-B2FD-0A959E8AC4CF}" type="presOf" srcId="{A8188DBD-D334-4286-82F7-9BFF10F3368E}" destId="{36ADE8C4-E0C9-4BE6-896A-83DB708D5120}" srcOrd="0" destOrd="0" presId="urn:microsoft.com/office/officeart/2005/8/layout/orgChart1"/>
    <dgm:cxn modelId="{6A3920D4-3F45-4AB8-87BC-714AA35B80C8}" type="presOf" srcId="{4093CFDB-6B7F-4FED-861C-8304D7A3989E}" destId="{9071F942-72A8-4C8B-8FFA-69C747F08F0D}" srcOrd="1" destOrd="0" presId="urn:microsoft.com/office/officeart/2005/8/layout/orgChart1"/>
    <dgm:cxn modelId="{99BF5BE4-D147-41A3-82D2-3B2AA2AEBB17}" type="presOf" srcId="{CF287BC2-2004-45F9-B2F8-6054994A0DBD}" destId="{91190D24-B8E1-4802-99FB-B9909CCB8A48}" srcOrd="0" destOrd="0" presId="urn:microsoft.com/office/officeart/2005/8/layout/orgChart1"/>
    <dgm:cxn modelId="{9F535FF3-7AD5-4133-8B76-71868FE3F64A}" type="presOf" srcId="{51F9A6CC-31CB-4CBA-BBCE-3451728B08D8}" destId="{2EE8E07C-62A4-46DD-8735-43776290861B}" srcOrd="1" destOrd="0" presId="urn:microsoft.com/office/officeart/2005/8/layout/orgChart1"/>
    <dgm:cxn modelId="{F66E67F6-4E3D-40BA-A76D-B90A0F2ADBC8}" srcId="{3D22522E-E5D6-41C9-B0F1-6A1559AD3977}" destId="{04DE5CB2-B878-473E-A6ED-389B684EE1C6}" srcOrd="0" destOrd="0" parTransId="{A01EE95A-373A-4C43-99A4-E1B0C81FE94D}" sibTransId="{2F118F76-AD48-456E-8B2A-2D119AF5FEB3}"/>
    <dgm:cxn modelId="{D172E4FC-178F-48C0-AEF9-48504C2474C9}" srcId="{04DE5CB2-B878-473E-A6ED-389B684EE1C6}" destId="{51F9A6CC-31CB-4CBA-BBCE-3451728B08D8}" srcOrd="0" destOrd="0" parTransId="{E6741D2B-E7FB-4C54-B8E3-614E7BD9DEBF}" sibTransId="{A347981A-2293-425E-931C-3870D06FDF68}"/>
    <dgm:cxn modelId="{80E1C3FD-ABE4-405E-AEF8-4E751F819418}" type="presOf" srcId="{A8188DBD-D334-4286-82F7-9BFF10F3368E}" destId="{2987FA69-B157-4939-A9B0-89CCED4AB7E6}" srcOrd="1" destOrd="0" presId="urn:microsoft.com/office/officeart/2005/8/layout/orgChart1"/>
    <dgm:cxn modelId="{14DB1B6C-416F-4AB6-A1BF-B14D788E4176}" type="presParOf" srcId="{9619342F-6973-4215-A55E-83C6C1A76003}" destId="{4EA27114-F84A-4B02-936A-0D98A5B9B2EA}" srcOrd="0" destOrd="0" presId="urn:microsoft.com/office/officeart/2005/8/layout/orgChart1"/>
    <dgm:cxn modelId="{8C80CF79-6055-4AA0-9D32-3C0B3EF58ECE}" type="presParOf" srcId="{4EA27114-F84A-4B02-936A-0D98A5B9B2EA}" destId="{584BF3EF-E34B-40F8-A64E-DBF5BD2606C6}" srcOrd="0" destOrd="0" presId="urn:microsoft.com/office/officeart/2005/8/layout/orgChart1"/>
    <dgm:cxn modelId="{3780ADE3-AC2B-4809-B9EC-4382BD734F00}" type="presParOf" srcId="{584BF3EF-E34B-40F8-A64E-DBF5BD2606C6}" destId="{A4071231-A4A1-4FD7-A054-688E5BC85188}" srcOrd="0" destOrd="0" presId="urn:microsoft.com/office/officeart/2005/8/layout/orgChart1"/>
    <dgm:cxn modelId="{02C9C60C-FE8F-4880-A6FC-65AADF9763D9}" type="presParOf" srcId="{584BF3EF-E34B-40F8-A64E-DBF5BD2606C6}" destId="{76CDDF0F-139B-4329-A798-D9703726CEA3}" srcOrd="1" destOrd="0" presId="urn:microsoft.com/office/officeart/2005/8/layout/orgChart1"/>
    <dgm:cxn modelId="{658104BC-B20E-407D-A64C-5A6F46617EEB}" type="presParOf" srcId="{4EA27114-F84A-4B02-936A-0D98A5B9B2EA}" destId="{73FD8533-7AB1-4F18-9848-E6E05B4C40EF}" srcOrd="1" destOrd="0" presId="urn:microsoft.com/office/officeart/2005/8/layout/orgChart1"/>
    <dgm:cxn modelId="{DAC9E3FF-892C-49E3-BE44-01EA0BB89AB3}" type="presParOf" srcId="{73FD8533-7AB1-4F18-9848-E6E05B4C40EF}" destId="{00868BFF-0C9D-46A8-90A9-2D5CA4A6E4F2}" srcOrd="0" destOrd="0" presId="urn:microsoft.com/office/officeart/2005/8/layout/orgChart1"/>
    <dgm:cxn modelId="{398FBE8E-DEDB-4406-B3E6-3B3A9FA465F3}" type="presParOf" srcId="{73FD8533-7AB1-4F18-9848-E6E05B4C40EF}" destId="{A36B27FA-5FD5-4561-A088-061DCF4D1F49}" srcOrd="1" destOrd="0" presId="urn:microsoft.com/office/officeart/2005/8/layout/orgChart1"/>
    <dgm:cxn modelId="{6D125743-A091-40A8-B8C6-7FD2755AD3A9}" type="presParOf" srcId="{A36B27FA-5FD5-4561-A088-061DCF4D1F49}" destId="{DEDFDB3A-5D9A-4101-81B3-EBD38566026D}" srcOrd="0" destOrd="0" presId="urn:microsoft.com/office/officeart/2005/8/layout/orgChart1"/>
    <dgm:cxn modelId="{AC86327E-C445-448C-AC7E-CB30A6621744}" type="presParOf" srcId="{DEDFDB3A-5D9A-4101-81B3-EBD38566026D}" destId="{34BFB93A-3C4E-4961-853E-911C9F7F8F20}" srcOrd="0" destOrd="0" presId="urn:microsoft.com/office/officeart/2005/8/layout/orgChart1"/>
    <dgm:cxn modelId="{AEC149C3-456C-4F2F-8052-4217CED9BFDE}" type="presParOf" srcId="{DEDFDB3A-5D9A-4101-81B3-EBD38566026D}" destId="{2EE8E07C-62A4-46DD-8735-43776290861B}" srcOrd="1" destOrd="0" presId="urn:microsoft.com/office/officeart/2005/8/layout/orgChart1"/>
    <dgm:cxn modelId="{921CB9F9-2B8C-4125-B774-E8244BD2B1E2}" type="presParOf" srcId="{A36B27FA-5FD5-4561-A088-061DCF4D1F49}" destId="{2C80A440-8DEA-4C30-859A-A187B44877DA}" srcOrd="1" destOrd="0" presId="urn:microsoft.com/office/officeart/2005/8/layout/orgChart1"/>
    <dgm:cxn modelId="{84CA4F36-A021-40C0-9AF6-53EDD0EDB02A}" type="presParOf" srcId="{A36B27FA-5FD5-4561-A088-061DCF4D1F49}" destId="{E251F3B4-CC8D-4501-ADB0-5216FF08E244}" srcOrd="2" destOrd="0" presId="urn:microsoft.com/office/officeart/2005/8/layout/orgChart1"/>
    <dgm:cxn modelId="{13F40AE7-94C4-4DF1-A62D-674617010888}" type="presParOf" srcId="{73FD8533-7AB1-4F18-9848-E6E05B4C40EF}" destId="{43FEC419-BC9D-4B83-A7CF-E16071301084}" srcOrd="2" destOrd="0" presId="urn:microsoft.com/office/officeart/2005/8/layout/orgChart1"/>
    <dgm:cxn modelId="{B86CD060-61F5-445D-A540-59C2178393C0}" type="presParOf" srcId="{73FD8533-7AB1-4F18-9848-E6E05B4C40EF}" destId="{D06B5DFC-67DA-4593-BDF6-0E9C579067E4}" srcOrd="3" destOrd="0" presId="urn:microsoft.com/office/officeart/2005/8/layout/orgChart1"/>
    <dgm:cxn modelId="{0C7F0A9D-6A39-44AC-8577-2C69356CC1C5}" type="presParOf" srcId="{D06B5DFC-67DA-4593-BDF6-0E9C579067E4}" destId="{912EC0AF-D81C-49E2-B100-8F034373F738}" srcOrd="0" destOrd="0" presId="urn:microsoft.com/office/officeart/2005/8/layout/orgChart1"/>
    <dgm:cxn modelId="{3838FFE8-EF11-47A0-8A9A-11B29A309872}" type="presParOf" srcId="{912EC0AF-D81C-49E2-B100-8F034373F738}" destId="{36ADE8C4-E0C9-4BE6-896A-83DB708D5120}" srcOrd="0" destOrd="0" presId="urn:microsoft.com/office/officeart/2005/8/layout/orgChart1"/>
    <dgm:cxn modelId="{7FE7AC32-9D07-45A8-8858-35EEE4F8E6B2}" type="presParOf" srcId="{912EC0AF-D81C-49E2-B100-8F034373F738}" destId="{2987FA69-B157-4939-A9B0-89CCED4AB7E6}" srcOrd="1" destOrd="0" presId="urn:microsoft.com/office/officeart/2005/8/layout/orgChart1"/>
    <dgm:cxn modelId="{5598D6BA-F476-4E6C-B6A8-5F738F9E27C7}" type="presParOf" srcId="{D06B5DFC-67DA-4593-BDF6-0E9C579067E4}" destId="{FEE1D8E3-5A26-4FB3-A93E-965115F40A35}" srcOrd="1" destOrd="0" presId="urn:microsoft.com/office/officeart/2005/8/layout/orgChart1"/>
    <dgm:cxn modelId="{E4A7DE40-9497-4AF9-B591-38ED0B33B619}" type="presParOf" srcId="{D06B5DFC-67DA-4593-BDF6-0E9C579067E4}" destId="{EBF2A9B5-4630-48D2-9307-BAE627F4282B}" srcOrd="2" destOrd="0" presId="urn:microsoft.com/office/officeart/2005/8/layout/orgChart1"/>
    <dgm:cxn modelId="{6DE5C57A-5833-4D35-A584-DD94354B3E9F}" type="presParOf" srcId="{73FD8533-7AB1-4F18-9848-E6E05B4C40EF}" destId="{F1862202-3CC4-44ED-BD95-FADA22DDE986}" srcOrd="4" destOrd="0" presId="urn:microsoft.com/office/officeart/2005/8/layout/orgChart1"/>
    <dgm:cxn modelId="{6D3BE9A6-21D0-4FC5-AE1F-B0ED939D49E6}" type="presParOf" srcId="{73FD8533-7AB1-4F18-9848-E6E05B4C40EF}" destId="{F174374D-A66C-4606-ABC0-C240B43B8760}" srcOrd="5" destOrd="0" presId="urn:microsoft.com/office/officeart/2005/8/layout/orgChart1"/>
    <dgm:cxn modelId="{0AD2818B-CC9F-409E-955B-D39F1D7F50DA}" type="presParOf" srcId="{F174374D-A66C-4606-ABC0-C240B43B8760}" destId="{EC56A2EA-1AF8-445A-B22E-24A73E497F75}" srcOrd="0" destOrd="0" presId="urn:microsoft.com/office/officeart/2005/8/layout/orgChart1"/>
    <dgm:cxn modelId="{1F2C4687-D26D-414E-B697-07D119D5849E}" type="presParOf" srcId="{EC56A2EA-1AF8-445A-B22E-24A73E497F75}" destId="{91190D24-B8E1-4802-99FB-B9909CCB8A48}" srcOrd="0" destOrd="0" presId="urn:microsoft.com/office/officeart/2005/8/layout/orgChart1"/>
    <dgm:cxn modelId="{7CAF581F-7072-46D8-AFB6-08FD147B7A3B}" type="presParOf" srcId="{EC56A2EA-1AF8-445A-B22E-24A73E497F75}" destId="{37C9FB30-07F9-4DD9-A80C-C31724737672}" srcOrd="1" destOrd="0" presId="urn:microsoft.com/office/officeart/2005/8/layout/orgChart1"/>
    <dgm:cxn modelId="{2C86672B-7674-4785-B075-5172FA8460AF}" type="presParOf" srcId="{F174374D-A66C-4606-ABC0-C240B43B8760}" destId="{47FCDB7D-3A2F-4CB9-BB70-7C4A61A9911E}" srcOrd="1" destOrd="0" presId="urn:microsoft.com/office/officeart/2005/8/layout/orgChart1"/>
    <dgm:cxn modelId="{49FD4218-203B-45E5-8DF5-83003F252635}" type="presParOf" srcId="{F174374D-A66C-4606-ABC0-C240B43B8760}" destId="{9FC9B5BC-C7AF-4B58-A96C-E45592B99A18}" srcOrd="2" destOrd="0" presId="urn:microsoft.com/office/officeart/2005/8/layout/orgChart1"/>
    <dgm:cxn modelId="{FDF3FF20-76EF-4239-B8AA-7312DB9434F1}" type="presParOf" srcId="{73FD8533-7AB1-4F18-9848-E6E05B4C40EF}" destId="{564063A7-E479-4C3C-A190-94A6A2C610FE}" srcOrd="6" destOrd="0" presId="urn:microsoft.com/office/officeart/2005/8/layout/orgChart1"/>
    <dgm:cxn modelId="{4718748B-F7D8-4A5C-B24E-689E1A502623}" type="presParOf" srcId="{73FD8533-7AB1-4F18-9848-E6E05B4C40EF}" destId="{1B7EB0AB-047A-4C93-8E25-179061E92E3A}" srcOrd="7" destOrd="0" presId="urn:microsoft.com/office/officeart/2005/8/layout/orgChart1"/>
    <dgm:cxn modelId="{4CCF1D0E-C60A-4037-A258-65E3046E578D}" type="presParOf" srcId="{1B7EB0AB-047A-4C93-8E25-179061E92E3A}" destId="{AE28F42D-C005-4A11-9ABC-2DC6CF0CA38B}" srcOrd="0" destOrd="0" presId="urn:microsoft.com/office/officeart/2005/8/layout/orgChart1"/>
    <dgm:cxn modelId="{B420E3B8-4D2B-4D17-B5AE-2853E026C93D}" type="presParOf" srcId="{AE28F42D-C005-4A11-9ABC-2DC6CF0CA38B}" destId="{9D7DE88B-A097-47AC-9E4D-0F0DD5056616}" srcOrd="0" destOrd="0" presId="urn:microsoft.com/office/officeart/2005/8/layout/orgChart1"/>
    <dgm:cxn modelId="{29DE04BB-E5DA-40CC-90AD-26306DB194BC}" type="presParOf" srcId="{AE28F42D-C005-4A11-9ABC-2DC6CF0CA38B}" destId="{9071F942-72A8-4C8B-8FFA-69C747F08F0D}" srcOrd="1" destOrd="0" presId="urn:microsoft.com/office/officeart/2005/8/layout/orgChart1"/>
    <dgm:cxn modelId="{518AFC28-815E-4820-850E-83FE60A9BAA3}" type="presParOf" srcId="{1B7EB0AB-047A-4C93-8E25-179061E92E3A}" destId="{DCBB261A-D222-4DA6-B35D-293EE767AC4F}" srcOrd="1" destOrd="0" presId="urn:microsoft.com/office/officeart/2005/8/layout/orgChart1"/>
    <dgm:cxn modelId="{EC8A492C-46D8-4E14-B764-ADF07B975634}" type="presParOf" srcId="{1B7EB0AB-047A-4C93-8E25-179061E92E3A}" destId="{6F36E901-74E8-443C-BA5F-E13111DA9347}" srcOrd="2" destOrd="0" presId="urn:microsoft.com/office/officeart/2005/8/layout/orgChart1"/>
    <dgm:cxn modelId="{798F5738-8729-478F-8254-45133F949CC6}" type="presParOf" srcId="{73FD8533-7AB1-4F18-9848-E6E05B4C40EF}" destId="{D6869844-6FC4-4F2E-AFD2-70F25E22B0B5}" srcOrd="8" destOrd="0" presId="urn:microsoft.com/office/officeart/2005/8/layout/orgChart1"/>
    <dgm:cxn modelId="{218BE48A-995B-4D39-9957-B778E4C5CABB}" type="presParOf" srcId="{73FD8533-7AB1-4F18-9848-E6E05B4C40EF}" destId="{E8F6CD5F-AA7F-464A-81D7-8682E0166B0E}" srcOrd="9" destOrd="0" presId="urn:microsoft.com/office/officeart/2005/8/layout/orgChart1"/>
    <dgm:cxn modelId="{90F6A2BD-CC19-4565-8C17-E49CEDECDF17}" type="presParOf" srcId="{E8F6CD5F-AA7F-464A-81D7-8682E0166B0E}" destId="{9849406D-54FC-421F-BF19-AF07B922AFFB}" srcOrd="0" destOrd="0" presId="urn:microsoft.com/office/officeart/2005/8/layout/orgChart1"/>
    <dgm:cxn modelId="{AF914699-9EF8-417D-819F-EA902DD20A93}" type="presParOf" srcId="{9849406D-54FC-421F-BF19-AF07B922AFFB}" destId="{F6454F9D-EFB2-454B-8358-E535D9DC3B3E}" srcOrd="0" destOrd="0" presId="urn:microsoft.com/office/officeart/2005/8/layout/orgChart1"/>
    <dgm:cxn modelId="{57F75AF3-CEE3-4AF4-9F59-4F3F7D9954ED}" type="presParOf" srcId="{9849406D-54FC-421F-BF19-AF07B922AFFB}" destId="{FD3B6FA7-85CD-40F1-AA7A-D30131DE00CD}" srcOrd="1" destOrd="0" presId="urn:microsoft.com/office/officeart/2005/8/layout/orgChart1"/>
    <dgm:cxn modelId="{6BB776E6-13BA-45F5-B8BF-B86AC282C882}" type="presParOf" srcId="{E8F6CD5F-AA7F-464A-81D7-8682E0166B0E}" destId="{3C15A8F0-7BF6-484A-8690-2BD187D5DDED}" srcOrd="1" destOrd="0" presId="urn:microsoft.com/office/officeart/2005/8/layout/orgChart1"/>
    <dgm:cxn modelId="{06D24672-D1E5-4DFE-AFF0-FAD1680B6CEF}" type="presParOf" srcId="{E8F6CD5F-AA7F-464A-81D7-8682E0166B0E}" destId="{D0E85E2A-E0FB-45CB-81FE-B04361535F9E}" srcOrd="2" destOrd="0" presId="urn:microsoft.com/office/officeart/2005/8/layout/orgChart1"/>
    <dgm:cxn modelId="{D81B7983-6FB7-4473-AE02-668220495DB5}" type="presParOf" srcId="{4EA27114-F84A-4B02-936A-0D98A5B9B2EA}" destId="{1A4C143F-3A38-4198-8992-01005CF939A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5BE0BC-7A8B-4458-AD14-6060928C856E}">
      <dsp:nvSpPr>
        <dsp:cNvPr id="0" name=""/>
        <dsp:cNvSpPr/>
      </dsp:nvSpPr>
      <dsp:spPr>
        <a:xfrm>
          <a:off x="4114799" y="1312218"/>
          <a:ext cx="122490" cy="5366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6626"/>
              </a:lnTo>
              <a:lnTo>
                <a:pt x="122490" y="5366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27BD18-AD16-437A-B73A-EB044315A076}">
      <dsp:nvSpPr>
        <dsp:cNvPr id="0" name=""/>
        <dsp:cNvSpPr/>
      </dsp:nvSpPr>
      <dsp:spPr>
        <a:xfrm>
          <a:off x="585895" y="2968762"/>
          <a:ext cx="3528904" cy="244981"/>
        </a:xfrm>
        <a:custGeom>
          <a:avLst/>
          <a:gdLst/>
          <a:ahLst/>
          <a:cxnLst/>
          <a:rect l="0" t="0" r="0" b="0"/>
          <a:pathLst>
            <a:path>
              <a:moveTo>
                <a:pt x="3528904" y="0"/>
              </a:moveTo>
              <a:lnTo>
                <a:pt x="3528904" y="122490"/>
              </a:lnTo>
              <a:lnTo>
                <a:pt x="0" y="122490"/>
              </a:lnTo>
              <a:lnTo>
                <a:pt x="0" y="2449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E5D2B1-FDF1-4333-9A83-DB4863FD5AAE}">
      <dsp:nvSpPr>
        <dsp:cNvPr id="0" name=""/>
        <dsp:cNvSpPr/>
      </dsp:nvSpPr>
      <dsp:spPr>
        <a:xfrm>
          <a:off x="1997457" y="2968762"/>
          <a:ext cx="2117342" cy="244981"/>
        </a:xfrm>
        <a:custGeom>
          <a:avLst/>
          <a:gdLst/>
          <a:ahLst/>
          <a:cxnLst/>
          <a:rect l="0" t="0" r="0" b="0"/>
          <a:pathLst>
            <a:path>
              <a:moveTo>
                <a:pt x="2117342" y="0"/>
              </a:moveTo>
              <a:lnTo>
                <a:pt x="2117342" y="122490"/>
              </a:lnTo>
              <a:lnTo>
                <a:pt x="0" y="122490"/>
              </a:lnTo>
              <a:lnTo>
                <a:pt x="0" y="2449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C56BF8-C06B-45B6-AA18-CF7D9A442445}">
      <dsp:nvSpPr>
        <dsp:cNvPr id="0" name=""/>
        <dsp:cNvSpPr/>
      </dsp:nvSpPr>
      <dsp:spPr>
        <a:xfrm>
          <a:off x="3409019" y="2968762"/>
          <a:ext cx="705780" cy="244981"/>
        </a:xfrm>
        <a:custGeom>
          <a:avLst/>
          <a:gdLst/>
          <a:ahLst/>
          <a:cxnLst/>
          <a:rect l="0" t="0" r="0" b="0"/>
          <a:pathLst>
            <a:path>
              <a:moveTo>
                <a:pt x="705780" y="0"/>
              </a:moveTo>
              <a:lnTo>
                <a:pt x="705780" y="122490"/>
              </a:lnTo>
              <a:lnTo>
                <a:pt x="0" y="122490"/>
              </a:lnTo>
              <a:lnTo>
                <a:pt x="0" y="2449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42F596-FFDF-44D5-AC87-752D494E1A89}">
      <dsp:nvSpPr>
        <dsp:cNvPr id="0" name=""/>
        <dsp:cNvSpPr/>
      </dsp:nvSpPr>
      <dsp:spPr>
        <a:xfrm>
          <a:off x="4114799" y="2968762"/>
          <a:ext cx="705780" cy="244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490"/>
              </a:lnTo>
              <a:lnTo>
                <a:pt x="705780" y="122490"/>
              </a:lnTo>
              <a:lnTo>
                <a:pt x="705780" y="2449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8B803D-D2D0-40E0-B6AD-EDB09D4E9699}">
      <dsp:nvSpPr>
        <dsp:cNvPr id="0" name=""/>
        <dsp:cNvSpPr/>
      </dsp:nvSpPr>
      <dsp:spPr>
        <a:xfrm>
          <a:off x="4114799" y="2968762"/>
          <a:ext cx="2117342" cy="244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490"/>
              </a:lnTo>
              <a:lnTo>
                <a:pt x="2117342" y="122490"/>
              </a:lnTo>
              <a:lnTo>
                <a:pt x="2117342" y="2449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C55428-F918-4C0F-B1EB-92AD0DFB3412}">
      <dsp:nvSpPr>
        <dsp:cNvPr id="0" name=""/>
        <dsp:cNvSpPr/>
      </dsp:nvSpPr>
      <dsp:spPr>
        <a:xfrm>
          <a:off x="4114799" y="2968762"/>
          <a:ext cx="3528904" cy="244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490"/>
              </a:lnTo>
              <a:lnTo>
                <a:pt x="3528904" y="122490"/>
              </a:lnTo>
              <a:lnTo>
                <a:pt x="3528904" y="2449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720E86-F413-441D-B8C0-F20BE0D4D148}">
      <dsp:nvSpPr>
        <dsp:cNvPr id="0" name=""/>
        <dsp:cNvSpPr/>
      </dsp:nvSpPr>
      <dsp:spPr>
        <a:xfrm>
          <a:off x="4069079" y="1312218"/>
          <a:ext cx="91440" cy="10732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732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3A51C5-3036-4B4F-8659-3E11BDCDC8F0}">
      <dsp:nvSpPr>
        <dsp:cNvPr id="0" name=""/>
        <dsp:cNvSpPr/>
      </dsp:nvSpPr>
      <dsp:spPr>
        <a:xfrm>
          <a:off x="3531510" y="728928"/>
          <a:ext cx="1166579" cy="583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Presidência</a:t>
          </a:r>
        </a:p>
      </dsp:txBody>
      <dsp:txXfrm>
        <a:off x="3531510" y="728928"/>
        <a:ext cx="1166579" cy="583289"/>
      </dsp:txXfrm>
    </dsp:sp>
    <dsp:sp modelId="{F3297F2F-2F1B-42E2-8954-404EC172C424}">
      <dsp:nvSpPr>
        <dsp:cNvPr id="0" name=""/>
        <dsp:cNvSpPr/>
      </dsp:nvSpPr>
      <dsp:spPr>
        <a:xfrm>
          <a:off x="3531510" y="2385472"/>
          <a:ext cx="1166579" cy="583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Diretoria Geral</a:t>
          </a:r>
        </a:p>
      </dsp:txBody>
      <dsp:txXfrm>
        <a:off x="3531510" y="2385472"/>
        <a:ext cx="1166579" cy="583289"/>
      </dsp:txXfrm>
    </dsp:sp>
    <dsp:sp modelId="{38A17657-2127-4F5D-AA47-2A4D95154447}">
      <dsp:nvSpPr>
        <dsp:cNvPr id="0" name=""/>
        <dsp:cNvSpPr/>
      </dsp:nvSpPr>
      <dsp:spPr>
        <a:xfrm>
          <a:off x="7060414" y="3213744"/>
          <a:ext cx="1166579" cy="583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Diretoria Técnica de Operação e Manutenção</a:t>
          </a:r>
        </a:p>
      </dsp:txBody>
      <dsp:txXfrm>
        <a:off x="7060414" y="3213744"/>
        <a:ext cx="1166579" cy="583289"/>
      </dsp:txXfrm>
    </dsp:sp>
    <dsp:sp modelId="{06BDC353-D3C0-4867-B670-C108C23A48EE}">
      <dsp:nvSpPr>
        <dsp:cNvPr id="0" name=""/>
        <dsp:cNvSpPr/>
      </dsp:nvSpPr>
      <dsp:spPr>
        <a:xfrm>
          <a:off x="5648852" y="3213744"/>
          <a:ext cx="1166579" cy="583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Diretoria Técnica de Tratamento de Água e Esgoto</a:t>
          </a:r>
        </a:p>
      </dsp:txBody>
      <dsp:txXfrm>
        <a:off x="5648852" y="3213744"/>
        <a:ext cx="1166579" cy="583289"/>
      </dsp:txXfrm>
    </dsp:sp>
    <dsp:sp modelId="{0E90B315-7836-4878-9640-1A82931EEA22}">
      <dsp:nvSpPr>
        <dsp:cNvPr id="0" name=""/>
        <dsp:cNvSpPr/>
      </dsp:nvSpPr>
      <dsp:spPr>
        <a:xfrm>
          <a:off x="4237290" y="3213744"/>
          <a:ext cx="1166579" cy="583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Diretoria Técnica de Planejamento e Obras</a:t>
          </a:r>
        </a:p>
      </dsp:txBody>
      <dsp:txXfrm>
        <a:off x="4237290" y="3213744"/>
        <a:ext cx="1166579" cy="583289"/>
      </dsp:txXfrm>
    </dsp:sp>
    <dsp:sp modelId="{71FD95D2-D6A0-45FE-A47D-1B1221061471}">
      <dsp:nvSpPr>
        <dsp:cNvPr id="0" name=""/>
        <dsp:cNvSpPr/>
      </dsp:nvSpPr>
      <dsp:spPr>
        <a:xfrm>
          <a:off x="2825729" y="3213744"/>
          <a:ext cx="1166579" cy="583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Diretoria Comercial</a:t>
          </a:r>
        </a:p>
      </dsp:txBody>
      <dsp:txXfrm>
        <a:off x="2825729" y="3213744"/>
        <a:ext cx="1166579" cy="583289"/>
      </dsp:txXfrm>
    </dsp:sp>
    <dsp:sp modelId="{3F064FF8-4916-4294-BD6A-EC0134CBC0FD}">
      <dsp:nvSpPr>
        <dsp:cNvPr id="0" name=""/>
        <dsp:cNvSpPr/>
      </dsp:nvSpPr>
      <dsp:spPr>
        <a:xfrm>
          <a:off x="1414167" y="3213744"/>
          <a:ext cx="1166579" cy="583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Diretoria Financeira</a:t>
          </a:r>
        </a:p>
      </dsp:txBody>
      <dsp:txXfrm>
        <a:off x="1414167" y="3213744"/>
        <a:ext cx="1166579" cy="583289"/>
      </dsp:txXfrm>
    </dsp:sp>
    <dsp:sp modelId="{C86CAA67-AC75-4CB7-B851-E6F6633A65B5}">
      <dsp:nvSpPr>
        <dsp:cNvPr id="0" name=""/>
        <dsp:cNvSpPr/>
      </dsp:nvSpPr>
      <dsp:spPr>
        <a:xfrm>
          <a:off x="2605" y="3213744"/>
          <a:ext cx="1166579" cy="583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Diretoria Administrativa</a:t>
          </a:r>
        </a:p>
      </dsp:txBody>
      <dsp:txXfrm>
        <a:off x="2605" y="3213744"/>
        <a:ext cx="1166579" cy="583289"/>
      </dsp:txXfrm>
    </dsp:sp>
    <dsp:sp modelId="{29D35DDA-89A1-4583-8BFB-E70AC4E1585E}">
      <dsp:nvSpPr>
        <dsp:cNvPr id="0" name=""/>
        <dsp:cNvSpPr/>
      </dsp:nvSpPr>
      <dsp:spPr>
        <a:xfrm>
          <a:off x="4237290" y="1557200"/>
          <a:ext cx="1166579" cy="583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Procuradoria Jurídica</a:t>
          </a:r>
        </a:p>
      </dsp:txBody>
      <dsp:txXfrm>
        <a:off x="4237290" y="1557200"/>
        <a:ext cx="1166579" cy="5832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869844-6FC4-4F2E-AFD2-70F25E22B0B5}">
      <dsp:nvSpPr>
        <dsp:cNvPr id="0" name=""/>
        <dsp:cNvSpPr/>
      </dsp:nvSpPr>
      <dsp:spPr>
        <a:xfrm>
          <a:off x="4114800" y="1469810"/>
          <a:ext cx="3409628" cy="2958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938"/>
              </a:lnTo>
              <a:lnTo>
                <a:pt x="3409628" y="147938"/>
              </a:lnTo>
              <a:lnTo>
                <a:pt x="3409628" y="2958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4063A7-E479-4C3C-A190-94A6A2C610FE}">
      <dsp:nvSpPr>
        <dsp:cNvPr id="0" name=""/>
        <dsp:cNvSpPr/>
      </dsp:nvSpPr>
      <dsp:spPr>
        <a:xfrm>
          <a:off x="4114800" y="1469810"/>
          <a:ext cx="1704814" cy="2958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938"/>
              </a:lnTo>
              <a:lnTo>
                <a:pt x="1704814" y="147938"/>
              </a:lnTo>
              <a:lnTo>
                <a:pt x="1704814" y="2958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862202-3CC4-44ED-BD95-FADA22DDE986}">
      <dsp:nvSpPr>
        <dsp:cNvPr id="0" name=""/>
        <dsp:cNvSpPr/>
      </dsp:nvSpPr>
      <dsp:spPr>
        <a:xfrm>
          <a:off x="4069080" y="1469810"/>
          <a:ext cx="91440" cy="2958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58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FEC419-BC9D-4B83-A7CF-E16071301084}">
      <dsp:nvSpPr>
        <dsp:cNvPr id="0" name=""/>
        <dsp:cNvSpPr/>
      </dsp:nvSpPr>
      <dsp:spPr>
        <a:xfrm>
          <a:off x="2409985" y="1469810"/>
          <a:ext cx="1704814" cy="295876"/>
        </a:xfrm>
        <a:custGeom>
          <a:avLst/>
          <a:gdLst/>
          <a:ahLst/>
          <a:cxnLst/>
          <a:rect l="0" t="0" r="0" b="0"/>
          <a:pathLst>
            <a:path>
              <a:moveTo>
                <a:pt x="1704814" y="0"/>
              </a:moveTo>
              <a:lnTo>
                <a:pt x="1704814" y="147938"/>
              </a:lnTo>
              <a:lnTo>
                <a:pt x="0" y="147938"/>
              </a:lnTo>
              <a:lnTo>
                <a:pt x="0" y="2958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868BFF-0C9D-46A8-90A9-2D5CA4A6E4F2}">
      <dsp:nvSpPr>
        <dsp:cNvPr id="0" name=""/>
        <dsp:cNvSpPr/>
      </dsp:nvSpPr>
      <dsp:spPr>
        <a:xfrm>
          <a:off x="705171" y="1469810"/>
          <a:ext cx="3409628" cy="295876"/>
        </a:xfrm>
        <a:custGeom>
          <a:avLst/>
          <a:gdLst/>
          <a:ahLst/>
          <a:cxnLst/>
          <a:rect l="0" t="0" r="0" b="0"/>
          <a:pathLst>
            <a:path>
              <a:moveTo>
                <a:pt x="3409628" y="0"/>
              </a:moveTo>
              <a:lnTo>
                <a:pt x="3409628" y="147938"/>
              </a:lnTo>
              <a:lnTo>
                <a:pt x="0" y="147938"/>
              </a:lnTo>
              <a:lnTo>
                <a:pt x="0" y="2958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071231-A4A1-4FD7-A054-688E5BC85188}">
      <dsp:nvSpPr>
        <dsp:cNvPr id="0" name=""/>
        <dsp:cNvSpPr/>
      </dsp:nvSpPr>
      <dsp:spPr>
        <a:xfrm>
          <a:off x="3410331" y="765341"/>
          <a:ext cx="1408937" cy="70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Diretoria Técnica de Operação e Manutenção</a:t>
          </a:r>
        </a:p>
      </dsp:txBody>
      <dsp:txXfrm>
        <a:off x="3410331" y="765341"/>
        <a:ext cx="1408937" cy="704468"/>
      </dsp:txXfrm>
    </dsp:sp>
    <dsp:sp modelId="{34BFB93A-3C4E-4961-853E-911C9F7F8F20}">
      <dsp:nvSpPr>
        <dsp:cNvPr id="0" name=""/>
        <dsp:cNvSpPr/>
      </dsp:nvSpPr>
      <dsp:spPr>
        <a:xfrm>
          <a:off x="703" y="1765687"/>
          <a:ext cx="1408937" cy="70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Gerência Técnica de Sistemas de Água</a:t>
          </a:r>
        </a:p>
      </dsp:txBody>
      <dsp:txXfrm>
        <a:off x="703" y="1765687"/>
        <a:ext cx="1408937" cy="704468"/>
      </dsp:txXfrm>
    </dsp:sp>
    <dsp:sp modelId="{36ADE8C4-E0C9-4BE6-896A-83DB708D5120}">
      <dsp:nvSpPr>
        <dsp:cNvPr id="0" name=""/>
        <dsp:cNvSpPr/>
      </dsp:nvSpPr>
      <dsp:spPr>
        <a:xfrm>
          <a:off x="1705517" y="1765687"/>
          <a:ext cx="1408937" cy="70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Gerência Técnica de Sistemas de Esgoto</a:t>
          </a:r>
        </a:p>
      </dsp:txBody>
      <dsp:txXfrm>
        <a:off x="1705517" y="1765687"/>
        <a:ext cx="1408937" cy="704468"/>
      </dsp:txXfrm>
    </dsp:sp>
    <dsp:sp modelId="{91190D24-B8E1-4802-99FB-B9909CCB8A48}">
      <dsp:nvSpPr>
        <dsp:cNvPr id="0" name=""/>
        <dsp:cNvSpPr/>
      </dsp:nvSpPr>
      <dsp:spPr>
        <a:xfrm>
          <a:off x="3410331" y="1765687"/>
          <a:ext cx="1408937" cy="70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Gerência Técnica de Controle Operacional</a:t>
          </a:r>
        </a:p>
      </dsp:txBody>
      <dsp:txXfrm>
        <a:off x="3410331" y="1765687"/>
        <a:ext cx="1408937" cy="704468"/>
      </dsp:txXfrm>
    </dsp:sp>
    <dsp:sp modelId="{9D7DE88B-A097-47AC-9E4D-0F0DD5056616}">
      <dsp:nvSpPr>
        <dsp:cNvPr id="0" name=""/>
        <dsp:cNvSpPr/>
      </dsp:nvSpPr>
      <dsp:spPr>
        <a:xfrm>
          <a:off x="5115145" y="1765687"/>
          <a:ext cx="1408937" cy="70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Gerência Técnica de Manutenção de Instalações</a:t>
          </a:r>
        </a:p>
      </dsp:txBody>
      <dsp:txXfrm>
        <a:off x="5115145" y="1765687"/>
        <a:ext cx="1408937" cy="704468"/>
      </dsp:txXfrm>
    </dsp:sp>
    <dsp:sp modelId="{F6454F9D-EFB2-454B-8358-E535D9DC3B3E}">
      <dsp:nvSpPr>
        <dsp:cNvPr id="0" name=""/>
        <dsp:cNvSpPr/>
      </dsp:nvSpPr>
      <dsp:spPr>
        <a:xfrm>
          <a:off x="6819959" y="1765687"/>
          <a:ext cx="1408937" cy="70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Gerência de Programação</a:t>
          </a:r>
        </a:p>
      </dsp:txBody>
      <dsp:txXfrm>
        <a:off x="6819959" y="1765687"/>
        <a:ext cx="1408937" cy="7044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8AA22-89A4-4CA1-A2D4-78FB884F934E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3A9E8-EF9C-4540-ACF4-4051308097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6508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252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538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14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933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33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74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07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990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10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4891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76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Picture 3" descr="Z:\Documentos\2018\48º Congresso da Assemae\Peças Gráficas\Template Power Point\banner 730x124 (2) - Cópia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517233"/>
            <a:ext cx="9180512" cy="1400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Z:\Documentos\2018\48º Congresso da Assemae\Peças Gráficas\Template Power Point\fundo power point.jpg"/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7" r="8716"/>
          <a:stretch/>
        </p:blipFill>
        <p:spPr bwMode="auto">
          <a:xfrm>
            <a:off x="-36512" y="0"/>
            <a:ext cx="9180512" cy="551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9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eliane.alves@saaejacarei.sp.gov.b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>
            <a:spLocks noGrp="1"/>
          </p:cNvSpPr>
          <p:nvPr>
            <p:ph type="subTitle" idx="4294967295"/>
          </p:nvPr>
        </p:nvSpPr>
        <p:spPr>
          <a:xfrm>
            <a:off x="503548" y="3933056"/>
            <a:ext cx="8316416" cy="16557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800" b="1" dirty="0"/>
              <a:t>Autor: Eliane Procopio Alves</a:t>
            </a:r>
          </a:p>
          <a:p>
            <a:pPr marL="0" indent="0" algn="ctr">
              <a:buNone/>
            </a:pPr>
            <a:r>
              <a:rPr lang="pt-BR" sz="2400" b="1" dirty="0"/>
              <a:t>Diretora Técnica de Operação e Manutenção do SAAE </a:t>
            </a:r>
            <a:r>
              <a:rPr lang="pt-BR" sz="2400" b="1" dirty="0" err="1"/>
              <a:t>Jacareí-SP</a:t>
            </a:r>
            <a:endParaRPr lang="pt-BR" sz="2400" b="1" dirty="0"/>
          </a:p>
          <a:p>
            <a:pPr algn="ctr"/>
            <a:endParaRPr lang="pt-BR" sz="2800" dirty="0"/>
          </a:p>
        </p:txBody>
      </p:sp>
      <p:sp>
        <p:nvSpPr>
          <p:cNvPr id="5" name="Título 1"/>
          <p:cNvSpPr>
            <a:spLocks noGrp="1"/>
          </p:cNvSpPr>
          <p:nvPr>
            <p:ph type="ctrTitle" idx="4294967295"/>
          </p:nvPr>
        </p:nvSpPr>
        <p:spPr>
          <a:xfrm>
            <a:off x="683568" y="1124744"/>
            <a:ext cx="7956376" cy="2387600"/>
          </a:xfrm>
        </p:spPr>
        <p:txBody>
          <a:bodyPr anchor="ctr" anchorCtr="0">
            <a:normAutofit fontScale="90000"/>
          </a:bodyPr>
          <a:lstStyle/>
          <a:p>
            <a:r>
              <a:rPr lang="pt-BR" b="1" dirty="0"/>
              <a:t>REFORMA ADMINISTRATIVA E GESTÃO DE PESSOAS NA ADMINISTRAÇÃO DO SAAE DE JACAREÍ-SP</a:t>
            </a:r>
          </a:p>
        </p:txBody>
      </p:sp>
    </p:spTree>
    <p:extLst>
      <p:ext uri="{BB962C8B-B14F-4D97-AF65-F5344CB8AC3E}">
        <p14:creationId xmlns:p14="http://schemas.microsoft.com/office/powerpoint/2010/main" val="2602150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B2737F-5AD1-4098-88DA-5EA8A3E7D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pt-BR" dirty="0"/>
              <a:t>Resultados e Discussão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649BAEB6-113C-4A6B-8BE1-6D0639AEF7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7648993"/>
              </p:ext>
            </p:extLst>
          </p:nvPr>
        </p:nvGraphicFramePr>
        <p:xfrm>
          <a:off x="1547662" y="980728"/>
          <a:ext cx="6264698" cy="4416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074">
                  <a:extLst>
                    <a:ext uri="{9D8B030D-6E8A-4147-A177-3AD203B41FA5}">
                      <a16:colId xmlns:a16="http://schemas.microsoft.com/office/drawing/2014/main" val="3194157183"/>
                    </a:ext>
                  </a:extLst>
                </a:gridCol>
                <a:gridCol w="665848">
                  <a:extLst>
                    <a:ext uri="{9D8B030D-6E8A-4147-A177-3AD203B41FA5}">
                      <a16:colId xmlns:a16="http://schemas.microsoft.com/office/drawing/2014/main" val="917667381"/>
                    </a:ext>
                  </a:extLst>
                </a:gridCol>
                <a:gridCol w="665848">
                  <a:extLst>
                    <a:ext uri="{9D8B030D-6E8A-4147-A177-3AD203B41FA5}">
                      <a16:colId xmlns:a16="http://schemas.microsoft.com/office/drawing/2014/main" val="3287210260"/>
                    </a:ext>
                  </a:extLst>
                </a:gridCol>
                <a:gridCol w="859158">
                  <a:extLst>
                    <a:ext uri="{9D8B030D-6E8A-4147-A177-3AD203B41FA5}">
                      <a16:colId xmlns:a16="http://schemas.microsoft.com/office/drawing/2014/main" val="2201496574"/>
                    </a:ext>
                  </a:extLst>
                </a:gridCol>
                <a:gridCol w="1371074">
                  <a:extLst>
                    <a:ext uri="{9D8B030D-6E8A-4147-A177-3AD203B41FA5}">
                      <a16:colId xmlns:a16="http://schemas.microsoft.com/office/drawing/2014/main" val="1094004324"/>
                    </a:ext>
                  </a:extLst>
                </a:gridCol>
                <a:gridCol w="665848">
                  <a:extLst>
                    <a:ext uri="{9D8B030D-6E8A-4147-A177-3AD203B41FA5}">
                      <a16:colId xmlns:a16="http://schemas.microsoft.com/office/drawing/2014/main" val="2953445365"/>
                    </a:ext>
                  </a:extLst>
                </a:gridCol>
                <a:gridCol w="665848">
                  <a:extLst>
                    <a:ext uri="{9D8B030D-6E8A-4147-A177-3AD203B41FA5}">
                      <a16:colId xmlns:a16="http://schemas.microsoft.com/office/drawing/2014/main" val="4185117260"/>
                    </a:ext>
                  </a:extLst>
                </a:gridCol>
              </a:tblGrid>
              <a:tr h="67478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Quantidade de Serviços Executados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1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Média de Horas Entre a Abertura da Reclamação e Baixa do Serviço (horas)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1526844"/>
                  </a:ext>
                </a:extLst>
              </a:tr>
              <a:tr h="232303">
                <a:tc>
                  <a:txBody>
                    <a:bodyPr/>
                    <a:lstStyle/>
                    <a:p>
                      <a:pPr algn="l"/>
                      <a:endParaRPr lang="pt-BR" sz="11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2016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2017</a:t>
                      </a:r>
                      <a:endParaRPr lang="pt-B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pt-BR" sz="11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pt-BR" sz="14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2016</a:t>
                      </a:r>
                      <a:endParaRPr lang="pt-B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2017</a:t>
                      </a:r>
                      <a:endParaRPr lang="pt-B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425543859"/>
                  </a:ext>
                </a:extLst>
              </a:tr>
              <a:tr h="2238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Janeiro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1451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1607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pt-BR" sz="11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Janeiro</a:t>
                      </a: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235</a:t>
                      </a:r>
                      <a:endParaRPr lang="pt-B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186</a:t>
                      </a:r>
                      <a:endParaRPr lang="pt-B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572980549"/>
                  </a:ext>
                </a:extLst>
              </a:tr>
              <a:tr h="2238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Fevereiro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1401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1618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pt-BR" sz="11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Fevereiro</a:t>
                      </a: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250</a:t>
                      </a:r>
                      <a:endParaRPr lang="pt-B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139</a:t>
                      </a:r>
                      <a:endParaRPr lang="pt-B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36361438"/>
                  </a:ext>
                </a:extLst>
              </a:tr>
              <a:tr h="2238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Março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1581</a:t>
                      </a:r>
                      <a:endParaRPr lang="pt-B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1399</a:t>
                      </a:r>
                      <a:endParaRPr lang="pt-B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pt-BR" sz="11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Março</a:t>
                      </a: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209</a:t>
                      </a:r>
                      <a:endParaRPr lang="pt-B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120</a:t>
                      </a:r>
                      <a:endParaRPr lang="pt-B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7651643"/>
                  </a:ext>
                </a:extLst>
              </a:tr>
              <a:tr h="2238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Abril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1290</a:t>
                      </a:r>
                      <a:endParaRPr lang="pt-B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1003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pt-BR" sz="11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Abril</a:t>
                      </a: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207</a:t>
                      </a:r>
                      <a:endParaRPr lang="pt-B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125</a:t>
                      </a:r>
                      <a:endParaRPr lang="pt-B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515342376"/>
                  </a:ext>
                </a:extLst>
              </a:tr>
              <a:tr h="2238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Maio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1366</a:t>
                      </a:r>
                      <a:endParaRPr lang="pt-B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1214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pt-BR" sz="11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Maio</a:t>
                      </a: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197</a:t>
                      </a:r>
                      <a:endParaRPr lang="pt-B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98</a:t>
                      </a:r>
                      <a:endParaRPr lang="pt-B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37543194"/>
                  </a:ext>
                </a:extLst>
              </a:tr>
              <a:tr h="2238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Junho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1329</a:t>
                      </a:r>
                      <a:endParaRPr lang="pt-B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1052</a:t>
                      </a:r>
                      <a:endParaRPr lang="pt-B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pt-BR" sz="11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Junho</a:t>
                      </a: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213</a:t>
                      </a:r>
                      <a:endParaRPr lang="pt-B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95</a:t>
                      </a:r>
                      <a:endParaRPr lang="pt-B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255628681"/>
                  </a:ext>
                </a:extLst>
              </a:tr>
              <a:tr h="2238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Julho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1319</a:t>
                      </a:r>
                      <a:endParaRPr lang="pt-B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1193</a:t>
                      </a:r>
                      <a:endParaRPr lang="pt-B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pt-BR" sz="11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Julho</a:t>
                      </a: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130</a:t>
                      </a:r>
                      <a:endParaRPr lang="pt-B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82</a:t>
                      </a:r>
                      <a:endParaRPr lang="pt-B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910192113"/>
                  </a:ext>
                </a:extLst>
              </a:tr>
              <a:tr h="2238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Agosto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1333</a:t>
                      </a:r>
                      <a:endParaRPr lang="pt-B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1215</a:t>
                      </a:r>
                      <a:endParaRPr lang="pt-B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pt-BR" sz="11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Agosto</a:t>
                      </a: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154</a:t>
                      </a:r>
                      <a:endParaRPr lang="pt-B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85</a:t>
                      </a:r>
                      <a:endParaRPr lang="pt-B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965150159"/>
                  </a:ext>
                </a:extLst>
              </a:tr>
              <a:tr h="2238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Setembro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1158</a:t>
                      </a:r>
                      <a:endParaRPr lang="pt-B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1115</a:t>
                      </a:r>
                      <a:endParaRPr lang="pt-B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pt-BR" sz="11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Setembro</a:t>
                      </a: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201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83</a:t>
                      </a:r>
                      <a:endParaRPr lang="pt-B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427127552"/>
                  </a:ext>
                </a:extLst>
              </a:tr>
              <a:tr h="2238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Outubro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1215</a:t>
                      </a:r>
                      <a:endParaRPr lang="pt-B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1425</a:t>
                      </a:r>
                      <a:endParaRPr lang="pt-B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pt-BR" sz="11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Outubro</a:t>
                      </a: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214</a:t>
                      </a:r>
                      <a:endParaRPr lang="pt-B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91</a:t>
                      </a:r>
                      <a:endParaRPr lang="pt-B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27868047"/>
                  </a:ext>
                </a:extLst>
              </a:tr>
              <a:tr h="2238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Novembro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1270</a:t>
                      </a:r>
                      <a:endParaRPr lang="pt-B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1372</a:t>
                      </a:r>
                      <a:endParaRPr lang="pt-B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pt-BR" sz="11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Novembro</a:t>
                      </a: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223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89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78987943"/>
                  </a:ext>
                </a:extLst>
              </a:tr>
              <a:tr h="2323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Dezembro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1105</a:t>
                      </a:r>
                      <a:endParaRPr lang="pt-B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1342</a:t>
                      </a:r>
                      <a:endParaRPr lang="pt-B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pt-BR" sz="11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Dezembro</a:t>
                      </a: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149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111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77485921"/>
                  </a:ext>
                </a:extLst>
              </a:tr>
              <a:tr h="4477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Média (Quantidade)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1318</a:t>
                      </a:r>
                      <a:endParaRPr lang="pt-B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1296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pt-BR" sz="11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Média (Horas)</a:t>
                      </a: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199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109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9105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7057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B18B49-26AB-41D8-98D3-4DB557229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Conclusão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EA2DED-0095-4C7F-87E8-C022FB578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Corpo técnico mais capacitado;</a:t>
            </a:r>
          </a:p>
          <a:p>
            <a:r>
              <a:rPr lang="pt-BR" dirty="0"/>
              <a:t>Comprometimento e vínculo estável;</a:t>
            </a:r>
          </a:p>
          <a:p>
            <a:r>
              <a:rPr lang="pt-BR" dirty="0"/>
              <a:t>Resultados a longo prazo;</a:t>
            </a:r>
          </a:p>
          <a:p>
            <a:r>
              <a:rPr lang="pt-BR" dirty="0"/>
              <a:t>Descontinuidade de governo x política;</a:t>
            </a:r>
          </a:p>
          <a:p>
            <a:r>
              <a:rPr lang="pt-BR" dirty="0"/>
              <a:t>Reflexos motivacionais nas equipes.</a:t>
            </a:r>
          </a:p>
        </p:txBody>
      </p:sp>
    </p:spTree>
    <p:extLst>
      <p:ext uri="{BB962C8B-B14F-4D97-AF65-F5344CB8AC3E}">
        <p14:creationId xmlns:p14="http://schemas.microsoft.com/office/powerpoint/2010/main" val="13163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CE583B-4825-494B-BE90-BC88D6DC6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Muito Obrigada!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98C6403-DDF8-4840-BD11-4C2C57F15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t-BR" dirty="0">
                <a:hlinkClick r:id="rId2"/>
              </a:rPr>
              <a:t>eliane.alves@saaejacarei.sp.gov.br</a:t>
            </a:r>
            <a:endParaRPr lang="pt-BR" dirty="0"/>
          </a:p>
          <a:p>
            <a:pPr marL="0" indent="0" algn="ctr">
              <a:buNone/>
            </a:pPr>
            <a:r>
              <a:rPr lang="pt-BR" dirty="0"/>
              <a:t>(12) 3954-0200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496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Resumo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377301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/>
              <a:t>	O trabalho tem como objetivo apresentar a experiência do Serviço Autônomo de Água e Esgoto de Jacareí - SP com a utilização de ferramentas de Gestão de Pessoas após a reforma administrativa ocorrida na autarquia em 2017.</a:t>
            </a:r>
          </a:p>
          <a:p>
            <a:pPr marL="0" indent="0" algn="just">
              <a:buNone/>
            </a:pPr>
            <a:r>
              <a:rPr lang="pt-BR" dirty="0"/>
              <a:t>	Foco: Diretoria Técnica de Operações e Manutenção</a:t>
            </a:r>
          </a:p>
        </p:txBody>
      </p:sp>
    </p:spTree>
    <p:extLst>
      <p:ext uri="{BB962C8B-B14F-4D97-AF65-F5344CB8AC3E}">
        <p14:creationId xmlns:p14="http://schemas.microsoft.com/office/powerpoint/2010/main" val="4134874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B612BE-F983-40C2-B800-391D1922F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SAAE Jacareí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D0927E4-DBEE-4584-81B6-0CD2FFD40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pt-BR" dirty="0"/>
              <a:t>População estimada IBGE – 229.851 pessoas;</a:t>
            </a:r>
          </a:p>
          <a:p>
            <a:r>
              <a:rPr lang="pt-BR" dirty="0"/>
              <a:t>Servidores Ativos na autarquia: 410 pessoas;</a:t>
            </a:r>
          </a:p>
          <a:p>
            <a:r>
              <a:rPr lang="pt-BR" dirty="0"/>
              <a:t>Quantidade de ligações: 76.272 </a:t>
            </a:r>
          </a:p>
          <a:p>
            <a:r>
              <a:rPr lang="pt-BR" dirty="0"/>
              <a:t>Quantidade de economias: 92.813</a:t>
            </a:r>
          </a:p>
          <a:p>
            <a:pPr>
              <a:defRPr/>
            </a:pPr>
            <a:r>
              <a:rPr lang="pt-BR" dirty="0">
                <a:solidFill>
                  <a:sysClr val="windowText" lastClr="000000"/>
                </a:solidFill>
              </a:rPr>
              <a:t>% Abastecimento Total: 99,78%;</a:t>
            </a:r>
          </a:p>
          <a:p>
            <a:pPr>
              <a:defRPr/>
            </a:pPr>
            <a:r>
              <a:rPr lang="pt-BR" dirty="0">
                <a:solidFill>
                  <a:sysClr val="windowText" lastClr="000000"/>
                </a:solidFill>
              </a:rPr>
              <a:t>% Coleta de Esgoto: 80%;</a:t>
            </a:r>
          </a:p>
          <a:p>
            <a:pPr>
              <a:defRPr/>
            </a:pPr>
            <a:r>
              <a:rPr lang="pt-BR" dirty="0">
                <a:solidFill>
                  <a:sysClr val="windowText" lastClr="000000"/>
                </a:solidFill>
              </a:rPr>
              <a:t>% Tratamento de Esgoto: 63,12%;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7374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2FAC91-3326-4242-9BF2-E5DE14C2C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Organograma Hierárquico da Autarquia</a:t>
            </a:r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89078DAC-3B34-42A9-A898-291E793425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007142"/>
              </p:ext>
            </p:extLst>
          </p:nvPr>
        </p:nvGraphicFramePr>
        <p:xfrm>
          <a:off x="457200" y="116601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6526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D70FA9-1D1C-4941-B7C3-49299E762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Organograma da Diretoria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2A0721FD-8954-4539-BD00-5149C71167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4861323"/>
              </p:ext>
            </p:extLst>
          </p:nvPr>
        </p:nvGraphicFramePr>
        <p:xfrm>
          <a:off x="457200" y="692696"/>
          <a:ext cx="8229600" cy="3235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EB3CB822-4A1A-4911-B0D3-6A4671A4FDBF}"/>
              </a:ext>
            </a:extLst>
          </p:cNvPr>
          <p:cNvSpPr txBox="1">
            <a:spLocks/>
          </p:cNvSpPr>
          <p:nvPr/>
        </p:nvSpPr>
        <p:spPr>
          <a:xfrm>
            <a:off x="107504" y="3429000"/>
            <a:ext cx="871296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142 Servidores lotados na Diretoria de Operações</a:t>
            </a:r>
          </a:p>
          <a:p>
            <a:r>
              <a:rPr lang="pt-BR" dirty="0"/>
              <a:t>Redes de Água: 777km</a:t>
            </a:r>
          </a:p>
          <a:p>
            <a:r>
              <a:rPr lang="pt-BR" dirty="0"/>
              <a:t>Redes de Esgoto: 608km</a:t>
            </a:r>
          </a:p>
        </p:txBody>
      </p:sp>
    </p:spTree>
    <p:extLst>
      <p:ext uri="{BB962C8B-B14F-4D97-AF65-F5344CB8AC3E}">
        <p14:creationId xmlns:p14="http://schemas.microsoft.com/office/powerpoint/2010/main" val="2310923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55729D-C696-4450-A856-00E0B48C9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 e Objetivos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47C68C5-A4FB-4593-87A3-3F8243FC5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Mudança Política – Jan/2017</a:t>
            </a:r>
          </a:p>
          <a:p>
            <a:pPr lvl="1"/>
            <a:r>
              <a:rPr lang="pt-BR" dirty="0"/>
              <a:t>16 anos</a:t>
            </a:r>
          </a:p>
          <a:p>
            <a:r>
              <a:rPr lang="pt-BR" dirty="0"/>
              <a:t>Reforma Administrativa - Lei municipal Nº 6.153/2017 </a:t>
            </a:r>
          </a:p>
          <a:p>
            <a:pPr lvl="1"/>
            <a:r>
              <a:rPr lang="pt-BR" dirty="0"/>
              <a:t>Gerentes x Cargos Comissionados;</a:t>
            </a:r>
          </a:p>
          <a:p>
            <a:pPr lvl="1"/>
            <a:r>
              <a:rPr lang="pt-BR" dirty="0"/>
              <a:t>Senso de Pertencimento;</a:t>
            </a:r>
          </a:p>
          <a:p>
            <a:pPr lvl="1"/>
            <a:r>
              <a:rPr lang="pt-BR" dirty="0"/>
              <a:t>Ferramentas motivacionais?</a:t>
            </a:r>
          </a:p>
        </p:txBody>
      </p:sp>
    </p:spTree>
    <p:extLst>
      <p:ext uri="{BB962C8B-B14F-4D97-AF65-F5344CB8AC3E}">
        <p14:creationId xmlns:p14="http://schemas.microsoft.com/office/powerpoint/2010/main" val="3427536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8F82CC-F57F-46E5-99BF-8D4A2111E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Material e Métodos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8B69C8A-5B18-45F9-AD3F-E8CDCE419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98848"/>
            <a:ext cx="8229600" cy="4525963"/>
          </a:xfrm>
        </p:spPr>
        <p:txBody>
          <a:bodyPr/>
          <a:lstStyle/>
          <a:p>
            <a:r>
              <a:rPr lang="pt-BR" dirty="0"/>
              <a:t>Reuniões periódicas;</a:t>
            </a:r>
          </a:p>
          <a:p>
            <a:r>
              <a:rPr lang="pt-BR" dirty="0"/>
              <a:t>Feedback – Realimentar – Dar resposta;</a:t>
            </a:r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88EE399-ACFA-4EE9-9E00-C445746B30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698237"/>
            <a:ext cx="3672408" cy="2754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841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6749B2-F9C2-421B-8488-66C67D213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pt-BR" dirty="0"/>
              <a:t>Material e Métodos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14FFC109-4F4B-4E1F-9A2C-4FFCE9771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702" y="1166018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/>
              <a:t>Pesquisa de Clima Organizacional: fornece informações importantes sobre a percepção dos colaboradores em relação aos diversos fatores que afetam os níveis de motivação e desempenho dos mesmos.</a:t>
            </a:r>
          </a:p>
          <a:p>
            <a:r>
              <a:rPr lang="pt-BR" dirty="0"/>
              <a:t>Capacitação Técnica Interna;</a:t>
            </a:r>
          </a:p>
          <a:p>
            <a:r>
              <a:rPr lang="pt-BR" dirty="0"/>
              <a:t>Escola de Gestão Pública de Jacareí</a:t>
            </a:r>
          </a:p>
          <a:p>
            <a:pPr lvl="1"/>
            <a:r>
              <a:rPr lang="pt-BR" dirty="0"/>
              <a:t>Relacionamento Interpessoal no trabalho</a:t>
            </a:r>
          </a:p>
          <a:p>
            <a:pPr lvl="1"/>
            <a:r>
              <a:rPr lang="pt-BR" dirty="0"/>
              <a:t>Atendimento ao Público</a:t>
            </a:r>
          </a:p>
        </p:txBody>
      </p:sp>
    </p:spTree>
    <p:extLst>
      <p:ext uri="{BB962C8B-B14F-4D97-AF65-F5344CB8AC3E}">
        <p14:creationId xmlns:p14="http://schemas.microsoft.com/office/powerpoint/2010/main" val="2771411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B51735-3F51-422C-B305-543CBCCF9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 e Discussão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F1E25F-8DAA-446E-AB92-1EED812DD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3494"/>
            <a:ext cx="8229600" cy="4525963"/>
          </a:xfrm>
        </p:spPr>
        <p:txBody>
          <a:bodyPr/>
          <a:lstStyle/>
          <a:p>
            <a:pPr algn="just"/>
            <a:r>
              <a:rPr lang="pt-BR" dirty="0"/>
              <a:t>Levantamento do histórico de prazos de atendimento</a:t>
            </a:r>
          </a:p>
          <a:p>
            <a:endParaRPr lang="pt-BR" dirty="0"/>
          </a:p>
        </p:txBody>
      </p:sp>
      <p:pic>
        <p:nvPicPr>
          <p:cNvPr id="2050" name="Gráfico 1">
            <a:extLst>
              <a:ext uri="{FF2B5EF4-FFF2-40B4-BE49-F238E27FC236}">
                <a16:creationId xmlns:a16="http://schemas.microsoft.com/office/drawing/2014/main" id="{119EE727-A124-4F1F-ABD7-A804F0AE9CA2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64904"/>
            <a:ext cx="4371975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Gráfico 1">
            <a:extLst>
              <a:ext uri="{FF2B5EF4-FFF2-40B4-BE49-F238E27FC236}">
                <a16:creationId xmlns:a16="http://schemas.microsoft.com/office/drawing/2014/main" id="{6F68A2A1-A4EC-45AE-A166-84EEC2F243DE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564904"/>
            <a:ext cx="4591050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00941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1016</TotalTime>
  <Words>418</Words>
  <Application>Microsoft Office PowerPoint</Application>
  <PresentationFormat>Apresentação na tela (4:3)</PresentationFormat>
  <Paragraphs>146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Tema do Office</vt:lpstr>
      <vt:lpstr>REFORMA ADMINISTRATIVA E GESTÃO DE PESSOAS NA ADMINISTRAÇÃO DO SAAE DE JACAREÍ-SP</vt:lpstr>
      <vt:lpstr>Resumo</vt:lpstr>
      <vt:lpstr>SAAE Jacareí</vt:lpstr>
      <vt:lpstr>Organograma Hierárquico da Autarquia</vt:lpstr>
      <vt:lpstr>Organograma da Diretoria</vt:lpstr>
      <vt:lpstr>Introdução e Objetivos</vt:lpstr>
      <vt:lpstr>Material e Métodos</vt:lpstr>
      <vt:lpstr>Material e Métodos</vt:lpstr>
      <vt:lpstr>Resultados e Discussão</vt:lpstr>
      <vt:lpstr>Resultados e Discussão</vt:lpstr>
      <vt:lpstr>Conclusão</vt:lpstr>
      <vt:lpstr>Muito Obrigada!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 Silva</dc:creator>
  <cp:lastModifiedBy>Eliane Procopio Alves</cp:lastModifiedBy>
  <cp:revision>30</cp:revision>
  <dcterms:created xsi:type="dcterms:W3CDTF">2018-05-02T19:43:05Z</dcterms:created>
  <dcterms:modified xsi:type="dcterms:W3CDTF">2018-05-29T10:55:48Z</dcterms:modified>
</cp:coreProperties>
</file>