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06637-0175-4013-8349-5DE847E29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8A65CB-86FA-4170-9F2E-F464D9E68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E35D32-4583-41E8-8C8A-CBB0377DA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6C529E-1B9C-4667-B35E-408F5E6C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C3AD3F-794F-4251-B223-25A951EC7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0E831AF-711F-4DFB-9F12-7E66CCDDE6F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4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1AF79-BED4-404B-842B-32EB3FEF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BB03E8-1F45-47CD-BFE1-499BF3A32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C27B43-3BFA-4F3E-9B35-439DAEAFA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7A5756-8FE5-456B-A601-1007012EC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A1A0A0-6609-4F24-BFC4-F8BAC367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0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8621C18-346B-4D44-842D-E2FFB22009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5D2434-F842-4B5A-8B06-EB7F4729B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E7D5DC-71FB-41CF-A682-405D299B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338DA5-FF55-4490-90AF-0537AAE47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374D3C-DF3D-434C-85D1-DA3E9D31F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84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9E4AB-46E5-4DCF-BCE1-D941B2CEB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D5F331-2DDB-41AF-B781-910FED031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C77A41-1519-42C9-AF08-0F0DE38B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DDE92D-F98C-4E45-B3A2-116E54C0E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4F8A2E-0C94-4ADD-B447-4B8E0CB4D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563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FBBCB-D070-4145-BE00-C92C44959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C3AA89-094A-4B07-A34D-95F3117F5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45A0CB-90CC-4CBD-A8A4-25EBF3A4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34D64A-EA57-493B-A95B-D841B0E6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93702A-D445-4411-A4FE-8329F08F7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52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26EE7-E0BF-4858-A33C-FDCBBB94D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0A686F-9223-4427-A7DA-45357BE12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4F73302-0535-42B1-89EC-B388DB6B1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925914-C263-45CC-841E-E1C3D0AC3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15B766-4158-4910-8862-83E73E439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4DB78A-7FE8-4901-B284-BD608C16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5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7BA196-C37C-4D21-857D-B3F05576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42BD25-3D06-4773-AAC8-D787FC47E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D40CF6A-0346-4002-BF2B-2A0EAB7C5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51C6B58-F3F0-427D-BB9A-B4E4665F1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66ACFEA-745A-427E-BD1C-A77FFBCD6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009B710-49AF-4AE1-B0BB-171E21ED8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E505265-4BA4-4C33-B897-A5311B88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A89C15D-2A63-47D3-A957-8D27DD8D8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28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AA7BF-AE91-4412-B8D4-3EE39F7B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A93BFF-1098-423C-A817-DC507F02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713CD23-9F3A-45D6-BEA7-4BC655401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91F493B-CC5D-44BA-8384-6267F73A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53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F79D668-6BF4-4C3E-A787-651DFC1D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720942D-C4E0-4B1F-ABC6-5B369BD0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C685305-D990-44F0-B328-7C76AA22E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1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BC2CF-59B9-4F4C-A740-B1E22494E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C417E6-1965-426B-8E7C-62DFB6789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5B84E5F-87DD-484E-9B50-786CADEA8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4D2FC65-1C95-49FB-A972-CFD950A9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364AAD-D4CD-4C10-915C-F07ECDC3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C0F705-69E5-4802-82DC-A4F9360CB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32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C72BF-A297-4A14-B571-C4A0BD929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0994F04-FD69-4152-86F0-DC12A7E4A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729B11-53D4-403A-BB5B-B54601BDD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4CC650-A298-41B4-A811-BCCE3F5A2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05BE66-0774-4015-8BFC-DC75CAE8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A3213C-2094-4DC6-BD25-A1B631859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976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5279C5A-02F3-45EB-B459-F00DC01FF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4B4031-1101-44DF-9E74-B99513C85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943517-BC6F-45BC-AD48-DF894D5390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83E77-F29D-4406-9473-71E98DC31813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DB9AE0-171D-4C6C-B61F-84522FAA52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800D4D-89B0-4E21-883D-72EC4CBA7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CA52-876C-4302-9189-FD6D269D04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26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0EC9C-F1B2-44FC-94B0-3EF68BFE2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4036" y="2030792"/>
            <a:ext cx="8072582" cy="1348508"/>
          </a:xfrm>
        </p:spPr>
        <p:txBody>
          <a:bodyPr anchor="t" anchorCtr="0">
            <a:normAutofit/>
          </a:bodyPr>
          <a:lstStyle/>
          <a:p>
            <a:pPr>
              <a:lnSpc>
                <a:spcPct val="114000"/>
              </a:lnSpc>
            </a:pPr>
            <a:r>
              <a:rPr lang="pt-BR" sz="4800" b="1" dirty="0"/>
              <a:t>Título com tamanho 48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81B30A-5A79-4524-9013-024346D93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5673" y="4516582"/>
            <a:ext cx="8562109" cy="1637146"/>
          </a:xfrm>
        </p:spPr>
        <p:txBody>
          <a:bodyPr/>
          <a:lstStyle/>
          <a:p>
            <a:r>
              <a:rPr lang="pt-BR" dirty="0"/>
              <a:t>Nome dos(as) autores(as)</a:t>
            </a:r>
          </a:p>
          <a:p>
            <a:endParaRPr lang="pt-BR" dirty="0"/>
          </a:p>
          <a:p>
            <a:r>
              <a:rPr lang="pt-BR" dirty="0"/>
              <a:t>2021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1420C4D-DB2B-41E9-9203-C6C6F52A094A}"/>
              </a:ext>
            </a:extLst>
          </p:cNvPr>
          <p:cNvSpPr txBox="1">
            <a:spLocks/>
          </p:cNvSpPr>
          <p:nvPr/>
        </p:nvSpPr>
        <p:spPr>
          <a:xfrm>
            <a:off x="587896" y="1931609"/>
            <a:ext cx="1872208" cy="110715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200" dirty="0"/>
              <a:t>Como sugestão podem inserir a logomarca da empresa de origem. Por Exemplo SAAE, DAAE, Universidade, etc.</a:t>
            </a:r>
          </a:p>
        </p:txBody>
      </p:sp>
    </p:spTree>
    <p:extLst>
      <p:ext uri="{BB962C8B-B14F-4D97-AF65-F5344CB8AC3E}">
        <p14:creationId xmlns:p14="http://schemas.microsoft.com/office/powerpoint/2010/main" val="36111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0EC9C-F1B2-44FC-94B0-3EF68BFE2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964" y="1893455"/>
            <a:ext cx="8876145" cy="4239489"/>
          </a:xfrm>
        </p:spPr>
        <p:txBody>
          <a:bodyPr anchor="t" anchorCtr="0">
            <a:normAutofit/>
          </a:bodyPr>
          <a:lstStyle/>
          <a:p>
            <a:pPr>
              <a:lnSpc>
                <a:spcPct val="114000"/>
              </a:lnSpc>
            </a:pPr>
            <a:r>
              <a:rPr lang="pt-BR" sz="2400" b="1" dirty="0"/>
              <a:t>Desenvolvimento da apresentação tamanho 24</a:t>
            </a:r>
          </a:p>
        </p:txBody>
      </p:sp>
    </p:spTree>
    <p:extLst>
      <p:ext uri="{BB962C8B-B14F-4D97-AF65-F5344CB8AC3E}">
        <p14:creationId xmlns:p14="http://schemas.microsoft.com/office/powerpoint/2010/main" val="3831960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Título com tamanho 48</vt:lpstr>
      <vt:lpstr>Desenvolvimento da apresentação tamanho 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com tamanho 48</dc:title>
  <dc:creator>Paulo Scalize</dc:creator>
  <cp:lastModifiedBy>Paulo Scalize</cp:lastModifiedBy>
  <cp:revision>2</cp:revision>
  <dcterms:created xsi:type="dcterms:W3CDTF">2021-08-23T09:47:35Z</dcterms:created>
  <dcterms:modified xsi:type="dcterms:W3CDTF">2021-08-23T09:51:39Z</dcterms:modified>
</cp:coreProperties>
</file>