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4"/>
  </p:notesMasterIdLst>
  <p:sldIdLst>
    <p:sldId id="256" r:id="rId3"/>
    <p:sldId id="290" r:id="rId4"/>
    <p:sldId id="257" r:id="rId5"/>
    <p:sldId id="289" r:id="rId6"/>
    <p:sldId id="287" r:id="rId7"/>
    <p:sldId id="28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3" r:id="rId30"/>
    <p:sldId id="284" r:id="rId31"/>
    <p:sldId id="285" r:id="rId32"/>
    <p:sldId id="286" r:id="rId33"/>
  </p:sldIdLst>
  <p:sldSz cx="9144000" cy="6858000" type="screen4x3"/>
  <p:notesSz cx="6858000" cy="9144000"/>
  <p:defaultTextStyle>
    <a:defPPr>
      <a:defRPr lang="en-GB"/>
    </a:defPPr>
    <a:lvl1pPr algn="l" defTabSz="449263" rtl="0" fontAlgn="base">
      <a:spcBef>
        <a:spcPts val="1125"/>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1pPr>
    <a:lvl2pPr marL="742950" indent="-285750" algn="l" defTabSz="449263" rtl="0" fontAlgn="base">
      <a:spcBef>
        <a:spcPts val="1125"/>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2pPr>
    <a:lvl3pPr marL="1143000" indent="-228600" algn="l" defTabSz="449263" rtl="0" fontAlgn="base">
      <a:spcBef>
        <a:spcPts val="1125"/>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3pPr>
    <a:lvl4pPr marL="1600200" indent="-228600" algn="l" defTabSz="449263" rtl="0" fontAlgn="base">
      <a:spcBef>
        <a:spcPts val="1125"/>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4pPr>
    <a:lvl5pPr marL="2057400" indent="-228600" algn="l" defTabSz="449263" rtl="0" fontAlgn="base">
      <a:spcBef>
        <a:spcPts val="1125"/>
      </a:spcBef>
      <a:spcAft>
        <a:spcPct val="0"/>
      </a:spcAft>
      <a:buClr>
        <a:srgbClr val="000000"/>
      </a:buClr>
      <a:buSzPct val="100000"/>
      <a:buFont typeface="Times New Roman" pitchFamily="16" charset="0"/>
      <a:defRPr kern="1200">
        <a:solidFill>
          <a:schemeClr val="bg1"/>
        </a:solidFill>
        <a:latin typeface="Times New Roman" pitchFamily="16" charset="0"/>
        <a:ea typeface="+mn-ea"/>
        <a:cs typeface="+mn-cs"/>
      </a:defRPr>
    </a:lvl5pPr>
    <a:lvl6pPr marL="2286000" algn="l" defTabSz="914400" rtl="0" eaLnBrk="1" latinLnBrk="0" hangingPunct="1">
      <a:defRPr kern="1200">
        <a:solidFill>
          <a:schemeClr val="bg1"/>
        </a:solidFill>
        <a:latin typeface="Times New Roman" pitchFamily="16" charset="0"/>
        <a:ea typeface="+mn-ea"/>
        <a:cs typeface="+mn-cs"/>
      </a:defRPr>
    </a:lvl6pPr>
    <a:lvl7pPr marL="2743200" algn="l" defTabSz="914400" rtl="0" eaLnBrk="1" latinLnBrk="0" hangingPunct="1">
      <a:defRPr kern="1200">
        <a:solidFill>
          <a:schemeClr val="bg1"/>
        </a:solidFill>
        <a:latin typeface="Times New Roman" pitchFamily="16" charset="0"/>
        <a:ea typeface="+mn-ea"/>
        <a:cs typeface="+mn-cs"/>
      </a:defRPr>
    </a:lvl7pPr>
    <a:lvl8pPr marL="3200400" algn="l" defTabSz="914400" rtl="0" eaLnBrk="1" latinLnBrk="0" hangingPunct="1">
      <a:defRPr kern="1200">
        <a:solidFill>
          <a:schemeClr val="bg1"/>
        </a:solidFill>
        <a:latin typeface="Times New Roman" pitchFamily="16" charset="0"/>
        <a:ea typeface="+mn-ea"/>
        <a:cs typeface="+mn-cs"/>
      </a:defRPr>
    </a:lvl8pPr>
    <a:lvl9pPr marL="3657600" algn="l" defTabSz="914400" rtl="0" eaLnBrk="1" latinLnBrk="0" hangingPunct="1">
      <a:defRPr kern="1200">
        <a:solidFill>
          <a:schemeClr val="bg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1206"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endParaRPr lang="es-E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cap="flat">
            <a:noFill/>
            <a:round/>
            <a:headEnd/>
            <a:tailEnd/>
          </a:ln>
          <a:effectLst/>
        </p:spPr>
        <p:txBody>
          <a:bodyPr wrap="none" anchor="ctr"/>
          <a:lstStyle/>
          <a:p>
            <a:endParaRPr lang="es-ES"/>
          </a:p>
        </p:txBody>
      </p:sp>
      <p:sp>
        <p:nvSpPr>
          <p:cNvPr id="3075" name="Text Box 3"/>
          <p:cNvSpPr txBox="1">
            <a:spLocks noChangeArrowheads="1"/>
          </p:cNvSpPr>
          <p:nvPr/>
        </p:nvSpPr>
        <p:spPr bwMode="auto">
          <a:xfrm>
            <a:off x="0" y="0"/>
            <a:ext cx="2971800" cy="457200"/>
          </a:xfrm>
          <a:prstGeom prst="rect">
            <a:avLst/>
          </a:prstGeom>
          <a:noFill/>
          <a:ln w="9525" cap="flat">
            <a:noFill/>
            <a:round/>
            <a:headEnd/>
            <a:tailEnd/>
          </a:ln>
          <a:effectLst/>
        </p:spPr>
        <p:txBody>
          <a:bodyPr wrap="none" anchor="ctr"/>
          <a:lstStyle/>
          <a:p>
            <a:endParaRPr lang="es-ES"/>
          </a:p>
        </p:txBody>
      </p:sp>
      <p:sp>
        <p:nvSpPr>
          <p:cNvPr id="3076" name="Text Box 4"/>
          <p:cNvSpPr txBox="1">
            <a:spLocks noChangeArrowheads="1"/>
          </p:cNvSpPr>
          <p:nvPr/>
        </p:nvSpPr>
        <p:spPr bwMode="auto">
          <a:xfrm>
            <a:off x="3884613" y="0"/>
            <a:ext cx="2971800" cy="457200"/>
          </a:xfrm>
          <a:prstGeom prst="rect">
            <a:avLst/>
          </a:prstGeom>
          <a:noFill/>
          <a:ln w="9525" cap="flat">
            <a:noFill/>
            <a:round/>
            <a:headEnd/>
            <a:tailEnd/>
          </a:ln>
          <a:effectLst/>
        </p:spPr>
        <p:txBody>
          <a:bodyPr wrap="none" anchor="ctr"/>
          <a:lstStyle/>
          <a:p>
            <a:endParaRPr lang="es-ES"/>
          </a:p>
        </p:txBody>
      </p:sp>
      <p:sp>
        <p:nvSpPr>
          <p:cNvPr id="3077" name="Rectangle 5"/>
          <p:cNvSpPr>
            <a:spLocks noGrp="1" noRot="1" noChangeAspect="1" noChangeArrowheads="1"/>
          </p:cNvSpPr>
          <p:nvPr>
            <p:ph type="sldImg"/>
          </p:nvPr>
        </p:nvSpPr>
        <p:spPr bwMode="auto">
          <a:xfrm>
            <a:off x="1143000" y="685800"/>
            <a:ext cx="4568825" cy="3425825"/>
          </a:xfrm>
          <a:prstGeom prst="rect">
            <a:avLst/>
          </a:prstGeom>
          <a:noFill/>
          <a:ln w="9360" cap="sq">
            <a:solidFill>
              <a:srgbClr val="000000"/>
            </a:solidFill>
            <a:miter lim="800000"/>
            <a:headEnd/>
            <a:tailEnd/>
          </a:ln>
          <a:effectLst/>
        </p:spPr>
      </p:sp>
      <p:sp>
        <p:nvSpPr>
          <p:cNvPr id="3078" name="Rectangle 6"/>
          <p:cNvSpPr>
            <a:spLocks noGrp="1" noChangeArrowheads="1"/>
          </p:cNvSpPr>
          <p:nvPr>
            <p:ph type="body"/>
          </p:nvPr>
        </p:nvSpPr>
        <p:spPr bwMode="auto">
          <a:xfrm>
            <a:off x="685800" y="4343400"/>
            <a:ext cx="5483225" cy="411162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endParaRPr lang="es-ES" smtClean="0"/>
          </a:p>
        </p:txBody>
      </p:sp>
      <p:sp>
        <p:nvSpPr>
          <p:cNvPr id="3079" name="Text Box 7"/>
          <p:cNvSpPr txBox="1">
            <a:spLocks noChangeArrowheads="1"/>
          </p:cNvSpPr>
          <p:nvPr/>
        </p:nvSpPr>
        <p:spPr bwMode="auto">
          <a:xfrm>
            <a:off x="0" y="8685213"/>
            <a:ext cx="2971800" cy="457200"/>
          </a:xfrm>
          <a:prstGeom prst="rect">
            <a:avLst/>
          </a:prstGeom>
          <a:noFill/>
          <a:ln w="9525" cap="flat">
            <a:noFill/>
            <a:round/>
            <a:headEnd/>
            <a:tailEnd/>
          </a:ln>
          <a:effectLst/>
        </p:spPr>
        <p:txBody>
          <a:bodyPr wrap="none" anchor="ctr"/>
          <a:lstStyle/>
          <a:p>
            <a:endParaRPr lang="es-ES"/>
          </a:p>
        </p:txBody>
      </p:sp>
      <p:sp>
        <p:nvSpPr>
          <p:cNvPr id="3080" name="Rectangle 8"/>
          <p:cNvSpPr>
            <a:spLocks noGrp="1" noChangeArrowheads="1"/>
          </p:cNvSpPr>
          <p:nvPr>
            <p:ph type="sldNum"/>
          </p:nvPr>
        </p:nvSpPr>
        <p:spPr bwMode="auto">
          <a:xfrm>
            <a:off x="3884613" y="8685213"/>
            <a:ext cx="2968625" cy="454025"/>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cs typeface="Segoe UI" charset="0"/>
              </a:defRPr>
            </a:lvl1pPr>
          </a:lstStyle>
          <a:p>
            <a:fld id="{2BA413C1-E0DE-4D81-9F29-C6F742CF1E8A}" type="slidenum">
              <a:rPr lang="es-ES"/>
              <a:pPr/>
              <a:t>‹Nº›</a:t>
            </a:fld>
            <a:endParaRPr lang="es-E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B4D88C1D-4AB9-426B-B097-F080648DADF2}" type="slidenum">
              <a:rPr lang="es-ES"/>
              <a:pPr/>
              <a:t>1</a:t>
            </a:fld>
            <a:endParaRPr lang="es-ES"/>
          </a:p>
        </p:txBody>
      </p:sp>
      <p:sp>
        <p:nvSpPr>
          <p:cNvPr id="3584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9B71056-B781-4BE7-BA2C-633ED96E2553}"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ES" sz="1200">
              <a:solidFill>
                <a:srgbClr val="FFFFFF"/>
              </a:solidFill>
              <a:latin typeface="Arial" charset="0"/>
              <a:ea typeface="Microsoft YaHei" charset="0"/>
              <a:cs typeface="Microsoft YaHei" charset="0"/>
            </a:endParaRPr>
          </a:p>
        </p:txBody>
      </p:sp>
      <p:sp>
        <p:nvSpPr>
          <p:cNvPr id="3584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0812C92-9909-4162-9151-AFCCB963AD44}" type="slidenum">
              <a:rPr lang="es-ES"/>
              <a:pPr/>
              <a:t>11</a:t>
            </a:fld>
            <a:endParaRPr lang="es-ES"/>
          </a:p>
        </p:txBody>
      </p:sp>
      <p:sp>
        <p:nvSpPr>
          <p:cNvPr id="4300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2421187-0D54-482F-8B0B-1F45EE4F418E}"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s-ES" sz="1200">
              <a:solidFill>
                <a:srgbClr val="FFFFFF"/>
              </a:solidFill>
              <a:latin typeface="Arial" charset="0"/>
              <a:ea typeface="Microsoft YaHei" charset="0"/>
              <a:cs typeface="Microsoft YaHei" charset="0"/>
            </a:endParaRPr>
          </a:p>
        </p:txBody>
      </p:sp>
      <p:sp>
        <p:nvSpPr>
          <p:cNvPr id="4301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01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763A2EA-7594-437B-8C8C-7380A6EEB018}" type="slidenum">
              <a:rPr lang="es-ES"/>
              <a:pPr/>
              <a:t>12</a:t>
            </a:fld>
            <a:endParaRPr lang="es-ES"/>
          </a:p>
        </p:txBody>
      </p:sp>
      <p:sp>
        <p:nvSpPr>
          <p:cNvPr id="4403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37D170E-1574-4164-A695-53793B808DED}"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s-ES" sz="1200">
              <a:solidFill>
                <a:srgbClr val="FFFFFF"/>
              </a:solidFill>
              <a:latin typeface="Arial" charset="0"/>
              <a:ea typeface="Microsoft YaHei" charset="0"/>
              <a:cs typeface="Microsoft YaHei" charset="0"/>
            </a:endParaRPr>
          </a:p>
        </p:txBody>
      </p:sp>
      <p:sp>
        <p:nvSpPr>
          <p:cNvPr id="4403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44E1CEE-8D4F-4010-97EC-C29338465CD7}" type="slidenum">
              <a:rPr lang="es-ES"/>
              <a:pPr/>
              <a:t>13</a:t>
            </a:fld>
            <a:endParaRPr lang="es-ES"/>
          </a:p>
        </p:txBody>
      </p:sp>
      <p:sp>
        <p:nvSpPr>
          <p:cNvPr id="4505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2CD7BA-AC8E-48FA-9B72-37396A1838F5}"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s-ES" sz="1200">
              <a:solidFill>
                <a:srgbClr val="FFFFFF"/>
              </a:solidFill>
              <a:latin typeface="Arial" charset="0"/>
              <a:ea typeface="Microsoft YaHei" charset="0"/>
              <a:cs typeface="Microsoft YaHei" charset="0"/>
            </a:endParaRPr>
          </a:p>
        </p:txBody>
      </p:sp>
      <p:sp>
        <p:nvSpPr>
          <p:cNvPr id="4505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4D50B1F5-1C84-447D-A74C-A0AF0F4E2915}" type="slidenum">
              <a:rPr lang="es-ES"/>
              <a:pPr/>
              <a:t>14</a:t>
            </a:fld>
            <a:endParaRPr lang="es-ES"/>
          </a:p>
        </p:txBody>
      </p:sp>
      <p:sp>
        <p:nvSpPr>
          <p:cNvPr id="4608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A2D1E39-747A-4E94-923A-3E5442C71738}"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s-ES" sz="1200">
              <a:solidFill>
                <a:srgbClr val="FFFFFF"/>
              </a:solidFill>
              <a:latin typeface="Arial" charset="0"/>
              <a:ea typeface="Microsoft YaHei" charset="0"/>
              <a:cs typeface="Microsoft YaHei" charset="0"/>
            </a:endParaRPr>
          </a:p>
        </p:txBody>
      </p:sp>
      <p:sp>
        <p:nvSpPr>
          <p:cNvPr id="4608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7DDC4957-31B6-46DA-92DF-33996B460D71}" type="slidenum">
              <a:rPr lang="es-ES"/>
              <a:pPr/>
              <a:t>15</a:t>
            </a:fld>
            <a:endParaRPr lang="es-ES"/>
          </a:p>
        </p:txBody>
      </p:sp>
      <p:sp>
        <p:nvSpPr>
          <p:cNvPr id="4710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AFBC759-1CC0-447C-B661-D7E001AFA187}"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s-ES" sz="1200">
              <a:solidFill>
                <a:srgbClr val="FFFFFF"/>
              </a:solidFill>
              <a:latin typeface="Arial" charset="0"/>
              <a:ea typeface="Microsoft YaHei" charset="0"/>
              <a:cs typeface="Microsoft YaHei" charset="0"/>
            </a:endParaRPr>
          </a:p>
        </p:txBody>
      </p:sp>
      <p:sp>
        <p:nvSpPr>
          <p:cNvPr id="4710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391F6F6C-1AC1-4CF7-8B79-823CF6D5A41A}" type="slidenum">
              <a:rPr lang="es-ES"/>
              <a:pPr/>
              <a:t>16</a:t>
            </a:fld>
            <a:endParaRPr lang="es-ES"/>
          </a:p>
        </p:txBody>
      </p:sp>
      <p:sp>
        <p:nvSpPr>
          <p:cNvPr id="4812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CC69B13-2B6A-464A-949F-541BEDB76222}"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s-ES" sz="1200">
              <a:solidFill>
                <a:srgbClr val="FFFFFF"/>
              </a:solidFill>
              <a:latin typeface="Arial" charset="0"/>
              <a:ea typeface="Microsoft YaHei" charset="0"/>
              <a:cs typeface="Microsoft YaHei" charset="0"/>
            </a:endParaRPr>
          </a:p>
        </p:txBody>
      </p:sp>
      <p:sp>
        <p:nvSpPr>
          <p:cNvPr id="4813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48B566D-402A-4246-84D1-5BEC3BA7B472}" type="slidenum">
              <a:rPr lang="es-ES"/>
              <a:pPr/>
              <a:t>17</a:t>
            </a:fld>
            <a:endParaRPr lang="es-ES"/>
          </a:p>
        </p:txBody>
      </p:sp>
      <p:sp>
        <p:nvSpPr>
          <p:cNvPr id="4915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08F4068-32BB-468F-AB7D-1A8B19A6ABBD}"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s-ES" sz="1200">
              <a:solidFill>
                <a:srgbClr val="FFFFFF"/>
              </a:solidFill>
              <a:latin typeface="Arial" charset="0"/>
              <a:ea typeface="Microsoft YaHei" charset="0"/>
              <a:cs typeface="Microsoft YaHei" charset="0"/>
            </a:endParaRPr>
          </a:p>
        </p:txBody>
      </p:sp>
      <p:sp>
        <p:nvSpPr>
          <p:cNvPr id="4915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A3BCB7B8-E725-43CC-B627-256087650934}" type="slidenum">
              <a:rPr lang="es-ES"/>
              <a:pPr/>
              <a:t>18</a:t>
            </a:fld>
            <a:endParaRPr lang="es-ES"/>
          </a:p>
        </p:txBody>
      </p:sp>
      <p:sp>
        <p:nvSpPr>
          <p:cNvPr id="5017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23D7F9-776A-40BA-93F8-B7F5A4CABFB6}"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s-ES" sz="1200">
              <a:solidFill>
                <a:srgbClr val="FFFFFF"/>
              </a:solidFill>
              <a:latin typeface="Arial" charset="0"/>
              <a:ea typeface="Microsoft YaHei" charset="0"/>
              <a:cs typeface="Microsoft YaHei" charset="0"/>
            </a:endParaRPr>
          </a:p>
        </p:txBody>
      </p:sp>
      <p:sp>
        <p:nvSpPr>
          <p:cNvPr id="5017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BB54BCDC-7E43-4155-AD9F-5CFADB5497B9}" type="slidenum">
              <a:rPr lang="es-ES"/>
              <a:pPr/>
              <a:t>19</a:t>
            </a:fld>
            <a:endParaRPr lang="es-ES"/>
          </a:p>
        </p:txBody>
      </p:sp>
      <p:sp>
        <p:nvSpPr>
          <p:cNvPr id="51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F921D417-F223-421D-8305-BCF4582B380D}" type="slidenum">
              <a:rPr lang="es-ES"/>
              <a:pPr/>
              <a:t>20</a:t>
            </a:fld>
            <a:endParaRPr lang="es-ES"/>
          </a:p>
        </p:txBody>
      </p:sp>
      <p:sp>
        <p:nvSpPr>
          <p:cNvPr id="5222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10A6EC9-DA93-494F-B23A-2A7B493C8827}"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s-ES" sz="1200">
              <a:solidFill>
                <a:srgbClr val="FFFFFF"/>
              </a:solidFill>
              <a:latin typeface="Arial" charset="0"/>
              <a:ea typeface="Microsoft YaHei" charset="0"/>
              <a:cs typeface="Microsoft YaHei" charset="0"/>
            </a:endParaRPr>
          </a:p>
        </p:txBody>
      </p:sp>
      <p:sp>
        <p:nvSpPr>
          <p:cNvPr id="5222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B2C6D02-9A46-4279-BB80-857D88FCDEDA}" type="slidenum">
              <a:rPr lang="es-ES"/>
              <a:pPr/>
              <a:t>2</a:t>
            </a:fld>
            <a:endParaRPr lang="es-ES"/>
          </a:p>
        </p:txBody>
      </p:sp>
      <p:sp>
        <p:nvSpPr>
          <p:cNvPr id="604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4599338-BE2E-41C6-BB37-C11D8F062E1C}" type="slidenum">
              <a:rPr lang="es-ES"/>
              <a:pPr/>
              <a:t>21</a:t>
            </a:fld>
            <a:endParaRPr lang="es-ES"/>
          </a:p>
        </p:txBody>
      </p:sp>
      <p:sp>
        <p:nvSpPr>
          <p:cNvPr id="5324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18B40D3-99FA-4C34-87B1-25241A2E224C}"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es-ES" sz="1200">
              <a:solidFill>
                <a:srgbClr val="FFFFFF"/>
              </a:solidFill>
              <a:latin typeface="Arial" charset="0"/>
              <a:ea typeface="Microsoft YaHei" charset="0"/>
              <a:cs typeface="Microsoft YaHei" charset="0"/>
            </a:endParaRPr>
          </a:p>
        </p:txBody>
      </p:sp>
      <p:sp>
        <p:nvSpPr>
          <p:cNvPr id="5325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325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B425D5F-E979-4875-8587-C5094610CBCC}" type="slidenum">
              <a:rPr lang="es-ES"/>
              <a:pPr/>
              <a:t>22</a:t>
            </a:fld>
            <a:endParaRPr lang="es-ES"/>
          </a:p>
        </p:txBody>
      </p:sp>
      <p:sp>
        <p:nvSpPr>
          <p:cNvPr id="5427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0608FBE-B6DD-4F40-9F20-97EB86F70FA0}"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es-ES" sz="1200">
              <a:solidFill>
                <a:srgbClr val="FFFFFF"/>
              </a:solidFill>
              <a:latin typeface="Arial" charset="0"/>
              <a:ea typeface="Microsoft YaHei" charset="0"/>
              <a:cs typeface="Microsoft YaHei" charset="0"/>
            </a:endParaRPr>
          </a:p>
        </p:txBody>
      </p:sp>
      <p:sp>
        <p:nvSpPr>
          <p:cNvPr id="54274"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5626DCA-3E68-43ED-90CB-B129AA904840}" type="slidenum">
              <a:rPr lang="es-ES"/>
              <a:pPr/>
              <a:t>23</a:t>
            </a:fld>
            <a:endParaRPr lang="es-ES"/>
          </a:p>
        </p:txBody>
      </p:sp>
      <p:sp>
        <p:nvSpPr>
          <p:cNvPr id="5529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F5604D4-7E2F-4B95-82C6-D248D46BD942}"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s-ES" sz="1200">
              <a:solidFill>
                <a:srgbClr val="FFFFFF"/>
              </a:solidFill>
              <a:latin typeface="Arial" charset="0"/>
              <a:ea typeface="Microsoft YaHei" charset="0"/>
              <a:cs typeface="Microsoft YaHei" charset="0"/>
            </a:endParaRPr>
          </a:p>
        </p:txBody>
      </p:sp>
      <p:sp>
        <p:nvSpPr>
          <p:cNvPr id="5529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0FC074C-4AAC-4591-9A83-D9C4846EA88F}" type="slidenum">
              <a:rPr lang="es-ES"/>
              <a:pPr/>
              <a:t>24</a:t>
            </a:fld>
            <a:endParaRPr lang="es-ES"/>
          </a:p>
        </p:txBody>
      </p:sp>
      <p:sp>
        <p:nvSpPr>
          <p:cNvPr id="5632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978164C-1A6D-4A8F-BD93-BAF88A9ED6FC}"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s-ES" sz="1200">
              <a:solidFill>
                <a:srgbClr val="FFFFFF"/>
              </a:solidFill>
              <a:latin typeface="Arial" charset="0"/>
              <a:ea typeface="Microsoft YaHei" charset="0"/>
              <a:cs typeface="Microsoft YaHei" charset="0"/>
            </a:endParaRPr>
          </a:p>
        </p:txBody>
      </p:sp>
      <p:sp>
        <p:nvSpPr>
          <p:cNvPr id="5632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20C6F451-CED0-4707-BEF3-DF5F9922F786}" type="slidenum">
              <a:rPr lang="es-ES"/>
              <a:pPr/>
              <a:t>25</a:t>
            </a:fld>
            <a:endParaRPr lang="es-ES"/>
          </a:p>
        </p:txBody>
      </p:sp>
      <p:sp>
        <p:nvSpPr>
          <p:cNvPr id="57345"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11E36BE-B21B-4C48-8F31-A598D122F9A6}"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s-ES" sz="1200">
              <a:solidFill>
                <a:srgbClr val="FFFFFF"/>
              </a:solidFill>
              <a:latin typeface="Arial" charset="0"/>
              <a:ea typeface="Microsoft YaHei" charset="0"/>
              <a:cs typeface="Microsoft YaHei" charset="0"/>
            </a:endParaRPr>
          </a:p>
        </p:txBody>
      </p:sp>
      <p:sp>
        <p:nvSpPr>
          <p:cNvPr id="57346"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7347"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E5EC6E27-56FB-455E-AB95-58CC6D83DC46}" type="slidenum">
              <a:rPr lang="es-ES"/>
              <a:pPr/>
              <a:t>26</a:t>
            </a:fld>
            <a:endParaRPr lang="es-ES"/>
          </a:p>
        </p:txBody>
      </p:sp>
      <p:sp>
        <p:nvSpPr>
          <p:cNvPr id="58369"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D2E855E-B38E-4D0D-A4E7-54D17EAE8F2C}"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s-ES" sz="1200">
              <a:solidFill>
                <a:srgbClr val="FFFFFF"/>
              </a:solidFill>
              <a:latin typeface="Arial" charset="0"/>
              <a:ea typeface="Microsoft YaHei" charset="0"/>
              <a:cs typeface="Microsoft YaHei" charset="0"/>
            </a:endParaRPr>
          </a:p>
        </p:txBody>
      </p:sp>
      <p:sp>
        <p:nvSpPr>
          <p:cNvPr id="58370"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8371"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085D280-5760-4415-93EE-C1B6398DBEF8}" type="slidenum">
              <a:rPr lang="es-ES"/>
              <a:pPr/>
              <a:t>27</a:t>
            </a:fld>
            <a:endParaRPr lang="es-ES"/>
          </a:p>
        </p:txBody>
      </p:sp>
      <p:sp>
        <p:nvSpPr>
          <p:cNvPr id="593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74F7F7A8-E473-4C8E-AC99-9164A07DF5F5}" type="slidenum">
              <a:rPr lang="es-ES"/>
              <a:pPr/>
              <a:t>28</a:t>
            </a:fld>
            <a:endParaRPr lang="es-ES"/>
          </a:p>
        </p:txBody>
      </p:sp>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349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219B537B-8E4D-4DF9-8A5F-052E2C407C5A}" type="slidenum">
              <a:rPr lang="es-ES"/>
              <a:pPr/>
              <a:t>29</a:t>
            </a:fld>
            <a:endParaRPr lang="es-ES"/>
          </a:p>
        </p:txBody>
      </p:sp>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4514"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03EE1390-E324-4A2B-8778-669B577CE56E}" type="slidenum">
              <a:rPr lang="es-ES"/>
              <a:pPr/>
              <a:t>30</a:t>
            </a:fld>
            <a:endParaRPr lang="es-ES"/>
          </a:p>
        </p:txBody>
      </p:sp>
      <p:sp>
        <p:nvSpPr>
          <p:cNvPr id="655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538"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47F68D67-7E72-4A0D-9C07-BD4656AFECFA}" type="slidenum">
              <a:rPr lang="es-ES"/>
              <a:pPr/>
              <a:t>3</a:t>
            </a:fld>
            <a:endParaRPr lang="es-ES"/>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AED7FCF7-1D7B-4314-AFD8-4B78871A0C27}" type="slidenum">
              <a:rPr lang="es-ES"/>
              <a:pPr/>
              <a:t>31</a:t>
            </a:fld>
            <a:endParaRPr lang="es-ES"/>
          </a:p>
        </p:txBody>
      </p:sp>
      <p:sp>
        <p:nvSpPr>
          <p:cNvPr id="665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562"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CF07B331-7335-484D-81DE-DB764E74FE5A}" type="slidenum">
              <a:rPr lang="es-ES"/>
              <a:pPr/>
              <a:t>4</a:t>
            </a:fld>
            <a:endParaRPr lang="es-ES"/>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890"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a:ln/>
        </p:spPr>
      </p:sp>
      <p:sp>
        <p:nvSpPr>
          <p:cNvPr id="36867" name="2 Marcador de notas"/>
          <p:cNvSpPr>
            <a:spLocks noGrp="1"/>
          </p:cNvSpPr>
          <p:nvPr>
            <p:ph type="body" idx="1"/>
          </p:nvPr>
        </p:nvSpPr>
        <p:spPr>
          <a:noFill/>
          <a:ln/>
        </p:spPr>
        <p:txBody>
          <a:bodyPr/>
          <a:lstStyle/>
          <a:p>
            <a:r>
              <a:rPr lang="es-ES" smtClean="0"/>
              <a:t>Jhj</a:t>
            </a:r>
          </a:p>
          <a:p>
            <a:endParaRPr lang="es-ES" smtClean="0"/>
          </a:p>
        </p:txBody>
      </p:sp>
      <p:sp>
        <p:nvSpPr>
          <p:cNvPr id="36868" name="3 Marcador de número de diapositiva"/>
          <p:cNvSpPr>
            <a:spLocks noGrp="1"/>
          </p:cNvSpPr>
          <p:nvPr>
            <p:ph type="sldNum" sz="quarter" idx="5"/>
          </p:nvPr>
        </p:nvSpPr>
        <p:spPr>
          <a:noFill/>
        </p:spPr>
        <p:txBody>
          <a:bodyPr/>
          <a:lstStyle/>
          <a:p>
            <a:fld id="{72951D0D-D1C5-4D93-9ECB-F8D1195A8855}" type="slidenum">
              <a:rPr lang="es-ES" altLang="es-UY"/>
              <a:pPr/>
              <a:t>5</a:t>
            </a:fld>
            <a:endParaRPr lang="es-ES" altLang="es-UY"/>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1F5B8848-85CF-46DB-8DDC-AB0443026A6A}" type="slidenum">
              <a:rPr lang="es-ES"/>
              <a:pPr/>
              <a:t>7</a:t>
            </a:fld>
            <a:endParaRPr lang="es-ES"/>
          </a:p>
        </p:txBody>
      </p:sp>
      <p:sp>
        <p:nvSpPr>
          <p:cNvPr id="38913"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572BFE6-1267-4BF6-9FA1-3E1297C6B9E3}"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s-ES" sz="1200">
              <a:solidFill>
                <a:srgbClr val="FFFFFF"/>
              </a:solidFill>
              <a:latin typeface="Arial" charset="0"/>
              <a:ea typeface="Microsoft YaHei" charset="0"/>
              <a:cs typeface="Microsoft YaHei" charset="0"/>
            </a:endParaRPr>
          </a:p>
        </p:txBody>
      </p:sp>
      <p:sp>
        <p:nvSpPr>
          <p:cNvPr id="38914" name="Rectangle 2"/>
          <p:cNvSpPr txBox="1">
            <a:spLocks noGrp="1" noRot="1" noChangeAspect="1" noChangeArrowheads="1"/>
          </p:cNvSpPr>
          <p:nvPr>
            <p:ph type="sldImg"/>
          </p:nvPr>
        </p:nvSpPr>
        <p:spPr bwMode="auto">
          <a:xfrm>
            <a:off x="1143000" y="685800"/>
            <a:ext cx="4573588" cy="3429000"/>
          </a:xfrm>
          <a:prstGeom prst="rect">
            <a:avLst/>
          </a:prstGeom>
          <a:solidFill>
            <a:srgbClr val="FFFFFF"/>
          </a:solidFill>
          <a:ln>
            <a:solidFill>
              <a:srgbClr val="000000"/>
            </a:solidFill>
            <a:miter lim="800000"/>
            <a:headEnd/>
            <a:tailEnd/>
          </a:ln>
        </p:spPr>
      </p:sp>
      <p:sp>
        <p:nvSpPr>
          <p:cNvPr id="38915"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9BB39C38-E445-47D1-A402-0D6E02081734}" type="slidenum">
              <a:rPr lang="es-ES"/>
              <a:pPr/>
              <a:t>8</a:t>
            </a:fld>
            <a:endParaRPr lang="es-ES"/>
          </a:p>
        </p:txBody>
      </p:sp>
      <p:sp>
        <p:nvSpPr>
          <p:cNvPr id="39937"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A552FC9-5CB0-4126-8AD4-C03A8C777BDE}"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s-ES" sz="1200">
              <a:solidFill>
                <a:srgbClr val="FFFFFF"/>
              </a:solidFill>
              <a:latin typeface="Arial" charset="0"/>
              <a:ea typeface="Microsoft YaHei" charset="0"/>
              <a:cs typeface="Microsoft YaHei" charset="0"/>
            </a:endParaRPr>
          </a:p>
        </p:txBody>
      </p:sp>
      <p:sp>
        <p:nvSpPr>
          <p:cNvPr id="39938"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9"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D655D3A7-042E-4CAC-A713-E1FEBB9BB639}" type="slidenum">
              <a:rPr lang="es-ES"/>
              <a:pPr/>
              <a:t>9</a:t>
            </a:fld>
            <a:endParaRPr lang="es-ES"/>
          </a:p>
        </p:txBody>
      </p:sp>
      <p:sp>
        <p:nvSpPr>
          <p:cNvPr id="40961" name="Text Box 1"/>
          <p:cNvSpPr txBox="1">
            <a:spLocks noChangeArrowheads="1"/>
          </p:cNvSpPr>
          <p:nvPr/>
        </p:nvSpPr>
        <p:spPr bwMode="auto">
          <a:xfrm>
            <a:off x="3884613" y="8685213"/>
            <a:ext cx="2971800" cy="457200"/>
          </a:xfrm>
          <a:prstGeom prst="rect">
            <a:avLst/>
          </a:prstGeom>
          <a:noFill/>
          <a:ln w="9525" cap="flat">
            <a:noFill/>
            <a:round/>
            <a:headEnd/>
            <a:tailEnd/>
          </a:ln>
          <a:effectLst/>
        </p:spPr>
        <p:txBody>
          <a:bodyPr lIns="90000" tIns="46800" rIns="90000" bIns="46800" anchor="b"/>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B55EE11-2035-4AEC-BCF5-B59FF15E486C}" type="slidenum">
              <a:rPr lang="es-ES" sz="1200">
                <a:solidFill>
                  <a:srgbClr val="FFFFFF"/>
                </a:solidFill>
                <a:latin typeface="Arial" charset="0"/>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s-ES" sz="1200">
              <a:solidFill>
                <a:srgbClr val="FFFFFF"/>
              </a:solidFill>
              <a:latin typeface="Arial" charset="0"/>
              <a:ea typeface="Microsoft YaHei" charset="0"/>
              <a:cs typeface="Microsoft YaHei" charset="0"/>
            </a:endParaRPr>
          </a:p>
        </p:txBody>
      </p:sp>
      <p:sp>
        <p:nvSpPr>
          <p:cNvPr id="40962" name="Rectangle 2"/>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3" name="Text Box 3"/>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8"/>
          <p:cNvSpPr>
            <a:spLocks noGrp="1" noChangeArrowheads="1"/>
          </p:cNvSpPr>
          <p:nvPr>
            <p:ph type="sldNum"/>
          </p:nvPr>
        </p:nvSpPr>
        <p:spPr>
          <a:ln/>
        </p:spPr>
        <p:txBody>
          <a:bodyPr/>
          <a:lstStyle/>
          <a:p>
            <a:fld id="{1E4977BB-B6F3-41D0-9D31-B964315E2827}" type="slidenum">
              <a:rPr lang="es-ES"/>
              <a:pPr/>
              <a:t>10</a:t>
            </a:fld>
            <a:endParaRPr lang="es-ES"/>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Text Box 2"/>
          <p:cNvSpPr txBox="1">
            <a:spLocks noChangeArrowheads="1"/>
          </p:cNvSpPr>
          <p:nvPr/>
        </p:nvSpPr>
        <p:spPr bwMode="auto">
          <a:xfrm>
            <a:off x="685800" y="4343400"/>
            <a:ext cx="5486400" cy="4114800"/>
          </a:xfrm>
          <a:prstGeom prst="rect">
            <a:avLst/>
          </a:prstGeom>
          <a:noFill/>
          <a:ln w="9525" cap="flat">
            <a:noFill/>
            <a:round/>
            <a:headEnd/>
            <a:tailEnd/>
          </a:ln>
          <a:effectLst/>
        </p:spPr>
        <p:txBody>
          <a:bodyPr wrap="none"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E669EC00-0350-4FD9-A90F-51FB88CC2BAD}"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BA735F0F-E11C-49AF-A14B-9512BE1B03D4}"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3513" y="609600"/>
            <a:ext cx="1941512" cy="54832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5313" cy="54832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41C44D29-1C25-46BB-B617-373148AE30AD}" type="slidenum">
              <a:rPr lang="es-ES"/>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F7152B60-16C7-4B95-B860-7EA24979EEFD}" type="slidenum">
              <a:rPr lang="es-ES"/>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5E752B90-EA16-4810-8857-68DE61A80986}" type="slidenum">
              <a:rPr lang="es-ES"/>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1C7749F1-1A78-4989-8953-B8F0615F3AB0}" type="slidenum">
              <a:rPr lang="es-ES"/>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6" name="5 Marcador de número de diapositiva"/>
          <p:cNvSpPr>
            <a:spLocks noGrp="1"/>
          </p:cNvSpPr>
          <p:nvPr>
            <p:ph type="sldNum" idx="11"/>
          </p:nvPr>
        </p:nvSpPr>
        <p:spPr/>
        <p:txBody>
          <a:bodyPr/>
          <a:lstStyle>
            <a:lvl1pPr>
              <a:defRPr/>
            </a:lvl1pPr>
          </a:lstStyle>
          <a:p>
            <a:fld id="{BC69A0AB-1A1A-41BB-B7FA-A6460A69C518}" type="slidenum">
              <a:rPr lang="es-ES"/>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8" name="7 Marcador de número de diapositiva"/>
          <p:cNvSpPr>
            <a:spLocks noGrp="1"/>
          </p:cNvSpPr>
          <p:nvPr>
            <p:ph type="sldNum" idx="11"/>
          </p:nvPr>
        </p:nvSpPr>
        <p:spPr/>
        <p:txBody>
          <a:bodyPr/>
          <a:lstStyle>
            <a:lvl1pPr>
              <a:defRPr/>
            </a:lvl1pPr>
          </a:lstStyle>
          <a:p>
            <a:fld id="{04AC6C68-17D5-424A-ABAD-3CE5F39BF969}" type="slidenum">
              <a:rPr lang="es-ES"/>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4" name="3 Marcador de número de diapositiva"/>
          <p:cNvSpPr>
            <a:spLocks noGrp="1"/>
          </p:cNvSpPr>
          <p:nvPr>
            <p:ph type="sldNum" idx="11"/>
          </p:nvPr>
        </p:nvSpPr>
        <p:spPr/>
        <p:txBody>
          <a:bodyPr/>
          <a:lstStyle>
            <a:lvl1pPr>
              <a:defRPr/>
            </a:lvl1pPr>
          </a:lstStyle>
          <a:p>
            <a:fld id="{4D7AB999-34EA-4D1A-ABFD-D23BD14400C6}" type="slidenum">
              <a:rPr lang="es-ES"/>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3" name="2 Marcador de número de diapositiva"/>
          <p:cNvSpPr>
            <a:spLocks noGrp="1"/>
          </p:cNvSpPr>
          <p:nvPr>
            <p:ph type="sldNum" idx="11"/>
          </p:nvPr>
        </p:nvSpPr>
        <p:spPr/>
        <p:txBody>
          <a:bodyPr/>
          <a:lstStyle>
            <a:lvl1pPr>
              <a:defRPr/>
            </a:lvl1pPr>
          </a:lstStyle>
          <a:p>
            <a:fld id="{6F7726A8-D13F-4AB0-8F42-80C590DE232C}" type="slidenum">
              <a:rPr lang="es-ES"/>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6" name="5 Marcador de número de diapositiva"/>
          <p:cNvSpPr>
            <a:spLocks noGrp="1"/>
          </p:cNvSpPr>
          <p:nvPr>
            <p:ph type="sldNum" idx="11"/>
          </p:nvPr>
        </p:nvSpPr>
        <p:spPr/>
        <p:txBody>
          <a:bodyPr/>
          <a:lstStyle>
            <a:lvl1pPr>
              <a:defRPr/>
            </a:lvl1pPr>
          </a:lstStyle>
          <a:p>
            <a:fld id="{6D9EB82F-BF93-490A-BBE3-89F13CAE6104}"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142C6ABF-D1E0-4B41-8EC9-CB8E25B8FA60}" type="slidenum">
              <a:rPr lang="es-ES"/>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6" name="5 Marcador de número de diapositiva"/>
          <p:cNvSpPr>
            <a:spLocks noGrp="1"/>
          </p:cNvSpPr>
          <p:nvPr>
            <p:ph type="sldNum" idx="11"/>
          </p:nvPr>
        </p:nvSpPr>
        <p:spPr/>
        <p:txBody>
          <a:bodyPr/>
          <a:lstStyle>
            <a:lvl1pPr>
              <a:defRPr/>
            </a:lvl1pPr>
          </a:lstStyle>
          <a:p>
            <a:fld id="{5AB76704-7A29-4FEB-8C15-A92354E0372D}" type="slidenum">
              <a:rPr lang="es-ES"/>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F24A8E75-EC6D-4E1F-96D1-471F2AD868ED}" type="slidenum">
              <a:rPr lang="es-ES"/>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3513" y="609600"/>
            <a:ext cx="1941512" cy="54832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5313" cy="54832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idx="10"/>
          </p:nvPr>
        </p:nvSpPr>
        <p:spPr/>
        <p:txBody>
          <a:bodyPr/>
          <a:lstStyle>
            <a:lvl1pPr>
              <a:defRPr/>
            </a:lvl1pPr>
          </a:lstStyle>
          <a:p>
            <a:fld id="{4EB95205-20C2-455B-94ED-6BC82E981A21}"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7103665F-22F0-41D9-A921-F24FBE8B31CA}"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5" name="4 Marcador de número de diapositiva"/>
          <p:cNvSpPr>
            <a:spLocks noGrp="1"/>
          </p:cNvSpPr>
          <p:nvPr>
            <p:ph type="sldNum" idx="11"/>
          </p:nvPr>
        </p:nvSpPr>
        <p:spPr/>
        <p:txBody>
          <a:bodyPr/>
          <a:lstStyle>
            <a:lvl1pPr>
              <a:defRPr/>
            </a:lvl1pPr>
          </a:lstStyle>
          <a:p>
            <a:fld id="{F36C1141-A3CF-4F37-AD96-C9096D349DAC}"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08413"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6613" y="1981200"/>
            <a:ext cx="3808412" cy="4111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6" name="5 Marcador de número de diapositiva"/>
          <p:cNvSpPr>
            <a:spLocks noGrp="1"/>
          </p:cNvSpPr>
          <p:nvPr>
            <p:ph type="sldNum" idx="11"/>
          </p:nvPr>
        </p:nvSpPr>
        <p:spPr/>
        <p:txBody>
          <a:bodyPr/>
          <a:lstStyle>
            <a:lvl1pPr>
              <a:defRPr/>
            </a:lvl1pPr>
          </a:lstStyle>
          <a:p>
            <a:fld id="{5C81842C-8150-4CC2-B258-59D494B30A13}"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8" name="7 Marcador de número de diapositiva"/>
          <p:cNvSpPr>
            <a:spLocks noGrp="1"/>
          </p:cNvSpPr>
          <p:nvPr>
            <p:ph type="sldNum" idx="11"/>
          </p:nvPr>
        </p:nvSpPr>
        <p:spPr/>
        <p:txBody>
          <a:bodyPr/>
          <a:lstStyle>
            <a:lvl1pPr>
              <a:defRPr/>
            </a:lvl1pPr>
          </a:lstStyle>
          <a:p>
            <a:fld id="{E3AE3B97-173E-4214-B422-40C56B716F46}"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4" name="3 Marcador de número de diapositiva"/>
          <p:cNvSpPr>
            <a:spLocks noGrp="1"/>
          </p:cNvSpPr>
          <p:nvPr>
            <p:ph type="sldNum" idx="11"/>
          </p:nvPr>
        </p:nvSpPr>
        <p:spPr/>
        <p:txBody>
          <a:bodyPr/>
          <a:lstStyle>
            <a:lvl1pPr>
              <a:defRPr/>
            </a:lvl1pPr>
          </a:lstStyle>
          <a:p>
            <a:fld id="{A01F7CD4-B8A4-4150-95DD-7AEB509E792B}"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3" name="2 Marcador de número de diapositiva"/>
          <p:cNvSpPr>
            <a:spLocks noGrp="1"/>
          </p:cNvSpPr>
          <p:nvPr>
            <p:ph type="sldNum" idx="11"/>
          </p:nvPr>
        </p:nvSpPr>
        <p:spPr/>
        <p:txBody>
          <a:bodyPr/>
          <a:lstStyle>
            <a:lvl1pPr>
              <a:defRPr/>
            </a:lvl1pPr>
          </a:lstStyle>
          <a:p>
            <a:fld id="{89CDF4DB-F418-432B-AEC4-E2AA5EFAD916}"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6" name="5 Marcador de número de diapositiva"/>
          <p:cNvSpPr>
            <a:spLocks noGrp="1"/>
          </p:cNvSpPr>
          <p:nvPr>
            <p:ph type="sldNum" idx="11"/>
          </p:nvPr>
        </p:nvSpPr>
        <p:spPr/>
        <p:txBody>
          <a:bodyPr/>
          <a:lstStyle>
            <a:lvl1pPr>
              <a:defRPr/>
            </a:lvl1pPr>
          </a:lstStyle>
          <a:p>
            <a:fld id="{EA02C7BB-75DF-49CA-9260-F7A4C6C9F814}"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idx="10"/>
          </p:nvPr>
        </p:nvSpPr>
        <p:spPr/>
        <p:txBody>
          <a:bodyPr/>
          <a:lstStyle>
            <a:lvl1pPr>
              <a:defRPr/>
            </a:lvl1pPr>
          </a:lstStyle>
          <a:p>
            <a:fld id="{48F0F5B7-71BB-46A6-B18C-2020963203AF}" type="datetime1">
              <a:rPr lang="es-ES"/>
              <a:pPr/>
              <a:t>18/05/2016</a:t>
            </a:fld>
            <a:endParaRPr lang="es-ES"/>
          </a:p>
        </p:txBody>
      </p:sp>
      <p:sp>
        <p:nvSpPr>
          <p:cNvPr id="6" name="5 Marcador de número de diapositiva"/>
          <p:cNvSpPr>
            <a:spLocks noGrp="1"/>
          </p:cNvSpPr>
          <p:nvPr>
            <p:ph type="sldNum" idx="11"/>
          </p:nvPr>
        </p:nvSpPr>
        <p:spPr/>
        <p:txBody>
          <a:bodyPr/>
          <a:lstStyle>
            <a:lvl1pPr>
              <a:defRPr/>
            </a:lvl1pPr>
          </a:lstStyle>
          <a:p>
            <a:fld id="{FFBA8166-C953-4B5C-81F7-42E0EDFBF849}"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1588"/>
            <a:ext cx="9129713" cy="6842125"/>
            <a:chOff x="0" y="1"/>
            <a:chExt cx="5751" cy="4310"/>
          </a:xfrm>
        </p:grpSpPr>
        <p:sp>
          <p:nvSpPr>
            <p:cNvPr id="1026" name="Freeform 2"/>
            <p:cNvSpPr>
              <a:spLocks noChangeArrowheads="1"/>
            </p:cNvSpPr>
            <p:nvPr/>
          </p:nvSpPr>
          <p:spPr bwMode="auto">
            <a:xfrm>
              <a:off x="3394" y="999"/>
              <a:ext cx="2357" cy="3312"/>
            </a:xfrm>
            <a:custGeom>
              <a:avLst/>
              <a:gdLst>
                <a:gd name="G0" fmla="+- 1 0 0"/>
                <a:gd name="G1" fmla="+- 1 0 0"/>
                <a:gd name="G2" fmla="+- 1 0 0"/>
                <a:gd name="G3" fmla="+- 1 0 0"/>
                <a:gd name="G4" fmla="+- 1 0 0"/>
                <a:gd name="G5" fmla="+- 1 0 0"/>
                <a:gd name="G6" fmla="+- 2295 0 0"/>
                <a:gd name="G7" fmla="cos 56776 G6"/>
                <a:gd name="G8" fmla="+- 2295 0 0"/>
                <a:gd name="G9" fmla="sin 56487 G8"/>
                <a:gd name="G10" fmla="+- G7 G9 0"/>
                <a:gd name="G11" fmla="+- G10 10800 0"/>
                <a:gd name="G12" fmla="+- 1 0 0"/>
                <a:gd name="G13" fmla="+- 1 0 0"/>
                <a:gd name="G14" fmla="+- 1 0 0"/>
                <a:gd name="G15" fmla="+- 1 0 0"/>
                <a:gd name="G16" fmla="+- 1 0 0"/>
                <a:gd name="G17" fmla="+- 1 0 0"/>
                <a:gd name="G18" fmla="+- 1 0 0"/>
                <a:gd name="G19" fmla="*/ 1 49152 5"/>
                <a:gd name="G20" fmla="*/ 1 0 51712"/>
                <a:gd name="G21" fmla="*/ 1 6295 25856"/>
                <a:gd name="G22" fmla="*/ G21 1 180"/>
                <a:gd name="G23" fmla="*/ G20 1 G22"/>
                <a:gd name="G24" fmla="+- 64581 0 0"/>
                <a:gd name="G25" fmla="+- 921 0 0"/>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 name="T36" fmla="*/ 0 w 2359"/>
                <a:gd name="T37" fmla="*/ 0 h 3314"/>
                <a:gd name="T38" fmla="*/ 2359 w 2359"/>
                <a:gd name="T39" fmla="*/ 3314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rgbClr val="3366FF"/>
                </a:gs>
                <a:gs pos="100000">
                  <a:srgbClr val="182F76"/>
                </a:gs>
              </a:gsLst>
              <a:lin ang="10800000" scaled="1"/>
            </a:gradFill>
            <a:ln w="9525" cap="flat">
              <a:noFill/>
              <a:round/>
              <a:headEnd/>
              <a:tailEnd/>
            </a:ln>
            <a:effectLst/>
          </p:spPr>
          <p:txBody>
            <a:bodyPr wrap="none" anchor="ctr"/>
            <a:lstStyle/>
            <a:p>
              <a:endParaRPr lang="es-ES"/>
            </a:p>
          </p:txBody>
        </p:sp>
        <p:sp>
          <p:nvSpPr>
            <p:cNvPr id="1027" name="Freeform 3"/>
            <p:cNvSpPr>
              <a:spLocks noChangeArrowheads="1"/>
            </p:cNvSpPr>
            <p:nvPr/>
          </p:nvSpPr>
          <p:spPr bwMode="auto">
            <a:xfrm>
              <a:off x="0" y="1"/>
              <a:ext cx="5296" cy="4310"/>
            </a:xfrm>
            <a:custGeom>
              <a:avLst/>
              <a:gdLst>
                <a:gd name="G0" fmla="+- 1 0 0"/>
                <a:gd name="G1" fmla="+- 1 0 0"/>
                <a:gd name="G2" fmla="+- 1 0 0"/>
                <a:gd name="G3" fmla="+- 1 0 0"/>
                <a:gd name="G4" fmla="+- 1 0 0"/>
                <a:gd name="G5" fmla="+- 1 0 0"/>
                <a:gd name="G6" fmla="+- 1 0 0"/>
                <a:gd name="G7" fmla="+- 1 0 0"/>
                <a:gd name="G8" fmla="+- 21600 0 0"/>
                <a:gd name="G9" fmla="+- 1 0 0"/>
                <a:gd name="T0" fmla="*/ 0 w 21600"/>
                <a:gd name="T1" fmla="*/ 0 h 21600"/>
                <a:gd name="T2" fmla="*/ 1299 w 21600"/>
                <a:gd name="T3" fmla="*/ 861 h 21600"/>
                <a:gd name="T4" fmla="*/ 0 w 21600"/>
                <a:gd name="T5" fmla="*/ 861 h 21600"/>
                <a:gd name="T6" fmla="*/ 0 w 21600"/>
                <a:gd name="T7" fmla="*/ 0 h 21600"/>
                <a:gd name="T8" fmla="*/ 21600 w 21600"/>
                <a:gd name="T9" fmla="*/ 21600 h 21600"/>
              </a:gdLst>
              <a:ahLst/>
              <a:cxnLst>
                <a:cxn ang="0">
                  <a:pos x="T0" y="T1"/>
                </a:cxn>
                <a:cxn ang="0">
                  <a:pos x="T2" y="T3"/>
                </a:cxn>
                <a:cxn ang="0">
                  <a:pos x="T4" y="T5"/>
                </a:cxn>
              </a:cxnLst>
              <a:rect l="T6" t="T7" r="T8" b="T9"/>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2600" cap="rnd">
              <a:solidFill>
                <a:srgbClr val="3366FF"/>
              </a:solidFill>
              <a:round/>
              <a:headEnd/>
              <a:tailEnd/>
            </a:ln>
            <a:effectLst/>
          </p:spPr>
          <p:txBody>
            <a:bodyPr wrap="none" anchor="ctr"/>
            <a:lstStyle/>
            <a:p>
              <a:endParaRPr lang="es-ES"/>
            </a:p>
          </p:txBody>
        </p:sp>
      </p:grpSp>
      <p:sp>
        <p:nvSpPr>
          <p:cNvPr id="1028" name="Rectangle 4"/>
          <p:cNvSpPr>
            <a:spLocks noGrp="1" noChangeArrowheads="1"/>
          </p:cNvSpPr>
          <p:nvPr>
            <p:ph type="title"/>
          </p:nvPr>
        </p:nvSpPr>
        <p:spPr bwMode="auto">
          <a:xfrm>
            <a:off x="685800" y="609600"/>
            <a:ext cx="7769225" cy="1139825"/>
          </a:xfrm>
          <a:prstGeom prst="rect">
            <a:avLst/>
          </a:prstGeom>
          <a:noFill/>
          <a:ln w="9525" cap="flat">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Klicken Sie, um das Format des Titeltextes zu bearbeiten</a:t>
            </a:r>
          </a:p>
        </p:txBody>
      </p:sp>
      <p:sp>
        <p:nvSpPr>
          <p:cNvPr id="1029" name="Rectangle 5"/>
          <p:cNvSpPr>
            <a:spLocks noGrp="1" noChangeArrowheads="1"/>
          </p:cNvSpPr>
          <p:nvPr>
            <p:ph type="dt"/>
          </p:nvPr>
        </p:nvSpPr>
        <p:spPr bwMode="auto">
          <a:xfrm>
            <a:off x="685800" y="6248400"/>
            <a:ext cx="1901825" cy="454025"/>
          </a:xfrm>
          <a:prstGeom prst="rect">
            <a:avLst/>
          </a:prstGeom>
          <a:noFill/>
          <a:ln w="9525" cap="flat">
            <a:noFill/>
            <a:round/>
            <a:headEnd/>
            <a:tailEnd/>
          </a:ln>
          <a:effectLst/>
        </p:spPr>
        <p:txBody>
          <a:bodyPr vert="horz" wrap="square" lIns="92160" tIns="46080" rIns="92160" bIns="4608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a typeface="+mn-ea"/>
                <a:cs typeface="+mn-cs"/>
              </a:defRPr>
            </a:lvl1pPr>
          </a:lstStyle>
          <a:p>
            <a:fld id="{48F0F5B7-71BB-46A6-B18C-2020963203AF}" type="datetime1">
              <a:rPr lang="es-ES"/>
              <a:pPr/>
              <a:t>18/05/2016</a:t>
            </a:fld>
            <a:endParaRPr lang="es-ES"/>
          </a:p>
        </p:txBody>
      </p:sp>
      <p:sp>
        <p:nvSpPr>
          <p:cNvPr id="1030" name="Text Box 6"/>
          <p:cNvSpPr txBox="1">
            <a:spLocks noChangeArrowheads="1"/>
          </p:cNvSpPr>
          <p:nvPr/>
        </p:nvSpPr>
        <p:spPr bwMode="auto">
          <a:xfrm>
            <a:off x="3124200" y="6248400"/>
            <a:ext cx="2895600" cy="457200"/>
          </a:xfrm>
          <a:prstGeom prst="rect">
            <a:avLst/>
          </a:prstGeom>
          <a:noFill/>
          <a:ln w="9525" cap="flat">
            <a:noFill/>
            <a:round/>
            <a:headEnd/>
            <a:tailEnd/>
          </a:ln>
          <a:effectLst/>
        </p:spPr>
        <p:txBody>
          <a:bodyPr wrap="none" anchor="ctr"/>
          <a:lstStyle/>
          <a:p>
            <a:endParaRPr lang="es-ES"/>
          </a:p>
        </p:txBody>
      </p:sp>
      <p:sp>
        <p:nvSpPr>
          <p:cNvPr id="1031" name="Rectangle 7"/>
          <p:cNvSpPr>
            <a:spLocks noGrp="1" noChangeArrowheads="1"/>
          </p:cNvSpPr>
          <p:nvPr>
            <p:ph type="sldNum"/>
          </p:nvPr>
        </p:nvSpPr>
        <p:spPr bwMode="auto">
          <a:xfrm>
            <a:off x="6553200" y="6248400"/>
            <a:ext cx="1901825" cy="454025"/>
          </a:xfrm>
          <a:prstGeom prst="rect">
            <a:avLst/>
          </a:prstGeom>
          <a:noFill/>
          <a:ln w="9525" cap="flat">
            <a:noFill/>
            <a:round/>
            <a:headEnd/>
            <a:tailEnd/>
          </a:ln>
          <a:effectLst/>
        </p:spPr>
        <p:txBody>
          <a:bodyPr vert="horz" wrap="square" lIns="92160" tIns="46080" rIns="92160" bIns="46080" numCol="1" anchor="ctr"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ea typeface="+mn-ea"/>
                <a:cs typeface="+mn-cs"/>
              </a:defRPr>
            </a:lvl1pPr>
          </a:lstStyle>
          <a:p>
            <a:fld id="{55DCABCD-75DD-4EDA-A84B-01D6719E79DF}" type="slidenum">
              <a:rPr lang="es-ES"/>
              <a:pPr/>
              <a:t>‹Nº›</a:t>
            </a:fld>
            <a:endParaRPr lang="es-ES"/>
          </a:p>
        </p:txBody>
      </p:sp>
      <p:sp>
        <p:nvSpPr>
          <p:cNvPr id="1032" name="Rectangle 8"/>
          <p:cNvSpPr>
            <a:spLocks noGrp="1" noChangeArrowheads="1"/>
          </p:cNvSpPr>
          <p:nvPr>
            <p:ph type="body" idx="1"/>
          </p:nvPr>
        </p:nvSpPr>
        <p:spPr bwMode="auto">
          <a:xfrm>
            <a:off x="685800" y="1981200"/>
            <a:ext cx="7769225" cy="411162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1035050" y="1552575"/>
            <a:ext cx="10175875" cy="5302250"/>
            <a:chOff x="-652" y="978"/>
            <a:chExt cx="6410" cy="3340"/>
          </a:xfrm>
        </p:grpSpPr>
        <p:sp>
          <p:nvSpPr>
            <p:cNvPr id="2050" name="Freeform 2"/>
            <p:cNvSpPr>
              <a:spLocks noChangeArrowheads="1"/>
            </p:cNvSpPr>
            <p:nvPr/>
          </p:nvSpPr>
          <p:spPr bwMode="auto">
            <a:xfrm>
              <a:off x="2061" y="1707"/>
              <a:ext cx="3697" cy="2611"/>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0"/>
                <a:gd name="G13" fmla="+- 1 0 0"/>
                <a:gd name="G14" fmla="*/ 1 49152 5"/>
                <a:gd name="G15" fmla="*/ 1 0 51712"/>
                <a:gd name="G16" fmla="*/ 1 6295 25856"/>
                <a:gd name="G17" fmla="*/ G16 1 180"/>
                <a:gd name="G18" fmla="*/ G15 1 G17"/>
                <a:gd name="G19" fmla="+- 1086 0 0"/>
                <a:gd name="G20" fmla="+- 1470 0 0"/>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 name="T36" fmla="*/ 0 w 3699"/>
                <a:gd name="T37" fmla="*/ 0 h 2613"/>
                <a:gd name="T38" fmla="*/ 3699 w 3699"/>
                <a:gd name="T39" fmla="*/ 2613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rgbClr val="3366FF"/>
                </a:gs>
                <a:gs pos="100000">
                  <a:srgbClr val="182F76"/>
                </a:gs>
              </a:gsLst>
              <a:lin ang="10800000" scaled="1"/>
            </a:gradFill>
            <a:ln w="9525" cap="flat">
              <a:noFill/>
              <a:round/>
              <a:headEnd/>
              <a:tailEnd/>
            </a:ln>
            <a:effectLst/>
          </p:spPr>
          <p:txBody>
            <a:bodyPr wrap="none" anchor="ctr"/>
            <a:lstStyle/>
            <a:p>
              <a:endParaRPr lang="es-ES"/>
            </a:p>
          </p:txBody>
        </p:sp>
        <p:sp>
          <p:nvSpPr>
            <p:cNvPr id="2051" name="Freeform 3"/>
            <p:cNvSpPr>
              <a:spLocks noChangeArrowheads="1"/>
            </p:cNvSpPr>
            <p:nvPr/>
          </p:nvSpPr>
          <p:spPr bwMode="auto">
            <a:xfrm>
              <a:off x="-652" y="978"/>
              <a:ext cx="4235" cy="3340"/>
            </a:xfrm>
            <a:custGeom>
              <a:avLst/>
              <a:gdLst>
                <a:gd name="G0" fmla="+- 1 0 0"/>
                <a:gd name="G1" fmla="+- 1 0 0"/>
                <a:gd name="G2" fmla="+- 1 0 0"/>
                <a:gd name="G3" fmla="+- 1 0 0"/>
                <a:gd name="G4" fmla="+- 25207 0 0"/>
                <a:gd name="G5" fmla="*/ 1 51377 44192"/>
                <a:gd name="G6" fmla="+- 1 0 0"/>
                <a:gd name="G7" fmla="+- 1 0 0"/>
                <a:gd name="G8" fmla="+- 1 0 0"/>
                <a:gd name="G9" fmla="*/ 1 0 51712"/>
                <a:gd name="G10" fmla="*/ 1 6295 25856"/>
                <a:gd name="G11" fmla="*/ G10 1 180"/>
                <a:gd name="G12" fmla="*/ G9 1 G11"/>
                <a:gd name="T0" fmla="*/ 153 w 21600"/>
                <a:gd name="T1" fmla="*/ 0 h 21231"/>
                <a:gd name="T2" fmla="*/ 831 w 21600"/>
                <a:gd name="T3" fmla="*/ 526 h 21231"/>
                <a:gd name="T4" fmla="*/ 0 w 21600"/>
                <a:gd name="T5" fmla="*/ 526 h 21231"/>
                <a:gd name="T6" fmla="*/ 0 w 21600"/>
                <a:gd name="T7" fmla="*/ 0 h 21231"/>
                <a:gd name="T8" fmla="*/ 21600 w 21600"/>
                <a:gd name="T9" fmla="*/ 21231 h 21231"/>
              </a:gdLst>
              <a:ahLst/>
              <a:cxnLst>
                <a:cxn ang="0">
                  <a:pos x="T0" y="T1"/>
                </a:cxn>
                <a:cxn ang="0">
                  <a:pos x="T2" y="T3"/>
                </a:cxn>
                <a:cxn ang="0">
                  <a:pos x="T4" y="T5"/>
                </a:cxn>
              </a:cxnLst>
              <a:rect l="T6" t="T7" r="T8" b="T9"/>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600" cap="rnd">
              <a:solidFill>
                <a:srgbClr val="3366FF"/>
              </a:solidFill>
              <a:round/>
              <a:headEnd/>
              <a:tailEnd/>
            </a:ln>
            <a:effectLst/>
          </p:spPr>
          <p:txBody>
            <a:bodyPr wrap="none" anchor="ctr"/>
            <a:lstStyle/>
            <a:p>
              <a:endParaRPr lang="es-ES"/>
            </a:p>
          </p:txBody>
        </p:sp>
      </p:grpSp>
      <p:sp>
        <p:nvSpPr>
          <p:cNvPr id="2052" name="Rectangle 4"/>
          <p:cNvSpPr>
            <a:spLocks noGrp="1" noChangeArrowheads="1"/>
          </p:cNvSpPr>
          <p:nvPr>
            <p:ph type="title"/>
          </p:nvPr>
        </p:nvSpPr>
        <p:spPr bwMode="auto">
          <a:xfrm>
            <a:off x="685800" y="609600"/>
            <a:ext cx="7769225" cy="1139825"/>
          </a:xfrm>
          <a:prstGeom prst="rect">
            <a:avLst/>
          </a:prstGeom>
          <a:noFill/>
          <a:ln w="9525" cap="flat">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Klicken Sie, um das Format des Titeltextes zu bearbeiten</a:t>
            </a:r>
          </a:p>
        </p:txBody>
      </p:sp>
      <p:sp>
        <p:nvSpPr>
          <p:cNvPr id="2053" name="Rectangle 5"/>
          <p:cNvSpPr>
            <a:spLocks noGrp="1" noChangeArrowheads="1"/>
          </p:cNvSpPr>
          <p:nvPr>
            <p:ph type="body" idx="1"/>
          </p:nvPr>
        </p:nvSpPr>
        <p:spPr bwMode="auto">
          <a:xfrm>
            <a:off x="685800" y="1981200"/>
            <a:ext cx="7769225" cy="4111625"/>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p>
            <a:pPr lvl="0"/>
            <a:r>
              <a:rPr lang="en-GB" smtClean="0"/>
              <a:t>Klicken Sie, um die Formate des Gliederungstextes zu bearbeiten</a:t>
            </a:r>
          </a:p>
          <a:p>
            <a:pPr lvl="1"/>
            <a:r>
              <a:rPr lang="en-GB" smtClean="0"/>
              <a:t>Zweite Gliederungsebene</a:t>
            </a:r>
          </a:p>
          <a:p>
            <a:pPr lvl="2"/>
            <a:r>
              <a:rPr lang="en-GB" smtClean="0"/>
              <a:t>Dritte Gliederungsebene</a:t>
            </a:r>
          </a:p>
          <a:p>
            <a:pPr lvl="3"/>
            <a:r>
              <a:rPr lang="en-GB" smtClean="0"/>
              <a:t>Vierte Gliederungsebene</a:t>
            </a:r>
          </a:p>
          <a:p>
            <a:pPr lvl="4"/>
            <a:r>
              <a:rPr lang="en-GB" smtClean="0"/>
              <a:t>Fünfte Gliederungsebene</a:t>
            </a:r>
          </a:p>
          <a:p>
            <a:pPr lvl="4"/>
            <a:r>
              <a:rPr lang="en-GB" smtClean="0"/>
              <a:t>Sechste Gliederungsebene</a:t>
            </a:r>
          </a:p>
          <a:p>
            <a:pPr lvl="4"/>
            <a:r>
              <a:rPr lang="en-GB" smtClean="0"/>
              <a:t>Siebente Gliederungsebene</a:t>
            </a:r>
          </a:p>
        </p:txBody>
      </p:sp>
      <p:sp>
        <p:nvSpPr>
          <p:cNvPr id="2054" name="Rectangle 6"/>
          <p:cNvSpPr>
            <a:spLocks noGrp="1" noChangeArrowheads="1"/>
          </p:cNvSpPr>
          <p:nvPr>
            <p:ph type="dt"/>
          </p:nvPr>
        </p:nvSpPr>
        <p:spPr bwMode="auto">
          <a:xfrm>
            <a:off x="685800" y="6248400"/>
            <a:ext cx="1901825" cy="454025"/>
          </a:xfrm>
          <a:prstGeom prst="rect">
            <a:avLst/>
          </a:prstGeom>
          <a:noFill/>
          <a:ln w="9525" cap="flat">
            <a:noFill/>
            <a:round/>
            <a:headEnd/>
            <a:tailEnd/>
          </a:ln>
          <a:effectLst/>
        </p:spPr>
        <p:txBody>
          <a:bodyPr vert="horz" wrap="square" lIns="92160" tIns="46080" rIns="92160" bIns="46080" numCol="1" anchor="ctr" anchorCtr="0" compatLnSpc="1">
            <a:prstTxWarp prst="textNoShape">
              <a:avLst/>
            </a:prstTxWarp>
          </a:bodyPr>
          <a:lstStyle>
            <a:lvl1pPr>
              <a:spcBef>
                <a:spcPct val="0"/>
              </a:spcBef>
              <a:buClrTx/>
              <a:buSzPct val="80000"/>
              <a:buFontTx/>
              <a:buNone/>
              <a:tabLst>
                <a:tab pos="449263" algn="l"/>
                <a:tab pos="898525" algn="l"/>
                <a:tab pos="1347788" algn="l"/>
                <a:tab pos="1797050" algn="l"/>
              </a:tabLst>
              <a:defRPr sz="1400">
                <a:solidFill>
                  <a:srgbClr val="FFFFFF"/>
                </a:solidFill>
                <a:cs typeface="Segoe UI" charset="0"/>
              </a:defRPr>
            </a:lvl1pPr>
          </a:lstStyle>
          <a:p>
            <a:fld id="{4EB95205-20C2-455B-94ED-6BC82E981A21}" type="datetime1">
              <a:rPr lang="es-ES"/>
              <a:pPr/>
              <a:t>18/05/2016</a:t>
            </a:fld>
            <a:endParaRPr lang="es-ES"/>
          </a:p>
        </p:txBody>
      </p:sp>
      <p:sp>
        <p:nvSpPr>
          <p:cNvPr id="2055" name="Text Box 7"/>
          <p:cNvSpPr txBox="1">
            <a:spLocks noChangeArrowheads="1"/>
          </p:cNvSpPr>
          <p:nvPr/>
        </p:nvSpPr>
        <p:spPr bwMode="auto">
          <a:xfrm>
            <a:off x="3124200" y="6248400"/>
            <a:ext cx="2895600" cy="457200"/>
          </a:xfrm>
          <a:prstGeom prst="rect">
            <a:avLst/>
          </a:prstGeom>
          <a:noFill/>
          <a:ln w="9525" cap="flat">
            <a:noFill/>
            <a:round/>
            <a:headEnd/>
            <a:tailEnd/>
          </a:ln>
          <a:effectLst/>
        </p:spPr>
        <p:txBody>
          <a:bodyPr wrap="none" anchor="ctr"/>
          <a:lstStyle/>
          <a:p>
            <a:endParaRPr lang="es-ES"/>
          </a:p>
        </p:txBody>
      </p:sp>
      <p:sp>
        <p:nvSpPr>
          <p:cNvPr id="2056" name="Rectangle 8"/>
          <p:cNvSpPr>
            <a:spLocks noGrp="1" noChangeArrowheads="1"/>
          </p:cNvSpPr>
          <p:nvPr>
            <p:ph type="sldNum"/>
          </p:nvPr>
        </p:nvSpPr>
        <p:spPr bwMode="auto">
          <a:xfrm>
            <a:off x="6553200" y="6248400"/>
            <a:ext cx="1901825" cy="454025"/>
          </a:xfrm>
          <a:prstGeom prst="rect">
            <a:avLst/>
          </a:prstGeom>
          <a:noFill/>
          <a:ln w="9525" cap="flat">
            <a:noFill/>
            <a:round/>
            <a:headEnd/>
            <a:tailEnd/>
          </a:ln>
          <a:effectLst/>
        </p:spPr>
        <p:txBody>
          <a:bodyPr vert="horz" wrap="square" lIns="92160" tIns="46080" rIns="92160" bIns="46080" numCol="1" anchor="ctr" anchorCtr="0" compatLnSpc="1">
            <a:prstTxWarp prst="textNoShape">
              <a:avLst/>
            </a:prstTxWarp>
          </a:bodyPr>
          <a:lstStyle>
            <a:lvl1pPr algn="r">
              <a:spcBef>
                <a:spcPct val="0"/>
              </a:spcBef>
              <a:buClrTx/>
              <a:buSzPct val="80000"/>
              <a:buFontTx/>
              <a:buNone/>
              <a:tabLst>
                <a:tab pos="449263" algn="l"/>
                <a:tab pos="898525" algn="l"/>
                <a:tab pos="1347788" algn="l"/>
                <a:tab pos="1797050" algn="l"/>
              </a:tabLst>
              <a:defRPr sz="1400">
                <a:solidFill>
                  <a:srgbClr val="FFFFFF"/>
                </a:solidFill>
                <a:cs typeface="Segoe UI" charset="0"/>
              </a:defRPr>
            </a:lvl1pPr>
          </a:lstStyle>
          <a:p>
            <a:fld id="{FF3BEB8F-7418-4C5E-ACA4-E36CA3AF90DE}"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FFCC66"/>
          </a:solidFill>
          <a:latin typeface="Arial" charset="0"/>
          <a:ea typeface="Microsoft YaHei" charset="0"/>
          <a:cs typeface="Microsoft YaHei"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6" charset="0"/>
        <a:defRPr sz="3200">
          <a:solidFill>
            <a:srgbClr val="FFFFFF"/>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6" charset="0"/>
        <a:defRPr sz="2800">
          <a:solidFill>
            <a:srgbClr val="FFFFFF"/>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6" charset="0"/>
        <a:defRPr sz="2400">
          <a:solidFill>
            <a:srgbClr val="FFFFFF"/>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FFFFFF"/>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www.laredvida.org/"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www.plataformaapc.org/" TargetMode="External"/><Relationship Id="rId4" Type="http://schemas.openxmlformats.org/officeDocument/2006/relationships/hyperlink" Target="http://www.ffose.org.uy/aguayvida/web/conten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16578B1-60D2-4BB0-9272-8D08FA696EC9}"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4098"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C26E189-96E5-482C-A8D1-E86D344B88E4}"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a:t>
            </a:fld>
            <a:endParaRPr lang="es-ES" sz="1400">
              <a:solidFill>
                <a:srgbClr val="FFFFFF"/>
              </a:solidFill>
              <a:ea typeface="Microsoft YaHei" charset="0"/>
              <a:cs typeface="Microsoft YaHei" charset="0"/>
            </a:endParaRPr>
          </a:p>
        </p:txBody>
      </p:sp>
      <p:sp>
        <p:nvSpPr>
          <p:cNvPr id="4099" name="Rectangle 3"/>
          <p:cNvSpPr>
            <a:spLocks noChangeArrowheads="1"/>
          </p:cNvSpPr>
          <p:nvPr/>
        </p:nvSpPr>
        <p:spPr bwMode="auto">
          <a:xfrm>
            <a:off x="0" y="2133600"/>
            <a:ext cx="8281988" cy="1343025"/>
          </a:xfrm>
          <a:prstGeom prst="rect">
            <a:avLst/>
          </a:prstGeom>
          <a:noFill/>
          <a:ln w="9525" cap="flat">
            <a:noFill/>
            <a:round/>
            <a:headEnd/>
            <a:tailEnd/>
          </a:ln>
          <a:effectLst/>
        </p:spPr>
        <p:txBody>
          <a:bodyPr lIns="90000" tIns="46800" rIns="90000" bIns="46800">
            <a:spAutoFit/>
          </a:bodyPr>
          <a:lstStyle/>
          <a:p>
            <a:pPr algn="ctr">
              <a:spcBef>
                <a:spcPts val="6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UY" sz="2400">
              <a:solidFill>
                <a:srgbClr val="FFFFFF"/>
              </a:solidFill>
              <a:effectLst>
                <a:outerShdw blurRad="38100" dist="38100" dir="2700000" algn="tl">
                  <a:srgbClr val="808080"/>
                </a:outerShdw>
              </a:effectLst>
              <a:latin typeface="Tahoma" pitchFamily="32" charset="0"/>
              <a:ea typeface="Microsoft YaHei" charset="0"/>
              <a:cs typeface="Microsoft YaHei" charset="0"/>
            </a:endParaRPr>
          </a:p>
          <a:p>
            <a:pPr algn="ctr">
              <a:spcBef>
                <a:spcPts val="6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UY" sz="2400">
              <a:solidFill>
                <a:srgbClr val="FFFFFF"/>
              </a:solidFill>
              <a:effectLst>
                <a:outerShdw blurRad="38100" dist="38100" dir="2700000" algn="tl">
                  <a:srgbClr val="808080"/>
                </a:outerShdw>
              </a:effectLst>
              <a:latin typeface="Tahoma" pitchFamily="32" charset="0"/>
              <a:ea typeface="Microsoft YaHei" charset="0"/>
              <a:cs typeface="Microsoft YaHei" charset="0"/>
            </a:endParaRPr>
          </a:p>
          <a:p>
            <a:pPr algn="ctr">
              <a:spcBef>
                <a:spcPts val="6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UY" sz="2400">
              <a:solidFill>
                <a:srgbClr val="FFFFFF"/>
              </a:solidFill>
              <a:effectLst>
                <a:outerShdw blurRad="38100" dist="38100" dir="2700000" algn="tl">
                  <a:srgbClr val="808080"/>
                </a:outerShdw>
              </a:effectLst>
              <a:latin typeface="Tahoma" pitchFamily="32" charset="0"/>
              <a:ea typeface="Microsoft YaHei" charset="0"/>
              <a:cs typeface="Microsoft YaHei" charset="0"/>
            </a:endParaRPr>
          </a:p>
        </p:txBody>
      </p:sp>
      <p:pic>
        <p:nvPicPr>
          <p:cNvPr id="4100" name="Picture 4"/>
          <p:cNvPicPr>
            <a:picLocks noChangeAspect="1" noChangeArrowheads="1"/>
          </p:cNvPicPr>
          <p:nvPr/>
        </p:nvPicPr>
        <p:blipFill>
          <a:blip r:embed="rId3" cstate="print"/>
          <a:srcRect/>
          <a:stretch>
            <a:fillRect/>
          </a:stretch>
        </p:blipFill>
        <p:spPr bwMode="auto">
          <a:xfrm>
            <a:off x="3203575" y="1700213"/>
            <a:ext cx="2736850" cy="2449512"/>
          </a:xfrm>
          <a:prstGeom prst="rect">
            <a:avLst/>
          </a:prstGeom>
          <a:noFill/>
          <a:ln w="9525" cap="flat">
            <a:noFill/>
            <a:round/>
            <a:headEnd/>
            <a:tailEnd/>
          </a:ln>
          <a:effectLst/>
        </p:spPr>
      </p:pic>
      <p:sp>
        <p:nvSpPr>
          <p:cNvPr id="4101" name="Rectangle 5"/>
          <p:cNvSpPr>
            <a:spLocks noChangeArrowheads="1"/>
          </p:cNvSpPr>
          <p:nvPr/>
        </p:nvSpPr>
        <p:spPr bwMode="auto">
          <a:xfrm>
            <a:off x="179388" y="-101600"/>
            <a:ext cx="9505950" cy="6647974"/>
          </a:xfrm>
          <a:prstGeom prst="rect">
            <a:avLst/>
          </a:prstGeom>
          <a:noFill/>
          <a:ln w="9525" cap="flat">
            <a:noFill/>
            <a:round/>
            <a:headEnd/>
            <a:tailEnd/>
          </a:ln>
          <a:effectLst/>
        </p:spPr>
        <p:txBody>
          <a:bodyPr lIns="0" tIns="0" rIns="0" bIns="0" anchor="ctr">
            <a:spAutoFit/>
          </a:bodyPr>
          <a:lstStyle/>
          <a:p>
            <a:pPr>
              <a:spcBef>
                <a:spcPts val="15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endParaRPr lang="pt-BR" sz="2400" dirty="0">
              <a:solidFill>
                <a:srgbClr val="FFFFFF"/>
              </a:solidFill>
              <a:latin typeface="Arial" charset="0"/>
              <a:ea typeface="Microsoft YaHei" charset="0"/>
              <a:cs typeface="Microsoft YaHei" charset="0"/>
            </a:endParaRPr>
          </a:p>
          <a:p>
            <a:pPr>
              <a:spcBef>
                <a:spcPts val="15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endParaRPr lang="pt-BR" sz="2400" dirty="0">
              <a:solidFill>
                <a:srgbClr val="FFFFFF"/>
              </a:solidFill>
              <a:latin typeface="Arial" charset="0"/>
              <a:ea typeface="Microsoft YaHei" charset="0"/>
              <a:cs typeface="Microsoft YaHei" charset="0"/>
            </a:endParaRPr>
          </a:p>
          <a:p>
            <a:pPr>
              <a:spcBef>
                <a:spcPts val="15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pt-BR" sz="2400" dirty="0">
                <a:solidFill>
                  <a:srgbClr val="FFFFFF"/>
                </a:solidFill>
                <a:latin typeface="Arial" charset="0"/>
                <a:ea typeface="Microsoft YaHei" charset="0"/>
                <a:cs typeface="Microsoft YaHei" charset="0"/>
              </a:rPr>
              <a:t>Experiência de Luta no Uruguai e na América Latina.</a:t>
            </a:r>
          </a:p>
          <a:p>
            <a:pPr>
              <a:spcBef>
                <a:spcPts val="15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endParaRPr lang="pt-BR" sz="2400" dirty="0">
              <a:solidFill>
                <a:srgbClr val="FFFFFF"/>
              </a:solidFill>
              <a:latin typeface="Arial" charset="0"/>
              <a:ea typeface="Microsoft YaHei" charset="0"/>
              <a:cs typeface="Microsoft YaHei" charset="0"/>
            </a:endParaRPr>
          </a:p>
          <a:p>
            <a:pPr>
              <a:spcBef>
                <a:spcPts val="125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endParaRPr lang="pt-BR" sz="2000" b="1" dirty="0">
              <a:solidFill>
                <a:srgbClr val="FFFFFF"/>
              </a:solidFill>
              <a:latin typeface="Arial" charset="0"/>
              <a:ea typeface="Microsoft YaHei" charset="0"/>
              <a:cs typeface="Microsoft YaHei" charset="0"/>
            </a:endParaRPr>
          </a:p>
          <a:p>
            <a:pPr>
              <a:spcBef>
                <a:spcPts val="125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endParaRPr lang="pt-BR" sz="2000" b="1" dirty="0">
              <a:solidFill>
                <a:srgbClr val="FFFFFF"/>
              </a:solidFill>
              <a:latin typeface="Arial" charset="0"/>
              <a:ea typeface="Microsoft YaHei" charset="0"/>
              <a:cs typeface="Microsoft YaHei" charset="0"/>
            </a:endParaRPr>
          </a:p>
          <a:p>
            <a:pPr>
              <a:spcBef>
                <a:spcPts val="125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endParaRPr lang="pt-BR" sz="2000" b="1" dirty="0">
              <a:solidFill>
                <a:srgbClr val="FFFFFF"/>
              </a:solidFill>
              <a:latin typeface="Arial" charset="0"/>
              <a:ea typeface="Microsoft YaHei" charset="0"/>
              <a:cs typeface="Microsoft YaHei" charset="0"/>
            </a:endParaRPr>
          </a:p>
          <a:p>
            <a:pPr>
              <a:spcBef>
                <a:spcPts val="125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endParaRPr lang="pt-BR" sz="2000" b="1" dirty="0">
              <a:solidFill>
                <a:srgbClr val="FFFFFF"/>
              </a:solidFill>
              <a:latin typeface="Arial" charset="0"/>
              <a:ea typeface="Microsoft YaHei" charset="0"/>
              <a:cs typeface="Microsoft YaHei" charset="0"/>
            </a:endParaRPr>
          </a:p>
          <a:p>
            <a:pPr>
              <a:spcBef>
                <a:spcPts val="125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endParaRPr lang="pt-BR" sz="2000" b="1" dirty="0">
              <a:solidFill>
                <a:srgbClr val="FFFFFF"/>
              </a:solidFill>
              <a:latin typeface="Arial" charset="0"/>
              <a:ea typeface="Microsoft YaHei" charset="0"/>
              <a:cs typeface="Microsoft YaHei" charset="0"/>
            </a:endParaRPr>
          </a:p>
          <a:p>
            <a:pPr>
              <a:spcBef>
                <a:spcPct val="50000"/>
              </a:spcBef>
              <a:buClr>
                <a:schemeClr val="accent2"/>
              </a:buClr>
              <a:buSzPct val="80000"/>
              <a:buFont typeface="Wingdings" panose="05000000000000000000" pitchFamily="2" charset="2"/>
              <a:buNone/>
              <a:defRPr/>
            </a:pPr>
            <a:r>
              <a:rPr lang="pt-BR" sz="2000" b="1" dirty="0" smtClean="0"/>
              <a:t>16 </a:t>
            </a:r>
            <a:r>
              <a:rPr lang="pt-BR" sz="2000" b="1" dirty="0" err="1" smtClean="0"/>
              <a:t>al</a:t>
            </a:r>
            <a:r>
              <a:rPr lang="pt-BR" sz="2000" b="1" dirty="0" smtClean="0"/>
              <a:t> 19 de </a:t>
            </a:r>
            <a:r>
              <a:rPr lang="pt-BR" sz="2000" b="1" dirty="0" err="1" smtClean="0"/>
              <a:t>Mayo</a:t>
            </a:r>
            <a:r>
              <a:rPr lang="pt-BR" sz="2000" b="1" dirty="0" smtClean="0"/>
              <a:t> </a:t>
            </a:r>
            <a:r>
              <a:rPr lang="pt-BR" sz="2000" b="1" dirty="0" err="1" smtClean="0"/>
              <a:t>Jaguara</a:t>
            </a:r>
            <a:r>
              <a:rPr lang="pt-BR" sz="2000" b="1" dirty="0" smtClean="0"/>
              <a:t> do Sul - SC</a:t>
            </a:r>
          </a:p>
          <a:p>
            <a:pPr>
              <a:spcBef>
                <a:spcPct val="50000"/>
              </a:spcBef>
              <a:buClr>
                <a:schemeClr val="accent2"/>
              </a:buClr>
              <a:buSzPct val="80000"/>
              <a:buFont typeface="Wingdings" panose="05000000000000000000" pitchFamily="2" charset="2"/>
              <a:buNone/>
              <a:defRPr/>
            </a:pPr>
            <a:r>
              <a:rPr lang="pt-BR" sz="2000" b="1" dirty="0" err="1" smtClean="0"/>
              <a:t>Asambleia</a:t>
            </a:r>
            <a:r>
              <a:rPr lang="pt-BR" sz="2000" b="1" dirty="0" smtClean="0"/>
              <a:t> da ASSEMAE  2016.</a:t>
            </a:r>
          </a:p>
          <a:p>
            <a:pPr>
              <a:spcBef>
                <a:spcPct val="50000"/>
              </a:spcBef>
              <a:buClr>
                <a:schemeClr val="accent2"/>
              </a:buClr>
              <a:buSzPct val="80000"/>
              <a:buFont typeface="Wingdings" panose="05000000000000000000" pitchFamily="2" charset="2"/>
              <a:buNone/>
              <a:defRPr/>
            </a:pPr>
            <a:r>
              <a:rPr lang="pt-BR" sz="2000" dirty="0" smtClean="0">
                <a:latin typeface="Arial" charset="0"/>
              </a:rPr>
              <a:t>.</a:t>
            </a:r>
            <a:endParaRPr lang="pt-BR" sz="2000" dirty="0">
              <a:solidFill>
                <a:srgbClr val="FFFFFF"/>
              </a:solidFill>
              <a:latin typeface="Arial" charset="0"/>
              <a:ea typeface="Microsoft YaHei" charset="0"/>
              <a:cs typeface="Microsoft YaHei" charset="0"/>
            </a:endParaRPr>
          </a:p>
          <a:p>
            <a:pPr>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es-UY" dirty="0">
                <a:solidFill>
                  <a:srgbClr val="FFFFFF"/>
                </a:solidFill>
                <a:effectLst>
                  <a:outerShdw blurRad="38100" dist="38100" dir="2700000" algn="tl">
                    <a:srgbClr val="808080"/>
                  </a:outerShdw>
                </a:effectLst>
                <a:latin typeface="Arial" charset="0"/>
                <a:ea typeface="Microsoft YaHei" charset="0"/>
                <a:cs typeface="Microsoft YaHei" charset="0"/>
              </a:rPr>
              <a:t>                Red Vida – </a:t>
            </a:r>
            <a:r>
              <a:rPr lang="es-UY" dirty="0" err="1">
                <a:solidFill>
                  <a:srgbClr val="FFFFFF"/>
                </a:solidFill>
                <a:effectLst>
                  <a:outerShdw blurRad="38100" dist="38100" dir="2700000" algn="tl">
                    <a:srgbClr val="808080"/>
                  </a:outerShdw>
                </a:effectLst>
                <a:latin typeface="Arial" charset="0"/>
                <a:ea typeface="Microsoft YaHei" charset="0"/>
                <a:cs typeface="Microsoft YaHei" charset="0"/>
              </a:rPr>
              <a:t>Comissão</a:t>
            </a:r>
            <a:r>
              <a:rPr lang="es-UY" dirty="0">
                <a:solidFill>
                  <a:srgbClr val="FFFFFF"/>
                </a:solidFill>
                <a:effectLst>
                  <a:outerShdw blurRad="38100" dist="38100" dir="2700000" algn="tl">
                    <a:srgbClr val="808080"/>
                  </a:outerShdw>
                </a:effectLst>
                <a:latin typeface="Arial" charset="0"/>
                <a:ea typeface="Microsoft YaHei" charset="0"/>
                <a:cs typeface="Microsoft YaHei" charset="0"/>
              </a:rPr>
              <a:t> </a:t>
            </a:r>
            <a:r>
              <a:rPr lang="es-UY" dirty="0" err="1">
                <a:solidFill>
                  <a:srgbClr val="FFFFFF"/>
                </a:solidFill>
                <a:effectLst>
                  <a:outerShdw blurRad="38100" dist="38100" dir="2700000" algn="tl">
                    <a:srgbClr val="808080"/>
                  </a:outerShdw>
                </a:effectLst>
                <a:latin typeface="Arial" charset="0"/>
                <a:ea typeface="Microsoft YaHei" charset="0"/>
                <a:cs typeface="Microsoft YaHei" charset="0"/>
              </a:rPr>
              <a:t>em</a:t>
            </a:r>
            <a:r>
              <a:rPr lang="es-UY" dirty="0">
                <a:solidFill>
                  <a:srgbClr val="FFFFFF"/>
                </a:solidFill>
                <a:effectLst>
                  <a:outerShdw blurRad="38100" dist="38100" dir="2700000" algn="tl">
                    <a:srgbClr val="808080"/>
                  </a:outerShdw>
                </a:effectLst>
                <a:latin typeface="Arial" charset="0"/>
                <a:ea typeface="Microsoft YaHei" charset="0"/>
                <a:cs typeface="Microsoft YaHei" charset="0"/>
              </a:rPr>
              <a:t> Defesa da </a:t>
            </a:r>
            <a:r>
              <a:rPr lang="es-UY" dirty="0" err="1">
                <a:solidFill>
                  <a:srgbClr val="FFFFFF"/>
                </a:solidFill>
                <a:effectLst>
                  <a:outerShdw blurRad="38100" dist="38100" dir="2700000" algn="tl">
                    <a:srgbClr val="808080"/>
                  </a:outerShdw>
                </a:effectLst>
                <a:latin typeface="Arial" charset="0"/>
                <a:ea typeface="Microsoft YaHei" charset="0"/>
                <a:cs typeface="Microsoft YaHei" charset="0"/>
              </a:rPr>
              <a:t>Água</a:t>
            </a:r>
            <a:r>
              <a:rPr lang="es-UY" dirty="0">
                <a:solidFill>
                  <a:srgbClr val="FFFFFF"/>
                </a:solidFill>
                <a:effectLst>
                  <a:outerShdw blurRad="38100" dist="38100" dir="2700000" algn="tl">
                    <a:srgbClr val="808080"/>
                  </a:outerShdw>
                </a:effectLst>
                <a:latin typeface="Arial" charset="0"/>
                <a:ea typeface="Microsoft YaHei" charset="0"/>
                <a:cs typeface="Microsoft YaHei" charset="0"/>
              </a:rPr>
              <a:t> e da Vida – FFOSE  PIT-CNT</a:t>
            </a:r>
          </a:p>
          <a:p>
            <a:pPr>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Lst>
            </a:pPr>
            <a:r>
              <a:rPr lang="pt-BR" dirty="0">
                <a:solidFill>
                  <a:srgbClr val="FFFFFF"/>
                </a:solidFill>
                <a:ea typeface="Microsoft YaHei" charset="0"/>
                <a:cs typeface="Microsoft YaHei" charset="0"/>
              </a:rPr>
              <a:t>                             </a:t>
            </a:r>
          </a:p>
        </p:txBody>
      </p:sp>
      <p:pic>
        <p:nvPicPr>
          <p:cNvPr id="4102" name="Picture 6"/>
          <p:cNvPicPr>
            <a:picLocks noChangeAspect="1" noChangeArrowheads="1"/>
          </p:cNvPicPr>
          <p:nvPr/>
        </p:nvPicPr>
        <p:blipFill>
          <a:blip r:embed="rId4" cstate="print"/>
          <a:srcRect/>
          <a:stretch>
            <a:fillRect/>
          </a:stretch>
        </p:blipFill>
        <p:spPr bwMode="auto">
          <a:xfrm>
            <a:off x="323850" y="1700213"/>
            <a:ext cx="2663825" cy="2305050"/>
          </a:xfrm>
          <a:prstGeom prst="rect">
            <a:avLst/>
          </a:prstGeom>
          <a:noFill/>
          <a:ln w="9525" cap="flat">
            <a:noFill/>
            <a:round/>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AE961DC-7B15-47DD-906B-98C29A3C9D88}"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0242"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137AE1D-7E1E-4695-B8D1-9FFD78641AA0}"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es-ES" sz="1400">
              <a:solidFill>
                <a:srgbClr val="FFFFFF"/>
              </a:solidFill>
              <a:ea typeface="Microsoft YaHei" charset="0"/>
              <a:cs typeface="Microsoft YaHei" charset="0"/>
            </a:endParaRPr>
          </a:p>
        </p:txBody>
      </p:sp>
      <p:sp>
        <p:nvSpPr>
          <p:cNvPr id="10243" name="Rectangle 3"/>
          <p:cNvSpPr>
            <a:spLocks noChangeArrowheads="1"/>
          </p:cNvSpPr>
          <p:nvPr/>
        </p:nvSpPr>
        <p:spPr bwMode="auto">
          <a:xfrm>
            <a:off x="0" y="260350"/>
            <a:ext cx="8964613" cy="2584450"/>
          </a:xfrm>
          <a:prstGeom prst="rect">
            <a:avLst/>
          </a:prstGeom>
          <a:noFill/>
          <a:ln w="9525" cap="flat">
            <a:noFill/>
            <a:round/>
            <a:headEnd/>
            <a:tailEnd/>
          </a:ln>
          <a:effectLst/>
        </p:spPr>
        <p:txBody>
          <a:bodyPr lIns="90000" tIns="46800" rIns="90000" bIns="46800">
            <a:spAutoFit/>
          </a:bodyPr>
          <a:lstStyle/>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cs typeface="Times New Roman" pitchFamily="16" charset="0"/>
              </a:rPr>
              <a:t>O quadro seguinte mostra os valores referentes ao ano 2004 em comparação com as tarifas da OSE.</a:t>
            </a:r>
          </a:p>
          <a:p>
            <a:pPr>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UY">
              <a:solidFill>
                <a:srgbClr val="FFFFFF"/>
              </a:solidFill>
              <a:ea typeface="Microsoft YaHei" charset="0"/>
              <a:cs typeface="Microsoft YaHei" charset="0"/>
            </a:endParaRP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a:solidFill>
                  <a:srgbClr val="FFAE0D"/>
                </a:solidFill>
                <a:ea typeface="Microsoft YaHei" charset="0"/>
                <a:cs typeface="Microsoft YaHei" charset="0"/>
              </a:rPr>
              <a:t>AUMENTO DAS TARIFAS COM A PRIVATIZAÇÃO:</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a:solidFill>
                  <a:srgbClr val="FFFFFF"/>
                </a:solidFill>
                <a:ea typeface="Microsoft YaHei" charset="0"/>
                <a:cs typeface="Microsoft YaHei" charset="0"/>
              </a:rPr>
              <a:t>O custo fixo da água potável é 700%  maior em relacão à tarifa da empresa pública, o custo fixo do saneamento é 4000% maior. </a:t>
            </a:r>
          </a:p>
          <a:p>
            <a:pPr>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UY">
              <a:solidFill>
                <a:srgbClr val="FFFFFF"/>
              </a:solidFill>
              <a:ea typeface="Microsoft YaHei" charset="0"/>
              <a:cs typeface="Microsoft YaHei" charset="0"/>
            </a:endParaRPr>
          </a:p>
        </p:txBody>
      </p:sp>
      <p:graphicFrame>
        <p:nvGraphicFramePr>
          <p:cNvPr id="10244" name="Group 4"/>
          <p:cNvGraphicFramePr>
            <a:graphicFrameLocks noGrp="1"/>
          </p:cNvGraphicFramePr>
          <p:nvPr/>
        </p:nvGraphicFramePr>
        <p:xfrm>
          <a:off x="250825" y="2420938"/>
          <a:ext cx="6972300" cy="3484564"/>
        </p:xfrm>
        <a:graphic>
          <a:graphicData uri="http://schemas.openxmlformats.org/drawingml/2006/table">
            <a:tbl>
              <a:tblPr/>
              <a:tblGrid>
                <a:gridCol w="1743075"/>
                <a:gridCol w="1741488"/>
                <a:gridCol w="1744662"/>
                <a:gridCol w="1743075"/>
              </a:tblGrid>
              <a:tr h="434975">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1" i="0" u="none" strike="noStrike" cap="none" normalizeH="0" baseline="0" smtClean="0">
                          <a:ln>
                            <a:noFill/>
                          </a:ln>
                          <a:solidFill>
                            <a:srgbClr val="FFFFFF"/>
                          </a:solidFill>
                          <a:effectLst/>
                          <a:latin typeface="Arial" charset="0"/>
                          <a:ea typeface="Calibri" pitchFamily="32" charset="0"/>
                          <a:cs typeface="Calibri" pitchFamily="32" charset="0"/>
                        </a:rPr>
                        <a:t>Conceito</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1" i="0" u="none" strike="noStrike" cap="none" normalizeH="0" baseline="0" smtClean="0">
                          <a:ln>
                            <a:noFill/>
                          </a:ln>
                          <a:solidFill>
                            <a:srgbClr val="FFFFFF"/>
                          </a:solidFill>
                          <a:effectLst/>
                          <a:latin typeface="Arial" charset="0"/>
                          <a:ea typeface="Calibri" pitchFamily="32" charset="0"/>
                          <a:cs typeface="Calibri" pitchFamily="32" charset="0"/>
                        </a:rPr>
                        <a:t>OSE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1" i="0" u="none" strike="noStrike" cap="none" normalizeH="0" baseline="0" smtClean="0">
                          <a:ln>
                            <a:noFill/>
                          </a:ln>
                          <a:solidFill>
                            <a:srgbClr val="FFFFFF"/>
                          </a:solidFill>
                          <a:effectLst/>
                          <a:latin typeface="Arial" charset="0"/>
                          <a:ea typeface="Calibri" pitchFamily="32" charset="0"/>
                          <a:cs typeface="Calibri" pitchFamily="32" charset="0"/>
                        </a:rPr>
                        <a:t>Aguas de la Costa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1" i="0" u="none" strike="noStrike" cap="none" normalizeH="0" baseline="0" smtClean="0">
                          <a:ln>
                            <a:noFill/>
                          </a:ln>
                          <a:solidFill>
                            <a:srgbClr val="FFFFFF"/>
                          </a:solidFill>
                          <a:effectLst/>
                          <a:latin typeface="Arial" charset="0"/>
                          <a:ea typeface="Calibri" pitchFamily="32" charset="0"/>
                          <a:cs typeface="Calibri" pitchFamily="32" charset="0"/>
                        </a:rPr>
                        <a:t>Proporção</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Taxa fixa da água</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116,74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780.72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7 vezes mais</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Taxa fixa saneamento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34,13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1.381,87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40 vezes mais</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434975">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Custo metro cúbico água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9,19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0,28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0,03 vezes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Custo conexão da água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1.162,10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19.299,00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16 vezes mais</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869950">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Custo conexão saneamento </a:t>
                      </a:r>
                    </a:p>
                    <a:p>
                      <a:pPr marL="0" marR="0" lvl="0" indent="0" algn="just" defTabSz="449263" rtl="0" eaLnBrk="1" fontAlgn="base" latinLnBrk="0" hangingPunct="1">
                        <a:lnSpc>
                          <a:spcPct val="100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endParaRP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464,84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37.474,00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80 vezes mais</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r>
              <a:tr h="436563">
                <a:tc gridSpan="4">
                  <a:txBody>
                    <a:bodyPr/>
                    <a:lstStyle/>
                    <a:p>
                      <a:pPr marL="0" marR="0" lvl="0" indent="0" algn="just" defTabSz="449263" rtl="0" eaLnBrk="1" fontAlgn="base" latinLnBrk="0" hangingPunct="1">
                        <a:lnSpc>
                          <a:spcPct val="87000"/>
                        </a:lnSpc>
                        <a:spcBef>
                          <a:spcPct val="0"/>
                        </a:spcBef>
                        <a:spcAft>
                          <a:spcPct val="0"/>
                        </a:spcAft>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s-ES" sz="1000" b="1" i="0" u="none" strike="noStrike" cap="none" normalizeH="0" baseline="0" smtClean="0">
                          <a:ln>
                            <a:noFill/>
                          </a:ln>
                          <a:solidFill>
                            <a:srgbClr val="FFFFFF"/>
                          </a:solidFill>
                          <a:effectLst/>
                          <a:latin typeface="Arial" charset="0"/>
                          <a:ea typeface="Calibri" pitchFamily="32" charset="0"/>
                          <a:cs typeface="Calibri" pitchFamily="32" charset="0"/>
                        </a:rPr>
                        <a:t>Fonte</a:t>
                      </a: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 CNDAV - Comissão Nacional em Defesa da Água e da Vida</a:t>
                      </a:r>
                      <a:r>
                        <a:rPr kumimoji="0" lang="es-ES" sz="1000" b="0" i="0" u="none" strike="noStrike" cap="none" normalizeH="0" baseline="30000" smtClean="0">
                          <a:ln>
                            <a:noFill/>
                          </a:ln>
                          <a:solidFill>
                            <a:srgbClr val="FFFFFF"/>
                          </a:solidFill>
                          <a:effectLst/>
                          <a:latin typeface="Arial" charset="0"/>
                          <a:ea typeface="Calibri" pitchFamily="32" charset="0"/>
                          <a:cs typeface="Calibri" pitchFamily="32" charset="0"/>
                        </a:rPr>
                        <a:t> </a:t>
                      </a:r>
                      <a:r>
                        <a:rPr kumimoji="0" lang="es-ES" sz="1000" b="0" i="0" u="none" strike="noStrike" cap="none" normalizeH="0" baseline="0" smtClean="0">
                          <a:ln>
                            <a:noFill/>
                          </a:ln>
                          <a:solidFill>
                            <a:srgbClr val="FFFFFF"/>
                          </a:solidFill>
                          <a:effectLst/>
                          <a:latin typeface="Arial" charset="0"/>
                          <a:ea typeface="Calibri" pitchFamily="32" charset="0"/>
                          <a:cs typeface="Calibri" pitchFamily="32" charset="0"/>
                        </a:rPr>
                        <a:t>, Ano 2004</a:t>
                      </a:r>
                      <a:r>
                        <a:rPr kumimoji="0" lang="es-ES" sz="1000" b="0" i="0" u="none" strike="noStrike" cap="none" normalizeH="0" baseline="30000" smtClean="0">
                          <a:ln>
                            <a:noFill/>
                          </a:ln>
                          <a:solidFill>
                            <a:srgbClr val="FFFFFF"/>
                          </a:solidFill>
                          <a:effectLst/>
                          <a:latin typeface="Arial" charset="0"/>
                          <a:ea typeface="Calibri" pitchFamily="32" charset="0"/>
                          <a:cs typeface="Calibri" pitchFamily="32" charset="0"/>
                        </a:rPr>
                        <a:t> </a:t>
                      </a:r>
                    </a:p>
                  </a:txBody>
                  <a:tcPr marL="68760" marR="68760" marT="16380" marB="0" anchor="ctr" horzOverflow="overflow">
                    <a:lnL w="2880" cap="flat" cmpd="sng" algn="ctr">
                      <a:solidFill>
                        <a:srgbClr val="000000"/>
                      </a:solidFill>
                      <a:prstDash val="solid"/>
                      <a:round/>
                      <a:headEnd type="none" w="med" len="med"/>
                      <a:tailEnd type="none" w="med" len="med"/>
                    </a:lnL>
                    <a:lnR w="2880" cap="flat" cmpd="sng" algn="ctr">
                      <a:solidFill>
                        <a:srgbClr val="000000"/>
                      </a:solidFill>
                      <a:prstDash val="solid"/>
                      <a:round/>
                      <a:headEnd type="none" w="med" len="med"/>
                      <a:tailEnd type="none" w="med" len="med"/>
                    </a:lnR>
                    <a:lnT w="2880" cap="flat" cmpd="sng" algn="ctr">
                      <a:solidFill>
                        <a:srgbClr val="000000"/>
                      </a:solidFill>
                      <a:prstDash val="solid"/>
                      <a:round/>
                      <a:headEnd type="none" w="med" len="med"/>
                      <a:tailEnd type="none" w="med" len="med"/>
                    </a:lnT>
                    <a:lnB w="288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45AC7FE-36B9-416E-8A49-246A04AD2F22}"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1266"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1B7F91D-8DFA-4988-B9E9-AD4BD3AD7988}"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11</a:t>
            </a:fld>
            <a:endParaRPr lang="es-ES" sz="1400">
              <a:solidFill>
                <a:srgbClr val="FFFFFF"/>
              </a:solidFill>
              <a:ea typeface="Microsoft YaHei" charset="0"/>
              <a:cs typeface="Microsoft YaHei" charset="0"/>
            </a:endParaRPr>
          </a:p>
        </p:txBody>
      </p:sp>
      <p:sp>
        <p:nvSpPr>
          <p:cNvPr id="11267" name="Text Box 3"/>
          <p:cNvSpPr txBox="1">
            <a:spLocks noChangeArrowheads="1"/>
          </p:cNvSpPr>
          <p:nvPr/>
        </p:nvSpPr>
        <p:spPr bwMode="auto">
          <a:xfrm>
            <a:off x="0" y="188913"/>
            <a:ext cx="8229600" cy="13843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sz="3200">
                <a:solidFill>
                  <a:srgbClr val="FFCC66"/>
                </a:solidFill>
                <a:effectLst>
                  <a:outerShdw blurRad="38100" dist="38100" dir="2700000" algn="tl">
                    <a:srgbClr val="FFFFFF"/>
                  </a:outerShdw>
                </a:effectLst>
                <a:latin typeface="Arial" charset="0"/>
                <a:ea typeface="Microsoft YaHei" charset="0"/>
                <a:cs typeface="Microsoft YaHei" charset="0"/>
              </a:rPr>
              <a:t>COMISSÃO NACIONAL EM DEFESA DA ÁGUA E DA VIDA (2002)</a:t>
            </a:r>
          </a:p>
        </p:txBody>
      </p:sp>
      <p:sp>
        <p:nvSpPr>
          <p:cNvPr id="11268" name="Rectangle 4"/>
          <p:cNvSpPr>
            <a:spLocks noChangeArrowheads="1"/>
          </p:cNvSpPr>
          <p:nvPr/>
        </p:nvSpPr>
        <p:spPr bwMode="auto">
          <a:xfrm>
            <a:off x="250825" y="1711325"/>
            <a:ext cx="7991475" cy="4300538"/>
          </a:xfrm>
          <a:prstGeom prst="rect">
            <a:avLst/>
          </a:prstGeom>
          <a:noFill/>
          <a:ln w="9525" cap="flat">
            <a:noFill/>
            <a:round/>
            <a:headEnd/>
            <a:tailEnd/>
          </a:ln>
          <a:effectLst/>
        </p:spPr>
        <p:txBody>
          <a:bodyPr lIns="90000" tIns="46800" rIns="90000" bIns="46800" anchor="ctr">
            <a:spAutoFit/>
          </a:bodyPr>
          <a:lstStyle/>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b="1">
                <a:solidFill>
                  <a:srgbClr val="FFFFFF"/>
                </a:solidFill>
                <a:latin typeface="Arial" charset="0"/>
                <a:ea typeface="Microsoft YaHei" charset="0"/>
                <a:cs typeface="Microsoft YaHei" charset="0"/>
              </a:rPr>
              <a:t>Esta Comissão, desde o seu início, postulou vários princípios:</a:t>
            </a: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400">
              <a:solidFill>
                <a:srgbClr val="FFFFFF"/>
              </a:solidFill>
              <a:latin typeface="Arial" charset="0"/>
              <a:ea typeface="Microsoft YaHei" charset="0"/>
              <a:cs typeface="Microsoft YaHei" charset="0"/>
            </a:endParaRP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Promover a reforma constitucional </a:t>
            </a: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solidFill>
                <a:srgbClr val="FFFFFF"/>
              </a:solidFill>
              <a:latin typeface="Arial" charset="0"/>
              <a:ea typeface="Microsoft YaHei" charset="0"/>
              <a:cs typeface="Microsoft YaHei" charset="0"/>
            </a:endParaRP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Opor-se a toda tentativa de privatização nos serviços de água potável e saneamento</a:t>
            </a: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solidFill>
                <a:srgbClr val="FFFFFF"/>
              </a:solidFill>
              <a:latin typeface="Arial" charset="0"/>
              <a:ea typeface="Microsoft YaHei" charset="0"/>
              <a:cs typeface="Microsoft YaHei" charset="0"/>
            </a:endParaRP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Reverter os processos de privatização existentes no país</a:t>
            </a: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solidFill>
                <a:srgbClr val="FFFFFF"/>
              </a:solidFill>
              <a:latin typeface="Arial" charset="0"/>
              <a:ea typeface="Microsoft YaHei" charset="0"/>
              <a:cs typeface="Microsoft YaHei" charset="0"/>
            </a:endParaRP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Defender o domínio público estatal dos recursos hídricos</a:t>
            </a: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a:solidFill>
                <a:srgbClr val="FFFFFF"/>
              </a:solidFill>
              <a:latin typeface="Arial" charset="0"/>
              <a:ea typeface="Microsoft YaHei" charset="0"/>
              <a:cs typeface="Microsoft YaHei" charset="0"/>
            </a:endParaRPr>
          </a:p>
          <a:p>
            <a:pPr algn="ct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Trabalhar na direção da gestão sustentável da água no país</a:t>
            </a:r>
            <a:r>
              <a:rPr lang="es-ES" sz="2400">
                <a:solidFill>
                  <a:srgbClr val="FFFFFF"/>
                </a:solidFill>
                <a:latin typeface="Arial" charset="0"/>
                <a:ea typeface="Microsoft YaHei" charset="0"/>
                <a:cs typeface="Microsoft YaHei" charset="0"/>
              </a:rPr>
              <a:t>, </a:t>
            </a:r>
            <a:r>
              <a:rPr lang="es-ES">
                <a:solidFill>
                  <a:srgbClr val="FFFFFF"/>
                </a:solidFill>
                <a:latin typeface="Arial" charset="0"/>
                <a:ea typeface="Microsoft YaHei" charset="0"/>
                <a:cs typeface="Microsoft YaHei" charset="0"/>
              </a:rPr>
              <a:t>com a participação da sociedade civil.  </a:t>
            </a:r>
          </a:p>
        </p:txBody>
      </p:sp>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BEF9ED4-E3A5-4392-9535-73EBD94C8AC0}"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2290"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1AA54C3-DFDE-47AA-9AF6-3786DC59D0F9}"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12</a:t>
            </a:fld>
            <a:endParaRPr lang="es-ES" sz="1400">
              <a:solidFill>
                <a:srgbClr val="FFFFFF"/>
              </a:solidFill>
              <a:ea typeface="Microsoft YaHei" charset="0"/>
              <a:cs typeface="Microsoft YaHei" charset="0"/>
            </a:endParaRPr>
          </a:p>
        </p:txBody>
      </p:sp>
      <p:sp>
        <p:nvSpPr>
          <p:cNvPr id="12291" name="Text Box 3"/>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sz="4400">
                <a:solidFill>
                  <a:srgbClr val="FFCC66"/>
                </a:solidFill>
                <a:effectLst>
                  <a:outerShdw blurRad="38100" dist="38100" dir="2700000" algn="tl">
                    <a:srgbClr val="FFFFFF"/>
                  </a:outerShdw>
                </a:effectLst>
                <a:latin typeface="Arial" charset="0"/>
                <a:ea typeface="Microsoft YaHei" charset="0"/>
                <a:cs typeface="Microsoft YaHei" charset="0"/>
              </a:rPr>
              <a:t>QUEM SOMOS?</a:t>
            </a:r>
          </a:p>
        </p:txBody>
      </p:sp>
      <p:sp>
        <p:nvSpPr>
          <p:cNvPr id="12292" name="Text Box 4"/>
          <p:cNvSpPr txBox="1">
            <a:spLocks noChangeArrowheads="1"/>
          </p:cNvSpPr>
          <p:nvPr/>
        </p:nvSpPr>
        <p:spPr bwMode="auto">
          <a:xfrm>
            <a:off x="685800" y="1981200"/>
            <a:ext cx="7772400" cy="4114800"/>
          </a:xfrm>
          <a:prstGeom prst="rect">
            <a:avLst/>
          </a:prstGeom>
          <a:noFill/>
          <a:ln w="9525" cap="flat">
            <a:noFill/>
            <a:round/>
            <a:headEnd/>
            <a:tailEnd/>
          </a:ln>
          <a:effectLst/>
        </p:spPr>
        <p:txBody>
          <a:bodyPr/>
          <a:lstStyle/>
          <a:p>
            <a:pPr marL="339725" indent="-339725">
              <a:spcBef>
                <a:spcPts val="6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400">
                <a:solidFill>
                  <a:srgbClr val="FFFFFF"/>
                </a:solidFill>
                <a:latin typeface="Arial" charset="0"/>
                <a:ea typeface="Microsoft YaHei" charset="0"/>
                <a:cs typeface="Microsoft YaHei" charset="0"/>
              </a:rPr>
              <a:t>MAIS DE 40 ORGANIZAÇÕES COMPÕEM A  CNDAV</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SINDICATOS, sendo FFOSE a</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AMBIENTALISTAS</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ONGs</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SETORES POLÍTICOS</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ORGANIZAÇÕES DE BAIRRO</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COOPERATIVISTAS </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ACADÊMICOS</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COMISSÕES DE FOMENTO</a:t>
            </a:r>
          </a:p>
          <a:p>
            <a:pPr marL="339725" indent="-339725">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a:solidFill>
                  <a:srgbClr val="FFFFFF"/>
                </a:solidFill>
                <a:latin typeface="Arial" charset="0"/>
                <a:ea typeface="Microsoft YaHei" charset="0"/>
                <a:cs typeface="Microsoft YaHei" charset="0"/>
              </a:rPr>
              <a:t>PESSOAS INDIVIDUALMENTE</a:t>
            </a:r>
          </a:p>
        </p:txBody>
      </p:sp>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60BB0A3-5F68-4A3C-94DA-028807355B4B}"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3314"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70149E9-4B4B-4F7F-A6CF-1D07B0A378EA}"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s-ES" sz="1400">
              <a:solidFill>
                <a:srgbClr val="FFFFFF"/>
              </a:solidFill>
              <a:ea typeface="Microsoft YaHei" charset="0"/>
              <a:cs typeface="Microsoft YaHei" charset="0"/>
            </a:endParaRPr>
          </a:p>
        </p:txBody>
      </p:sp>
      <p:sp>
        <p:nvSpPr>
          <p:cNvPr id="13315" name="Text Box 3"/>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sz="2800" u="sng">
                <a:solidFill>
                  <a:srgbClr val="FFCC66"/>
                </a:solidFill>
                <a:effectLst>
                  <a:outerShdw blurRad="38100" dist="38100" dir="2700000" algn="tl">
                    <a:srgbClr val="FFFFFF"/>
                  </a:outerShdw>
                </a:effectLst>
                <a:latin typeface="Arial" charset="0"/>
                <a:ea typeface="Microsoft YaHei" charset="0"/>
                <a:cs typeface="Microsoft YaHei" charset="0"/>
              </a:rPr>
              <a:t>AGUAS DE LA COSTA (1992 – 2006) </a:t>
            </a:r>
            <a:br>
              <a:rPr lang="es-UY" sz="2800" u="sng">
                <a:solidFill>
                  <a:srgbClr val="FFCC66"/>
                </a:solidFill>
                <a:effectLst>
                  <a:outerShdw blurRad="38100" dist="38100" dir="2700000" algn="tl">
                    <a:srgbClr val="FFFFFF"/>
                  </a:outerShdw>
                </a:effectLst>
                <a:latin typeface="Arial" charset="0"/>
                <a:ea typeface="Microsoft YaHei" charset="0"/>
                <a:cs typeface="Microsoft YaHei" charset="0"/>
              </a:rPr>
            </a:br>
            <a:r>
              <a:rPr lang="es-UY" sz="2800" u="sng">
                <a:solidFill>
                  <a:srgbClr val="FFCC66"/>
                </a:solidFill>
                <a:effectLst>
                  <a:outerShdw blurRad="38100" dist="38100" dir="2700000" algn="tl">
                    <a:srgbClr val="FFFFFF"/>
                  </a:outerShdw>
                </a:effectLst>
                <a:latin typeface="Arial" charset="0"/>
                <a:ea typeface="Microsoft YaHei" charset="0"/>
                <a:cs typeface="Microsoft YaHei" charset="0"/>
              </a:rPr>
              <a:t>14 anos de tarifa abusiva</a:t>
            </a:r>
            <a:br>
              <a:rPr lang="es-UY" sz="2800" u="sng">
                <a:solidFill>
                  <a:srgbClr val="FFCC66"/>
                </a:solidFill>
                <a:effectLst>
                  <a:outerShdw blurRad="38100" dist="38100" dir="2700000" algn="tl">
                    <a:srgbClr val="FFFFFF"/>
                  </a:outerShdw>
                </a:effectLst>
                <a:latin typeface="Arial" charset="0"/>
                <a:ea typeface="Microsoft YaHei" charset="0"/>
                <a:cs typeface="Microsoft YaHei" charset="0"/>
              </a:rPr>
            </a:br>
            <a:endParaRPr lang="es-UY" sz="2800" u="sng">
              <a:solidFill>
                <a:srgbClr val="FFCC66"/>
              </a:solidFill>
              <a:effectLst>
                <a:outerShdw blurRad="38100" dist="38100" dir="2700000" algn="tl">
                  <a:srgbClr val="FFFFFF"/>
                </a:outerShdw>
              </a:effectLst>
              <a:latin typeface="Arial" charset="0"/>
              <a:ea typeface="Microsoft YaHei" charset="0"/>
              <a:cs typeface="Microsoft YaHei" charset="0"/>
            </a:endParaRPr>
          </a:p>
        </p:txBody>
      </p:sp>
      <p:sp>
        <p:nvSpPr>
          <p:cNvPr id="13316" name="Text Box 4"/>
          <p:cNvSpPr txBox="1">
            <a:spLocks noChangeArrowheads="1"/>
          </p:cNvSpPr>
          <p:nvPr/>
        </p:nvSpPr>
        <p:spPr bwMode="auto">
          <a:xfrm>
            <a:off x="457200" y="1412875"/>
            <a:ext cx="4040188" cy="4606925"/>
          </a:xfrm>
          <a:prstGeom prst="rect">
            <a:avLst/>
          </a:prstGeom>
          <a:noFill/>
          <a:ln w="9525" cap="flat">
            <a:noFill/>
            <a:round/>
            <a:headEnd/>
            <a:tailEnd/>
          </a:ln>
          <a:effectLst/>
        </p:spPr>
        <p:txBody>
          <a:bodyPr/>
          <a:lstStyle/>
          <a:p>
            <a:pPr marL="339725" indent="-339725">
              <a:lnSpc>
                <a:spcPct val="80000"/>
              </a:lnSpc>
              <a:spcBef>
                <a:spcPts val="45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ES">
                <a:solidFill>
                  <a:srgbClr val="FFFFFF"/>
                </a:solidFill>
                <a:latin typeface="Arial" charset="0"/>
                <a:ea typeface="Microsoft YaHei" charset="0"/>
                <a:cs typeface="Microsoft YaHei" charset="0"/>
              </a:rPr>
              <a:t>No seio desta Comissão, se visualizou como prioritário por à consideração da população uma Proposta de Reforma Constitucional, a ser plebiscitada junto com as eleições nacionais (31 de outubro de 2004). Para tanto, foi necessária a apresentação de 250.000 assinaturas (10% do padrão eleitoral) seis meses antes das eleições nacionais. O princípio essencial consistia em que fora a própria sociedade uruguaia que decidiria se a água devia seguir sendo patrimônio de todos os uruguaios ou poderia converter-se em uma mercadoria, propriedade de empresas privadas. </a:t>
            </a:r>
          </a:p>
        </p:txBody>
      </p:sp>
      <p:pic>
        <p:nvPicPr>
          <p:cNvPr id="13317" name="Picture 5"/>
          <p:cNvPicPr>
            <a:picLocks noChangeAspect="1" noChangeArrowheads="1"/>
          </p:cNvPicPr>
          <p:nvPr/>
        </p:nvPicPr>
        <p:blipFill>
          <a:blip r:embed="rId3" cstate="print"/>
          <a:srcRect/>
          <a:stretch>
            <a:fillRect/>
          </a:stretch>
        </p:blipFill>
        <p:spPr bwMode="auto">
          <a:xfrm>
            <a:off x="4641850" y="2674938"/>
            <a:ext cx="3816350" cy="2727325"/>
          </a:xfrm>
          <a:prstGeom prst="rect">
            <a:avLst/>
          </a:prstGeom>
          <a:noFill/>
          <a:ln w="9525" cap="flat">
            <a:noFill/>
            <a:round/>
            <a:headEnd/>
            <a:tailEnd/>
          </a:ln>
          <a:effectLst/>
        </p:spPr>
      </p:pic>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41231DC-DAF9-4787-B360-68C57E6E18C2}"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4338"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C535C93-08CD-4A4E-9178-B253737A98D6}"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s-ES" sz="1400">
              <a:solidFill>
                <a:srgbClr val="FFFFFF"/>
              </a:solidFill>
              <a:ea typeface="Microsoft YaHei" charset="0"/>
              <a:cs typeface="Microsoft YaHei" charset="0"/>
            </a:endParaRPr>
          </a:p>
        </p:txBody>
      </p:sp>
      <p:sp>
        <p:nvSpPr>
          <p:cNvPr id="14339" name="Text Box 3"/>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sz="4000" b="1">
                <a:solidFill>
                  <a:srgbClr val="FFCC66"/>
                </a:solidFill>
                <a:effectLst>
                  <a:outerShdw blurRad="38100" dist="38100" dir="2700000" algn="tl">
                    <a:srgbClr val="FFFFFF"/>
                  </a:outerShdw>
                </a:effectLst>
                <a:latin typeface="Arial" charset="0"/>
                <a:ea typeface="Microsoft YaHei" charset="0"/>
                <a:cs typeface="Microsoft YaHei" charset="0"/>
              </a:rPr>
              <a:t>POR QUE REFORMAR A CONSTITUIÇÃO</a:t>
            </a:r>
            <a:r>
              <a:rPr lang="es-UY" sz="4000">
                <a:solidFill>
                  <a:srgbClr val="FFCC66"/>
                </a:solidFill>
                <a:effectLst>
                  <a:outerShdw blurRad="38100" dist="38100" dir="2700000" algn="tl">
                    <a:srgbClr val="FFFFFF"/>
                  </a:outerShdw>
                </a:effectLst>
                <a:latin typeface="Arial" charset="0"/>
                <a:ea typeface="Microsoft YaHei" charset="0"/>
                <a:cs typeface="Microsoft YaHei" charset="0"/>
              </a:rPr>
              <a:t>?</a:t>
            </a:r>
          </a:p>
        </p:txBody>
      </p:sp>
      <p:sp>
        <p:nvSpPr>
          <p:cNvPr id="14340" name="Text Box 4"/>
          <p:cNvSpPr txBox="1">
            <a:spLocks noChangeArrowheads="1"/>
          </p:cNvSpPr>
          <p:nvPr/>
        </p:nvSpPr>
        <p:spPr bwMode="auto">
          <a:xfrm>
            <a:off x="685800" y="1981200"/>
            <a:ext cx="7772400" cy="4114800"/>
          </a:xfrm>
          <a:prstGeom prst="rect">
            <a:avLst/>
          </a:prstGeom>
          <a:noFill/>
          <a:ln w="9525" cap="flat">
            <a:noFill/>
            <a:round/>
            <a:headEnd/>
            <a:tailEnd/>
          </a:ln>
          <a:effectLst/>
        </p:spPr>
        <p:txBody>
          <a:bodyPr/>
          <a:lstStyle/>
          <a:p>
            <a:pPr marL="341313" indent="-339725">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UY" sz="2400">
              <a:solidFill>
                <a:srgbClr val="FFFFFF"/>
              </a:solidFill>
              <a:latin typeface="Arial" charset="0"/>
              <a:ea typeface="Microsoft YaHei" charset="0"/>
              <a:cs typeface="Microsoft YaHei" charset="0"/>
            </a:endParaRPr>
          </a:p>
          <a:p>
            <a:pPr marL="341313" indent="-339725">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UY" sz="2400">
              <a:solidFill>
                <a:srgbClr val="FFFFFF"/>
              </a:solidFill>
              <a:latin typeface="Arial" charset="0"/>
              <a:ea typeface="Microsoft YaHei" charset="0"/>
              <a:cs typeface="Microsoft YaHei" charset="0"/>
            </a:endParaRPr>
          </a:p>
          <a:p>
            <a:pPr marL="339725" indent="-338138">
              <a:spcBef>
                <a:spcPts val="6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UY" sz="2400">
                <a:solidFill>
                  <a:srgbClr val="FFFFFF"/>
                </a:solidFill>
                <a:latin typeface="Arial" charset="0"/>
                <a:ea typeface="Microsoft YaHei" charset="0"/>
                <a:cs typeface="Microsoft YaHei" charset="0"/>
              </a:rPr>
              <a:t>Desde 1992, o movimento sindical vinha realizando plebiscitos contra as privatizações.</a:t>
            </a:r>
          </a:p>
          <a:p>
            <a:pPr marL="341313" indent="-339725">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UY" sz="2400">
              <a:solidFill>
                <a:srgbClr val="FFFFFF"/>
              </a:solidFill>
              <a:latin typeface="Arial" charset="0"/>
              <a:ea typeface="Microsoft YaHei" charset="0"/>
              <a:cs typeface="Microsoft YaHei" charset="0"/>
            </a:endParaRPr>
          </a:p>
          <a:p>
            <a:pPr marL="339725" indent="-338138">
              <a:spcBef>
                <a:spcPts val="6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UY" sz="2400">
                <a:solidFill>
                  <a:srgbClr val="FFFFFF"/>
                </a:solidFill>
                <a:latin typeface="Arial" charset="0"/>
                <a:ea typeface="Microsoft YaHei" charset="0"/>
                <a:cs typeface="Microsoft YaHei" charset="0"/>
              </a:rPr>
              <a:t>Reformar a Constituição, por consulta popular, só se pode reverter da mesma forma, por consulta popular.</a:t>
            </a:r>
          </a:p>
          <a:p>
            <a:pPr marL="341313" indent="-339725">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UY" sz="2400">
              <a:solidFill>
                <a:srgbClr val="FFFFFF"/>
              </a:solidFill>
              <a:latin typeface="Arial" charset="0"/>
              <a:ea typeface="Microsoft YaHei" charset="0"/>
              <a:cs typeface="Microsoft YaHei" charset="0"/>
            </a:endParaRPr>
          </a:p>
          <a:p>
            <a:pPr marL="341313" indent="-339725">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UY" sz="2400">
              <a:solidFill>
                <a:srgbClr val="FFFFFF"/>
              </a:solidFill>
              <a:latin typeface="Arial" charset="0"/>
              <a:ea typeface="Microsoft YaHei" charset="0"/>
              <a:cs typeface="Microsoft YaHei" charset="0"/>
            </a:endParaRPr>
          </a:p>
        </p:txBody>
      </p:sp>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D128593-4234-4EA8-8799-F402C047490E}"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5362"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8BD97E3-8C88-4C75-8871-26D2AA424048}"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15</a:t>
            </a:fld>
            <a:endParaRPr lang="es-ES" sz="1400">
              <a:solidFill>
                <a:srgbClr val="FFFFFF"/>
              </a:solidFill>
              <a:ea typeface="Microsoft YaHei" charset="0"/>
              <a:cs typeface="Microsoft YaHei" charset="0"/>
            </a:endParaRPr>
          </a:p>
        </p:txBody>
      </p:sp>
      <p:sp>
        <p:nvSpPr>
          <p:cNvPr id="15363" name="Text Box 3"/>
          <p:cNvSpPr txBox="1">
            <a:spLocks noChangeArrowheads="1"/>
          </p:cNvSpPr>
          <p:nvPr/>
        </p:nvSpPr>
        <p:spPr bwMode="auto">
          <a:xfrm>
            <a:off x="179388" y="0"/>
            <a:ext cx="8229600" cy="5830888"/>
          </a:xfrm>
          <a:prstGeom prst="rect">
            <a:avLst/>
          </a:prstGeom>
          <a:noFill/>
          <a:ln w="9525" cap="flat">
            <a:noFill/>
            <a:round/>
            <a:headEnd/>
            <a:tailEnd/>
          </a:ln>
          <a:effectLst/>
        </p:spPr>
        <p:txBody>
          <a:bodyPr/>
          <a:lstStyle/>
          <a:p>
            <a:pPr marL="341313" indent="-339725">
              <a:lnSpc>
                <a:spcPct val="90000"/>
              </a:lnSpc>
              <a:spcBef>
                <a:spcPts val="45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b="1">
              <a:solidFill>
                <a:srgbClr val="FFFFFF"/>
              </a:solidFill>
              <a:latin typeface="Arial" charset="0"/>
              <a:ea typeface="Microsoft YaHei" charset="0"/>
              <a:cs typeface="Microsoft YaHei" charset="0"/>
            </a:endParaRPr>
          </a:p>
          <a:p>
            <a:pPr marL="341313" indent="-339725">
              <a:lnSpc>
                <a:spcPct val="90000"/>
              </a:lnSpc>
              <a:spcBef>
                <a:spcPts val="45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b="1">
              <a:solidFill>
                <a:srgbClr val="FFFFFF"/>
              </a:solidFill>
              <a:latin typeface="Arial" charset="0"/>
              <a:ea typeface="Microsoft YaHei" charset="0"/>
              <a:cs typeface="Microsoft YaHei" charset="0"/>
            </a:endParaRPr>
          </a:p>
          <a:p>
            <a:pPr marL="339725" indent="-338138">
              <a:lnSpc>
                <a:spcPct val="90000"/>
              </a:lnSpc>
              <a:spcBef>
                <a:spcPts val="5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000" b="1">
                <a:solidFill>
                  <a:srgbClr val="FFFFFF"/>
                </a:solidFill>
                <a:latin typeface="Arial" charset="0"/>
                <a:ea typeface="Microsoft YaHei" charset="0"/>
                <a:cs typeface="Microsoft YaHei" charset="0"/>
              </a:rPr>
              <a:t>TEXTO APROVADO NO 31 DE OUTUBRO DE 2004.</a:t>
            </a:r>
          </a:p>
          <a:p>
            <a:pPr marL="339725" indent="-338138">
              <a:lnSpc>
                <a:spcPct val="90000"/>
              </a:lnSpc>
              <a:spcBef>
                <a:spcPts val="5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000" b="1">
                <a:solidFill>
                  <a:srgbClr val="FFFFFF"/>
                </a:solidFill>
                <a:latin typeface="Arial" charset="0"/>
                <a:ea typeface="Microsoft YaHei" charset="0"/>
                <a:cs typeface="Microsoft YaHei" charset="0"/>
              </a:rPr>
              <a:t>ARTIGO 47</a:t>
            </a:r>
          </a:p>
          <a:p>
            <a:pPr marL="339725" indent="-338138">
              <a:lnSpc>
                <a:spcPct val="90000"/>
              </a:lnSpc>
              <a:spcBef>
                <a:spcPts val="45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b="1" i="1">
                <a:solidFill>
                  <a:srgbClr val="FFFFFF"/>
                </a:solidFill>
                <a:latin typeface="Agency FB" pitchFamily="32" charset="0"/>
                <a:ea typeface="Microsoft YaHei" charset="0"/>
                <a:cs typeface="Microsoft YaHei" charset="0"/>
              </a:rPr>
              <a:t>Agregue-se:</a:t>
            </a:r>
          </a:p>
          <a:p>
            <a:pPr marL="339725" indent="-338138">
              <a:lnSpc>
                <a:spcPct val="90000"/>
              </a:lnSpc>
              <a:spcBef>
                <a:spcPts val="45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b="1" i="1">
                <a:solidFill>
                  <a:srgbClr val="FFFFFF"/>
                </a:solidFill>
                <a:latin typeface="Agency FB" pitchFamily="32" charset="0"/>
                <a:ea typeface="Microsoft YaHei" charset="0"/>
                <a:cs typeface="Microsoft YaHei" charset="0"/>
              </a:rPr>
              <a:t>A água é um recurso essencial para a vida.</a:t>
            </a:r>
          </a:p>
          <a:p>
            <a:pPr marL="339725" indent="-338138">
              <a:lnSpc>
                <a:spcPct val="90000"/>
              </a:lnSpc>
              <a:spcBef>
                <a:spcPts val="45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b="1" i="1">
                <a:solidFill>
                  <a:srgbClr val="FFFFFF"/>
                </a:solidFill>
                <a:latin typeface="Agency FB" pitchFamily="32" charset="0"/>
                <a:ea typeface="Microsoft YaHei" charset="0"/>
                <a:cs typeface="Microsoft YaHei" charset="0"/>
              </a:rPr>
              <a:t>O acesso à água potável e o acesso ao saneamento constituem direitos humanos fundamentais.</a:t>
            </a:r>
          </a:p>
          <a:p>
            <a:pPr marL="339725" indent="-338138">
              <a:lnSpc>
                <a:spcPct val="90000"/>
              </a:lnSpc>
              <a:spcBef>
                <a:spcPts val="45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b="1" i="1">
                <a:solidFill>
                  <a:srgbClr val="FFFFFF"/>
                </a:solidFill>
                <a:latin typeface="Agency FB" pitchFamily="32" charset="0"/>
                <a:ea typeface="Microsoft YaHei" charset="0"/>
                <a:cs typeface="Microsoft YaHei" charset="0"/>
              </a:rPr>
              <a:t>A Política nacional de Águas e Saneamento estará baseada:</a:t>
            </a:r>
          </a:p>
          <a:p>
            <a:pPr marL="339725" indent="-338138">
              <a:lnSpc>
                <a:spcPct val="90000"/>
              </a:lnSpc>
              <a:spcBef>
                <a:spcPts val="45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b="1" i="1">
                <a:solidFill>
                  <a:srgbClr val="FFFFFF"/>
                </a:solidFill>
                <a:latin typeface="Agency FB" pitchFamily="32" charset="0"/>
                <a:ea typeface="Microsoft YaHei" charset="0"/>
                <a:cs typeface="Microsoft YaHei" charset="0"/>
              </a:rPr>
              <a:t>no ordenamento do território, conservação e proteção do meio ambiente e a restauração da natureza.</a:t>
            </a:r>
          </a:p>
          <a:p>
            <a:pPr marL="339725" indent="-338138">
              <a:lnSpc>
                <a:spcPct val="90000"/>
              </a:lnSpc>
              <a:spcBef>
                <a:spcPts val="45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b="1" i="1">
                <a:solidFill>
                  <a:srgbClr val="FFFFFF"/>
                </a:solidFill>
                <a:latin typeface="Agency FB" pitchFamily="32" charset="0"/>
                <a:ea typeface="Microsoft YaHei" charset="0"/>
                <a:cs typeface="Microsoft YaHei" charset="0"/>
              </a:rPr>
              <a:t>na gestão sustentável, solidária com as gerações futuras dos recursos hídricos e a preservação do ciclo hidrológico constituem assuntos de interesse geral. Os usuários e a sociedade civil participarão em todas as instâncias de planejamento, gestão e controle dos recursos hídricos, estabelecendo-se as bacias hidrográficas como unidades básicas. </a:t>
            </a:r>
          </a:p>
          <a:p>
            <a:pPr marL="339725" indent="-338138">
              <a:lnSpc>
                <a:spcPct val="90000"/>
              </a:lnSpc>
              <a:spcBef>
                <a:spcPts val="45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b="1" i="1">
                <a:solidFill>
                  <a:srgbClr val="FFFFFF"/>
                </a:solidFill>
                <a:latin typeface="Agency FB" pitchFamily="32" charset="0"/>
                <a:ea typeface="Microsoft YaHei" charset="0"/>
                <a:cs typeface="Microsoft YaHei" charset="0"/>
              </a:rPr>
              <a:t>no estabelecimento de prioridades para o uso da água por regiões, bacias ou partes delas, sendo a primeira prioridade o abastecimento de água potável a populações, </a:t>
            </a:r>
          </a:p>
          <a:p>
            <a:pPr marL="339725" indent="-338138">
              <a:lnSpc>
                <a:spcPct val="90000"/>
              </a:lnSpc>
              <a:spcBef>
                <a:spcPts val="45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b="1" i="1">
                <a:solidFill>
                  <a:srgbClr val="FFFFFF"/>
                </a:solidFill>
                <a:latin typeface="Agency FB" pitchFamily="32" charset="0"/>
                <a:ea typeface="Microsoft YaHei" charset="0"/>
                <a:cs typeface="Microsoft YaHei" charset="0"/>
              </a:rPr>
              <a:t>no princípio pelo qual a prestação do serviço de água potável e saneamento deverá ser feito antepondo-se as razões de ordem social às de ordem econômica.</a:t>
            </a:r>
          </a:p>
        </p:txBody>
      </p:sp>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11DE4CA-886C-4E48-A1E9-CE2322B56F53}"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6386"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44437F4-9817-4E37-979D-8743BC2E495D}"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16</a:t>
            </a:fld>
            <a:endParaRPr lang="es-ES" sz="1400">
              <a:solidFill>
                <a:srgbClr val="FFFFFF"/>
              </a:solidFill>
              <a:ea typeface="Microsoft YaHei" charset="0"/>
              <a:cs typeface="Microsoft YaHei" charset="0"/>
            </a:endParaRPr>
          </a:p>
        </p:txBody>
      </p:sp>
      <p:sp>
        <p:nvSpPr>
          <p:cNvPr id="16387" name="Rectangle 3"/>
          <p:cNvSpPr>
            <a:spLocks noChangeArrowheads="1"/>
          </p:cNvSpPr>
          <p:nvPr/>
        </p:nvSpPr>
        <p:spPr bwMode="auto">
          <a:xfrm>
            <a:off x="2286000" y="-1011238"/>
            <a:ext cx="4572000" cy="336550"/>
          </a:xfrm>
          <a:prstGeom prst="rect">
            <a:avLst/>
          </a:prstGeom>
          <a:noFill/>
          <a:ln w="9525" cap="flat">
            <a:noFill/>
            <a:round/>
            <a:headEnd/>
            <a:tailEnd/>
          </a:ln>
          <a:effectLst/>
        </p:spPr>
        <p:txBody>
          <a:bodyPr wrap="none" anchor="ctr"/>
          <a:lstStyle/>
          <a:p>
            <a:endParaRPr lang="es-ES"/>
          </a:p>
        </p:txBody>
      </p:sp>
      <p:sp>
        <p:nvSpPr>
          <p:cNvPr id="16388" name="Rectangle 4"/>
          <p:cNvSpPr>
            <a:spLocks noChangeArrowheads="1"/>
          </p:cNvSpPr>
          <p:nvPr/>
        </p:nvSpPr>
        <p:spPr bwMode="auto">
          <a:xfrm>
            <a:off x="395288" y="404813"/>
            <a:ext cx="8208962" cy="5153025"/>
          </a:xfrm>
          <a:prstGeom prst="rect">
            <a:avLst/>
          </a:prstGeom>
          <a:noFill/>
          <a:ln w="9525" cap="flat">
            <a:noFill/>
            <a:round/>
            <a:headEnd/>
            <a:tailEnd/>
          </a:ln>
          <a:effectLst/>
        </p:spPr>
        <p:txBody>
          <a:bodyPr lIns="90000" tIns="46800" rIns="90000" bIns="46800">
            <a:spAutoFit/>
          </a:bodyP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Toda autorização, concessão ou permissão que, de qualquer maneira, vulnere estes princípios deverá ser deixada sem efeito.</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endParaRP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As águas superficiais, assim como as subterrâneas, com exceção das pluviais, integradas no ciclo hidrológico,constituem um recurso unitário, subordinado ao interesse geral, que forma aparte do domínio público estatal, como domínio público hidráulico.</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O serviço público de saneamento e o serviço público de abastecimento de água para o consumo humano serão prestados exclusiva e diretamente por pessoas jurídicas estatais.</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A lei, pelos três quintos de votos do total de componentes de cada Câmara poderá autorizar o fornecimento de água, a outro país quando este se encuentre desabastecido e por motivos de solidaridade. </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endParaRP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ARTIGO 188 – Agregue-se:</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As disposições deste artigo (referidas às associações de economia mista) não serão aplicáveis aos serviços essenciais de água potável e saneamento.</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Disposições Transitórias e Especiais.</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Agregue-se a seguinte:</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700" b="1" i="1">
                <a:solidFill>
                  <a:srgbClr val="FFFFFF"/>
                </a:solidFill>
                <a:effectLst>
                  <a:outerShdw blurRad="38100" dist="38100" dir="2700000" algn="tl">
                    <a:srgbClr val="808080"/>
                  </a:outerShdw>
                </a:effectLst>
                <a:latin typeface="Agency FB" pitchFamily="32" charset="0"/>
                <a:ea typeface="Microsoft YaHei" charset="0"/>
                <a:cs typeface="Microsoft YaHei" charset="0"/>
              </a:rPr>
              <a:t>z) A reparação que corresponder, pela entrada em vigência desta reforma, não gerará indenização por lucro cessante, reembolsando-se unicamente as inversões não amortizadas</a:t>
            </a:r>
            <a:r>
              <a:rPr lang="es-ES" sz="1700" b="1" i="1">
                <a:solidFill>
                  <a:srgbClr val="FFFFFF"/>
                </a:solidFill>
                <a:effectLst>
                  <a:outerShdw blurRad="38100" dist="38100" dir="2700000" algn="tl">
                    <a:srgbClr val="808080"/>
                  </a:outerShdw>
                </a:effectLst>
                <a:latin typeface="Arial" charset="0"/>
                <a:ea typeface="Microsoft YaHei" charset="0"/>
                <a:cs typeface="Microsoft YaHei" charset="0"/>
              </a:rPr>
              <a:t>. </a:t>
            </a:r>
          </a:p>
          <a:p>
            <a:pPr>
              <a:spcBef>
                <a:spcPts val="1063"/>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1700" b="1" i="1">
              <a:solidFill>
                <a:srgbClr val="FFFFFF"/>
              </a:solidFill>
              <a:effectLst>
                <a:outerShdw blurRad="38100" dist="38100" dir="2700000" algn="tl">
                  <a:srgbClr val="808080"/>
                </a:outerShdw>
              </a:effectLst>
              <a:latin typeface="Arial" charset="0"/>
              <a:ea typeface="Microsoft YaHei" charset="0"/>
              <a:cs typeface="Microsoft YaHei" charset="0"/>
            </a:endParaRPr>
          </a:p>
        </p:txBody>
      </p:sp>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ADB015F-8C8A-4D05-A1BC-7EBBC4FD666E}"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7410"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4FFD264-B8E7-4D78-839E-811FDC4B82D5}"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es-ES" sz="1400">
              <a:solidFill>
                <a:srgbClr val="FFFFFF"/>
              </a:solidFill>
              <a:ea typeface="Microsoft YaHei" charset="0"/>
              <a:cs typeface="Microsoft YaHei" charset="0"/>
            </a:endParaRPr>
          </a:p>
        </p:txBody>
      </p:sp>
      <p:sp>
        <p:nvSpPr>
          <p:cNvPr id="17411" name="Text Box 3"/>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200" b="1">
                <a:solidFill>
                  <a:srgbClr val="FFCC66"/>
                </a:solidFill>
                <a:effectLst>
                  <a:outerShdw blurRad="38100" dist="38100" dir="2700000" algn="tl">
                    <a:srgbClr val="FFFFFF"/>
                  </a:outerShdw>
                </a:effectLst>
                <a:latin typeface="Arial" charset="0"/>
                <a:ea typeface="Microsoft YaHei" charset="0"/>
                <a:cs typeface="Microsoft YaHei" charset="0"/>
              </a:rPr>
              <a:t>Como difundir a campanha</a:t>
            </a:r>
            <a:r>
              <a:rPr lang="es-ES" sz="3200">
                <a:solidFill>
                  <a:srgbClr val="FFCC66"/>
                </a:solidFill>
                <a:effectLst>
                  <a:outerShdw blurRad="38100" dist="38100" dir="2700000" algn="tl">
                    <a:srgbClr val="FFFFFF"/>
                  </a:outerShdw>
                </a:effectLst>
                <a:latin typeface="Arial" charset="0"/>
                <a:ea typeface="Microsoft YaHei" charset="0"/>
                <a:cs typeface="Microsoft YaHei" charset="0"/>
              </a:rPr>
              <a:t>?</a:t>
            </a:r>
            <a:br>
              <a:rPr lang="es-ES" sz="3200">
                <a:solidFill>
                  <a:srgbClr val="FFCC66"/>
                </a:solidFill>
                <a:effectLst>
                  <a:outerShdw blurRad="38100" dist="38100" dir="2700000" algn="tl">
                    <a:srgbClr val="FFFFFF"/>
                  </a:outerShdw>
                </a:effectLst>
                <a:latin typeface="Arial" charset="0"/>
                <a:ea typeface="Microsoft YaHei" charset="0"/>
                <a:cs typeface="Microsoft YaHei" charset="0"/>
              </a:rPr>
            </a:br>
            <a:r>
              <a:rPr lang="es-ES" sz="3200">
                <a:solidFill>
                  <a:srgbClr val="FFCC66"/>
                </a:solidFill>
                <a:effectLst>
                  <a:outerShdw blurRad="38100" dist="38100" dir="2700000" algn="tl">
                    <a:srgbClr val="FFFFFF"/>
                  </a:outerShdw>
                </a:effectLst>
                <a:latin typeface="Arial" charset="0"/>
                <a:ea typeface="Microsoft YaHei" charset="0"/>
                <a:cs typeface="Microsoft YaHei" charset="0"/>
              </a:rPr>
              <a:t>ORIENTAIS PELA ÁGUA</a:t>
            </a:r>
          </a:p>
        </p:txBody>
      </p:sp>
      <p:pic>
        <p:nvPicPr>
          <p:cNvPr id="17412" name="Picture 4"/>
          <p:cNvPicPr>
            <a:picLocks noChangeAspect="1" noChangeArrowheads="1"/>
          </p:cNvPicPr>
          <p:nvPr/>
        </p:nvPicPr>
        <p:blipFill>
          <a:blip r:embed="rId3" cstate="print"/>
          <a:srcRect/>
          <a:stretch>
            <a:fillRect/>
          </a:stretch>
        </p:blipFill>
        <p:spPr bwMode="auto">
          <a:xfrm>
            <a:off x="2057400" y="2133600"/>
            <a:ext cx="5257800" cy="38862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3140DFF-5F15-4D85-BD74-69A2A3991FC7}"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18434"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ABC7874-9278-4B06-B467-18F177041056}"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a:t>
            </a:fld>
            <a:endParaRPr lang="es-ES" sz="1400">
              <a:solidFill>
                <a:srgbClr val="FFFFFF"/>
              </a:solidFill>
              <a:ea typeface="Microsoft YaHei" charset="0"/>
              <a:cs typeface="Microsoft YaHei" charset="0"/>
            </a:endParaRPr>
          </a:p>
        </p:txBody>
      </p:sp>
      <p:sp>
        <p:nvSpPr>
          <p:cNvPr id="18435" name="Text Box 3"/>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t/>
            </a:r>
            <a:b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br>
            <a: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t/>
            </a:r>
            <a:b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br>
            <a: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t>Maude Barlow e Eduardo Galeano </a:t>
            </a:r>
            <a:b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br>
            <a: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t/>
            </a:r>
            <a:b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br>
            <a:endParaRPr lang="es-ES" sz="3600" b="1">
              <a:solidFill>
                <a:srgbClr val="FFCC66"/>
              </a:solidFill>
              <a:effectLst>
                <a:outerShdw blurRad="38100" dist="38100" dir="2700000" algn="tl">
                  <a:srgbClr val="FFFFFF"/>
                </a:outerShdw>
              </a:effectLst>
              <a:latin typeface="Arial" charset="0"/>
              <a:ea typeface="Microsoft YaHei" charset="0"/>
              <a:cs typeface="Microsoft YaHei" charset="0"/>
            </a:endParaRPr>
          </a:p>
        </p:txBody>
      </p:sp>
      <p:pic>
        <p:nvPicPr>
          <p:cNvPr id="18436" name="Picture 4"/>
          <p:cNvPicPr>
            <a:picLocks noChangeAspect="1" noChangeArrowheads="1"/>
          </p:cNvPicPr>
          <p:nvPr/>
        </p:nvPicPr>
        <p:blipFill>
          <a:blip r:embed="rId3" cstate="print"/>
          <a:srcRect/>
          <a:stretch>
            <a:fillRect/>
          </a:stretch>
        </p:blipFill>
        <p:spPr bwMode="auto">
          <a:xfrm>
            <a:off x="1828800" y="1676400"/>
            <a:ext cx="4648200" cy="32766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1828800" y="1905000"/>
            <a:ext cx="5257800" cy="4038600"/>
          </a:xfrm>
          <a:prstGeom prst="rect">
            <a:avLst/>
          </a:prstGeom>
          <a:noFill/>
          <a:ln w="9525" cap="flat">
            <a:noFill/>
            <a:round/>
            <a:headEnd/>
            <a:tailEnd/>
          </a:ln>
          <a:effectLst/>
        </p:spPr>
      </p:pic>
      <p:sp>
        <p:nvSpPr>
          <p:cNvPr id="19458" name="Text Box 2"/>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eaLnBrk="0" hangingPunct="0">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4400">
                <a:solidFill>
                  <a:srgbClr val="FFCC66"/>
                </a:solidFill>
                <a:latin typeface="Arial" charset="0"/>
                <a:ea typeface="Microsoft YaHei" charset="0"/>
                <a:cs typeface="Microsoft YaHei" charset="0"/>
              </a:rPr>
              <a:t>Danielle Miterrand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eaLnBrk="0" hangingPunct="0">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4400">
                <a:solidFill>
                  <a:srgbClr val="FFCC66"/>
                </a:solidFill>
                <a:effectLst>
                  <a:outerShdw blurRad="38100" dist="38100" dir="2700000" algn="tl">
                    <a:srgbClr val="FFFFFF"/>
                  </a:outerShdw>
                </a:effectLst>
                <a:latin typeface="Arial" charset="0"/>
                <a:ea typeface="Microsoft YaHei" charset="0"/>
                <a:cs typeface="Microsoft YaHei" charset="0"/>
              </a:rPr>
              <a:t>         Trabalho internacional: Red Vida</a:t>
            </a:r>
          </a:p>
        </p:txBody>
      </p:sp>
      <p:sp>
        <p:nvSpPr>
          <p:cNvPr id="28674" name="Text Box 2"/>
          <p:cNvSpPr txBox="1">
            <a:spLocks noChangeArrowheads="1"/>
          </p:cNvSpPr>
          <p:nvPr/>
        </p:nvSpPr>
        <p:spPr bwMode="auto">
          <a:xfrm>
            <a:off x="755650" y="1773238"/>
            <a:ext cx="7700963" cy="4535487"/>
          </a:xfrm>
          <a:prstGeom prst="rect">
            <a:avLst/>
          </a:prstGeom>
          <a:noFill/>
          <a:ln w="9525" cap="flat">
            <a:noFill/>
            <a:round/>
            <a:headEnd/>
            <a:tailEnd/>
          </a:ln>
          <a:effectLst/>
        </p:spPr>
        <p:txBody>
          <a:bodyPr/>
          <a:lstStyle/>
          <a:p>
            <a:pPr marL="341313" indent="-339725" eaLnBrk="0" hangingPunct="0">
              <a:spcBef>
                <a:spcPts val="65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sz="2600" dirty="0">
              <a:solidFill>
                <a:srgbClr val="FFFFFF"/>
              </a:solidFill>
              <a:latin typeface="Arial" charset="0"/>
              <a:ea typeface="Microsoft YaHei" charset="0"/>
              <a:cs typeface="Microsoft YaHei" charset="0"/>
            </a:endParaRPr>
          </a:p>
          <a:p>
            <a:pPr marL="339725" indent="-338138" eaLnBrk="0" hangingPunct="0">
              <a:spcBef>
                <a:spcPts val="6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400" dirty="0">
                <a:solidFill>
                  <a:srgbClr val="FFFFFF"/>
                </a:solidFill>
                <a:latin typeface="Arial" charset="0"/>
                <a:ea typeface="Microsoft YaHei" charset="0"/>
                <a:cs typeface="Microsoft YaHei" charset="0"/>
              </a:rPr>
              <a:t>A Red VIDA (</a:t>
            </a:r>
            <a:r>
              <a:rPr lang="es-ES" sz="2400" dirty="0" err="1">
                <a:solidFill>
                  <a:srgbClr val="FFFFFF"/>
                </a:solidFill>
                <a:latin typeface="Arial" charset="0"/>
                <a:ea typeface="Microsoft YaHei" charset="0"/>
                <a:cs typeface="Microsoft YaHei" charset="0"/>
              </a:rPr>
              <a:t>Vigilância</a:t>
            </a:r>
            <a:r>
              <a:rPr lang="es-ES" sz="2400" dirty="0">
                <a:solidFill>
                  <a:srgbClr val="FFFFFF"/>
                </a:solidFill>
                <a:latin typeface="Arial" charset="0"/>
                <a:ea typeface="Microsoft YaHei" charset="0"/>
                <a:cs typeface="Microsoft YaHei" charset="0"/>
              </a:rPr>
              <a:t> Interamericana para a Defesa e </a:t>
            </a:r>
            <a:r>
              <a:rPr lang="es-ES" sz="2400" dirty="0" err="1">
                <a:solidFill>
                  <a:srgbClr val="FFFFFF"/>
                </a:solidFill>
                <a:latin typeface="Arial" charset="0"/>
                <a:ea typeface="Microsoft YaHei" charset="0"/>
                <a:cs typeface="Microsoft YaHei" charset="0"/>
              </a:rPr>
              <a:t>Direito</a:t>
            </a:r>
            <a:r>
              <a:rPr lang="es-ES" sz="2400" dirty="0">
                <a:solidFill>
                  <a:srgbClr val="FFFFFF"/>
                </a:solidFill>
                <a:latin typeface="Arial" charset="0"/>
                <a:ea typeface="Microsoft YaHei" charset="0"/>
                <a:cs typeface="Microsoft YaHei" charset="0"/>
              </a:rPr>
              <a:t> à </a:t>
            </a:r>
            <a:r>
              <a:rPr lang="es-ES" sz="2400" dirty="0" err="1">
                <a:solidFill>
                  <a:srgbClr val="FFFFFF"/>
                </a:solidFill>
                <a:latin typeface="Arial" charset="0"/>
                <a:ea typeface="Microsoft YaHei" charset="0"/>
                <a:cs typeface="Microsoft YaHei" charset="0"/>
              </a:rPr>
              <a:t>Água</a:t>
            </a:r>
            <a:r>
              <a:rPr lang="es-ES" sz="2400" dirty="0">
                <a:solidFill>
                  <a:srgbClr val="FFFFFF"/>
                </a:solidFill>
                <a:latin typeface="Arial" charset="0"/>
                <a:ea typeface="Microsoft YaHei" charset="0"/>
                <a:cs typeface="Microsoft YaHei" charset="0"/>
              </a:rPr>
              <a:t>) </a:t>
            </a:r>
            <a:r>
              <a:rPr lang="es-ES" sz="2400" dirty="0" err="1">
                <a:solidFill>
                  <a:srgbClr val="FFFFFF"/>
                </a:solidFill>
                <a:latin typeface="Arial" charset="0"/>
                <a:ea typeface="Microsoft YaHei" charset="0"/>
                <a:cs typeface="Microsoft YaHei" charset="0"/>
              </a:rPr>
              <a:t>foi</a:t>
            </a:r>
            <a:r>
              <a:rPr lang="es-ES" sz="2400" dirty="0">
                <a:solidFill>
                  <a:srgbClr val="FFFFFF"/>
                </a:solidFill>
                <a:latin typeface="Arial" charset="0"/>
                <a:ea typeface="Microsoft YaHei" charset="0"/>
                <a:cs typeface="Microsoft YaHei" charset="0"/>
              </a:rPr>
              <a:t> criada </a:t>
            </a:r>
            <a:r>
              <a:rPr lang="es-ES" sz="2400" dirty="0" err="1">
                <a:solidFill>
                  <a:srgbClr val="FFFFFF"/>
                </a:solidFill>
                <a:latin typeface="Arial" charset="0"/>
                <a:ea typeface="Microsoft YaHei" charset="0"/>
                <a:cs typeface="Microsoft YaHei" charset="0"/>
              </a:rPr>
              <a:t>em</a:t>
            </a:r>
            <a:r>
              <a:rPr lang="es-ES" sz="2400" dirty="0">
                <a:solidFill>
                  <a:srgbClr val="FFFFFF"/>
                </a:solidFill>
                <a:latin typeface="Arial" charset="0"/>
                <a:ea typeface="Microsoft YaHei" charset="0"/>
                <a:cs typeface="Microsoft YaHei" charset="0"/>
              </a:rPr>
              <a:t> agosto de 2003 </a:t>
            </a:r>
            <a:r>
              <a:rPr lang="es-ES" sz="2400" dirty="0" err="1">
                <a:solidFill>
                  <a:srgbClr val="FFFFFF"/>
                </a:solidFill>
                <a:latin typeface="Arial" charset="0"/>
                <a:ea typeface="Microsoft YaHei" charset="0"/>
                <a:cs typeface="Microsoft YaHei" charset="0"/>
              </a:rPr>
              <a:t>quando</a:t>
            </a:r>
            <a:r>
              <a:rPr lang="es-ES" sz="2400" dirty="0">
                <a:solidFill>
                  <a:srgbClr val="FFFFFF"/>
                </a:solidFill>
                <a:latin typeface="Arial" charset="0"/>
                <a:ea typeface="Microsoft YaHei" charset="0"/>
                <a:cs typeface="Microsoft YaHei" charset="0"/>
              </a:rPr>
              <a:t> 54 </a:t>
            </a:r>
            <a:r>
              <a:rPr lang="es-ES" sz="2400" dirty="0" err="1">
                <a:solidFill>
                  <a:srgbClr val="FFFFFF"/>
                </a:solidFill>
                <a:latin typeface="Arial" charset="0"/>
                <a:ea typeface="Microsoft YaHei" charset="0"/>
                <a:cs typeface="Microsoft YaHei" charset="0"/>
              </a:rPr>
              <a:t>organizações</a:t>
            </a:r>
            <a:r>
              <a:rPr lang="es-ES" sz="2400" dirty="0">
                <a:solidFill>
                  <a:srgbClr val="FFFFFF"/>
                </a:solidFill>
                <a:latin typeface="Arial" charset="0"/>
                <a:ea typeface="Microsoft YaHei" charset="0"/>
                <a:cs typeface="Microsoft YaHei" charset="0"/>
              </a:rPr>
              <a:t> de 16 países nos reunimos </a:t>
            </a:r>
            <a:r>
              <a:rPr lang="es-ES" sz="2400" dirty="0" err="1">
                <a:solidFill>
                  <a:srgbClr val="FFFFFF"/>
                </a:solidFill>
                <a:latin typeface="Arial" charset="0"/>
                <a:ea typeface="Microsoft YaHei" charset="0"/>
                <a:cs typeface="Microsoft YaHei" charset="0"/>
              </a:rPr>
              <a:t>em</a:t>
            </a:r>
            <a:r>
              <a:rPr lang="es-ES" sz="2400" dirty="0">
                <a:solidFill>
                  <a:srgbClr val="FFFFFF"/>
                </a:solidFill>
                <a:latin typeface="Arial" charset="0"/>
                <a:ea typeface="Microsoft YaHei" charset="0"/>
                <a:cs typeface="Microsoft YaHei" charset="0"/>
              </a:rPr>
              <a:t> San Salvador para defender a </a:t>
            </a:r>
            <a:r>
              <a:rPr lang="es-ES" sz="2400" dirty="0" err="1">
                <a:solidFill>
                  <a:srgbClr val="FFFFFF"/>
                </a:solidFill>
                <a:latin typeface="Arial" charset="0"/>
                <a:ea typeface="Microsoft YaHei" charset="0"/>
                <a:cs typeface="Microsoft YaHei" charset="0"/>
              </a:rPr>
              <a:t>água</a:t>
            </a:r>
            <a:r>
              <a:rPr lang="es-ES" sz="2400" dirty="0">
                <a:solidFill>
                  <a:srgbClr val="FFFFFF"/>
                </a:solidFill>
                <a:latin typeface="Arial" charset="0"/>
                <a:ea typeface="Microsoft YaHei" charset="0"/>
                <a:cs typeface="Microsoft YaHei" charset="0"/>
              </a:rPr>
              <a:t> como </a:t>
            </a:r>
            <a:r>
              <a:rPr lang="es-ES" sz="2400" dirty="0" err="1">
                <a:solidFill>
                  <a:srgbClr val="FFFFFF"/>
                </a:solidFill>
                <a:latin typeface="Arial" charset="0"/>
                <a:ea typeface="Microsoft YaHei" charset="0"/>
                <a:cs typeface="Microsoft YaHei" charset="0"/>
              </a:rPr>
              <a:t>um</a:t>
            </a:r>
            <a:r>
              <a:rPr lang="es-ES" sz="2400" dirty="0">
                <a:solidFill>
                  <a:srgbClr val="FFFFFF"/>
                </a:solidFill>
                <a:latin typeface="Arial" charset="0"/>
                <a:ea typeface="Microsoft YaHei" charset="0"/>
                <a:cs typeface="Microsoft YaHei" charset="0"/>
              </a:rPr>
              <a:t> </a:t>
            </a:r>
            <a:r>
              <a:rPr lang="es-ES" sz="2400" dirty="0" err="1">
                <a:solidFill>
                  <a:srgbClr val="FFFFFF"/>
                </a:solidFill>
                <a:latin typeface="Arial" charset="0"/>
                <a:ea typeface="Microsoft YaHei" charset="0"/>
                <a:cs typeface="Microsoft YaHei" charset="0"/>
              </a:rPr>
              <a:t>bem</a:t>
            </a:r>
            <a:r>
              <a:rPr lang="es-ES" sz="2400" dirty="0">
                <a:solidFill>
                  <a:srgbClr val="FFFFFF"/>
                </a:solidFill>
                <a:latin typeface="Arial" charset="0"/>
                <a:ea typeface="Microsoft YaHei" charset="0"/>
                <a:cs typeface="Microsoft YaHei" charset="0"/>
              </a:rPr>
              <a:t> público e </a:t>
            </a:r>
            <a:r>
              <a:rPr lang="es-ES" sz="2400" dirty="0" err="1">
                <a:solidFill>
                  <a:srgbClr val="FFFFFF"/>
                </a:solidFill>
                <a:latin typeface="Arial" charset="0"/>
                <a:ea typeface="Microsoft YaHei" charset="0"/>
                <a:cs typeface="Microsoft YaHei" charset="0"/>
              </a:rPr>
              <a:t>um</a:t>
            </a:r>
            <a:r>
              <a:rPr lang="es-ES" sz="2400" dirty="0">
                <a:solidFill>
                  <a:srgbClr val="FFFFFF"/>
                </a:solidFill>
                <a:latin typeface="Arial" charset="0"/>
                <a:ea typeface="Microsoft YaHei" charset="0"/>
                <a:cs typeface="Microsoft YaHei" charset="0"/>
              </a:rPr>
              <a:t> </a:t>
            </a:r>
            <a:r>
              <a:rPr lang="es-ES" sz="2400" dirty="0" err="1">
                <a:solidFill>
                  <a:srgbClr val="FFFFFF"/>
                </a:solidFill>
                <a:latin typeface="Arial" charset="0"/>
                <a:ea typeface="Microsoft YaHei" charset="0"/>
                <a:cs typeface="Microsoft YaHei" charset="0"/>
              </a:rPr>
              <a:t>direito</a:t>
            </a:r>
            <a:r>
              <a:rPr lang="es-ES" sz="2400" dirty="0">
                <a:solidFill>
                  <a:srgbClr val="FFFFFF"/>
                </a:solidFill>
                <a:latin typeface="Arial" charset="0"/>
                <a:ea typeface="Microsoft YaHei" charset="0"/>
                <a:cs typeface="Microsoft YaHei" charset="0"/>
              </a:rPr>
              <a:t> humano fundamental. </a:t>
            </a:r>
            <a:r>
              <a:rPr lang="es-ES" sz="2400" dirty="0" err="1">
                <a:solidFill>
                  <a:srgbClr val="FFFFFF"/>
                </a:solidFill>
                <a:latin typeface="Arial" charset="0"/>
                <a:ea typeface="Microsoft YaHei" charset="0"/>
                <a:cs typeface="Microsoft YaHei" charset="0"/>
              </a:rPr>
              <a:t>Associações</a:t>
            </a:r>
            <a:r>
              <a:rPr lang="es-ES" sz="2400" dirty="0">
                <a:solidFill>
                  <a:srgbClr val="FFFFFF"/>
                </a:solidFill>
                <a:latin typeface="Arial" charset="0"/>
                <a:ea typeface="Microsoft YaHei" charset="0"/>
                <a:cs typeface="Microsoft YaHei" charset="0"/>
              </a:rPr>
              <a:t> de consumidores, </a:t>
            </a:r>
            <a:r>
              <a:rPr lang="es-ES" sz="2400" dirty="0" err="1">
                <a:solidFill>
                  <a:srgbClr val="FFFFFF"/>
                </a:solidFill>
                <a:latin typeface="Arial" charset="0"/>
                <a:ea typeface="Microsoft YaHei" charset="0"/>
                <a:cs typeface="Microsoft YaHei" charset="0"/>
              </a:rPr>
              <a:t>organizações</a:t>
            </a:r>
            <a:r>
              <a:rPr lang="es-ES" sz="2400" dirty="0">
                <a:solidFill>
                  <a:srgbClr val="FFFFFF"/>
                </a:solidFill>
                <a:latin typeface="Arial" charset="0"/>
                <a:ea typeface="Microsoft YaHei" charset="0"/>
                <a:cs typeface="Microsoft YaHei" charset="0"/>
              </a:rPr>
              <a:t> de </a:t>
            </a:r>
            <a:r>
              <a:rPr lang="es-ES" sz="2400" dirty="0" err="1">
                <a:solidFill>
                  <a:srgbClr val="FFFFFF"/>
                </a:solidFill>
                <a:latin typeface="Arial" charset="0"/>
                <a:ea typeface="Microsoft YaHei" charset="0"/>
                <a:cs typeface="Microsoft YaHei" charset="0"/>
              </a:rPr>
              <a:t>mulheres</a:t>
            </a:r>
            <a:r>
              <a:rPr lang="es-ES" sz="2400" dirty="0">
                <a:solidFill>
                  <a:srgbClr val="FFFFFF"/>
                </a:solidFill>
                <a:latin typeface="Arial" charset="0"/>
                <a:ea typeface="Microsoft YaHei" charset="0"/>
                <a:cs typeface="Microsoft YaHei" charset="0"/>
              </a:rPr>
              <a:t>, </a:t>
            </a:r>
            <a:r>
              <a:rPr lang="es-ES" sz="2400" dirty="0" err="1">
                <a:solidFill>
                  <a:srgbClr val="FFFFFF"/>
                </a:solidFill>
                <a:latin typeface="Arial" charset="0"/>
                <a:ea typeface="Microsoft YaHei" charset="0"/>
                <a:cs typeface="Microsoft YaHei" charset="0"/>
              </a:rPr>
              <a:t>meio</a:t>
            </a:r>
            <a:r>
              <a:rPr lang="es-ES" sz="2400" dirty="0">
                <a:solidFill>
                  <a:srgbClr val="FFFFFF"/>
                </a:solidFill>
                <a:latin typeface="Arial" charset="0"/>
                <a:ea typeface="Microsoft YaHei" charset="0"/>
                <a:cs typeface="Microsoft YaHei" charset="0"/>
              </a:rPr>
              <a:t> ambientalistas, sindicatos de </a:t>
            </a:r>
            <a:r>
              <a:rPr lang="es-ES" sz="2400" dirty="0" err="1">
                <a:solidFill>
                  <a:srgbClr val="FFFFFF"/>
                </a:solidFill>
                <a:latin typeface="Arial" charset="0"/>
                <a:ea typeface="Microsoft YaHei" charset="0"/>
                <a:cs typeface="Microsoft YaHei" charset="0"/>
              </a:rPr>
              <a:t>trabalhadores</a:t>
            </a:r>
            <a:r>
              <a:rPr lang="es-ES" sz="2400" dirty="0">
                <a:solidFill>
                  <a:srgbClr val="FFFFFF"/>
                </a:solidFill>
                <a:latin typeface="Arial" charset="0"/>
                <a:ea typeface="Microsoft YaHei" charset="0"/>
                <a:cs typeface="Microsoft YaHei" charset="0"/>
              </a:rPr>
              <a:t>, </a:t>
            </a:r>
            <a:r>
              <a:rPr lang="es-ES" sz="2400" dirty="0" err="1">
                <a:solidFill>
                  <a:srgbClr val="FFFFFF"/>
                </a:solidFill>
                <a:latin typeface="Arial" charset="0"/>
                <a:ea typeface="Microsoft YaHei" charset="0"/>
                <a:cs typeface="Microsoft YaHei" charset="0"/>
              </a:rPr>
              <a:t>ativistas</a:t>
            </a:r>
            <a:r>
              <a:rPr lang="es-ES" sz="2400" dirty="0">
                <a:solidFill>
                  <a:srgbClr val="FFFFFF"/>
                </a:solidFill>
                <a:latin typeface="Arial" charset="0"/>
                <a:ea typeface="Microsoft YaHei" charset="0"/>
                <a:cs typeface="Microsoft YaHei" charset="0"/>
              </a:rPr>
              <a:t> pelos </a:t>
            </a:r>
            <a:r>
              <a:rPr lang="es-ES" sz="2400" dirty="0" err="1">
                <a:solidFill>
                  <a:srgbClr val="FFFFFF"/>
                </a:solidFill>
                <a:latin typeface="Arial" charset="0"/>
                <a:ea typeface="Microsoft YaHei" charset="0"/>
                <a:cs typeface="Microsoft YaHei" charset="0"/>
              </a:rPr>
              <a:t>direitos</a:t>
            </a:r>
            <a:r>
              <a:rPr lang="es-ES" sz="2400" dirty="0">
                <a:solidFill>
                  <a:srgbClr val="FFFFFF"/>
                </a:solidFill>
                <a:latin typeface="Arial" charset="0"/>
                <a:ea typeface="Microsoft YaHei" charset="0"/>
                <a:cs typeface="Microsoft YaHei" charset="0"/>
              </a:rPr>
              <a:t> humanos, religiosos, indígenas e </a:t>
            </a:r>
            <a:r>
              <a:rPr lang="es-ES" sz="2400" dirty="0" err="1">
                <a:solidFill>
                  <a:srgbClr val="FFFFFF"/>
                </a:solidFill>
                <a:latin typeface="Arial" charset="0"/>
                <a:ea typeface="Microsoft YaHei" charset="0"/>
                <a:cs typeface="Microsoft YaHei" charset="0"/>
              </a:rPr>
              <a:t>organizações</a:t>
            </a:r>
            <a:r>
              <a:rPr lang="es-ES" sz="2400" dirty="0">
                <a:solidFill>
                  <a:srgbClr val="FFFFFF"/>
                </a:solidFill>
                <a:latin typeface="Arial" charset="0"/>
                <a:ea typeface="Microsoft YaHei" charset="0"/>
                <a:cs typeface="Microsoft YaHei" charset="0"/>
              </a:rPr>
              <a:t> </a:t>
            </a:r>
            <a:r>
              <a:rPr lang="es-ES" sz="2400" dirty="0" err="1">
                <a:solidFill>
                  <a:srgbClr val="FFFFFF"/>
                </a:solidFill>
                <a:latin typeface="Arial" charset="0"/>
                <a:ea typeface="Microsoft YaHei" charset="0"/>
                <a:cs typeface="Microsoft YaHei" charset="0"/>
              </a:rPr>
              <a:t>sociais</a:t>
            </a:r>
            <a:r>
              <a:rPr lang="es-ES" sz="2400" dirty="0">
                <a:solidFill>
                  <a:srgbClr val="FFFFFF"/>
                </a:solidFill>
                <a:latin typeface="Arial" charset="0"/>
                <a:ea typeface="Microsoft YaHei" charset="0"/>
                <a:cs typeface="Microsoft YaHei" charset="0"/>
              </a:rPr>
              <a:t> somos os que conformamos a red. </a:t>
            </a:r>
            <a:br>
              <a:rPr lang="es-ES" sz="2400" dirty="0">
                <a:solidFill>
                  <a:srgbClr val="FFFFFF"/>
                </a:solidFill>
                <a:latin typeface="Arial" charset="0"/>
                <a:ea typeface="Microsoft YaHei" charset="0"/>
                <a:cs typeface="Microsoft YaHei" charset="0"/>
              </a:rPr>
            </a:br>
            <a:endParaRPr lang="es-ES" sz="2400" dirty="0">
              <a:solidFill>
                <a:srgbClr val="FFFFFF"/>
              </a:solidFill>
              <a:latin typeface="Arial" charset="0"/>
              <a:ea typeface="Microsoft YaHei" charset="0"/>
              <a:cs typeface="Microsoft YaHei" charset="0"/>
            </a:endParaRPr>
          </a:p>
        </p:txBody>
      </p:sp>
      <p:sp>
        <p:nvSpPr>
          <p:cNvPr id="28675" name="Text Box 3"/>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C7E1FE4-728F-45FA-92D5-81A0203B9AE3}"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28676" name="Text Box 4"/>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09FDF0C-F187-4908-B20B-F46EE9F9E321}"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es-ES" sz="1400">
              <a:solidFill>
                <a:srgbClr val="FFFFFF"/>
              </a:solidFill>
              <a:ea typeface="Microsoft YaHei" charset="0"/>
              <a:cs typeface="Microsoft YaHei" charset="0"/>
            </a:endParaRPr>
          </a:p>
        </p:txBody>
      </p:sp>
      <p:pic>
        <p:nvPicPr>
          <p:cNvPr id="28677" name="Picture 5"/>
          <p:cNvPicPr>
            <a:picLocks noChangeAspect="1" noChangeArrowheads="1"/>
          </p:cNvPicPr>
          <p:nvPr/>
        </p:nvPicPr>
        <p:blipFill>
          <a:blip r:embed="rId3" cstate="print"/>
          <a:srcRect/>
          <a:stretch>
            <a:fillRect/>
          </a:stretch>
        </p:blipFill>
        <p:spPr bwMode="auto">
          <a:xfrm>
            <a:off x="539750" y="404813"/>
            <a:ext cx="1692275" cy="1484312"/>
          </a:xfrm>
          <a:prstGeom prst="rect">
            <a:avLst/>
          </a:prstGeom>
          <a:blipFill dpi="0" rotWithShape="0">
            <a:blip r:embed="rId4" cstate="print"/>
            <a:srcRect/>
            <a:tile tx="0" ty="0" sx="100000" sy="100000" flip="none" algn="tl"/>
          </a:blip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40A0DE4-57C9-4BED-990C-E5BE821808F7}"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20482"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8EF9A18-3072-4FC1-9B7F-9C3981F3AEDB}"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es-ES" sz="1400">
              <a:solidFill>
                <a:srgbClr val="FFFFFF"/>
              </a:solidFill>
              <a:ea typeface="Microsoft YaHei" charset="0"/>
              <a:cs typeface="Microsoft YaHei" charset="0"/>
            </a:endParaRPr>
          </a:p>
        </p:txBody>
      </p:sp>
      <p:sp>
        <p:nvSpPr>
          <p:cNvPr id="20483" name="Text Box 3"/>
          <p:cNvSpPr txBox="1">
            <a:spLocks noChangeArrowheads="1"/>
          </p:cNvSpPr>
          <p:nvPr/>
        </p:nvSpPr>
        <p:spPr bwMode="auto">
          <a:xfrm>
            <a:off x="533400" y="4572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sz="4400" b="1">
                <a:solidFill>
                  <a:srgbClr val="FFCC66"/>
                </a:solidFill>
                <a:effectLst>
                  <a:outerShdw blurRad="38100" dist="38100" dir="2700000" algn="tl">
                    <a:srgbClr val="FFFFFF"/>
                  </a:outerShdw>
                </a:effectLst>
                <a:latin typeface="Arial" charset="0"/>
                <a:ea typeface="Microsoft YaHei" charset="0"/>
                <a:cs typeface="Microsoft YaHei" charset="0"/>
              </a:rPr>
              <a:t>MINUTOS ANTES DO TRIUNFO</a:t>
            </a:r>
          </a:p>
        </p:txBody>
      </p:sp>
      <p:sp>
        <p:nvSpPr>
          <p:cNvPr id="20484" name="Text Box 4"/>
          <p:cNvSpPr txBox="1">
            <a:spLocks noChangeArrowheads="1"/>
          </p:cNvSpPr>
          <p:nvPr/>
        </p:nvSpPr>
        <p:spPr bwMode="auto">
          <a:xfrm>
            <a:off x="685800" y="4368800"/>
            <a:ext cx="7772400" cy="1296988"/>
          </a:xfrm>
          <a:prstGeom prst="rect">
            <a:avLst/>
          </a:prstGeom>
          <a:noFill/>
          <a:ln w="9525" cap="flat">
            <a:noFill/>
            <a:round/>
            <a:headEnd/>
            <a:tailEnd/>
          </a:ln>
          <a:effectLst/>
        </p:spPr>
        <p:txBody>
          <a:bodyPr/>
          <a:lstStyle/>
          <a:p>
            <a:pPr marL="339725" indent="-339725">
              <a:lnSpc>
                <a:spcPct val="80000"/>
              </a:lnSpc>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b="1">
                <a:solidFill>
                  <a:srgbClr val="FFFFFF"/>
                </a:solidFill>
                <a:latin typeface="Arial" charset="0"/>
                <a:ea typeface="Microsoft YaHei" charset="0"/>
                <a:cs typeface="Microsoft YaHei" charset="0"/>
              </a:rPr>
              <a:t>A FFOSE (Federação de Funcionários da OSE)</a:t>
            </a:r>
          </a:p>
          <a:p>
            <a:pPr marL="339725" indent="-339725">
              <a:lnSpc>
                <a:spcPct val="80000"/>
              </a:lnSpc>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b="1">
                <a:solidFill>
                  <a:srgbClr val="FFFFFF"/>
                </a:solidFill>
                <a:latin typeface="Arial" charset="0"/>
                <a:ea typeface="Microsoft YaHei" charset="0"/>
                <a:cs typeface="Microsoft YaHei" charset="0"/>
              </a:rPr>
              <a:t>Sede da CNDAV.</a:t>
            </a:r>
          </a:p>
          <a:p>
            <a:pPr marL="339725" indent="-339725">
              <a:lnSpc>
                <a:spcPct val="80000"/>
              </a:lnSpc>
              <a:spcBef>
                <a:spcPts val="5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UY" sz="2000" b="1">
                <a:solidFill>
                  <a:srgbClr val="FFFFFF"/>
                </a:solidFill>
                <a:latin typeface="Arial" charset="0"/>
                <a:ea typeface="Microsoft YaHei" charset="0"/>
                <a:cs typeface="Microsoft YaHei" charset="0"/>
              </a:rPr>
              <a:t>POVO URUGUAIO REFORMOU A CONSTITUIÇÃO POR  64.7%  dos votos no dia 31 de Outubro de 2004</a:t>
            </a:r>
          </a:p>
        </p:txBody>
      </p:sp>
      <p:pic>
        <p:nvPicPr>
          <p:cNvPr id="20485" name="Picture 5"/>
          <p:cNvPicPr>
            <a:picLocks noChangeAspect="1" noChangeArrowheads="1"/>
          </p:cNvPicPr>
          <p:nvPr/>
        </p:nvPicPr>
        <p:blipFill>
          <a:blip r:embed="rId3" cstate="print"/>
          <a:srcRect/>
          <a:stretch>
            <a:fillRect/>
          </a:stretch>
        </p:blipFill>
        <p:spPr bwMode="auto">
          <a:xfrm>
            <a:off x="1216025" y="1981200"/>
            <a:ext cx="2752725" cy="1982788"/>
          </a:xfrm>
          <a:prstGeom prst="rect">
            <a:avLst/>
          </a:prstGeom>
          <a:noFill/>
          <a:ln w="9525" cap="flat">
            <a:noFill/>
            <a:round/>
            <a:headEnd/>
            <a:tailEnd/>
          </a:ln>
          <a:effectLst/>
        </p:spPr>
      </p:pic>
      <p:pic>
        <p:nvPicPr>
          <p:cNvPr id="20486" name="Picture 6"/>
          <p:cNvPicPr>
            <a:picLocks noChangeAspect="1" noChangeArrowheads="1"/>
          </p:cNvPicPr>
          <p:nvPr/>
        </p:nvPicPr>
        <p:blipFill>
          <a:blip r:embed="rId4" cstate="print"/>
          <a:srcRect/>
          <a:stretch>
            <a:fillRect/>
          </a:stretch>
        </p:blipFill>
        <p:spPr bwMode="auto">
          <a:xfrm>
            <a:off x="5175250" y="1981200"/>
            <a:ext cx="2752725" cy="1982788"/>
          </a:xfrm>
          <a:prstGeom prst="rect">
            <a:avLst/>
          </a:prstGeom>
          <a:noFill/>
          <a:ln w="9525" cap="flat">
            <a:noFill/>
            <a:round/>
            <a:headEnd/>
            <a:tailEnd/>
          </a:ln>
          <a:effectLst/>
        </p:spPr>
      </p:pic>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1505"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7EEF00B-31B5-4F17-A295-3C0090E99B7C}"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21506"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057CE81-B57F-4927-B20B-166A45117A28}"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21</a:t>
            </a:fld>
            <a:endParaRPr lang="es-ES" sz="1400">
              <a:solidFill>
                <a:srgbClr val="FFFFFF"/>
              </a:solidFill>
              <a:ea typeface="Microsoft YaHei" charset="0"/>
              <a:cs typeface="Microsoft YaHei" charset="0"/>
            </a:endParaRPr>
          </a:p>
        </p:txBody>
      </p:sp>
      <p:sp>
        <p:nvSpPr>
          <p:cNvPr id="21507" name="Text Box 3"/>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sz="4000">
                <a:solidFill>
                  <a:srgbClr val="FFCC66"/>
                </a:solidFill>
                <a:effectLst>
                  <a:outerShdw blurRad="38100" dist="38100" dir="2700000" algn="tl">
                    <a:srgbClr val="FFFFFF"/>
                  </a:outerShdw>
                </a:effectLst>
                <a:latin typeface="Arial" charset="0"/>
                <a:ea typeface="Microsoft YaHei" charset="0"/>
                <a:cs typeface="Microsoft YaHei" charset="0"/>
              </a:rPr>
              <a:t>O povo defendeu os serviços públicos de água potável</a:t>
            </a:r>
          </a:p>
        </p:txBody>
      </p:sp>
      <p:sp>
        <p:nvSpPr>
          <p:cNvPr id="21508" name="Text Box 4"/>
          <p:cNvSpPr txBox="1">
            <a:spLocks noChangeArrowheads="1"/>
          </p:cNvSpPr>
          <p:nvPr/>
        </p:nvSpPr>
        <p:spPr bwMode="auto">
          <a:xfrm>
            <a:off x="685800" y="1981200"/>
            <a:ext cx="7772400" cy="4114800"/>
          </a:xfrm>
          <a:prstGeom prst="rect">
            <a:avLst/>
          </a:prstGeom>
          <a:noFill/>
          <a:ln w="9525" cap="flat">
            <a:noFill/>
            <a:round/>
            <a:headEnd/>
            <a:tailEnd/>
          </a:ln>
          <a:effectLst/>
        </p:spPr>
        <p:txBody>
          <a:bodyPr/>
          <a:lstStyle/>
          <a:p>
            <a:pPr marL="339725" indent="-339725">
              <a:spcBef>
                <a:spcPts val="6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ES" sz="2400">
                <a:solidFill>
                  <a:srgbClr val="FFFFFF"/>
                </a:solidFill>
                <a:latin typeface="Arial" charset="0"/>
                <a:ea typeface="Microsoft YaHei" charset="0"/>
                <a:cs typeface="Microsoft YaHei" charset="0"/>
              </a:rPr>
              <a:t>Temos um mandato constitucional e o desafio histórico de cumpri-lo.</a:t>
            </a:r>
            <a:br>
              <a:rPr lang="es-ES" sz="2400">
                <a:solidFill>
                  <a:srgbClr val="FFFFFF"/>
                </a:solidFill>
                <a:latin typeface="Arial" charset="0"/>
                <a:ea typeface="Microsoft YaHei" charset="0"/>
                <a:cs typeface="Microsoft YaHei" charset="0"/>
              </a:rPr>
            </a:br>
            <a:r>
              <a:rPr lang="es-ES" sz="2400">
                <a:solidFill>
                  <a:srgbClr val="FFFFFF"/>
                </a:solidFill>
                <a:latin typeface="Arial" charset="0"/>
                <a:ea typeface="Microsoft YaHei" charset="0"/>
                <a:cs typeface="Microsoft YaHei" charset="0"/>
              </a:rPr>
              <a:t/>
            </a:r>
            <a:br>
              <a:rPr lang="es-ES" sz="2400">
                <a:solidFill>
                  <a:srgbClr val="FFFFFF"/>
                </a:solidFill>
                <a:latin typeface="Arial" charset="0"/>
                <a:ea typeface="Microsoft YaHei" charset="0"/>
                <a:cs typeface="Microsoft YaHei" charset="0"/>
              </a:rPr>
            </a:br>
            <a:r>
              <a:rPr lang="es-ES" sz="2400">
                <a:solidFill>
                  <a:srgbClr val="FFFFFF"/>
                </a:solidFill>
                <a:latin typeface="Arial" charset="0"/>
                <a:ea typeface="Microsoft YaHei" charset="0"/>
                <a:cs typeface="Microsoft YaHei" charset="0"/>
              </a:rPr>
              <a:t>Não se trata somente de manteer os serviços que prestavan as concessionárias, mas sim que se trata de melhorá-los. O.S.E. tem que fazê-lo MUITO BEM, MAIS QUE BEM!!!</a:t>
            </a:r>
            <a:br>
              <a:rPr lang="es-ES" sz="2400">
                <a:solidFill>
                  <a:srgbClr val="FFFFFF"/>
                </a:solidFill>
                <a:latin typeface="Arial" charset="0"/>
                <a:ea typeface="Microsoft YaHei" charset="0"/>
                <a:cs typeface="Microsoft YaHei" charset="0"/>
              </a:rPr>
            </a:br>
            <a:r>
              <a:rPr lang="es-ES" sz="2400">
                <a:solidFill>
                  <a:srgbClr val="FFFFFF"/>
                </a:solidFill>
                <a:latin typeface="Arial" charset="0"/>
                <a:ea typeface="Microsoft YaHei" charset="0"/>
                <a:cs typeface="Microsoft YaHei" charset="0"/>
              </a:rPr>
              <a:t/>
            </a:r>
            <a:br>
              <a:rPr lang="es-ES" sz="2400">
                <a:solidFill>
                  <a:srgbClr val="FFFFFF"/>
                </a:solidFill>
                <a:latin typeface="Arial" charset="0"/>
                <a:ea typeface="Microsoft YaHei" charset="0"/>
                <a:cs typeface="Microsoft YaHei" charset="0"/>
              </a:rPr>
            </a:br>
            <a:r>
              <a:rPr lang="es-ES" sz="2400">
                <a:solidFill>
                  <a:srgbClr val="FFFFFF"/>
                </a:solidFill>
                <a:latin typeface="Arial" charset="0"/>
                <a:ea typeface="Microsoft YaHei" charset="0"/>
                <a:cs typeface="Microsoft YaHei" charset="0"/>
              </a:rPr>
              <a:t>Devemos demonstrar que a gestião pública da Água Potável e Saneamento é a adequada para nosso País.   </a:t>
            </a:r>
          </a:p>
        </p:txBody>
      </p:sp>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A00EE2E-2652-43E1-949C-920BB9D82FE9}"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22530"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5D21590-0D80-4C19-B5A3-EEBF061D71DA}"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22</a:t>
            </a:fld>
            <a:endParaRPr lang="es-ES" sz="1400">
              <a:solidFill>
                <a:srgbClr val="FFFFFF"/>
              </a:solidFill>
              <a:ea typeface="Microsoft YaHei" charset="0"/>
              <a:cs typeface="Microsoft YaHei" charset="0"/>
            </a:endParaRPr>
          </a:p>
        </p:txBody>
      </p:sp>
      <p:sp>
        <p:nvSpPr>
          <p:cNvPr id="22531" name="Text Box 3"/>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800">
                <a:solidFill>
                  <a:srgbClr val="FFCC66"/>
                </a:solidFill>
                <a:effectLst>
                  <a:outerShdw blurRad="38100" dist="38100" dir="2700000" algn="tl">
                    <a:srgbClr val="FFFFFF"/>
                  </a:outerShdw>
                </a:effectLst>
                <a:latin typeface="Arial" charset="0"/>
                <a:ea typeface="Microsoft YaHei" charset="0"/>
                <a:cs typeface="Microsoft YaHei" charset="0"/>
              </a:rPr>
              <a:t>O 8 de Outubro de 2005: URAGUA deixa o Uruguai</a:t>
            </a:r>
          </a:p>
        </p:txBody>
      </p:sp>
      <p:sp>
        <p:nvSpPr>
          <p:cNvPr id="22532" name="Text Box 4"/>
          <p:cNvSpPr txBox="1">
            <a:spLocks noChangeArrowheads="1"/>
          </p:cNvSpPr>
          <p:nvPr/>
        </p:nvSpPr>
        <p:spPr bwMode="auto">
          <a:xfrm>
            <a:off x="685800" y="1981200"/>
            <a:ext cx="7772400" cy="4114800"/>
          </a:xfrm>
          <a:prstGeom prst="rect">
            <a:avLst/>
          </a:prstGeom>
          <a:noFill/>
          <a:ln w="9525" cap="flat">
            <a:noFill/>
            <a:round/>
            <a:headEnd/>
            <a:tailEnd/>
          </a:ln>
          <a:effectLst/>
        </p:spPr>
        <p:txBody>
          <a:bodyPr/>
          <a:lstStyle/>
          <a:p>
            <a:pPr marL="341313" indent="-339725">
              <a:spcBef>
                <a:spcPts val="700"/>
              </a:spcBef>
              <a:buClrTx/>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sz="2800">
                <a:solidFill>
                  <a:srgbClr val="FFFFFF"/>
                </a:solidFill>
                <a:latin typeface="Arial" charset="0"/>
                <a:ea typeface="Microsoft YaHei" charset="0"/>
                <a:cs typeface="Microsoft YaHei" charset="0"/>
              </a:rPr>
              <a:t>Por descumprimento do contrato, o governo uruguaio chega a um acordo ´´amigável´´¨.</a:t>
            </a:r>
          </a:p>
          <a:p>
            <a:pPr marL="341313" indent="-339725">
              <a:spcBef>
                <a:spcPts val="7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2800">
              <a:solidFill>
                <a:srgbClr val="FFFFFF"/>
              </a:solidFill>
              <a:latin typeface="Arial" charset="0"/>
              <a:ea typeface="Microsoft YaHei" charset="0"/>
              <a:cs typeface="Microsoft YaHei" charset="0"/>
            </a:endParaRPr>
          </a:p>
          <a:p>
            <a:pPr marL="339725" indent="-338138">
              <a:spcBef>
                <a:spcPts val="7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sz="2800">
                <a:solidFill>
                  <a:srgbClr val="FFFFFF"/>
                </a:solidFill>
                <a:latin typeface="Arial" charset="0"/>
                <a:ea typeface="Microsoft YaHei" charset="0"/>
                <a:cs typeface="Microsoft YaHei" charset="0"/>
              </a:rPr>
              <a:t>Se cria a UGD (Unidade de Gestão Descentralizada) integrada pelo OSE e pela Intendência de Maldonado.</a:t>
            </a:r>
          </a:p>
          <a:p>
            <a:pPr marL="341313" indent="-339725">
              <a:spcBef>
                <a:spcPts val="7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2800">
              <a:solidFill>
                <a:srgbClr val="FFFFFF"/>
              </a:solidFill>
              <a:latin typeface="Arial" charset="0"/>
              <a:ea typeface="Microsoft YaHei" charset="0"/>
              <a:cs typeface="Microsoft YaHei" charset="0"/>
            </a:endParaRPr>
          </a:p>
          <a:p>
            <a:pPr marL="339725" indent="-338138">
              <a:spcBef>
                <a:spcPts val="7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sz="2800">
                <a:solidFill>
                  <a:srgbClr val="FFFFFF"/>
                </a:solidFill>
                <a:latin typeface="Arial" charset="0"/>
                <a:ea typeface="Microsoft YaHei" charset="0"/>
                <a:cs typeface="Microsoft YaHei" charset="0"/>
              </a:rPr>
              <a:t>Apesar de cumprir com a Reforma, não integra ¨subsídio cruzado¨.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B05DF6B-CA15-45FF-A16E-1DD46A6A8936}"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23554"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69FE46D-6090-4C5C-B622-BCE593A9BC2A}"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23</a:t>
            </a:fld>
            <a:endParaRPr lang="es-ES" sz="1400">
              <a:solidFill>
                <a:srgbClr val="FFFFFF"/>
              </a:solidFill>
              <a:ea typeface="Microsoft YaHei" charset="0"/>
              <a:cs typeface="Microsoft YaHei" charset="0"/>
            </a:endParaRPr>
          </a:p>
        </p:txBody>
      </p:sp>
      <p:sp>
        <p:nvSpPr>
          <p:cNvPr id="23555" name="Text Box 3"/>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000" b="1">
                <a:solidFill>
                  <a:srgbClr val="FFCC66"/>
                </a:solidFill>
                <a:effectLst>
                  <a:outerShdw blurRad="38100" dist="38100" dir="2700000" algn="tl">
                    <a:srgbClr val="FFFFFF"/>
                  </a:outerShdw>
                </a:effectLst>
                <a:latin typeface="Arial" charset="0"/>
                <a:ea typeface="Microsoft YaHei" charset="0"/>
                <a:cs typeface="Microsoft YaHei" charset="0"/>
              </a:rPr>
              <a:t/>
            </a:r>
            <a:br>
              <a:rPr lang="es-ES" sz="3000" b="1">
                <a:solidFill>
                  <a:srgbClr val="FFCC66"/>
                </a:solidFill>
                <a:effectLst>
                  <a:outerShdw blurRad="38100" dist="38100" dir="2700000" algn="tl">
                    <a:srgbClr val="FFFFFF"/>
                  </a:outerShdw>
                </a:effectLst>
                <a:latin typeface="Arial" charset="0"/>
                <a:ea typeface="Microsoft YaHei" charset="0"/>
                <a:cs typeface="Microsoft YaHei" charset="0"/>
              </a:rPr>
            </a:br>
            <a:r>
              <a:rPr lang="es-ES" sz="3000" b="1">
                <a:solidFill>
                  <a:srgbClr val="FFCC66"/>
                </a:solidFill>
                <a:effectLst>
                  <a:outerShdw blurRad="38100" dist="38100" dir="2700000" algn="tl">
                    <a:srgbClr val="FFFFFF"/>
                  </a:outerShdw>
                </a:effectLst>
                <a:latin typeface="Arial" charset="0"/>
                <a:ea typeface="Microsoft YaHei" charset="0"/>
                <a:cs typeface="Microsoft YaHei" charset="0"/>
              </a:rPr>
              <a:t>O 8 de Setembro de 2006 , o Estado uruguayo compra 60% das ações de Aguas de la Costa – Suez.</a:t>
            </a:r>
            <a:r>
              <a:rPr lang="es-ES" sz="3000">
                <a:solidFill>
                  <a:srgbClr val="FFCC66"/>
                </a:solidFill>
                <a:effectLst>
                  <a:outerShdw blurRad="38100" dist="38100" dir="2700000" algn="tl">
                    <a:srgbClr val="FFFFFF"/>
                  </a:outerShdw>
                </a:effectLst>
                <a:latin typeface="Arial" charset="0"/>
                <a:ea typeface="Microsoft YaHei" charset="0"/>
                <a:cs typeface="Microsoft YaHei" charset="0"/>
              </a:rPr>
              <a:t>   </a:t>
            </a:r>
            <a:br>
              <a:rPr lang="es-ES" sz="3000">
                <a:solidFill>
                  <a:srgbClr val="FFCC66"/>
                </a:solidFill>
                <a:effectLst>
                  <a:outerShdw blurRad="38100" dist="38100" dir="2700000" algn="tl">
                    <a:srgbClr val="FFFFFF"/>
                  </a:outerShdw>
                </a:effectLst>
                <a:latin typeface="Arial" charset="0"/>
                <a:ea typeface="Microsoft YaHei" charset="0"/>
                <a:cs typeface="Microsoft YaHei" charset="0"/>
              </a:rPr>
            </a:br>
            <a:endParaRPr lang="es-ES" sz="3000">
              <a:solidFill>
                <a:srgbClr val="FFCC66"/>
              </a:solidFill>
              <a:effectLst>
                <a:outerShdw blurRad="38100" dist="38100" dir="2700000" algn="tl">
                  <a:srgbClr val="FFFFFF"/>
                </a:outerShdw>
              </a:effectLst>
              <a:latin typeface="Arial" charset="0"/>
              <a:ea typeface="Microsoft YaHei" charset="0"/>
              <a:cs typeface="Microsoft YaHei" charset="0"/>
            </a:endParaRPr>
          </a:p>
        </p:txBody>
      </p:sp>
      <p:sp>
        <p:nvSpPr>
          <p:cNvPr id="23556" name="Text Box 4"/>
          <p:cNvSpPr txBox="1">
            <a:spLocks noChangeArrowheads="1"/>
          </p:cNvSpPr>
          <p:nvPr/>
        </p:nvSpPr>
        <p:spPr bwMode="auto">
          <a:xfrm>
            <a:off x="685800" y="1981200"/>
            <a:ext cx="7772400" cy="4114800"/>
          </a:xfrm>
          <a:prstGeom prst="rect">
            <a:avLst/>
          </a:prstGeom>
          <a:noFill/>
          <a:ln w="9525" cap="flat">
            <a:noFill/>
            <a:round/>
            <a:headEnd/>
            <a:tailEnd/>
          </a:ln>
          <a:effectLst/>
        </p:spPr>
        <p:txBody>
          <a:bodyPr/>
          <a:lstStyle/>
          <a:p>
            <a:pPr marL="341313" indent="-339725">
              <a:spcBef>
                <a:spcPts val="7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2800">
              <a:solidFill>
                <a:srgbClr val="FFFFFF"/>
              </a:solidFill>
              <a:latin typeface="Arial" charset="0"/>
              <a:ea typeface="Microsoft YaHei" charset="0"/>
              <a:cs typeface="Microsoft YaHei" charset="0"/>
            </a:endParaRPr>
          </a:p>
          <a:p>
            <a:pPr marL="339725" indent="-338138">
              <a:spcBef>
                <a:spcPts val="7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sz="2800">
                <a:solidFill>
                  <a:srgbClr val="FFFFFF"/>
                </a:solidFill>
                <a:latin typeface="Arial" charset="0"/>
                <a:ea typeface="Microsoft YaHei" charset="0"/>
                <a:cs typeface="Microsoft YaHei" charset="0"/>
              </a:rPr>
              <a:t>Pela Lei 18003, de 14-08-2006, se autoriza a compra de 100% das ações.</a:t>
            </a:r>
          </a:p>
          <a:p>
            <a:pPr marL="341313" indent="-339725">
              <a:spcBef>
                <a:spcPts val="7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2800">
              <a:solidFill>
                <a:srgbClr val="FFFFFF"/>
              </a:solidFill>
              <a:latin typeface="Arial" charset="0"/>
              <a:ea typeface="Microsoft YaHei" charset="0"/>
              <a:cs typeface="Microsoft YaHei" charset="0"/>
            </a:endParaRPr>
          </a:p>
          <a:p>
            <a:pPr marL="339725" indent="-338138">
              <a:spcBef>
                <a:spcPts val="7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sz="2800">
                <a:solidFill>
                  <a:srgbClr val="FFFFFF"/>
                </a:solidFill>
                <a:latin typeface="Arial" charset="0"/>
                <a:ea typeface="Microsoft YaHei" charset="0"/>
                <a:cs typeface="Microsoft YaHei" charset="0"/>
              </a:rPr>
              <a:t>A Suez vende 60%. Cria-se Aguas de la Costa S.A.</a:t>
            </a:r>
          </a:p>
          <a:p>
            <a:pPr marL="341313" indent="-339725">
              <a:spcBef>
                <a:spcPts val="7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2800">
              <a:solidFill>
                <a:srgbClr val="FFFFFF"/>
              </a:solidFill>
              <a:latin typeface="Arial" charset="0"/>
              <a:ea typeface="Microsoft YaHei" charset="0"/>
              <a:cs typeface="Microsoft YaHei" charset="0"/>
            </a:endParaRPr>
          </a:p>
          <a:p>
            <a:pPr marL="339725" indent="-338138">
              <a:spcBef>
                <a:spcPts val="7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pt-BR" sz="2800">
                <a:solidFill>
                  <a:srgbClr val="FFFFFF"/>
                </a:solidFill>
                <a:latin typeface="Arial" charset="0"/>
                <a:ea typeface="Microsoft YaHei" charset="0"/>
                <a:cs typeface="Microsoft YaHei" charset="0"/>
              </a:rPr>
              <a:t>Os 40% restantes continuam nas mãos de capitais privados nacionais.  </a:t>
            </a:r>
          </a:p>
          <a:p>
            <a:pPr marL="341313" indent="-339725">
              <a:spcBef>
                <a:spcPts val="7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pt-BR" sz="2800">
              <a:solidFill>
                <a:srgbClr val="FFFFFF"/>
              </a:solidFill>
              <a:latin typeface="Arial" charset="0"/>
              <a:ea typeface="Microsoft YaHei" charset="0"/>
              <a:cs typeface="Microsoft YaHe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820078F-270F-4019-A8DC-CBEE220A8E68}"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24578"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7203EF1-C3D4-4A1B-B16D-AC1F948CA495}"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24</a:t>
            </a:fld>
            <a:endParaRPr lang="es-ES" sz="1400">
              <a:solidFill>
                <a:srgbClr val="FFFFFF"/>
              </a:solidFill>
              <a:ea typeface="Microsoft YaHei" charset="0"/>
              <a:cs typeface="Microsoft YaHei" charset="0"/>
            </a:endParaRPr>
          </a:p>
        </p:txBody>
      </p:sp>
      <p:sp>
        <p:nvSpPr>
          <p:cNvPr id="24579" name="Text Box 3"/>
          <p:cNvSpPr txBox="1">
            <a:spLocks noChangeArrowheads="1"/>
          </p:cNvSpPr>
          <p:nvPr/>
        </p:nvSpPr>
        <p:spPr bwMode="auto">
          <a:xfrm>
            <a:off x="685800" y="609600"/>
            <a:ext cx="7772400" cy="914400"/>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600" b="1">
                <a:solidFill>
                  <a:srgbClr val="FFCC66"/>
                </a:solidFill>
                <a:effectLst>
                  <a:outerShdw blurRad="38100" dist="38100" dir="2700000" algn="tl">
                    <a:srgbClr val="FFFFFF"/>
                  </a:outerShdw>
                </a:effectLst>
                <a:latin typeface="Arial" charset="0"/>
                <a:ea typeface="Microsoft YaHei" charset="0"/>
                <a:cs typeface="Microsoft YaHei" charset="0"/>
              </a:rPr>
              <a:t>URUGUAI LIVRE DAS MULTINACIONAIS DA ÁGUA POTÁVEL</a:t>
            </a:r>
          </a:p>
        </p:txBody>
      </p:sp>
      <p:pic>
        <p:nvPicPr>
          <p:cNvPr id="24580" name="Picture 4"/>
          <p:cNvPicPr>
            <a:picLocks noChangeAspect="1" noChangeArrowheads="1"/>
          </p:cNvPicPr>
          <p:nvPr/>
        </p:nvPicPr>
        <p:blipFill>
          <a:blip r:embed="rId3" cstate="print"/>
          <a:srcRect/>
          <a:stretch>
            <a:fillRect/>
          </a:stretch>
        </p:blipFill>
        <p:spPr bwMode="auto">
          <a:xfrm>
            <a:off x="1524000" y="2057400"/>
            <a:ext cx="6553200" cy="4038600"/>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5601"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7A54FD8-37AB-4C9D-B2E3-975C17EAAB36}"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25602"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82B7D6B-7B33-4A10-A53A-45C0FC31263B}"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25</a:t>
            </a:fld>
            <a:endParaRPr lang="es-ES" sz="1400">
              <a:solidFill>
                <a:srgbClr val="FFFFFF"/>
              </a:solidFill>
              <a:ea typeface="Microsoft YaHei" charset="0"/>
              <a:cs typeface="Microsoft YaHei" charset="0"/>
            </a:endParaRPr>
          </a:p>
        </p:txBody>
      </p:sp>
      <p:sp>
        <p:nvSpPr>
          <p:cNvPr id="25603" name="Text Box 3"/>
          <p:cNvSpPr txBox="1">
            <a:spLocks noChangeArrowheads="1"/>
          </p:cNvSpPr>
          <p:nvPr/>
        </p:nvSpPr>
        <p:spPr bwMode="auto">
          <a:xfrm>
            <a:off x="685800" y="188913"/>
            <a:ext cx="7772400" cy="1563687"/>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MX" sz="3600">
                <a:solidFill>
                  <a:srgbClr val="FFCC66"/>
                </a:solidFill>
                <a:effectLst>
                  <a:outerShdw blurRad="38100" dist="38100" dir="2700000" algn="tl">
                    <a:srgbClr val="FFFFFF"/>
                  </a:outerShdw>
                </a:effectLst>
                <a:latin typeface="Arial" charset="0"/>
                <a:ea typeface="Microsoft YaHei" charset="0"/>
                <a:cs typeface="Microsoft YaHei" charset="0"/>
              </a:rPr>
              <a:t>Janeiro de 2006 cria-se a DINAGUA (Direção Nacional de Água e Saneamento)</a:t>
            </a:r>
          </a:p>
        </p:txBody>
      </p:sp>
      <p:sp>
        <p:nvSpPr>
          <p:cNvPr id="25604" name="Text Box 4"/>
          <p:cNvSpPr txBox="1">
            <a:spLocks noChangeArrowheads="1"/>
          </p:cNvSpPr>
          <p:nvPr/>
        </p:nvSpPr>
        <p:spPr bwMode="auto">
          <a:xfrm>
            <a:off x="685800" y="2133600"/>
            <a:ext cx="7772400" cy="3962400"/>
          </a:xfrm>
          <a:prstGeom prst="rect">
            <a:avLst/>
          </a:prstGeom>
          <a:noFill/>
          <a:ln w="9525" cap="flat">
            <a:noFill/>
            <a:round/>
            <a:headEnd/>
            <a:tailEnd/>
          </a:ln>
          <a:effectLst/>
        </p:spPr>
        <p:txBody>
          <a:bodyPr/>
          <a:lstStyle/>
          <a:p>
            <a:pPr marL="341313" indent="-339725">
              <a:lnSpc>
                <a:spcPct val="90000"/>
              </a:lnSpc>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sz="2400">
              <a:solidFill>
                <a:srgbClr val="FFFFFF"/>
              </a:solidFill>
              <a:latin typeface="Arial" charset="0"/>
              <a:ea typeface="Microsoft YaHei" charset="0"/>
              <a:cs typeface="Microsoft YaHei" charset="0"/>
            </a:endParaRPr>
          </a:p>
          <a:p>
            <a:pPr marL="339725" indent="-338138">
              <a:lnSpc>
                <a:spcPct val="90000"/>
              </a:lnSpc>
              <a:spcBef>
                <a:spcPts val="6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400">
                <a:solidFill>
                  <a:srgbClr val="FFFFFF"/>
                </a:solidFill>
                <a:latin typeface="Arial" charset="0"/>
                <a:ea typeface="Microsoft YaHei" charset="0"/>
                <a:cs typeface="Microsoft YaHei" charset="0"/>
              </a:rPr>
              <a:t>Dentro do Ministério de Habitação, Ordenamento Territorial e Meio Ambiente (Mvotma) com a tarefa de estabelecer as políticas nacionais de recursos hídricos, água potável e saneamento, como mandara a Constituição (art.47).</a:t>
            </a:r>
          </a:p>
          <a:p>
            <a:pPr marL="341313" indent="-339725">
              <a:lnSpc>
                <a:spcPct val="90000"/>
              </a:lnSpc>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sz="2400">
              <a:solidFill>
                <a:srgbClr val="FFFFFF"/>
              </a:solidFill>
              <a:latin typeface="Arial" charset="0"/>
              <a:ea typeface="Microsoft YaHei" charset="0"/>
              <a:cs typeface="Microsoft YaHei" charset="0"/>
            </a:endParaRPr>
          </a:p>
          <a:p>
            <a:pPr marL="339725" indent="-338138">
              <a:lnSpc>
                <a:spcPct val="90000"/>
              </a:lnSpc>
              <a:spcBef>
                <a:spcPts val="6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MX" sz="2400">
                <a:solidFill>
                  <a:srgbClr val="FFFFFF"/>
                </a:solidFill>
                <a:effectLst>
                  <a:outerShdw blurRad="38100" dist="38100" dir="2700000" algn="tl">
                    <a:srgbClr val="808080"/>
                  </a:outerShdw>
                </a:effectLst>
                <a:latin typeface="Arial" charset="0"/>
                <a:ea typeface="Microsoft YaHei" charset="0"/>
                <a:cs typeface="Microsoft YaHei" charset="0"/>
              </a:rPr>
              <a:t>Março/2006 começa o processo de criação da lei para a implementação da Reforma Constitucional no qual intervêm todos os atores envolvidos.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269A550-8D84-489C-8380-A7B0C062BA8A}"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26626"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2D9FDC4-EC27-4D3F-899E-251BA937461D}"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26</a:t>
            </a:fld>
            <a:endParaRPr lang="es-ES" sz="1400">
              <a:solidFill>
                <a:srgbClr val="FFFFFF"/>
              </a:solidFill>
              <a:ea typeface="Microsoft YaHei" charset="0"/>
              <a:cs typeface="Microsoft YaHei" charset="0"/>
            </a:endParaRPr>
          </a:p>
        </p:txBody>
      </p:sp>
      <p:sp>
        <p:nvSpPr>
          <p:cNvPr id="26627" name="Text Box 3"/>
          <p:cNvSpPr txBox="1">
            <a:spLocks noChangeArrowheads="1"/>
          </p:cNvSpPr>
          <p:nvPr/>
        </p:nvSpPr>
        <p:spPr bwMode="auto">
          <a:xfrm>
            <a:off x="323850" y="260350"/>
            <a:ext cx="8280400" cy="3024188"/>
          </a:xfrm>
          <a:prstGeom prst="rect">
            <a:avLst/>
          </a:prstGeom>
          <a:noFill/>
          <a:ln w="9525" cap="flat">
            <a:noFill/>
            <a:round/>
            <a:headEnd/>
            <a:tailEnd/>
          </a:ln>
          <a:effectLst/>
        </p:spPr>
        <p:txBody>
          <a:bodyPr lIns="92160" tIns="46080" rIns="92160" bIns="46080" anchor="ctr"/>
          <a:lstStyle/>
          <a:p>
            <a:pPr algn="ctr" eaLnBrk="0" hangingPunct="0">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200">
                <a:solidFill>
                  <a:srgbClr val="FFCC66"/>
                </a:solidFill>
                <a:latin typeface="Arial" charset="0"/>
                <a:ea typeface="Microsoft YaHei" charset="0"/>
                <a:cs typeface="Microsoft YaHei" charset="0"/>
              </a:rPr>
              <a:t>Em outubro de 2009 aprova-se a </a:t>
            </a:r>
            <a:r>
              <a:rPr lang="es-ES" sz="3200" b="1">
                <a:solidFill>
                  <a:srgbClr val="FFCC66"/>
                </a:solidFill>
                <a:latin typeface="Arial" charset="0"/>
                <a:ea typeface="Microsoft YaHei" charset="0"/>
                <a:cs typeface="Microsoft YaHei" charset="0"/>
              </a:rPr>
              <a:t>lei 18.610 </a:t>
            </a:r>
            <a:r>
              <a:rPr lang="es-ES" sz="3200">
                <a:solidFill>
                  <a:srgbClr val="FFCC66"/>
                </a:solidFill>
                <a:latin typeface="Arial" charset="0"/>
                <a:ea typeface="Microsoft YaHei" charset="0"/>
                <a:cs typeface="Microsoft YaHei" charset="0"/>
              </a:rPr>
              <a:t>“</a:t>
            </a:r>
            <a:r>
              <a:rPr lang="es-ES" sz="3200" b="1">
                <a:solidFill>
                  <a:srgbClr val="FFCC66"/>
                </a:solidFill>
                <a:latin typeface="Arial" charset="0"/>
                <a:ea typeface="Microsoft YaHei" charset="0"/>
                <a:cs typeface="Microsoft YaHei" charset="0"/>
              </a:rPr>
              <a:t>Lei de Águas</a:t>
            </a:r>
            <a:r>
              <a:rPr lang="es-ES" sz="3200">
                <a:solidFill>
                  <a:srgbClr val="FFCC66"/>
                </a:solidFill>
                <a:latin typeface="Arial" charset="0"/>
                <a:ea typeface="Microsoft YaHei" charset="0"/>
                <a:cs typeface="Microsoft YaHei" charset="0"/>
              </a:rPr>
              <a:t>” que regulamenta o artigo 47</a:t>
            </a:r>
            <a:br>
              <a:rPr lang="es-ES" sz="3200">
                <a:solidFill>
                  <a:srgbClr val="FFCC66"/>
                </a:solidFill>
                <a:latin typeface="Arial" charset="0"/>
                <a:ea typeface="Microsoft YaHei" charset="0"/>
                <a:cs typeface="Microsoft YaHei" charset="0"/>
              </a:rPr>
            </a:br>
            <a:r>
              <a:rPr lang="es-ES" sz="3200">
                <a:solidFill>
                  <a:srgbClr val="FFCC66"/>
                </a:solidFill>
                <a:latin typeface="Arial" charset="0"/>
                <a:ea typeface="Microsoft YaHei" charset="0"/>
                <a:cs typeface="Microsoft YaHei" charset="0"/>
              </a:rPr>
              <a:t/>
            </a:r>
            <a:br>
              <a:rPr lang="es-ES" sz="3200">
                <a:solidFill>
                  <a:srgbClr val="FFCC66"/>
                </a:solidFill>
                <a:latin typeface="Arial" charset="0"/>
                <a:ea typeface="Microsoft YaHei" charset="0"/>
                <a:cs typeface="Microsoft YaHei" charset="0"/>
              </a:rPr>
            </a:br>
            <a:r>
              <a:rPr lang="es-ES" sz="3200">
                <a:solidFill>
                  <a:srgbClr val="FFCC66"/>
                </a:solidFill>
                <a:latin typeface="Arial" charset="0"/>
                <a:ea typeface="Microsoft YaHei" charset="0"/>
                <a:cs typeface="Microsoft YaHei" charset="0"/>
              </a:rPr>
              <a:t>o </a:t>
            </a:r>
            <a:r>
              <a:rPr lang="es-ES" sz="2000">
                <a:solidFill>
                  <a:srgbClr val="FFCC66"/>
                </a:solidFill>
                <a:latin typeface="Arial" charset="0"/>
                <a:ea typeface="Microsoft YaHei" charset="0"/>
                <a:cs typeface="Microsoft YaHei" charset="0"/>
              </a:rPr>
              <a:t>objetivo da política nacional em matéria de água e saneamento é assegurar a universalidade do acesso aos mesmos</a:t>
            </a:r>
            <a:r>
              <a:rPr lang="es-ES">
                <a:solidFill>
                  <a:srgbClr val="FFCC66"/>
                </a:solidFill>
                <a:latin typeface="Arial" charset="0"/>
                <a:ea typeface="Microsoft YaHei" charset="0"/>
                <a:cs typeface="Microsoft YaHei" charset="0"/>
              </a:rPr>
              <a:t>.</a:t>
            </a:r>
            <a:r>
              <a:rPr lang="es-ES" sz="4000">
                <a:solidFill>
                  <a:srgbClr val="FFCC66"/>
                </a:solidFill>
                <a:latin typeface="Arial" charset="0"/>
                <a:ea typeface="Microsoft YaHei" charset="0"/>
                <a:cs typeface="Microsoft YaHei" charset="0"/>
              </a:rPr>
              <a:t> </a:t>
            </a:r>
            <a:br>
              <a:rPr lang="es-ES" sz="4000">
                <a:solidFill>
                  <a:srgbClr val="FFCC66"/>
                </a:solidFill>
                <a:latin typeface="Arial" charset="0"/>
                <a:ea typeface="Microsoft YaHei" charset="0"/>
                <a:cs typeface="Microsoft YaHei" charset="0"/>
              </a:rPr>
            </a:br>
            <a:endParaRPr lang="es-ES" sz="4000">
              <a:solidFill>
                <a:srgbClr val="FFCC66"/>
              </a:solidFill>
              <a:latin typeface="Arial" charset="0"/>
              <a:ea typeface="Microsoft YaHei" charset="0"/>
              <a:cs typeface="Microsoft YaHei" charset="0"/>
            </a:endParaRPr>
          </a:p>
        </p:txBody>
      </p:sp>
      <p:sp>
        <p:nvSpPr>
          <p:cNvPr id="26628" name="Text Box 4"/>
          <p:cNvSpPr txBox="1">
            <a:spLocks noChangeArrowheads="1"/>
          </p:cNvSpPr>
          <p:nvPr/>
        </p:nvSpPr>
        <p:spPr bwMode="auto">
          <a:xfrm>
            <a:off x="179388" y="2997200"/>
            <a:ext cx="8027987" cy="3860800"/>
          </a:xfrm>
          <a:prstGeom prst="rect">
            <a:avLst/>
          </a:prstGeom>
          <a:noFill/>
          <a:ln w="9525" cap="flat">
            <a:noFill/>
            <a:round/>
            <a:headEnd/>
            <a:tailEnd/>
          </a:ln>
          <a:effectLst/>
        </p:spPr>
        <p:txBody>
          <a:bodyPr/>
          <a:lstStyle/>
          <a:p>
            <a:pPr marL="341313" indent="-339725" eaLnBrk="0" hangingPunct="0">
              <a:lnSpc>
                <a:spcPct val="80000"/>
              </a:lnSpc>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sz="2400" b="1">
              <a:solidFill>
                <a:srgbClr val="FFFFFF"/>
              </a:solidFill>
              <a:latin typeface="Arial" charset="0"/>
              <a:ea typeface="Microsoft YaHei" charset="0"/>
              <a:cs typeface="Microsoft YaHei" charset="0"/>
            </a:endParaRPr>
          </a:p>
          <a:p>
            <a:pPr marL="339725" indent="-338138" eaLnBrk="0" hangingPunct="0">
              <a:lnSpc>
                <a:spcPct val="80000"/>
              </a:lnSpc>
              <a:spcBef>
                <a:spcPts val="6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400" b="1">
                <a:solidFill>
                  <a:srgbClr val="FFFFFF"/>
                </a:solidFill>
                <a:latin typeface="Arial" charset="0"/>
                <a:ea typeface="Microsoft YaHei" charset="0"/>
                <a:cs typeface="Microsoft YaHei" charset="0"/>
              </a:rPr>
              <a:t>Art. 14</a:t>
            </a:r>
            <a:r>
              <a:rPr lang="es-ES" sz="2400">
                <a:solidFill>
                  <a:srgbClr val="FFFFFF"/>
                </a:solidFill>
                <a:latin typeface="Arial" charset="0"/>
                <a:ea typeface="Microsoft YaHei" charset="0"/>
                <a:cs typeface="Microsoft YaHei" charset="0"/>
              </a:rPr>
              <a:t>: “O saneamento compreende o esgoto sanitário ou outros sistemas para evacuação, tratamento e disposição final de águas servidas”. </a:t>
            </a:r>
          </a:p>
          <a:p>
            <a:pPr marL="341313" indent="-339725" eaLnBrk="0" hangingPunct="0">
              <a:lnSpc>
                <a:spcPct val="80000"/>
              </a:lnSpc>
              <a:spcBef>
                <a:spcPts val="600"/>
              </a:spcBef>
              <a:buClrTx/>
              <a:buSzPct val="80000"/>
              <a:buFontTx/>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endParaRPr lang="es-ES" sz="2400">
              <a:solidFill>
                <a:srgbClr val="FFFFFF"/>
              </a:solidFill>
              <a:latin typeface="Arial" charset="0"/>
              <a:ea typeface="Microsoft YaHei" charset="0"/>
              <a:cs typeface="Microsoft YaHei" charset="0"/>
            </a:endParaRPr>
          </a:p>
          <a:p>
            <a:pPr marL="339725" indent="-338138" eaLnBrk="0" hangingPunct="0">
              <a:lnSpc>
                <a:spcPct val="80000"/>
              </a:lnSpc>
              <a:spcBef>
                <a:spcPts val="600"/>
              </a:spcBef>
              <a:buClr>
                <a:srgbClr val="3366FF"/>
              </a:buClr>
              <a:buSzPct val="80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s-ES" sz="2400" b="1">
                <a:solidFill>
                  <a:srgbClr val="FFFFFF"/>
                </a:solidFill>
                <a:latin typeface="Arial" charset="0"/>
                <a:ea typeface="Microsoft YaHei" charset="0"/>
                <a:cs typeface="Microsoft YaHei" charset="0"/>
              </a:rPr>
              <a:t>Art. 16</a:t>
            </a:r>
            <a:r>
              <a:rPr lang="es-ES" sz="2400">
                <a:solidFill>
                  <a:srgbClr val="FFFFFF"/>
                </a:solidFill>
                <a:latin typeface="Arial" charset="0"/>
                <a:ea typeface="Microsoft YaHei" charset="0"/>
                <a:cs typeface="Microsoft YaHei" charset="0"/>
              </a:rPr>
              <a:t>: “Se elaborará um Plano Nacional de Água Potável e </a:t>
            </a:r>
            <a:r>
              <a:rPr lang="es-ES" sz="2400">
                <a:solidFill>
                  <a:srgbClr val="FFFF00"/>
                </a:solidFill>
                <a:latin typeface="Arial" charset="0"/>
                <a:ea typeface="Microsoft YaHei" charset="0"/>
                <a:cs typeface="Microsoft YaHei" charset="0"/>
              </a:rPr>
              <a:t>Saneamento Integral</a:t>
            </a:r>
            <a:r>
              <a:rPr lang="es-ES" sz="2400">
                <a:solidFill>
                  <a:srgbClr val="FFFFFF"/>
                </a:solidFill>
                <a:latin typeface="Arial" charset="0"/>
                <a:ea typeface="Microsoft YaHei" charset="0"/>
                <a:cs typeface="Microsoft YaHei" charset="0"/>
              </a:rPr>
              <a:t>”. Se entende por S.I. o saneamento, drenagem e rede de esgoto pluvial e a coleta e disposição de resíduos sólidos.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685800" y="908050"/>
            <a:ext cx="7772400" cy="936625"/>
          </a:xfrm>
          <a:prstGeom prst="rect">
            <a:avLst/>
          </a:prstGeom>
          <a:noFill/>
          <a:ln w="9525" cap="flat">
            <a:noFill/>
            <a:round/>
            <a:headEnd/>
            <a:tailEnd/>
          </a:ln>
          <a:effectLst/>
        </p:spPr>
        <p:txBody>
          <a:bodyPr lIns="92160" tIns="46080" rIns="92160" bIns="46080" anchor="ctr"/>
          <a:lstStyle/>
          <a:p>
            <a:pPr algn="ctr" eaLnBrk="0" hangingPunct="0">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800" b="1">
                <a:solidFill>
                  <a:srgbClr val="FFCC66"/>
                </a:solidFill>
                <a:latin typeface="Arial" charset="0"/>
                <a:ea typeface="Microsoft YaHei" charset="0"/>
                <a:cs typeface="Microsoft YaHei" charset="0"/>
              </a:rPr>
              <a:t>CAPÍTULO VI</a:t>
            </a:r>
            <a:r>
              <a:rPr lang="es-ES" sz="2800" b="1" u="sng">
                <a:solidFill>
                  <a:srgbClr val="FFCC66"/>
                </a:solidFill>
                <a:latin typeface="Arial" charset="0"/>
                <a:ea typeface="Microsoft YaHei" charset="0"/>
                <a:cs typeface="Microsoft YaHei" charset="0"/>
              </a:rPr>
              <a:t/>
            </a:r>
            <a:br>
              <a:rPr lang="es-ES" sz="2800" b="1" u="sng">
                <a:solidFill>
                  <a:srgbClr val="FFCC66"/>
                </a:solidFill>
                <a:latin typeface="Arial" charset="0"/>
                <a:ea typeface="Microsoft YaHei" charset="0"/>
                <a:cs typeface="Microsoft YaHei" charset="0"/>
              </a:rPr>
            </a:br>
            <a:r>
              <a:rPr lang="es-ES" sz="2800" b="1" u="sng">
                <a:solidFill>
                  <a:srgbClr val="FFCC66"/>
                </a:solidFill>
                <a:latin typeface="Arial" charset="0"/>
                <a:ea typeface="Microsoft YaHei" charset="0"/>
                <a:cs typeface="Microsoft YaHei" charset="0"/>
              </a:rPr>
              <a:t>PARTICIPAÇÃO</a:t>
            </a:r>
          </a:p>
        </p:txBody>
      </p:sp>
      <p:sp>
        <p:nvSpPr>
          <p:cNvPr id="27650" name="Text Box 2"/>
          <p:cNvSpPr txBox="1">
            <a:spLocks noChangeArrowheads="1"/>
          </p:cNvSpPr>
          <p:nvPr/>
        </p:nvSpPr>
        <p:spPr bwMode="auto">
          <a:xfrm>
            <a:off x="611188" y="2708275"/>
            <a:ext cx="7489825" cy="3649663"/>
          </a:xfrm>
          <a:prstGeom prst="rect">
            <a:avLst/>
          </a:prstGeom>
          <a:noFill/>
          <a:ln w="9525" cap="flat">
            <a:noFill/>
            <a:round/>
            <a:headEnd/>
            <a:tailEnd/>
          </a:ln>
          <a:effectLst/>
        </p:spPr>
        <p:txBody>
          <a:bodyPr/>
          <a:lstStyle/>
          <a:p>
            <a:pPr algn="ctr" eaLnBrk="0" hangingPunct="0">
              <a:lnSpc>
                <a:spcPct val="90000"/>
              </a:lnSpc>
              <a:spcBef>
                <a:spcPts val="600"/>
              </a:spcBef>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s-ES" sz="2400" b="1">
                <a:solidFill>
                  <a:srgbClr val="FFFFFF"/>
                </a:solidFill>
                <a:latin typeface="Arial" charset="0"/>
                <a:ea typeface="Microsoft YaHei" charset="0"/>
                <a:cs typeface="Microsoft YaHei" charset="0"/>
              </a:rPr>
              <a:t>Artigo 17º -	</a:t>
            </a:r>
            <a:r>
              <a:rPr lang="es-ES" sz="2400">
                <a:solidFill>
                  <a:srgbClr val="FFFFFF"/>
                </a:solidFill>
                <a:latin typeface="Arial" charset="0"/>
                <a:ea typeface="Microsoft YaHei" charset="0"/>
                <a:cs typeface="Microsoft YaHei" charset="0"/>
              </a:rPr>
              <a:t>Se entende por participação o processo democrático mediante o qual os usuários e a sociedade civil tornam-se atores fundamentas quanto ao planejamento, gestão e controle dos recursos hídricos, ambiente e território, respeitando as identidades.</a:t>
            </a:r>
          </a:p>
          <a:p>
            <a:pPr algn="ctr" eaLnBrk="0" hangingPunct="0">
              <a:lnSpc>
                <a:spcPct val="90000"/>
              </a:lnSpc>
              <a:spcBef>
                <a:spcPts val="600"/>
              </a:spcBef>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endParaRPr lang="es-ES" sz="2400" b="1">
              <a:solidFill>
                <a:srgbClr val="FFFFFF"/>
              </a:solidFill>
              <a:latin typeface="Arial" charset="0"/>
              <a:ea typeface="Microsoft YaHei" charset="0"/>
              <a:cs typeface="Microsoft YaHei" charset="0"/>
            </a:endParaRPr>
          </a:p>
          <a:p>
            <a:pPr algn="ctr" eaLnBrk="0" hangingPunct="0">
              <a:lnSpc>
                <a:spcPct val="90000"/>
              </a:lnSpc>
              <a:spcBef>
                <a:spcPts val="600"/>
              </a:spcBef>
              <a:buClrTx/>
              <a:buSzPct val="8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pPr>
            <a:r>
              <a:rPr lang="es-ES" sz="2400" b="1">
                <a:solidFill>
                  <a:srgbClr val="FFFFFF"/>
                </a:solidFill>
                <a:latin typeface="Arial" charset="0"/>
                <a:ea typeface="Microsoft YaHei" charset="0"/>
                <a:cs typeface="Microsoft YaHei" charset="0"/>
              </a:rPr>
              <a:t>Artigo 18º -	O</a:t>
            </a:r>
            <a:r>
              <a:rPr lang="es-ES" sz="2400">
                <a:solidFill>
                  <a:srgbClr val="FFFFFF"/>
                </a:solidFill>
                <a:latin typeface="Arial" charset="0"/>
                <a:ea typeface="Microsoft YaHei" charset="0"/>
                <a:cs typeface="Microsoft YaHei" charset="0"/>
              </a:rPr>
              <a:t>s usuários e a sociedade civil têm direito a participar de maneira efetiva e real na formulação, implementação e avaliação dos planos e das políticas que se estabeleçam.</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eaLnBrk="0" hangingPunct="0">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4400">
                <a:solidFill>
                  <a:srgbClr val="FFCC66"/>
                </a:solidFill>
                <a:effectLst>
                  <a:outerShdw blurRad="38100" dist="38100" dir="2700000" algn="tl">
                    <a:srgbClr val="FFFFFF"/>
                  </a:outerShdw>
                </a:effectLst>
                <a:latin typeface="Arial" charset="0"/>
                <a:ea typeface="Microsoft YaHei" charset="0"/>
                <a:cs typeface="Microsoft YaHei" charset="0"/>
              </a:rPr>
              <a:t>Assembleia Nacional Permanente (ANP)</a:t>
            </a:r>
          </a:p>
        </p:txBody>
      </p:sp>
      <p:sp>
        <p:nvSpPr>
          <p:cNvPr id="31746" name="Text Box 2"/>
          <p:cNvSpPr txBox="1">
            <a:spLocks noChangeArrowheads="1"/>
          </p:cNvSpPr>
          <p:nvPr/>
        </p:nvSpPr>
        <p:spPr bwMode="auto">
          <a:xfrm>
            <a:off x="685800" y="1981200"/>
            <a:ext cx="7772400" cy="4471988"/>
          </a:xfrm>
          <a:prstGeom prst="rect">
            <a:avLst/>
          </a:prstGeom>
          <a:noFill/>
          <a:ln w="9525" cap="flat">
            <a:noFill/>
            <a:round/>
            <a:headEnd/>
            <a:tailEnd/>
          </a:ln>
          <a:effectLst/>
        </p:spPr>
        <p:txBody>
          <a:bodyPr/>
          <a:lstStyle/>
          <a:p>
            <a:pPr eaLnBrk="0" hangingPunct="0">
              <a:spcBef>
                <a:spcPts val="80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3200">
                <a:solidFill>
                  <a:srgbClr val="FFFFFF"/>
                </a:solidFill>
                <a:latin typeface="Arial" charset="0"/>
                <a:ea typeface="Microsoft YaHei" charset="0"/>
                <a:cs typeface="Microsoft YaHei" charset="0"/>
              </a:rPr>
              <a:t>Integram este coletivo... sindicatos, organizações estudantis, de bairros e vizinhos preocupados com os megaempreendimentos que o governo nos impõe sem consulta: mineração metálica a céu aberto (projeto ARATIRI), fábricas de celulose, megaportos por onde extrair os bens naturais.</a:t>
            </a:r>
          </a:p>
        </p:txBody>
      </p:sp>
      <p:sp>
        <p:nvSpPr>
          <p:cNvPr id="31747" name="Text Box 3"/>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D928904-0E38-423D-816E-40A68F3E7B0C}"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31748" name="Text Box 4"/>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9606F8F-3CEA-4DEE-80E0-57DE411BB768}"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28</a:t>
            </a:fld>
            <a:endParaRPr lang="es-ES" sz="1400">
              <a:solidFill>
                <a:srgbClr val="FFFFFF"/>
              </a:solidFill>
              <a:ea typeface="Microsoft YaHei" charset="0"/>
              <a:cs typeface="Microsoft YaHe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eaLnBrk="0" hangingPunct="0">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4400">
                <a:solidFill>
                  <a:srgbClr val="FFCC66"/>
                </a:solidFill>
                <a:effectLst>
                  <a:outerShdw blurRad="38100" dist="38100" dir="2700000" algn="tl">
                    <a:srgbClr val="FFFFFF"/>
                  </a:outerShdw>
                </a:effectLst>
                <a:latin typeface="Arial" charset="0"/>
                <a:ea typeface="Microsoft YaHei" charset="0"/>
                <a:cs typeface="Microsoft YaHei" charset="0"/>
              </a:rPr>
              <a:t>Novas formas de privatização</a:t>
            </a:r>
          </a:p>
        </p:txBody>
      </p:sp>
      <p:sp>
        <p:nvSpPr>
          <p:cNvPr id="32770" name="Text Box 2"/>
          <p:cNvSpPr txBox="1">
            <a:spLocks noChangeArrowheads="1"/>
          </p:cNvSpPr>
          <p:nvPr/>
        </p:nvSpPr>
        <p:spPr bwMode="auto">
          <a:xfrm>
            <a:off x="685800" y="1981200"/>
            <a:ext cx="7772400" cy="4114800"/>
          </a:xfrm>
          <a:prstGeom prst="rect">
            <a:avLst/>
          </a:prstGeom>
          <a:noFill/>
          <a:ln w="9525" cap="flat">
            <a:noFill/>
            <a:round/>
            <a:headEnd/>
            <a:tailEnd/>
          </a:ln>
          <a:effectLst/>
        </p:spPr>
        <p:txBody>
          <a:bodyPr/>
          <a:lstStyle/>
          <a:p>
            <a:pPr marL="339725" indent="-339725" eaLnBrk="0" hangingPunct="0">
              <a:spcBef>
                <a:spcPts val="8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ES" sz="3200">
                <a:solidFill>
                  <a:srgbClr val="FFFFFF"/>
                </a:solidFill>
                <a:latin typeface="Arial" charset="0"/>
                <a:ea typeface="Microsoft YaHei" charset="0"/>
                <a:cs typeface="Microsoft YaHei" charset="0"/>
              </a:rPr>
              <a:t>Em março de 2013, episódio de água com cheiro e turbidez por causa da má gestão das bacias, nos privatizan a água de outras formas.</a:t>
            </a:r>
          </a:p>
          <a:p>
            <a:pPr marL="339725" indent="-339725" eaLnBrk="0" hangingPunct="0">
              <a:spcBef>
                <a:spcPts val="8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ES" sz="3200">
                <a:solidFill>
                  <a:srgbClr val="FFFFFF"/>
                </a:solidFill>
                <a:latin typeface="Arial" charset="0"/>
                <a:ea typeface="Microsoft YaHei" charset="0"/>
                <a:cs typeface="Microsoft YaHei" charset="0"/>
              </a:rPr>
              <a:t>Denúncias o crescente aumento das tercerizações de áreas estratégicas na OSE.</a:t>
            </a:r>
          </a:p>
        </p:txBody>
      </p:sp>
      <p:sp>
        <p:nvSpPr>
          <p:cNvPr id="32771" name="Text Box 3"/>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16DAD5F-7835-4C48-92F2-F769682880E7}"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32772" name="Text Box 4"/>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488D281-C5F6-4527-B558-38D8F580C3D3}"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29</a:t>
            </a:fld>
            <a:endParaRPr lang="es-ES" sz="1400">
              <a:solidFill>
                <a:srgbClr val="FFFFFF"/>
              </a:solidFill>
              <a:ea typeface="Microsoft YaHei" charset="0"/>
              <a:cs typeface="Microsoft YaHe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6FCFF8-C982-47D8-A127-03D5F1DC445F}"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5122"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1353070-CD4B-49C1-8DD8-38AA34990190}"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es-ES" sz="1400">
              <a:solidFill>
                <a:srgbClr val="FFFFFF"/>
              </a:solidFill>
              <a:ea typeface="Microsoft YaHei" charset="0"/>
              <a:cs typeface="Microsoft YaHei" charset="0"/>
            </a:endParaRPr>
          </a:p>
        </p:txBody>
      </p:sp>
      <p:sp>
        <p:nvSpPr>
          <p:cNvPr id="5123" name="Text Box 3"/>
          <p:cNvSpPr txBox="1">
            <a:spLocks noChangeArrowheads="1"/>
          </p:cNvSpPr>
          <p:nvPr/>
        </p:nvSpPr>
        <p:spPr bwMode="auto">
          <a:xfrm>
            <a:off x="755650" y="188913"/>
            <a:ext cx="8099425" cy="6121400"/>
          </a:xfrm>
          <a:prstGeom prst="rect">
            <a:avLst/>
          </a:prstGeom>
          <a:noFill/>
          <a:ln w="9525" cap="flat">
            <a:noFill/>
            <a:round/>
            <a:headEnd/>
            <a:tailEnd/>
          </a:ln>
          <a:effectLst/>
        </p:spPr>
        <p:txBody>
          <a:bodyPr lIns="90000" tIns="46800" rIns="90000" bIns="46800">
            <a:spAutoFit/>
          </a:bodyPr>
          <a:lstStyle/>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a:solidFill>
                  <a:srgbClr val="FFC000"/>
                </a:solidFill>
                <a:latin typeface="Arial" charset="0"/>
                <a:ea typeface="Microsoft YaHei" charset="0"/>
                <a:cs typeface="Microsoft YaHei" charset="0"/>
              </a:rPr>
              <a:t>AMÉRICA LATINA</a:t>
            </a:r>
            <a:r>
              <a:rPr lang="es-ES">
                <a:solidFill>
                  <a:srgbClr val="FFFFFF"/>
                </a:solidFill>
                <a:latin typeface="Arial" charset="0"/>
                <a:ea typeface="Microsoft YaHei" charset="0"/>
                <a:cs typeface="Microsoft YaHei" charset="0"/>
              </a:rPr>
              <a:t>: </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Fim dos anos 80’, a “privatização” dos serviços, saúde, energia, saneamento é um dos instrumentos promovidos pelo Consenso de Washington.</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A água deve ser tratada como uma mercadoria; tem “valor econômico”; um “bem econômico” (ponto 4, Declaração de Dublin, janeiro, 1992).</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A privatização foi um fracasso, os movimentos sociais na América Latina se organizam para expulsar as multinacionais:</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AE0D"/>
                </a:solidFill>
                <a:latin typeface="Arial" charset="0"/>
                <a:ea typeface="Microsoft YaHei" charset="0"/>
                <a:cs typeface="Microsoft YaHei" charset="0"/>
              </a:rPr>
              <a:t>BOLÍVIA.</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Em setembro de 1999, o Banco Mundial e a multinacional Bechtel assinaram um contrato com o governo boliviano. 2000 Guerra da água, o povo expulsa a multinacional que pretendia cobrar até a água da chuva.</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AE0D"/>
                </a:solidFill>
                <a:latin typeface="Arial" charset="0"/>
                <a:ea typeface="Microsoft YaHei" charset="0"/>
                <a:cs typeface="Microsoft YaHei" charset="0"/>
              </a:rPr>
              <a:t>ARGENTINA</a:t>
            </a:r>
            <a:r>
              <a:rPr lang="es-ES">
                <a:solidFill>
                  <a:srgbClr val="FFFFFF"/>
                </a:solidFill>
                <a:latin typeface="Arial" charset="0"/>
                <a:ea typeface="Microsoft YaHei" charset="0"/>
                <a:cs typeface="Microsoft YaHei" charset="0"/>
              </a:rPr>
              <a:t>.</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a:solidFill>
                  <a:srgbClr val="FFFFFF"/>
                </a:solidFill>
                <a:latin typeface="Arial" charset="0"/>
                <a:ea typeface="Microsoft YaHei" charset="0"/>
                <a:cs typeface="Microsoft YaHei" charset="0"/>
              </a:rPr>
              <a:t>Em 2006, o governo retirou a concessão da empresa francesa Suez, que desde 1993 operava na Capital Federal por “descumprimento na prestação de serviços”, o que derivou na criação de uma nova empresa estatal denominada AYSA, 90% do Estado e 10% dos trabalhadores. Processos similares tiveram lugar em Santa Fé, Córdoba, onde a reversão da privatização se deu pela luta popular.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685800" y="0"/>
            <a:ext cx="7772400" cy="1628775"/>
          </a:xfrm>
          <a:prstGeom prst="rect">
            <a:avLst/>
          </a:prstGeom>
          <a:noFill/>
          <a:ln w="9525" cap="flat">
            <a:noFill/>
            <a:round/>
            <a:headEnd/>
            <a:tailEnd/>
          </a:ln>
          <a:effectLst/>
        </p:spPr>
        <p:txBody>
          <a:bodyPr lIns="92160" tIns="46080" rIns="92160" bIns="46080" anchor="ctr"/>
          <a:lstStyle/>
          <a:p>
            <a:pPr algn="ctr" eaLnBrk="0" hangingPunct="0">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4400">
                <a:solidFill>
                  <a:srgbClr val="FFCC66"/>
                </a:solidFill>
                <a:effectLst>
                  <a:outerShdw blurRad="38100" dist="38100" dir="2700000" algn="tl">
                    <a:srgbClr val="FFFFFF"/>
                  </a:outerShdw>
                </a:effectLst>
                <a:latin typeface="Arial" charset="0"/>
                <a:ea typeface="Microsoft YaHei" charset="0"/>
                <a:cs typeface="Microsoft YaHei" charset="0"/>
              </a:rPr>
              <a:t>Crescente contaminação em nossas bacias.</a:t>
            </a:r>
          </a:p>
        </p:txBody>
      </p:sp>
      <p:sp>
        <p:nvSpPr>
          <p:cNvPr id="33794" name="Text Box 2"/>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8BA86E26-3276-438D-95C9-6C6125676554}"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33795" name="Text Box 3"/>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EC720F2-E07C-4EAF-A427-C24DD59B78EB}"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30</a:t>
            </a:fld>
            <a:endParaRPr lang="es-ES" sz="1400">
              <a:solidFill>
                <a:srgbClr val="FFFFFF"/>
              </a:solidFill>
              <a:ea typeface="Microsoft YaHei" charset="0"/>
              <a:cs typeface="Microsoft YaHei" charset="0"/>
            </a:endParaRPr>
          </a:p>
        </p:txBody>
      </p:sp>
      <p:pic>
        <p:nvPicPr>
          <p:cNvPr id="33796" name="Picture 4"/>
          <p:cNvPicPr>
            <a:picLocks noChangeAspect="1" noChangeArrowheads="1"/>
          </p:cNvPicPr>
          <p:nvPr/>
        </p:nvPicPr>
        <p:blipFill>
          <a:blip r:embed="rId3" cstate="print"/>
          <a:srcRect/>
          <a:stretch>
            <a:fillRect/>
          </a:stretch>
        </p:blipFill>
        <p:spPr bwMode="auto">
          <a:xfrm>
            <a:off x="684213" y="1628775"/>
            <a:ext cx="8208962" cy="4467225"/>
          </a:xfrm>
          <a:prstGeom prst="rect">
            <a:avLst/>
          </a:prstGeom>
          <a:noFill/>
          <a:ln w="9525" cap="flat">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34817" name="Text Box 1"/>
          <p:cNvSpPr txBox="1">
            <a:spLocks noChangeArrowheads="1"/>
          </p:cNvSpPr>
          <p:nvPr/>
        </p:nvSpPr>
        <p:spPr bwMode="auto">
          <a:xfrm>
            <a:off x="685800" y="609600"/>
            <a:ext cx="7772400" cy="1143000"/>
          </a:xfrm>
          <a:prstGeom prst="rect">
            <a:avLst/>
          </a:prstGeom>
          <a:noFill/>
          <a:ln w="9525" cap="flat">
            <a:noFill/>
            <a:round/>
            <a:headEnd/>
            <a:tailEnd/>
          </a:ln>
          <a:effectLst/>
        </p:spPr>
        <p:txBody>
          <a:bodyPr lIns="92160" tIns="46080" rIns="92160" bIns="46080" anchor="ctr"/>
          <a:lstStyle/>
          <a:p>
            <a:pPr algn="ctr" eaLnBrk="0" hangingPunct="0">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4400">
                <a:solidFill>
                  <a:srgbClr val="FFCC66"/>
                </a:solidFill>
                <a:latin typeface="Arial" charset="0"/>
                <a:ea typeface="Microsoft YaHei" charset="0"/>
                <a:cs typeface="Microsoft YaHei" charset="0"/>
              </a:rPr>
              <a:t>Mais informação :</a:t>
            </a:r>
          </a:p>
        </p:txBody>
      </p:sp>
      <p:sp>
        <p:nvSpPr>
          <p:cNvPr id="34818" name="Text Box 2"/>
          <p:cNvSpPr txBox="1">
            <a:spLocks noChangeArrowheads="1"/>
          </p:cNvSpPr>
          <p:nvPr/>
        </p:nvSpPr>
        <p:spPr bwMode="auto">
          <a:xfrm>
            <a:off x="685800" y="1981200"/>
            <a:ext cx="7772400" cy="4114800"/>
          </a:xfrm>
          <a:prstGeom prst="rect">
            <a:avLst/>
          </a:prstGeom>
          <a:noFill/>
          <a:ln w="9525" cap="flat">
            <a:noFill/>
            <a:round/>
            <a:headEnd/>
            <a:tailEnd/>
          </a:ln>
          <a:effectLst/>
        </p:spPr>
        <p:txBody>
          <a:bodyPr/>
          <a:lstStyle/>
          <a:p>
            <a:pPr marL="339725" indent="-339725" eaLnBrk="0" hangingPunct="0">
              <a:spcBef>
                <a:spcPts val="8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ES" sz="3200">
                <a:solidFill>
                  <a:srgbClr val="CCCCFF"/>
                </a:solidFill>
                <a:latin typeface="Arial" charset="0"/>
                <a:ea typeface="Microsoft YaHei" charset="0"/>
                <a:cs typeface="Microsoft YaHei" charset="0"/>
                <a:hlinkClick r:id="rId3"/>
              </a:rPr>
              <a:t>www.laredvida.org</a:t>
            </a:r>
            <a:r>
              <a:rPr lang="es-ES" sz="3200">
                <a:solidFill>
                  <a:srgbClr val="FFFFFF"/>
                </a:solidFill>
                <a:latin typeface="Arial" charset="0"/>
                <a:ea typeface="Microsoft YaHei" charset="0"/>
                <a:cs typeface="Microsoft YaHei" charset="0"/>
              </a:rPr>
              <a:t>    (Red VIDA) </a:t>
            </a:r>
          </a:p>
          <a:p>
            <a:pPr marL="339725" indent="-339725" eaLnBrk="0" hangingPunct="0">
              <a:spcBef>
                <a:spcPts val="8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ES" sz="3200">
                <a:solidFill>
                  <a:srgbClr val="CCCCFF"/>
                </a:solidFill>
                <a:latin typeface="Arial" charset="0"/>
                <a:ea typeface="Microsoft YaHei" charset="0"/>
                <a:cs typeface="Microsoft YaHei" charset="0"/>
                <a:hlinkClick r:id="rId4"/>
              </a:rPr>
              <a:t>http://www.ffose.org.uy/aguayvida/web/content/</a:t>
            </a:r>
            <a:r>
              <a:rPr lang="es-ES" sz="3200">
                <a:solidFill>
                  <a:srgbClr val="FFFFFF"/>
                </a:solidFill>
                <a:latin typeface="Arial" charset="0"/>
                <a:ea typeface="Microsoft YaHei" charset="0"/>
                <a:cs typeface="Microsoft YaHei" charset="0"/>
              </a:rPr>
              <a:t> (CNDAV)</a:t>
            </a:r>
          </a:p>
          <a:p>
            <a:pPr marL="339725" indent="-339725" eaLnBrk="0" hangingPunct="0">
              <a:spcBef>
                <a:spcPts val="8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ES" sz="3200">
                <a:solidFill>
                  <a:srgbClr val="CCCCFF"/>
                </a:solidFill>
                <a:latin typeface="Arial" charset="0"/>
                <a:ea typeface="Microsoft YaHei" charset="0"/>
                <a:cs typeface="Microsoft YaHei" charset="0"/>
                <a:hlinkClick r:id="rId5"/>
              </a:rPr>
              <a:t>www.plataformaapc.org</a:t>
            </a:r>
            <a:r>
              <a:rPr lang="es-ES" sz="3200">
                <a:solidFill>
                  <a:srgbClr val="FFFFFF"/>
                </a:solidFill>
                <a:latin typeface="Arial" charset="0"/>
                <a:ea typeface="Microsoft YaHei" charset="0"/>
                <a:cs typeface="Microsoft YaHei" charset="0"/>
              </a:rPr>
              <a:t> (PAPC-Red Vida)</a:t>
            </a:r>
          </a:p>
          <a:p>
            <a:pPr marL="341313" indent="-339725" eaLnBrk="0" hangingPunct="0">
              <a:spcBef>
                <a:spcPts val="800"/>
              </a:spcBef>
              <a:buClrTx/>
              <a:buSzPct val="80000"/>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s-ES" sz="3200">
              <a:solidFill>
                <a:srgbClr val="FFFFFF"/>
              </a:solidFill>
              <a:latin typeface="Arial" charset="0"/>
              <a:ea typeface="Microsoft YaHei" charset="0"/>
              <a:cs typeface="Microsoft YaHei" charset="0"/>
            </a:endParaRPr>
          </a:p>
          <a:p>
            <a:pPr marL="339725" indent="-339725" eaLnBrk="0" hangingPunct="0">
              <a:spcBef>
                <a:spcPts val="800"/>
              </a:spcBef>
              <a:buClr>
                <a:srgbClr val="3366FF"/>
              </a:buClr>
              <a:buSzPct val="80000"/>
              <a:buFont typeface="Wingdings" charset="2"/>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s-ES" sz="3200">
                <a:solidFill>
                  <a:srgbClr val="FFFFFF"/>
                </a:solidFill>
                <a:latin typeface="Arial" charset="0"/>
                <a:ea typeface="Microsoft YaHei" charset="0"/>
                <a:cs typeface="Microsoft YaHei" charset="0"/>
              </a:rPr>
              <a:t>Muito obrigada !</a:t>
            </a:r>
          </a:p>
          <a:p>
            <a:pPr marL="341313" indent="-339725" eaLnBrk="0" hangingPunct="0">
              <a:spcBef>
                <a:spcPts val="800"/>
              </a:spcBef>
              <a:buClrTx/>
              <a:buSzPct val="80000"/>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s-ES" sz="3200">
              <a:solidFill>
                <a:srgbClr val="FFFFFF"/>
              </a:solidFill>
              <a:latin typeface="Arial" charset="0"/>
              <a:ea typeface="Microsoft YaHei" charset="0"/>
              <a:cs typeface="Microsoft YaHe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272751E-CF36-4146-8A72-5EBA11DEF6CC}"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6146"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372EB351-2348-438C-B3A8-E6333D08EDD0}"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4</a:t>
            </a:fld>
            <a:endParaRPr lang="es-ES" sz="1400">
              <a:solidFill>
                <a:srgbClr val="FFFFFF"/>
              </a:solidFill>
              <a:ea typeface="Microsoft YaHei" charset="0"/>
              <a:cs typeface="Microsoft YaHei" charset="0"/>
            </a:endParaRPr>
          </a:p>
        </p:txBody>
      </p:sp>
      <p:sp>
        <p:nvSpPr>
          <p:cNvPr id="6147" name="Text Box 3"/>
          <p:cNvSpPr txBox="1">
            <a:spLocks noChangeArrowheads="1"/>
          </p:cNvSpPr>
          <p:nvPr/>
        </p:nvSpPr>
        <p:spPr bwMode="auto">
          <a:xfrm>
            <a:off x="684213" y="1087438"/>
            <a:ext cx="8099425" cy="4921250"/>
          </a:xfrm>
          <a:prstGeom prst="rect">
            <a:avLst/>
          </a:prstGeom>
          <a:noFill/>
          <a:ln w="9525" cap="flat">
            <a:noFill/>
            <a:round/>
            <a:headEnd/>
            <a:tailEnd/>
          </a:ln>
          <a:effectLst/>
        </p:spPr>
        <p:txBody>
          <a:bodyPr lIns="90000" tIns="46800" rIns="90000" bIns="46800">
            <a:spAutoFit/>
          </a:bodyPr>
          <a:lstStyle/>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dirty="0">
                <a:solidFill>
                  <a:srgbClr val="FFAE0D"/>
                </a:solidFill>
                <a:latin typeface="Arial" charset="0"/>
                <a:ea typeface="Microsoft YaHei" charset="0"/>
                <a:cs typeface="Microsoft YaHei" charset="0"/>
              </a:rPr>
              <a:t>CHILE.</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dirty="0" err="1">
                <a:solidFill>
                  <a:srgbClr val="FFFFFF"/>
                </a:solidFill>
                <a:latin typeface="Arial" charset="0"/>
                <a:ea typeface="Microsoft YaHei" charset="0"/>
                <a:cs typeface="Microsoft YaHei" charset="0"/>
              </a:rPr>
              <a:t>Privatizou</a:t>
            </a:r>
            <a:r>
              <a:rPr lang="es-ES" dirty="0">
                <a:solidFill>
                  <a:srgbClr val="FFFFFF"/>
                </a:solidFill>
                <a:latin typeface="Arial" charset="0"/>
                <a:ea typeface="Microsoft YaHei" charset="0"/>
                <a:cs typeface="Microsoft YaHei" charset="0"/>
              </a:rPr>
              <a:t> </a:t>
            </a:r>
            <a:r>
              <a:rPr lang="es-ES" dirty="0" err="1">
                <a:solidFill>
                  <a:srgbClr val="FFFFFF"/>
                </a:solidFill>
                <a:latin typeface="Arial" charset="0"/>
                <a:ea typeface="Microsoft YaHei" charset="0"/>
                <a:cs typeface="Microsoft YaHei" charset="0"/>
              </a:rPr>
              <a:t>quase</a:t>
            </a:r>
            <a:r>
              <a:rPr lang="es-ES" dirty="0">
                <a:solidFill>
                  <a:srgbClr val="FFFFFF"/>
                </a:solidFill>
                <a:latin typeface="Arial" charset="0"/>
                <a:ea typeface="Microsoft YaHei" charset="0"/>
                <a:cs typeface="Microsoft YaHei" charset="0"/>
              </a:rPr>
              <a:t> a </a:t>
            </a:r>
            <a:r>
              <a:rPr lang="es-ES" dirty="0" err="1">
                <a:solidFill>
                  <a:srgbClr val="FFFFFF"/>
                </a:solidFill>
                <a:latin typeface="Arial" charset="0"/>
                <a:ea typeface="Microsoft YaHei" charset="0"/>
                <a:cs typeface="Microsoft YaHei" charset="0"/>
              </a:rPr>
              <a:t>totalidade</a:t>
            </a:r>
            <a:r>
              <a:rPr lang="es-ES" dirty="0">
                <a:solidFill>
                  <a:srgbClr val="FFFFFF"/>
                </a:solidFill>
                <a:latin typeface="Arial" charset="0"/>
                <a:ea typeface="Microsoft YaHei" charset="0"/>
                <a:cs typeface="Microsoft YaHei" charset="0"/>
              </a:rPr>
              <a:t> dos </a:t>
            </a:r>
            <a:r>
              <a:rPr lang="es-ES" dirty="0" err="1">
                <a:solidFill>
                  <a:srgbClr val="FFFFFF"/>
                </a:solidFill>
                <a:latin typeface="Arial" charset="0"/>
                <a:ea typeface="Microsoft YaHei" charset="0"/>
                <a:cs typeface="Microsoft YaHei" charset="0"/>
              </a:rPr>
              <a:t>serviços</a:t>
            </a:r>
            <a:r>
              <a:rPr lang="es-ES" dirty="0">
                <a:solidFill>
                  <a:srgbClr val="FFFFFF"/>
                </a:solidFill>
                <a:latin typeface="Arial" charset="0"/>
                <a:ea typeface="Microsoft YaHei" charset="0"/>
                <a:cs typeface="Microsoft YaHei" charset="0"/>
              </a:rPr>
              <a:t> de </a:t>
            </a:r>
            <a:r>
              <a:rPr lang="es-ES" dirty="0" err="1">
                <a:solidFill>
                  <a:srgbClr val="FFFFFF"/>
                </a:solidFill>
                <a:latin typeface="Arial" charset="0"/>
                <a:ea typeface="Microsoft YaHei" charset="0"/>
                <a:cs typeface="Microsoft YaHei" charset="0"/>
              </a:rPr>
              <a:t>água</a:t>
            </a:r>
            <a:r>
              <a:rPr lang="es-ES" dirty="0">
                <a:solidFill>
                  <a:srgbClr val="FFFFFF"/>
                </a:solidFill>
                <a:latin typeface="Arial" charset="0"/>
                <a:ea typeface="Microsoft YaHei" charset="0"/>
                <a:cs typeface="Microsoft YaHei" charset="0"/>
              </a:rPr>
              <a:t> e </a:t>
            </a:r>
            <a:r>
              <a:rPr lang="es-ES" dirty="0" err="1">
                <a:solidFill>
                  <a:srgbClr val="FFFFFF"/>
                </a:solidFill>
                <a:latin typeface="Arial" charset="0"/>
                <a:ea typeface="Microsoft YaHei" charset="0"/>
                <a:cs typeface="Microsoft YaHei" charset="0"/>
              </a:rPr>
              <a:t>saneamento</a:t>
            </a:r>
            <a:r>
              <a:rPr lang="es-ES" dirty="0">
                <a:solidFill>
                  <a:srgbClr val="FFFFFF"/>
                </a:solidFill>
                <a:latin typeface="Arial" charset="0"/>
                <a:ea typeface="Microsoft YaHei" charset="0"/>
                <a:cs typeface="Microsoft YaHei" charset="0"/>
              </a:rPr>
              <a:t> do país.  </a:t>
            </a:r>
            <a:r>
              <a:rPr lang="es-ES" dirty="0" err="1">
                <a:solidFill>
                  <a:srgbClr val="FFFFFF"/>
                </a:solidFill>
                <a:latin typeface="Arial" charset="0"/>
                <a:ea typeface="Microsoft YaHei" charset="0"/>
                <a:cs typeface="Microsoft YaHei" charset="0"/>
              </a:rPr>
              <a:t>Sob</a:t>
            </a:r>
            <a:r>
              <a:rPr lang="es-ES" dirty="0">
                <a:solidFill>
                  <a:srgbClr val="FFFFFF"/>
                </a:solidFill>
                <a:latin typeface="Arial" charset="0"/>
                <a:ea typeface="Microsoft YaHei" charset="0"/>
                <a:cs typeface="Microsoft YaHei" charset="0"/>
              </a:rPr>
              <a:t> a política neoliberal da </a:t>
            </a:r>
            <a:r>
              <a:rPr lang="es-ES" dirty="0" err="1">
                <a:solidFill>
                  <a:srgbClr val="FFFFFF"/>
                </a:solidFill>
                <a:latin typeface="Arial" charset="0"/>
                <a:ea typeface="Microsoft YaHei" charset="0"/>
                <a:cs typeface="Microsoft YaHei" charset="0"/>
              </a:rPr>
              <a:t>ditadura</a:t>
            </a:r>
            <a:r>
              <a:rPr lang="es-ES" dirty="0">
                <a:solidFill>
                  <a:srgbClr val="FFFFFF"/>
                </a:solidFill>
                <a:latin typeface="Arial" charset="0"/>
                <a:ea typeface="Microsoft YaHei" charset="0"/>
                <a:cs typeface="Microsoft YaHei" charset="0"/>
              </a:rPr>
              <a:t> dos anos 70’, Chile </a:t>
            </a:r>
            <a:r>
              <a:rPr lang="es-ES" dirty="0" err="1">
                <a:solidFill>
                  <a:srgbClr val="FFFFFF"/>
                </a:solidFill>
                <a:latin typeface="Arial" charset="0"/>
                <a:ea typeface="Microsoft YaHei" charset="0"/>
                <a:cs typeface="Microsoft YaHei" charset="0"/>
              </a:rPr>
              <a:t>foi</a:t>
            </a:r>
            <a:r>
              <a:rPr lang="es-ES" dirty="0">
                <a:solidFill>
                  <a:srgbClr val="FFFFFF"/>
                </a:solidFill>
                <a:latin typeface="Arial" charset="0"/>
                <a:ea typeface="Microsoft YaHei" charset="0"/>
                <a:cs typeface="Microsoft YaHei" charset="0"/>
              </a:rPr>
              <a:t> </a:t>
            </a:r>
            <a:r>
              <a:rPr lang="es-ES" dirty="0" err="1">
                <a:solidFill>
                  <a:srgbClr val="FFFFFF"/>
                </a:solidFill>
                <a:latin typeface="Arial" charset="0"/>
                <a:ea typeface="Microsoft YaHei" charset="0"/>
                <a:cs typeface="Microsoft YaHei" charset="0"/>
              </a:rPr>
              <a:t>um</a:t>
            </a:r>
            <a:r>
              <a:rPr lang="es-ES" dirty="0">
                <a:solidFill>
                  <a:srgbClr val="FFFFFF"/>
                </a:solidFill>
                <a:latin typeface="Arial" charset="0"/>
                <a:ea typeface="Microsoft YaHei" charset="0"/>
                <a:cs typeface="Microsoft YaHei" charset="0"/>
              </a:rPr>
              <a:t> dos </a:t>
            </a:r>
            <a:r>
              <a:rPr lang="es-ES" dirty="0" err="1">
                <a:solidFill>
                  <a:srgbClr val="FFFFFF"/>
                </a:solidFill>
                <a:latin typeface="Arial" charset="0"/>
                <a:ea typeface="Microsoft YaHei" charset="0"/>
                <a:cs typeface="Microsoft YaHei" charset="0"/>
              </a:rPr>
              <a:t>primeiros</a:t>
            </a:r>
            <a:r>
              <a:rPr lang="es-ES" dirty="0">
                <a:solidFill>
                  <a:srgbClr val="FFFFFF"/>
                </a:solidFill>
                <a:latin typeface="Arial" charset="0"/>
                <a:ea typeface="Microsoft YaHei" charset="0"/>
                <a:cs typeface="Microsoft YaHei" charset="0"/>
              </a:rPr>
              <a:t> países a privatizar todos os </a:t>
            </a:r>
            <a:r>
              <a:rPr lang="es-ES" dirty="0" err="1">
                <a:solidFill>
                  <a:srgbClr val="FFFFFF"/>
                </a:solidFill>
                <a:latin typeface="Arial" charset="0"/>
                <a:ea typeface="Microsoft YaHei" charset="0"/>
                <a:cs typeface="Microsoft YaHei" charset="0"/>
              </a:rPr>
              <a:t>serviços</a:t>
            </a:r>
            <a:r>
              <a:rPr lang="es-ES" dirty="0">
                <a:solidFill>
                  <a:srgbClr val="FFFFFF"/>
                </a:solidFill>
                <a:latin typeface="Arial" charset="0"/>
                <a:ea typeface="Microsoft YaHei" charset="0"/>
                <a:cs typeface="Microsoft YaHei" charset="0"/>
              </a:rPr>
              <a:t>. Como </a:t>
            </a:r>
            <a:r>
              <a:rPr lang="es-ES" dirty="0" err="1">
                <a:solidFill>
                  <a:srgbClr val="FFFFFF"/>
                </a:solidFill>
                <a:latin typeface="Arial" charset="0"/>
                <a:ea typeface="Microsoft YaHei" charset="0"/>
                <a:cs typeface="Microsoft YaHei" charset="0"/>
              </a:rPr>
              <a:t>em</a:t>
            </a:r>
            <a:r>
              <a:rPr lang="es-ES" dirty="0">
                <a:solidFill>
                  <a:srgbClr val="FFFFFF"/>
                </a:solidFill>
                <a:latin typeface="Arial" charset="0"/>
                <a:ea typeface="Microsoft YaHei" charset="0"/>
                <a:cs typeface="Microsoft YaHei" charset="0"/>
              </a:rPr>
              <a:t> todos os casos as tarifas </a:t>
            </a:r>
            <a:r>
              <a:rPr lang="es-ES" dirty="0" err="1">
                <a:solidFill>
                  <a:srgbClr val="FFFFFF"/>
                </a:solidFill>
                <a:latin typeface="Arial" charset="0"/>
                <a:ea typeface="Microsoft YaHei" charset="0"/>
                <a:cs typeface="Microsoft YaHei" charset="0"/>
              </a:rPr>
              <a:t>subiram</a:t>
            </a:r>
            <a:r>
              <a:rPr lang="es-ES" dirty="0">
                <a:solidFill>
                  <a:srgbClr val="FFFFFF"/>
                </a:solidFill>
                <a:latin typeface="Arial" charset="0"/>
                <a:ea typeface="Microsoft YaHei" charset="0"/>
                <a:cs typeface="Microsoft YaHei" charset="0"/>
              </a:rPr>
              <a:t>, </a:t>
            </a:r>
            <a:r>
              <a:rPr lang="es-ES" dirty="0" err="1">
                <a:solidFill>
                  <a:srgbClr val="FFFFFF"/>
                </a:solidFill>
                <a:latin typeface="Arial" charset="0"/>
                <a:ea typeface="Microsoft YaHei" charset="0"/>
                <a:cs typeface="Microsoft YaHei" charset="0"/>
              </a:rPr>
              <a:t>em</a:t>
            </a:r>
            <a:r>
              <a:rPr lang="es-ES" dirty="0">
                <a:solidFill>
                  <a:srgbClr val="FFFFFF"/>
                </a:solidFill>
                <a:latin typeface="Arial" charset="0"/>
                <a:ea typeface="Microsoft YaHei" charset="0"/>
                <a:cs typeface="Microsoft YaHei" charset="0"/>
              </a:rPr>
              <a:t> </a:t>
            </a:r>
            <a:r>
              <a:rPr lang="es-ES" dirty="0" err="1">
                <a:solidFill>
                  <a:srgbClr val="FFFFFF"/>
                </a:solidFill>
                <a:latin typeface="Arial" charset="0"/>
                <a:ea typeface="Microsoft YaHei" charset="0"/>
                <a:cs typeface="Microsoft YaHei" charset="0"/>
              </a:rPr>
              <a:t>alguns</a:t>
            </a:r>
            <a:r>
              <a:rPr lang="es-ES" dirty="0">
                <a:solidFill>
                  <a:srgbClr val="FFFFFF"/>
                </a:solidFill>
                <a:latin typeface="Arial" charset="0"/>
                <a:ea typeface="Microsoft YaHei" charset="0"/>
                <a:cs typeface="Microsoft YaHei" charset="0"/>
              </a:rPr>
              <a:t> casos até 200%. A </a:t>
            </a:r>
            <a:r>
              <a:rPr lang="es-ES" dirty="0" err="1">
                <a:solidFill>
                  <a:srgbClr val="FFFFFF"/>
                </a:solidFill>
                <a:latin typeface="Arial" charset="0"/>
                <a:ea typeface="Microsoft YaHei" charset="0"/>
                <a:cs typeface="Microsoft YaHei" charset="0"/>
              </a:rPr>
              <a:t>luta</a:t>
            </a:r>
            <a:r>
              <a:rPr lang="es-ES" dirty="0">
                <a:solidFill>
                  <a:srgbClr val="FFFFFF"/>
                </a:solidFill>
                <a:latin typeface="Arial" charset="0"/>
                <a:ea typeface="Microsoft YaHei" charset="0"/>
                <a:cs typeface="Microsoft YaHei" charset="0"/>
              </a:rPr>
              <a:t> social é </a:t>
            </a:r>
            <a:r>
              <a:rPr lang="es-ES" dirty="0" err="1">
                <a:solidFill>
                  <a:srgbClr val="FFFFFF"/>
                </a:solidFill>
                <a:latin typeface="Arial" charset="0"/>
                <a:ea typeface="Microsoft YaHei" charset="0"/>
                <a:cs typeface="Microsoft YaHei" charset="0"/>
              </a:rPr>
              <a:t>mais</a:t>
            </a:r>
            <a:r>
              <a:rPr lang="es-ES" dirty="0">
                <a:solidFill>
                  <a:srgbClr val="FFFFFF"/>
                </a:solidFill>
                <a:latin typeface="Arial" charset="0"/>
                <a:ea typeface="Microsoft YaHei" charset="0"/>
                <a:cs typeface="Microsoft YaHei" charset="0"/>
              </a:rPr>
              <a:t> difícil que </a:t>
            </a:r>
            <a:r>
              <a:rPr lang="es-ES" dirty="0" err="1">
                <a:solidFill>
                  <a:srgbClr val="FFFFFF"/>
                </a:solidFill>
                <a:latin typeface="Arial" charset="0"/>
                <a:ea typeface="Microsoft YaHei" charset="0"/>
                <a:cs typeface="Microsoft YaHei" charset="0"/>
              </a:rPr>
              <a:t>em</a:t>
            </a:r>
            <a:r>
              <a:rPr lang="es-ES" dirty="0">
                <a:solidFill>
                  <a:srgbClr val="FFFFFF"/>
                </a:solidFill>
                <a:latin typeface="Arial" charset="0"/>
                <a:ea typeface="Microsoft YaHei" charset="0"/>
                <a:cs typeface="Microsoft YaHei" charset="0"/>
              </a:rPr>
              <a:t> </a:t>
            </a:r>
            <a:r>
              <a:rPr lang="es-ES" dirty="0" err="1">
                <a:solidFill>
                  <a:srgbClr val="FFFFFF"/>
                </a:solidFill>
                <a:latin typeface="Arial" charset="0"/>
                <a:ea typeface="Microsoft YaHei" charset="0"/>
                <a:cs typeface="Microsoft YaHei" charset="0"/>
              </a:rPr>
              <a:t>outros</a:t>
            </a:r>
            <a:r>
              <a:rPr lang="es-ES" dirty="0">
                <a:solidFill>
                  <a:srgbClr val="FFFFFF"/>
                </a:solidFill>
                <a:latin typeface="Arial" charset="0"/>
                <a:ea typeface="Microsoft YaHei" charset="0"/>
                <a:cs typeface="Microsoft YaHei" charset="0"/>
              </a:rPr>
              <a:t> países </a:t>
            </a:r>
            <a:r>
              <a:rPr lang="es-ES" dirty="0" err="1">
                <a:solidFill>
                  <a:srgbClr val="FFFFFF"/>
                </a:solidFill>
                <a:latin typeface="Arial" charset="0"/>
                <a:ea typeface="Microsoft YaHei" charset="0"/>
                <a:cs typeface="Microsoft YaHei" charset="0"/>
              </a:rPr>
              <a:t>já</a:t>
            </a:r>
            <a:r>
              <a:rPr lang="es-ES" dirty="0">
                <a:solidFill>
                  <a:srgbClr val="FFFFFF"/>
                </a:solidFill>
                <a:latin typeface="Arial" charset="0"/>
                <a:ea typeface="Microsoft YaHei" charset="0"/>
                <a:cs typeface="Microsoft YaHei" charset="0"/>
              </a:rPr>
              <a:t> que todas as </a:t>
            </a:r>
            <a:r>
              <a:rPr lang="es-ES" dirty="0" err="1">
                <a:solidFill>
                  <a:srgbClr val="FFFFFF"/>
                </a:solidFill>
                <a:latin typeface="Arial" charset="0"/>
                <a:ea typeface="Microsoft YaHei" charset="0"/>
                <a:cs typeface="Microsoft YaHei" charset="0"/>
              </a:rPr>
              <a:t>ferramentas</a:t>
            </a:r>
            <a:r>
              <a:rPr lang="es-ES" dirty="0">
                <a:solidFill>
                  <a:srgbClr val="FFFFFF"/>
                </a:solidFill>
                <a:latin typeface="Arial" charset="0"/>
                <a:ea typeface="Microsoft YaHei" charset="0"/>
                <a:cs typeface="Microsoft YaHei" charset="0"/>
              </a:rPr>
              <a:t> </a:t>
            </a:r>
            <a:r>
              <a:rPr lang="es-ES" dirty="0" err="1">
                <a:solidFill>
                  <a:srgbClr val="FFFFFF"/>
                </a:solidFill>
                <a:latin typeface="Arial" charset="0"/>
                <a:ea typeface="Microsoft YaHei" charset="0"/>
                <a:cs typeface="Microsoft YaHei" charset="0"/>
              </a:rPr>
              <a:t>legais</a:t>
            </a:r>
            <a:r>
              <a:rPr lang="es-ES" dirty="0">
                <a:solidFill>
                  <a:srgbClr val="FFFFFF"/>
                </a:solidFill>
                <a:latin typeface="Arial" charset="0"/>
                <a:ea typeface="Microsoft YaHei" charset="0"/>
                <a:cs typeface="Microsoft YaHei" charset="0"/>
              </a:rPr>
              <a:t> </a:t>
            </a:r>
            <a:r>
              <a:rPr lang="es-ES" dirty="0" err="1">
                <a:solidFill>
                  <a:srgbClr val="FFFFFF"/>
                </a:solidFill>
                <a:latin typeface="Arial" charset="0"/>
                <a:ea typeface="Microsoft YaHei" charset="0"/>
                <a:cs typeface="Microsoft YaHei" charset="0"/>
              </a:rPr>
              <a:t>foram</a:t>
            </a:r>
            <a:r>
              <a:rPr lang="es-ES" dirty="0">
                <a:solidFill>
                  <a:srgbClr val="FFFFFF"/>
                </a:solidFill>
                <a:latin typeface="Arial" charset="0"/>
                <a:ea typeface="Microsoft YaHei" charset="0"/>
                <a:cs typeface="Microsoft YaHei" charset="0"/>
              </a:rPr>
              <a:t> postas </a:t>
            </a:r>
            <a:r>
              <a:rPr lang="es-ES" dirty="0" err="1">
                <a:solidFill>
                  <a:srgbClr val="FFFFFF"/>
                </a:solidFill>
                <a:latin typeface="Arial" charset="0"/>
                <a:ea typeface="Microsoft YaHei" charset="0"/>
                <a:cs typeface="Microsoft YaHei" charset="0"/>
              </a:rPr>
              <a:t>ao</a:t>
            </a:r>
            <a:r>
              <a:rPr lang="es-ES" dirty="0">
                <a:solidFill>
                  <a:srgbClr val="FFFFFF"/>
                </a:solidFill>
                <a:latin typeface="Arial" charset="0"/>
                <a:ea typeface="Microsoft YaHei" charset="0"/>
                <a:cs typeface="Microsoft YaHei" charset="0"/>
              </a:rPr>
              <a:t> </a:t>
            </a:r>
            <a:r>
              <a:rPr lang="es-ES" dirty="0" err="1">
                <a:solidFill>
                  <a:srgbClr val="FFFFFF"/>
                </a:solidFill>
                <a:latin typeface="Arial" charset="0"/>
                <a:ea typeface="Microsoft YaHei" charset="0"/>
                <a:cs typeface="Microsoft YaHei" charset="0"/>
              </a:rPr>
              <a:t>serviço</a:t>
            </a:r>
            <a:r>
              <a:rPr lang="es-ES" dirty="0">
                <a:solidFill>
                  <a:srgbClr val="FFFFFF"/>
                </a:solidFill>
                <a:latin typeface="Arial" charset="0"/>
                <a:ea typeface="Microsoft YaHei" charset="0"/>
                <a:cs typeface="Microsoft YaHei" charset="0"/>
              </a:rPr>
              <a:t> das </a:t>
            </a:r>
            <a:r>
              <a:rPr lang="es-ES" dirty="0" err="1">
                <a:solidFill>
                  <a:srgbClr val="FFFFFF"/>
                </a:solidFill>
                <a:latin typeface="Arial" charset="0"/>
                <a:ea typeface="Microsoft YaHei" charset="0"/>
                <a:cs typeface="Microsoft YaHei" charset="0"/>
              </a:rPr>
              <a:t>multinacionais</a:t>
            </a:r>
            <a:r>
              <a:rPr lang="es-ES" dirty="0">
                <a:solidFill>
                  <a:srgbClr val="FFFFFF"/>
                </a:solidFill>
                <a:latin typeface="Arial" charset="0"/>
                <a:ea typeface="Microsoft YaHei" charset="0"/>
                <a:cs typeface="Microsoft YaHei" charset="0"/>
              </a:rPr>
              <a:t>, inclusive a </a:t>
            </a:r>
            <a:r>
              <a:rPr lang="es-ES" dirty="0" err="1">
                <a:solidFill>
                  <a:srgbClr val="FFFFFF"/>
                </a:solidFill>
                <a:latin typeface="Arial" charset="0"/>
                <a:ea typeface="Microsoft YaHei" charset="0"/>
                <a:cs typeface="Microsoft YaHei" charset="0"/>
              </a:rPr>
              <a:t>Constituição</a:t>
            </a:r>
            <a:r>
              <a:rPr lang="es-ES" dirty="0">
                <a:solidFill>
                  <a:srgbClr val="FFFFFF"/>
                </a:solidFill>
                <a:latin typeface="Arial" charset="0"/>
                <a:ea typeface="Microsoft YaHei" charset="0"/>
                <a:cs typeface="Microsoft YaHei" charset="0"/>
              </a:rPr>
              <a:t>. O único </a:t>
            </a:r>
            <a:r>
              <a:rPr lang="es-ES" dirty="0" err="1">
                <a:solidFill>
                  <a:srgbClr val="FFFFFF"/>
                </a:solidFill>
                <a:latin typeface="Arial" charset="0"/>
                <a:ea typeface="Microsoft YaHei" charset="0"/>
                <a:cs typeface="Microsoft YaHei" charset="0"/>
              </a:rPr>
              <a:t>serviço</a:t>
            </a:r>
            <a:r>
              <a:rPr lang="es-ES" dirty="0">
                <a:solidFill>
                  <a:srgbClr val="FFFFFF"/>
                </a:solidFill>
                <a:latin typeface="Arial" charset="0"/>
                <a:ea typeface="Microsoft YaHei" charset="0"/>
                <a:cs typeface="Microsoft YaHei" charset="0"/>
              </a:rPr>
              <a:t> público que existe </a:t>
            </a:r>
            <a:r>
              <a:rPr lang="es-ES" dirty="0" err="1">
                <a:solidFill>
                  <a:srgbClr val="FFFFFF"/>
                </a:solidFill>
                <a:latin typeface="Arial" charset="0"/>
                <a:ea typeface="Microsoft YaHei" charset="0"/>
                <a:cs typeface="Microsoft YaHei" charset="0"/>
              </a:rPr>
              <a:t>neste</a:t>
            </a:r>
            <a:r>
              <a:rPr lang="es-ES" dirty="0">
                <a:solidFill>
                  <a:srgbClr val="FFFFFF"/>
                </a:solidFill>
                <a:latin typeface="Arial" charset="0"/>
                <a:ea typeface="Microsoft YaHei" charset="0"/>
                <a:cs typeface="Microsoft YaHei" charset="0"/>
              </a:rPr>
              <a:t> momento é </a:t>
            </a:r>
            <a:r>
              <a:rPr lang="es-ES" dirty="0" err="1">
                <a:solidFill>
                  <a:srgbClr val="FFFFFF"/>
                </a:solidFill>
                <a:latin typeface="Arial" charset="0"/>
                <a:ea typeface="Microsoft YaHei" charset="0"/>
                <a:cs typeface="Microsoft YaHei" charset="0"/>
              </a:rPr>
              <a:t>em</a:t>
            </a:r>
            <a:r>
              <a:rPr lang="es-ES" dirty="0">
                <a:solidFill>
                  <a:srgbClr val="FFFFFF"/>
                </a:solidFill>
                <a:latin typeface="Arial" charset="0"/>
                <a:ea typeface="Microsoft YaHei" charset="0"/>
                <a:cs typeface="Microsoft YaHei" charset="0"/>
              </a:rPr>
              <a:t> Maipú, SMAPA. </a:t>
            </a:r>
          </a:p>
          <a:p>
            <a:pPr>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dirty="0">
              <a:solidFill>
                <a:srgbClr val="FFFFFF"/>
              </a:solidFill>
              <a:latin typeface="Arial" charset="0"/>
              <a:ea typeface="Microsoft YaHei" charset="0"/>
              <a:cs typeface="Microsoft YaHei" charset="0"/>
            </a:endParaRP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dirty="0">
                <a:solidFill>
                  <a:srgbClr val="FFAE0D"/>
                </a:solidFill>
                <a:latin typeface="Arial" charset="0"/>
                <a:ea typeface="Microsoft YaHei" charset="0"/>
                <a:cs typeface="Microsoft YaHei" charset="0"/>
              </a:rPr>
              <a:t>MÉXICO</a:t>
            </a:r>
            <a:r>
              <a:rPr lang="es-ES" dirty="0">
                <a:solidFill>
                  <a:srgbClr val="FFFFFF"/>
                </a:solidFill>
                <a:latin typeface="Arial" charset="0"/>
                <a:ea typeface="Microsoft YaHei" charset="0"/>
                <a:cs typeface="Microsoft YaHei" charset="0"/>
              </a:rPr>
              <a:t>.</a:t>
            </a:r>
            <a:r>
              <a:rPr lang="es-UY" dirty="0">
                <a:solidFill>
                  <a:srgbClr val="FFFFFF"/>
                </a:solidFill>
                <a:latin typeface="Arial" charset="0"/>
                <a:ea typeface="Microsoft YaHei" charset="0"/>
                <a:cs typeface="Microsoft YaHei" charset="0"/>
              </a:rPr>
              <a:t> </a:t>
            </a:r>
          </a:p>
          <a:p>
            <a:pPr>
              <a:buClr>
                <a:srgbClr val="3366FF"/>
              </a:buClr>
              <a:buSzPct val="80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dirty="0">
                <a:solidFill>
                  <a:srgbClr val="FFFFFF"/>
                </a:solidFill>
                <a:latin typeface="Arial" charset="0"/>
                <a:ea typeface="Microsoft YaHei" charset="0"/>
                <a:cs typeface="Microsoft YaHei" charset="0"/>
              </a:rPr>
              <a:t>2015, a </a:t>
            </a:r>
            <a:r>
              <a:rPr lang="es-UY" dirty="0" err="1">
                <a:solidFill>
                  <a:srgbClr val="FFFFFF"/>
                </a:solidFill>
                <a:latin typeface="Arial" charset="0"/>
                <a:ea typeface="Microsoft YaHei" charset="0"/>
                <a:cs typeface="Microsoft YaHei" charset="0"/>
              </a:rPr>
              <a:t>Lei</a:t>
            </a:r>
            <a:r>
              <a:rPr lang="es-UY" dirty="0">
                <a:solidFill>
                  <a:srgbClr val="FFFFFF"/>
                </a:solidFill>
                <a:latin typeface="Arial" charset="0"/>
                <a:ea typeface="Microsoft YaHei" charset="0"/>
                <a:cs typeface="Microsoft YaHei" charset="0"/>
              </a:rPr>
              <a:t> de </a:t>
            </a:r>
            <a:r>
              <a:rPr lang="es-UY" dirty="0" err="1">
                <a:solidFill>
                  <a:srgbClr val="FFFFFF"/>
                </a:solidFill>
                <a:latin typeface="Arial" charset="0"/>
                <a:ea typeface="Microsoft YaHei" charset="0"/>
                <a:cs typeface="Microsoft YaHei" charset="0"/>
              </a:rPr>
              <a:t>Águas</a:t>
            </a:r>
            <a:r>
              <a:rPr lang="es-UY" dirty="0">
                <a:solidFill>
                  <a:srgbClr val="FFFFFF"/>
                </a:solidFill>
                <a:latin typeface="Arial" charset="0"/>
                <a:ea typeface="Microsoft YaHei" charset="0"/>
                <a:cs typeface="Microsoft YaHei" charset="0"/>
              </a:rPr>
              <a:t>, </a:t>
            </a:r>
            <a:r>
              <a:rPr lang="es-UY" dirty="0" err="1" smtClean="0">
                <a:solidFill>
                  <a:srgbClr val="FFFFFF"/>
                </a:solidFill>
                <a:latin typeface="Arial" charset="0"/>
                <a:ea typeface="Microsoft YaHei" charset="0"/>
                <a:cs typeface="Microsoft YaHei" charset="0"/>
              </a:rPr>
              <a:t>proposta</a:t>
            </a:r>
            <a:r>
              <a:rPr lang="es-UY" dirty="0" smtClean="0">
                <a:solidFill>
                  <a:srgbClr val="FFFFFF"/>
                </a:solidFill>
                <a:latin typeface="Arial" charset="0"/>
                <a:ea typeface="Microsoft YaHei" charset="0"/>
                <a:cs typeface="Microsoft YaHei" charset="0"/>
              </a:rPr>
              <a:t> </a:t>
            </a:r>
            <a:r>
              <a:rPr lang="es-UY" dirty="0">
                <a:solidFill>
                  <a:srgbClr val="FFFFFF"/>
                </a:solidFill>
                <a:latin typeface="Arial" charset="0"/>
                <a:ea typeface="Microsoft YaHei" charset="0"/>
                <a:cs typeface="Microsoft YaHei" charset="0"/>
              </a:rPr>
              <a:t>presuntamente para garantir o </a:t>
            </a:r>
            <a:r>
              <a:rPr lang="es-UY" dirty="0" err="1">
                <a:solidFill>
                  <a:srgbClr val="FFFFFF"/>
                </a:solidFill>
                <a:latin typeface="Arial" charset="0"/>
                <a:ea typeface="Microsoft YaHei" charset="0"/>
                <a:cs typeface="Microsoft YaHei" charset="0"/>
              </a:rPr>
              <a:t>direito</a:t>
            </a:r>
            <a:r>
              <a:rPr lang="es-UY" dirty="0">
                <a:solidFill>
                  <a:srgbClr val="FFFFFF"/>
                </a:solidFill>
                <a:latin typeface="Arial" charset="0"/>
                <a:ea typeface="Microsoft YaHei" charset="0"/>
                <a:cs typeface="Microsoft YaHei" charset="0"/>
              </a:rPr>
              <a:t> humano à </a:t>
            </a:r>
            <a:r>
              <a:rPr lang="es-UY" dirty="0" err="1">
                <a:solidFill>
                  <a:srgbClr val="FFFFFF"/>
                </a:solidFill>
                <a:latin typeface="Arial" charset="0"/>
                <a:ea typeface="Microsoft YaHei" charset="0"/>
                <a:cs typeface="Microsoft YaHei" charset="0"/>
              </a:rPr>
              <a:t>água</a:t>
            </a:r>
            <a:r>
              <a:rPr lang="es-UY" dirty="0">
                <a:solidFill>
                  <a:srgbClr val="FFFFFF"/>
                </a:solidFill>
                <a:latin typeface="Arial" charset="0"/>
                <a:ea typeface="Microsoft YaHei" charset="0"/>
                <a:cs typeface="Microsoft YaHei" charset="0"/>
              </a:rPr>
              <a:t>, </a:t>
            </a:r>
            <a:r>
              <a:rPr lang="es-UY" dirty="0" err="1">
                <a:solidFill>
                  <a:srgbClr val="FFFFFF"/>
                </a:solidFill>
                <a:latin typeface="Arial" charset="0"/>
                <a:ea typeface="Microsoft YaHei" charset="0"/>
                <a:cs typeface="Microsoft YaHei" charset="0"/>
              </a:rPr>
              <a:t>na</a:t>
            </a:r>
            <a:r>
              <a:rPr lang="es-UY" dirty="0">
                <a:solidFill>
                  <a:srgbClr val="FFFFFF"/>
                </a:solidFill>
                <a:latin typeface="Arial" charset="0"/>
                <a:ea typeface="Microsoft YaHei" charset="0"/>
                <a:cs typeface="Microsoft YaHei" charset="0"/>
              </a:rPr>
              <a:t> </a:t>
            </a:r>
            <a:r>
              <a:rPr lang="es-UY" dirty="0" err="1">
                <a:solidFill>
                  <a:srgbClr val="FFFFFF"/>
                </a:solidFill>
                <a:latin typeface="Arial" charset="0"/>
                <a:ea typeface="Microsoft YaHei" charset="0"/>
                <a:cs typeface="Microsoft YaHei" charset="0"/>
              </a:rPr>
              <a:t>realidade</a:t>
            </a:r>
            <a:r>
              <a:rPr lang="es-UY" dirty="0">
                <a:solidFill>
                  <a:srgbClr val="FFFFFF"/>
                </a:solidFill>
                <a:latin typeface="Arial" charset="0"/>
                <a:ea typeface="Microsoft YaHei" charset="0"/>
                <a:cs typeface="Microsoft YaHei" charset="0"/>
              </a:rPr>
              <a:t> atenta contra as comunidades e manejo </a:t>
            </a:r>
            <a:r>
              <a:rPr lang="es-UY" dirty="0" err="1">
                <a:solidFill>
                  <a:srgbClr val="FFFFFF"/>
                </a:solidFill>
                <a:latin typeface="Arial" charset="0"/>
                <a:ea typeface="Microsoft YaHei" charset="0"/>
                <a:cs typeface="Microsoft YaHei" charset="0"/>
              </a:rPr>
              <a:t>sustentável</a:t>
            </a:r>
            <a:r>
              <a:rPr lang="es-UY" dirty="0">
                <a:solidFill>
                  <a:srgbClr val="FFFFFF"/>
                </a:solidFill>
                <a:latin typeface="Arial" charset="0"/>
                <a:ea typeface="Microsoft YaHei" charset="0"/>
                <a:cs typeface="Microsoft YaHei" charset="0"/>
              </a:rPr>
              <a:t> da </a:t>
            </a:r>
            <a:r>
              <a:rPr lang="es-UY" dirty="0" err="1">
                <a:solidFill>
                  <a:srgbClr val="FFFFFF"/>
                </a:solidFill>
                <a:latin typeface="Arial" charset="0"/>
                <a:ea typeface="Microsoft YaHei" charset="0"/>
                <a:cs typeface="Microsoft YaHei" charset="0"/>
              </a:rPr>
              <a:t>água</a:t>
            </a:r>
            <a:r>
              <a:rPr lang="es-UY" dirty="0">
                <a:solidFill>
                  <a:srgbClr val="FFFFFF"/>
                </a:solidFill>
                <a:latin typeface="Arial" charset="0"/>
                <a:ea typeface="Microsoft YaHei" charset="0"/>
                <a:cs typeface="Microsoft YaHei" charset="0"/>
              </a:rPr>
              <a:t>, beneficia de forma desmedida a </a:t>
            </a:r>
            <a:r>
              <a:rPr lang="es-UY" dirty="0" err="1">
                <a:solidFill>
                  <a:srgbClr val="FFFFFF"/>
                </a:solidFill>
                <a:latin typeface="Arial" charset="0"/>
                <a:ea typeface="Microsoft YaHei" charset="0"/>
                <a:cs typeface="Microsoft YaHei" charset="0"/>
              </a:rPr>
              <a:t>concesionárias</a:t>
            </a:r>
            <a:r>
              <a:rPr lang="es-UY" dirty="0">
                <a:solidFill>
                  <a:srgbClr val="FFFFFF"/>
                </a:solidFill>
                <a:latin typeface="Arial" charset="0"/>
                <a:ea typeface="Microsoft YaHei" charset="0"/>
                <a:cs typeface="Microsoft YaHei" charset="0"/>
              </a:rPr>
              <a:t>, e </a:t>
            </a:r>
            <a:r>
              <a:rPr lang="es-UY" dirty="0" err="1">
                <a:solidFill>
                  <a:srgbClr val="FFFFFF"/>
                </a:solidFill>
                <a:latin typeface="Arial" charset="0"/>
                <a:ea typeface="Microsoft YaHei" charset="0"/>
                <a:cs typeface="Microsoft YaHei" charset="0"/>
              </a:rPr>
              <a:t>fica</a:t>
            </a:r>
            <a:r>
              <a:rPr lang="es-UY" dirty="0">
                <a:solidFill>
                  <a:srgbClr val="FFFFFF"/>
                </a:solidFill>
                <a:latin typeface="Arial" charset="0"/>
                <a:ea typeface="Microsoft YaHei" charset="0"/>
                <a:cs typeface="Microsoft YaHei" charset="0"/>
              </a:rPr>
              <a:t> </a:t>
            </a:r>
            <a:r>
              <a:rPr lang="es-UY" dirty="0" err="1">
                <a:solidFill>
                  <a:srgbClr val="FFFFFF"/>
                </a:solidFill>
                <a:latin typeface="Arial" charset="0"/>
                <a:ea typeface="Microsoft YaHei" charset="0"/>
                <a:cs typeface="Microsoft YaHei" charset="0"/>
              </a:rPr>
              <a:t>muito</a:t>
            </a:r>
            <a:r>
              <a:rPr lang="es-UY" dirty="0">
                <a:solidFill>
                  <a:srgbClr val="FFFFFF"/>
                </a:solidFill>
                <a:latin typeface="Arial" charset="0"/>
                <a:ea typeface="Microsoft YaHei" charset="0"/>
                <a:cs typeface="Microsoft YaHei" charset="0"/>
              </a:rPr>
              <a:t> </a:t>
            </a:r>
            <a:r>
              <a:rPr lang="es-UY" dirty="0" err="1">
                <a:solidFill>
                  <a:srgbClr val="FFFFFF"/>
                </a:solidFill>
                <a:latin typeface="Arial" charset="0"/>
                <a:ea typeface="Microsoft YaHei" charset="0"/>
                <a:cs typeface="Microsoft YaHei" charset="0"/>
              </a:rPr>
              <a:t>aquém</a:t>
            </a:r>
            <a:r>
              <a:rPr lang="es-UY" dirty="0">
                <a:solidFill>
                  <a:srgbClr val="FFFFFF"/>
                </a:solidFill>
                <a:latin typeface="Arial" charset="0"/>
                <a:ea typeface="Microsoft YaHei" charset="0"/>
                <a:cs typeface="Microsoft YaHei" charset="0"/>
              </a:rPr>
              <a:t> de criar limites à </a:t>
            </a:r>
            <a:r>
              <a:rPr lang="es-UY" dirty="0" err="1">
                <a:solidFill>
                  <a:srgbClr val="FFFFFF"/>
                </a:solidFill>
                <a:latin typeface="Arial" charset="0"/>
                <a:ea typeface="Microsoft YaHei" charset="0"/>
                <a:cs typeface="Microsoft YaHei" charset="0"/>
              </a:rPr>
              <a:t>contaminação</a:t>
            </a:r>
            <a:r>
              <a:rPr lang="es-UY" dirty="0">
                <a:solidFill>
                  <a:srgbClr val="FFFFFF"/>
                </a:solidFill>
                <a:latin typeface="Arial" charset="0"/>
                <a:ea typeface="Microsoft YaHei" charset="0"/>
                <a:cs typeface="Microsoft YaHei" charset="0"/>
              </a:rPr>
              <a:t> da </a:t>
            </a:r>
            <a:r>
              <a:rPr lang="es-UY" dirty="0" err="1">
                <a:solidFill>
                  <a:srgbClr val="FFFFFF"/>
                </a:solidFill>
                <a:latin typeface="Arial" charset="0"/>
                <a:ea typeface="Microsoft YaHei" charset="0"/>
                <a:cs typeface="Microsoft YaHei" charset="0"/>
              </a:rPr>
              <a:t>água</a:t>
            </a:r>
            <a:r>
              <a:rPr lang="es-UY" dirty="0">
                <a:solidFill>
                  <a:srgbClr val="FFFFFF"/>
                </a:solidFill>
                <a:latin typeface="Arial" charset="0"/>
                <a:ea typeface="Microsoft YaHei" charset="0"/>
                <a:cs typeface="Microsoft YaHei" charset="0"/>
              </a:rPr>
              <a:t>.</a:t>
            </a:r>
          </a:p>
          <a:p>
            <a:pPr>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UY" dirty="0">
              <a:solidFill>
                <a:srgbClr val="FFFFFF"/>
              </a:solidFill>
              <a:latin typeface="Arial" charset="0"/>
              <a:ea typeface="Microsoft YaHei" charset="0"/>
              <a:cs typeface="Microsoft YaHei"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fecha"/>
          <p:cNvSpPr>
            <a:spLocks noGrp="1"/>
          </p:cNvSpPr>
          <p:nvPr>
            <p:ph type="dt" sz="quarter" idx="10"/>
          </p:nvPr>
        </p:nvSpPr>
        <p:spPr>
          <a:noFill/>
        </p:spPr>
        <p:txBody>
          <a:bodyPr/>
          <a:lstStyle/>
          <a:p>
            <a:fld id="{803D86B7-4D62-4778-B8BB-1AF9B2A0250B}" type="datetime1">
              <a:rPr lang="es-ES" smtClean="0"/>
              <a:pPr/>
              <a:t>18/05/2016</a:t>
            </a:fld>
            <a:endParaRPr lang="es-ES" smtClean="0"/>
          </a:p>
        </p:txBody>
      </p:sp>
      <p:sp>
        <p:nvSpPr>
          <p:cNvPr id="5123" name="2 Marcador de número de diapositiva"/>
          <p:cNvSpPr>
            <a:spLocks noGrp="1"/>
          </p:cNvSpPr>
          <p:nvPr>
            <p:ph type="sldNum" sz="quarter" idx="4294967295"/>
          </p:nvPr>
        </p:nvSpPr>
        <p:spPr>
          <a:xfrm>
            <a:off x="6553200" y="6248400"/>
            <a:ext cx="1905000" cy="457200"/>
          </a:xfrm>
          <a:prstGeom prst="rect">
            <a:avLst/>
          </a:prstGeom>
          <a:noFill/>
        </p:spPr>
        <p:txBody>
          <a:bodyPr/>
          <a:lstStyle/>
          <a:p>
            <a:fld id="{1B3F3029-2640-41DE-9F31-3FA4ACDAEB69}" type="slidenum">
              <a:rPr lang="es-ES" altLang="es-UY"/>
              <a:pPr/>
              <a:t>5</a:t>
            </a:fld>
            <a:endParaRPr lang="es-ES" altLang="es-UY"/>
          </a:p>
        </p:txBody>
      </p:sp>
      <p:sp>
        <p:nvSpPr>
          <p:cNvPr id="4" name="3 CuadroTexto"/>
          <p:cNvSpPr txBox="1"/>
          <p:nvPr/>
        </p:nvSpPr>
        <p:spPr>
          <a:xfrm>
            <a:off x="0" y="285728"/>
            <a:ext cx="9144000" cy="6478697"/>
          </a:xfrm>
          <a:prstGeom prst="rect">
            <a:avLst/>
          </a:prstGeom>
          <a:noFill/>
        </p:spPr>
        <p:txBody>
          <a:bodyPr wrap="square" rtlCol="0">
            <a:spAutoFit/>
          </a:bodyPr>
          <a:lstStyle/>
          <a:p>
            <a:r>
              <a:rPr lang="es-ES" dirty="0" smtClean="0"/>
              <a:t> * </a:t>
            </a:r>
            <a:r>
              <a:rPr lang="es-ES" sz="2400" dirty="0" smtClean="0">
                <a:latin typeface="+mn-lt"/>
              </a:rPr>
              <a:t>A </a:t>
            </a:r>
            <a:r>
              <a:rPr lang="es-ES" sz="2400" dirty="0" err="1" smtClean="0">
                <a:latin typeface="+mn-lt"/>
              </a:rPr>
              <a:t>Água</a:t>
            </a:r>
            <a:r>
              <a:rPr lang="es-ES" sz="2400" dirty="0" smtClean="0">
                <a:latin typeface="+mn-lt"/>
              </a:rPr>
              <a:t> </a:t>
            </a:r>
            <a:r>
              <a:rPr lang="es-ES" sz="2400" dirty="0" err="1" smtClean="0">
                <a:latin typeface="+mn-lt"/>
              </a:rPr>
              <a:t>na</a:t>
            </a:r>
            <a:r>
              <a:rPr lang="es-ES" sz="2400" dirty="0" smtClean="0">
                <a:latin typeface="+mn-lt"/>
              </a:rPr>
              <a:t> América Latina está </a:t>
            </a:r>
            <a:r>
              <a:rPr lang="es-ES" sz="2400" dirty="0" err="1" smtClean="0">
                <a:latin typeface="+mn-lt"/>
              </a:rPr>
              <a:t>em</a:t>
            </a:r>
            <a:r>
              <a:rPr lang="es-ES" sz="2400" dirty="0" smtClean="0">
                <a:latin typeface="+mn-lt"/>
              </a:rPr>
              <a:t> </a:t>
            </a:r>
            <a:r>
              <a:rPr lang="es-ES" sz="2400" dirty="0" err="1" smtClean="0">
                <a:latin typeface="+mn-lt"/>
              </a:rPr>
              <a:t>mãos</a:t>
            </a:r>
            <a:r>
              <a:rPr lang="es-ES" sz="2400" dirty="0" smtClean="0">
                <a:latin typeface="+mn-lt"/>
              </a:rPr>
              <a:t> públicas e / </a:t>
            </a:r>
            <a:r>
              <a:rPr lang="es-ES" sz="2400" dirty="0" err="1" smtClean="0">
                <a:latin typeface="+mn-lt"/>
              </a:rPr>
              <a:t>ou</a:t>
            </a:r>
            <a:r>
              <a:rPr lang="es-ES" sz="2400" dirty="0" smtClean="0">
                <a:latin typeface="+mn-lt"/>
              </a:rPr>
              <a:t> </a:t>
            </a:r>
            <a:r>
              <a:rPr lang="es-ES" sz="2400" dirty="0" err="1" smtClean="0">
                <a:latin typeface="+mn-lt"/>
              </a:rPr>
              <a:t>geridos</a:t>
            </a:r>
            <a:r>
              <a:rPr lang="es-ES" sz="2400" dirty="0" smtClean="0">
                <a:latin typeface="+mn-lt"/>
              </a:rPr>
              <a:t> por comunidades</a:t>
            </a:r>
          </a:p>
          <a:p>
            <a:r>
              <a:rPr lang="es-ES" sz="2400" dirty="0" smtClean="0">
                <a:latin typeface="+mn-lt"/>
              </a:rPr>
              <a:t>  * </a:t>
            </a:r>
            <a:r>
              <a:rPr lang="es-ES" sz="2400" dirty="0" err="1" smtClean="0">
                <a:latin typeface="+mn-lt"/>
              </a:rPr>
              <a:t>Seculo</a:t>
            </a:r>
            <a:r>
              <a:rPr lang="es-ES" sz="2400" dirty="0" smtClean="0">
                <a:latin typeface="+mn-lt"/>
              </a:rPr>
              <a:t> XXI, </a:t>
            </a:r>
            <a:r>
              <a:rPr lang="es-ES" sz="2400" dirty="0" err="1" smtClean="0"/>
              <a:t>crescente</a:t>
            </a:r>
            <a:r>
              <a:rPr lang="es-ES" sz="2400" dirty="0" smtClean="0"/>
              <a:t> </a:t>
            </a:r>
            <a:r>
              <a:rPr lang="es-ES" sz="2400" dirty="0" err="1" smtClean="0"/>
              <a:t>ameaça</a:t>
            </a:r>
            <a:r>
              <a:rPr lang="es-ES" sz="2400" dirty="0" smtClean="0"/>
              <a:t> de </a:t>
            </a:r>
            <a:r>
              <a:rPr lang="es-ES" sz="2400" dirty="0" err="1" smtClean="0"/>
              <a:t>privatização</a:t>
            </a:r>
            <a:r>
              <a:rPr lang="es-ES" sz="2400" dirty="0" smtClean="0"/>
              <a:t>, </a:t>
            </a:r>
            <a:r>
              <a:rPr lang="es-ES" sz="2400" dirty="0" err="1" smtClean="0"/>
              <a:t>em</a:t>
            </a:r>
            <a:r>
              <a:rPr lang="es-ES" sz="2400" dirty="0" smtClean="0"/>
              <a:t> </a:t>
            </a:r>
            <a:r>
              <a:rPr lang="es-ES" sz="2400" dirty="0" err="1" smtClean="0"/>
              <a:t>suas</a:t>
            </a:r>
            <a:r>
              <a:rPr lang="es-ES" sz="2400" dirty="0" smtClean="0"/>
              <a:t> </a:t>
            </a:r>
            <a:r>
              <a:rPr lang="es-ES" sz="2400" dirty="0" err="1" smtClean="0"/>
              <a:t>várias</a:t>
            </a:r>
            <a:r>
              <a:rPr lang="es-ES" sz="2400" dirty="0" smtClean="0"/>
              <a:t> formas; </a:t>
            </a:r>
            <a:r>
              <a:rPr lang="es-ES" sz="2400" dirty="0" err="1" smtClean="0"/>
              <a:t>nesta</a:t>
            </a:r>
            <a:r>
              <a:rPr lang="es-ES" sz="2400" dirty="0" smtClean="0"/>
              <a:t> lógica do </a:t>
            </a:r>
            <a:r>
              <a:rPr lang="es-ES" sz="2400" dirty="0" err="1" smtClean="0"/>
              <a:t>progresso</a:t>
            </a:r>
            <a:r>
              <a:rPr lang="es-ES" sz="2400" dirty="0" smtClean="0"/>
              <a:t> </a:t>
            </a:r>
            <a:r>
              <a:rPr lang="es-ES" sz="2400" dirty="0" err="1" smtClean="0"/>
              <a:t>na</a:t>
            </a:r>
            <a:r>
              <a:rPr lang="es-ES" sz="2400" dirty="0" smtClean="0"/>
              <a:t> </a:t>
            </a:r>
            <a:r>
              <a:rPr lang="es-ES" sz="2400" dirty="0" err="1" smtClean="0"/>
              <a:t>privatização</a:t>
            </a:r>
            <a:r>
              <a:rPr lang="es-ES" sz="2400" dirty="0" smtClean="0"/>
              <a:t> , </a:t>
            </a:r>
            <a:r>
              <a:rPr lang="es-ES" sz="2400" dirty="0" err="1" smtClean="0"/>
              <a:t>terceirização</a:t>
            </a:r>
            <a:r>
              <a:rPr lang="es-ES" sz="2400" dirty="0" smtClean="0"/>
              <a:t>, </a:t>
            </a:r>
            <a:r>
              <a:rPr lang="es-ES" sz="2400" dirty="0" err="1" smtClean="0"/>
              <a:t>contaminação</a:t>
            </a:r>
            <a:r>
              <a:rPr lang="es-ES" sz="2400" dirty="0" smtClean="0"/>
              <a:t> de </a:t>
            </a:r>
            <a:r>
              <a:rPr lang="es-ES" sz="2400" dirty="0" err="1" smtClean="0"/>
              <a:t>bacias</a:t>
            </a:r>
            <a:r>
              <a:rPr lang="es-ES" sz="2400" dirty="0" smtClean="0"/>
              <a:t> hidrográficas , o que destaca é a </a:t>
            </a:r>
            <a:r>
              <a:rPr lang="es-ES" sz="2400" dirty="0" err="1" smtClean="0"/>
              <a:t>crescente</a:t>
            </a:r>
            <a:r>
              <a:rPr lang="es-ES" sz="2400" dirty="0" smtClean="0"/>
              <a:t> </a:t>
            </a:r>
            <a:r>
              <a:rPr lang="es-ES" sz="2400" dirty="0" err="1" smtClean="0"/>
              <a:t>criminalização</a:t>
            </a:r>
            <a:r>
              <a:rPr lang="es-ES" sz="2400" dirty="0" smtClean="0"/>
              <a:t> dos protestos.</a:t>
            </a:r>
          </a:p>
          <a:p>
            <a:r>
              <a:rPr lang="es-ES" sz="2400" dirty="0" smtClean="0"/>
              <a:t> </a:t>
            </a:r>
            <a:endParaRPr lang="es-ES" sz="2400" dirty="0" smtClean="0">
              <a:latin typeface="+mn-lt"/>
            </a:endParaRPr>
          </a:p>
          <a:p>
            <a:r>
              <a:rPr lang="pt-PT" sz="2400" dirty="0" smtClean="0"/>
              <a:t>* 88 defensores ambientais mortos na América Latina em 2014. O número representa o maior número de assassinatos de ativistas ambientais em outras partes do mundo. 40 por cento eram indígenas.</a:t>
            </a:r>
            <a:endParaRPr lang="es-ES" sz="2400" dirty="0" smtClean="0"/>
          </a:p>
          <a:p>
            <a:pPr>
              <a:buFont typeface="Arial" charset="0"/>
              <a:buChar char="•"/>
            </a:pPr>
            <a:endParaRPr lang="es-ES" sz="2400" dirty="0" smtClean="0">
              <a:latin typeface="+mn-lt"/>
            </a:endParaRPr>
          </a:p>
          <a:p>
            <a:pPr>
              <a:buFont typeface="Arial" charset="0"/>
              <a:buChar char="•"/>
            </a:pPr>
            <a:r>
              <a:rPr lang="es-ES" sz="2400" dirty="0" smtClean="0">
                <a:latin typeface="+mn-lt"/>
              </a:rPr>
              <a:t>COLOMBIA.</a:t>
            </a:r>
          </a:p>
          <a:p>
            <a:pPr>
              <a:buFont typeface="Arial" charset="0"/>
              <a:buChar char="•"/>
            </a:pPr>
            <a:r>
              <a:rPr lang="es-ES" sz="2400" b="1" dirty="0" smtClean="0">
                <a:latin typeface="+mn-lt"/>
              </a:rPr>
              <a:t>Decreto Distrital 485 de 2011 – </a:t>
            </a:r>
            <a:r>
              <a:rPr lang="es-ES" sz="2400" dirty="0" smtClean="0">
                <a:latin typeface="+mn-lt"/>
              </a:rPr>
              <a:t>énfasis mercantil, encaminado a estimular la participación privada. Resistencia de los movimientos sociales a través de la gestión comunitaria</a:t>
            </a:r>
            <a:r>
              <a:rPr lang="es-ES" sz="2400" i="1" dirty="0" smtClean="0"/>
              <a:t>.</a:t>
            </a:r>
            <a:endParaRPr lang="es-ES" sz="2400" dirty="0" smtClean="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fld id="{22E1A557-E429-4B48-A36B-DD2D92A8BEC7}" type="datetime1">
              <a:rPr lang="es-ES" smtClean="0"/>
              <a:pPr>
                <a:defRPr/>
              </a:pPr>
              <a:t>18/05/2016</a:t>
            </a:fld>
            <a:endParaRPr lang="es-ES"/>
          </a:p>
        </p:txBody>
      </p:sp>
      <p:sp>
        <p:nvSpPr>
          <p:cNvPr id="3" name="2 Marcador de número de diapositiva"/>
          <p:cNvSpPr>
            <a:spLocks noGrp="1"/>
          </p:cNvSpPr>
          <p:nvPr>
            <p:ph type="sldNum" sz="quarter" idx="4294967295"/>
          </p:nvPr>
        </p:nvSpPr>
        <p:spPr>
          <a:xfrm>
            <a:off x="6553200" y="6248400"/>
            <a:ext cx="1905000" cy="457200"/>
          </a:xfrm>
          <a:prstGeom prst="rect">
            <a:avLst/>
          </a:prstGeom>
        </p:spPr>
        <p:txBody>
          <a:bodyPr/>
          <a:lstStyle/>
          <a:p>
            <a:pPr>
              <a:defRPr/>
            </a:pPr>
            <a:fld id="{ED1D2ABA-4FA7-4F6B-A511-0D1AD86C3FD1}" type="slidenum">
              <a:rPr lang="es-ES" altLang="es-UY" smtClean="0"/>
              <a:pPr>
                <a:defRPr/>
              </a:pPr>
              <a:t>6</a:t>
            </a:fld>
            <a:endParaRPr lang="es-ES" altLang="es-UY"/>
          </a:p>
        </p:txBody>
      </p:sp>
      <p:sp>
        <p:nvSpPr>
          <p:cNvPr id="5" name="4 CuadroTexto"/>
          <p:cNvSpPr txBox="1"/>
          <p:nvPr/>
        </p:nvSpPr>
        <p:spPr>
          <a:xfrm>
            <a:off x="0" y="0"/>
            <a:ext cx="9144000" cy="7325082"/>
          </a:xfrm>
          <a:prstGeom prst="rect">
            <a:avLst/>
          </a:prstGeom>
          <a:noFill/>
        </p:spPr>
        <p:txBody>
          <a:bodyPr wrap="square" rtlCol="0">
            <a:spAutoFit/>
          </a:bodyPr>
          <a:lstStyle/>
          <a:p>
            <a:r>
              <a:rPr lang="es-ES" sz="2400" dirty="0" smtClean="0">
                <a:latin typeface="+mn-lt"/>
              </a:rPr>
              <a:t>En </a:t>
            </a:r>
            <a:r>
              <a:rPr lang="es-ES" sz="2400" b="1" dirty="0" smtClean="0">
                <a:latin typeface="+mn-lt"/>
              </a:rPr>
              <a:t>Honduras</a:t>
            </a:r>
            <a:r>
              <a:rPr lang="es-ES" sz="2400" dirty="0" smtClean="0">
                <a:latin typeface="+mn-lt"/>
              </a:rPr>
              <a:t> después del golpe de estado del 2009 ha ido </a:t>
            </a:r>
          </a:p>
          <a:p>
            <a:r>
              <a:rPr lang="es-ES" sz="2400" dirty="0" smtClean="0">
                <a:latin typeface="+mn-lt"/>
              </a:rPr>
              <a:t>creciendo de forma alarmante.</a:t>
            </a:r>
          </a:p>
          <a:p>
            <a:r>
              <a:rPr lang="es-ES" sz="2400" dirty="0" smtClean="0">
                <a:latin typeface="+mn-lt"/>
              </a:rPr>
              <a:t>En marzo 2016 de este año fue </a:t>
            </a:r>
          </a:p>
          <a:p>
            <a:r>
              <a:rPr lang="es-ES" sz="2400" dirty="0" err="1" smtClean="0">
                <a:latin typeface="+mn-lt"/>
              </a:rPr>
              <a:t>foi</a:t>
            </a:r>
            <a:r>
              <a:rPr lang="es-ES" sz="2400" dirty="0" smtClean="0">
                <a:latin typeface="+mn-lt"/>
              </a:rPr>
              <a:t> </a:t>
            </a:r>
            <a:r>
              <a:rPr lang="es-ES" sz="2400" dirty="0" err="1" smtClean="0">
                <a:latin typeface="+mn-lt"/>
              </a:rPr>
              <a:t>morto</a:t>
            </a:r>
            <a:r>
              <a:rPr lang="es-ES" sz="2400" dirty="0" smtClean="0">
                <a:latin typeface="+mn-lt"/>
              </a:rPr>
              <a:t> </a:t>
            </a:r>
            <a:r>
              <a:rPr lang="es-ES" sz="2400" b="1" dirty="0" smtClean="0">
                <a:latin typeface="+mn-lt"/>
              </a:rPr>
              <a:t>Berta </a:t>
            </a:r>
            <a:r>
              <a:rPr lang="es-ES" sz="2400" b="1" dirty="0" err="1" smtClean="0">
                <a:latin typeface="+mn-lt"/>
              </a:rPr>
              <a:t>Caceres</a:t>
            </a:r>
            <a:r>
              <a:rPr lang="es-ES" sz="2400" dirty="0" smtClean="0">
                <a:latin typeface="+mn-lt"/>
              </a:rPr>
              <a:t>. Berta Cáceres </a:t>
            </a:r>
            <a:r>
              <a:rPr lang="es-ES" sz="2400" dirty="0" err="1" smtClean="0">
                <a:latin typeface="+mn-lt"/>
              </a:rPr>
              <a:t>organizou</a:t>
            </a:r>
            <a:r>
              <a:rPr lang="es-ES" sz="2400" dirty="0" smtClean="0">
                <a:latin typeface="+mn-lt"/>
              </a:rPr>
              <a:t> o </a:t>
            </a:r>
            <a:r>
              <a:rPr lang="es-ES" sz="2400" dirty="0" err="1" smtClean="0">
                <a:latin typeface="+mn-lt"/>
              </a:rPr>
              <a:t>povo</a:t>
            </a:r>
            <a:r>
              <a:rPr lang="es-ES" sz="2400" dirty="0" smtClean="0">
                <a:latin typeface="+mn-lt"/>
              </a:rPr>
              <a:t> Lenca, o </a:t>
            </a:r>
            <a:r>
              <a:rPr lang="es-ES" sz="2400" dirty="0" err="1" smtClean="0">
                <a:latin typeface="+mn-lt"/>
              </a:rPr>
              <a:t>maior</a:t>
            </a:r>
            <a:r>
              <a:rPr lang="es-ES" sz="2400" dirty="0" smtClean="0">
                <a:latin typeface="+mn-lt"/>
              </a:rPr>
              <a:t> grupo indígena </a:t>
            </a:r>
            <a:r>
              <a:rPr lang="es-ES" sz="2400" dirty="0" err="1" smtClean="0">
                <a:latin typeface="+mn-lt"/>
              </a:rPr>
              <a:t>em</a:t>
            </a:r>
            <a:r>
              <a:rPr lang="es-ES" sz="2400" dirty="0" smtClean="0">
                <a:latin typeface="+mn-lt"/>
              </a:rPr>
              <a:t> Honduras, </a:t>
            </a:r>
            <a:r>
              <a:rPr lang="es-ES" sz="2400" dirty="0" err="1" smtClean="0">
                <a:latin typeface="+mn-lt"/>
              </a:rPr>
              <a:t>em</a:t>
            </a:r>
            <a:r>
              <a:rPr lang="es-ES" sz="2400" dirty="0" smtClean="0">
                <a:latin typeface="+mn-lt"/>
              </a:rPr>
              <a:t> </a:t>
            </a:r>
            <a:r>
              <a:rPr lang="es-ES" sz="2400" dirty="0" err="1" smtClean="0">
                <a:latin typeface="+mn-lt"/>
              </a:rPr>
              <a:t>sua</a:t>
            </a:r>
            <a:r>
              <a:rPr lang="es-ES" sz="2400" dirty="0" smtClean="0">
                <a:latin typeface="+mn-lt"/>
              </a:rPr>
              <a:t> </a:t>
            </a:r>
            <a:r>
              <a:rPr lang="es-ES" sz="2400" dirty="0" err="1" smtClean="0">
                <a:latin typeface="+mn-lt"/>
              </a:rPr>
              <a:t>luta</a:t>
            </a:r>
            <a:r>
              <a:rPr lang="es-ES" sz="2400" dirty="0" smtClean="0">
                <a:latin typeface="+mn-lt"/>
              </a:rPr>
              <a:t> contra a </a:t>
            </a:r>
            <a:r>
              <a:rPr lang="es-ES" sz="2400" dirty="0" err="1" smtClean="0">
                <a:latin typeface="+mn-lt"/>
              </a:rPr>
              <a:t>barragem</a:t>
            </a:r>
            <a:r>
              <a:rPr lang="es-ES" sz="2400" dirty="0" smtClean="0">
                <a:latin typeface="+mn-lt"/>
              </a:rPr>
              <a:t> de Agua Zarca.</a:t>
            </a:r>
          </a:p>
          <a:p>
            <a:endParaRPr lang="es-ES" sz="2400" dirty="0" smtClean="0">
              <a:latin typeface="+mn-lt"/>
            </a:endParaRPr>
          </a:p>
          <a:p>
            <a:endParaRPr lang="es-ES" sz="2400" dirty="0" smtClean="0">
              <a:latin typeface="+mn-lt"/>
            </a:endParaRPr>
          </a:p>
          <a:p>
            <a:endParaRPr lang="es-ES" sz="2400" dirty="0" smtClean="0">
              <a:latin typeface="+mn-lt"/>
            </a:endParaRPr>
          </a:p>
          <a:p>
            <a:endParaRPr lang="es-ES" sz="2400" dirty="0" smtClean="0">
              <a:latin typeface="+mn-lt"/>
            </a:endParaRPr>
          </a:p>
          <a:p>
            <a:endParaRPr lang="es-ES" sz="2400" dirty="0" smtClean="0">
              <a:latin typeface="+mn-lt"/>
            </a:endParaRPr>
          </a:p>
          <a:p>
            <a:endParaRPr lang="es-ES" sz="2400" dirty="0" smtClean="0">
              <a:latin typeface="+mn-lt"/>
            </a:endParaRPr>
          </a:p>
          <a:p>
            <a:endParaRPr lang="es-ES" sz="2400" dirty="0" smtClean="0">
              <a:latin typeface="+mn-lt"/>
            </a:endParaRPr>
          </a:p>
          <a:p>
            <a:endParaRPr lang="es-ES" sz="2400" dirty="0" smtClean="0">
              <a:latin typeface="+mn-lt"/>
            </a:endParaRPr>
          </a:p>
          <a:p>
            <a:endParaRPr lang="es-ES" sz="2400" dirty="0">
              <a:latin typeface="+mn-lt"/>
            </a:endParaRPr>
          </a:p>
        </p:txBody>
      </p:sp>
      <p:sp>
        <p:nvSpPr>
          <p:cNvPr id="1026" name="AutoShape 2" descr="Resultado de imagen para berta cace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28" name="AutoShape 4" descr="Resultado de imagen para berta cace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0" name="AutoShape 6" descr="Resultado de imagen para berta cace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2" name="AutoShape 8" descr="Resultado de imagen para berta cace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34" name="AutoShape 10" descr="Resultado de imagen para berta cacer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1036" name="Picture 12"/>
          <p:cNvPicPr>
            <a:picLocks noChangeAspect="1" noChangeArrowheads="1"/>
          </p:cNvPicPr>
          <p:nvPr/>
        </p:nvPicPr>
        <p:blipFill>
          <a:blip r:embed="rId2"/>
          <a:srcRect/>
          <a:stretch>
            <a:fillRect/>
          </a:stretch>
        </p:blipFill>
        <p:spPr bwMode="auto">
          <a:xfrm>
            <a:off x="2285984" y="3429000"/>
            <a:ext cx="4286280" cy="278608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717EC76-3F6B-4493-B463-F1D9370CEE1E}"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7170"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B6524BA2-BEC5-4E8D-B905-DF7EF9641088}"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7</a:t>
            </a:fld>
            <a:endParaRPr lang="es-ES" sz="1400">
              <a:solidFill>
                <a:srgbClr val="FFFFFF"/>
              </a:solidFill>
              <a:ea typeface="Microsoft YaHei" charset="0"/>
              <a:cs typeface="Microsoft YaHei" charset="0"/>
            </a:endParaRPr>
          </a:p>
        </p:txBody>
      </p:sp>
      <p:pic>
        <p:nvPicPr>
          <p:cNvPr id="7171" name="Picture 3"/>
          <p:cNvPicPr>
            <a:picLocks noChangeAspect="1" noChangeArrowheads="1"/>
          </p:cNvPicPr>
          <p:nvPr/>
        </p:nvPicPr>
        <p:blipFill>
          <a:blip r:embed="rId3" cstate="print"/>
          <a:srcRect/>
          <a:stretch>
            <a:fillRect/>
          </a:stretch>
        </p:blipFill>
        <p:spPr bwMode="auto">
          <a:xfrm>
            <a:off x="0" y="2743200"/>
            <a:ext cx="304800" cy="304800"/>
          </a:xfrm>
          <a:prstGeom prst="rect">
            <a:avLst/>
          </a:prstGeom>
          <a:noFill/>
          <a:ln w="9525" cap="flat">
            <a:noFill/>
            <a:round/>
            <a:headEnd/>
            <a:tailEnd/>
          </a:ln>
          <a:effectLst/>
        </p:spPr>
      </p:pic>
      <p:sp>
        <p:nvSpPr>
          <p:cNvPr id="7172" name="Text Box 4"/>
          <p:cNvSpPr txBox="1">
            <a:spLocks noChangeArrowheads="1"/>
          </p:cNvSpPr>
          <p:nvPr/>
        </p:nvSpPr>
        <p:spPr bwMode="auto">
          <a:xfrm>
            <a:off x="5435600" y="333375"/>
            <a:ext cx="3538538" cy="5686425"/>
          </a:xfrm>
          <a:prstGeom prst="rect">
            <a:avLst/>
          </a:prstGeom>
          <a:noFill/>
          <a:ln w="9525" cap="flat">
            <a:noFill/>
            <a:round/>
            <a:headEnd/>
            <a:tailEnd/>
          </a:ln>
          <a:effectLst/>
        </p:spPr>
        <p:txBody>
          <a:bodyPr/>
          <a:lstStyle/>
          <a:p>
            <a:pPr lvl="3" indent="-227013" algn="ctr" eaLnBrk="0" hangingPunct="0">
              <a:spcBef>
                <a:spcPts val="450"/>
              </a:spcBef>
              <a:buClrTx/>
              <a:buFontTx/>
              <a:buNone/>
              <a:tabLst>
                <a:tab pos="1600200"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Lst>
            </a:pPr>
            <a:endParaRPr lang="es-UY">
              <a:solidFill>
                <a:srgbClr val="FFFFFF"/>
              </a:solidFill>
              <a:latin typeface="Arial" charset="0"/>
              <a:ea typeface="Microsoft YaHei" charset="0"/>
              <a:cs typeface="Microsoft YaHei" charset="0"/>
            </a:endParaRPr>
          </a:p>
          <a:p>
            <a:pPr marL="341313" indent="-339725" algn="ctr" eaLnBrk="0" hangingPunct="0">
              <a:spcBef>
                <a:spcPts val="700"/>
              </a:spcBef>
              <a:buClrTx/>
              <a:buSzPct val="80000"/>
              <a:buFontTx/>
              <a:buNone/>
              <a:tabLst>
                <a:tab pos="1600200"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Lst>
            </a:pPr>
            <a:endParaRPr lang="es-UY" sz="2800">
              <a:solidFill>
                <a:srgbClr val="FFFFFF"/>
              </a:solidFill>
              <a:latin typeface="Arial" charset="0"/>
              <a:ea typeface="Microsoft YaHei" charset="0"/>
              <a:cs typeface="Microsoft YaHei" charset="0"/>
            </a:endParaRPr>
          </a:p>
          <a:p>
            <a:pPr marL="341313" indent="-339725" algn="ctr" eaLnBrk="0" hangingPunct="0">
              <a:spcBef>
                <a:spcPts val="500"/>
              </a:spcBef>
              <a:buClrTx/>
              <a:buSzPct val="80000"/>
              <a:buFontTx/>
              <a:buNone/>
              <a:tabLst>
                <a:tab pos="1600200"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Lst>
            </a:pPr>
            <a:endParaRPr lang="es-UY" sz="2000" b="1">
              <a:solidFill>
                <a:srgbClr val="FFFFFF"/>
              </a:solidFill>
              <a:latin typeface="Arial" charset="0"/>
              <a:ea typeface="Microsoft YaHei" charset="0"/>
              <a:cs typeface="Microsoft YaHei" charset="0"/>
            </a:endParaRPr>
          </a:p>
          <a:p>
            <a:pPr marL="341313" indent="-339725" algn="ctr" eaLnBrk="0" hangingPunct="0">
              <a:spcBef>
                <a:spcPts val="500"/>
              </a:spcBef>
              <a:buClrTx/>
              <a:buSzPct val="80000"/>
              <a:buFontTx/>
              <a:buNone/>
              <a:tabLst>
                <a:tab pos="1600200"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Lst>
            </a:pPr>
            <a:endParaRPr lang="es-UY" sz="2000" b="1">
              <a:solidFill>
                <a:srgbClr val="FFFFFF"/>
              </a:solidFill>
              <a:latin typeface="Arial" charset="0"/>
              <a:ea typeface="Microsoft YaHei" charset="0"/>
              <a:cs typeface="Microsoft YaHei" charset="0"/>
            </a:endParaRPr>
          </a:p>
          <a:p>
            <a:pPr marL="339725" indent="-338138" algn="ctr" eaLnBrk="0" hangingPunct="0">
              <a:spcBef>
                <a:spcPts val="500"/>
              </a:spcBef>
              <a:buClr>
                <a:srgbClr val="3366FF"/>
              </a:buClr>
              <a:buSzPct val="80000"/>
              <a:buFont typeface="Wingdings" charset="2"/>
              <a:buChar char=""/>
              <a:tabLst>
                <a:tab pos="1600200"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Lst>
            </a:pPr>
            <a:r>
              <a:rPr lang="es-UY" sz="2000" b="1">
                <a:solidFill>
                  <a:srgbClr val="FFFFFF"/>
                </a:solidFill>
                <a:latin typeface="Arial" charset="0"/>
                <a:ea typeface="Microsoft YaHei" charset="0"/>
                <a:cs typeface="Microsoft YaHei" charset="0"/>
              </a:rPr>
              <a:t>O 31 DE OTUBRO 2004 O POVO URUGUAIO REFORMOU A CONSTITUIÇÃO DECLARANDO A ÁGUA E O SANEAMENTO DIREITO HUMANO FUNDAMENTAL COM 64.7% DE APOIO POPULAR.</a:t>
            </a:r>
          </a:p>
          <a:p>
            <a:pPr marL="341313" indent="-339725" algn="ctr" eaLnBrk="0" hangingPunct="0">
              <a:spcBef>
                <a:spcPts val="600"/>
              </a:spcBef>
              <a:buClrTx/>
              <a:buSzPct val="80000"/>
              <a:buFontTx/>
              <a:buNone/>
              <a:tabLst>
                <a:tab pos="1600200"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Lst>
            </a:pPr>
            <a:endParaRPr lang="es-UY" sz="2400">
              <a:solidFill>
                <a:srgbClr val="FFFFFF"/>
              </a:solidFill>
              <a:latin typeface="Arial" charset="0"/>
              <a:ea typeface="Microsoft YaHei" charset="0"/>
              <a:cs typeface="Microsoft YaHei" charset="0"/>
            </a:endParaRPr>
          </a:p>
          <a:p>
            <a:pPr marL="341313" indent="-339725" algn="ctr" eaLnBrk="0" hangingPunct="0">
              <a:spcBef>
                <a:spcPts val="600"/>
              </a:spcBef>
              <a:buClrTx/>
              <a:buSzPct val="80000"/>
              <a:buFontTx/>
              <a:buNone/>
              <a:tabLst>
                <a:tab pos="1600200"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Lst>
            </a:pPr>
            <a:endParaRPr lang="es-UY" sz="2400">
              <a:solidFill>
                <a:srgbClr val="FFFFFF"/>
              </a:solidFill>
              <a:latin typeface="Arial" charset="0"/>
              <a:ea typeface="Microsoft YaHei" charset="0"/>
              <a:cs typeface="Microsoft YaHei" charset="0"/>
            </a:endParaRPr>
          </a:p>
          <a:p>
            <a:pPr marL="342900" indent="-339725" algn="ctr" eaLnBrk="0" hangingPunct="0">
              <a:spcBef>
                <a:spcPts val="600"/>
              </a:spcBef>
              <a:buClrTx/>
              <a:buSzPct val="80000"/>
              <a:buFontTx/>
              <a:buNone/>
              <a:tabLst>
                <a:tab pos="1600200" algn="l"/>
                <a:tab pos="2047875" algn="l"/>
                <a:tab pos="2497138" algn="l"/>
                <a:tab pos="2946400" algn="l"/>
                <a:tab pos="3395663" algn="l"/>
                <a:tab pos="3844925" algn="l"/>
                <a:tab pos="4294188" algn="l"/>
                <a:tab pos="4743450" algn="l"/>
                <a:tab pos="5192713" algn="l"/>
                <a:tab pos="5641975" algn="l"/>
                <a:tab pos="6091238" algn="l"/>
                <a:tab pos="6540500" algn="l"/>
                <a:tab pos="6989763" algn="l"/>
                <a:tab pos="7439025" algn="l"/>
                <a:tab pos="7888288" algn="l"/>
                <a:tab pos="8337550" algn="l"/>
                <a:tab pos="8786813" algn="l"/>
                <a:tab pos="9236075" algn="l"/>
                <a:tab pos="9685338" algn="l"/>
                <a:tab pos="10134600" algn="l"/>
                <a:tab pos="10583863" algn="l"/>
              </a:tabLst>
            </a:pPr>
            <a:endParaRPr lang="es-UY" sz="2400">
              <a:solidFill>
                <a:srgbClr val="FFFFFF"/>
              </a:solidFill>
              <a:latin typeface="Arial" charset="0"/>
              <a:ea typeface="Microsoft YaHei" charset="0"/>
              <a:cs typeface="Microsoft YaHei" charset="0"/>
            </a:endParaRPr>
          </a:p>
        </p:txBody>
      </p:sp>
      <p:pic>
        <p:nvPicPr>
          <p:cNvPr id="7173" name="Picture 5"/>
          <p:cNvPicPr>
            <a:picLocks noChangeAspect="1" noChangeArrowheads="1"/>
          </p:cNvPicPr>
          <p:nvPr/>
        </p:nvPicPr>
        <p:blipFill>
          <a:blip r:embed="rId4" cstate="print"/>
          <a:srcRect/>
          <a:stretch>
            <a:fillRect/>
          </a:stretch>
        </p:blipFill>
        <p:spPr bwMode="auto">
          <a:xfrm rot="20640000">
            <a:off x="468313" y="2276475"/>
            <a:ext cx="4837112" cy="3481388"/>
          </a:xfrm>
          <a:prstGeom prst="rect">
            <a:avLst/>
          </a:prstGeom>
          <a:noFill/>
          <a:ln w="9525" cap="flat">
            <a:noFill/>
            <a:round/>
            <a:headEnd/>
            <a:tailEnd/>
          </a:ln>
          <a:effectLst/>
        </p:spPr>
      </p:pic>
      <p:sp>
        <p:nvSpPr>
          <p:cNvPr id="7174" name="Rectangle 6"/>
          <p:cNvSpPr>
            <a:spLocks noChangeArrowheads="1"/>
          </p:cNvSpPr>
          <p:nvPr/>
        </p:nvSpPr>
        <p:spPr bwMode="auto">
          <a:xfrm>
            <a:off x="0" y="692150"/>
            <a:ext cx="8281988" cy="1343025"/>
          </a:xfrm>
          <a:prstGeom prst="rect">
            <a:avLst/>
          </a:prstGeom>
          <a:noFill/>
          <a:ln w="9525" cap="flat">
            <a:noFill/>
            <a:round/>
            <a:headEnd/>
            <a:tailEnd/>
          </a:ln>
          <a:effectLst/>
        </p:spPr>
        <p:txBody>
          <a:bodyPr lIns="90000" tIns="46800" rIns="90000" bIns="46800">
            <a:spAutoFit/>
          </a:bodyPr>
          <a:lstStyle/>
          <a:p>
            <a:pPr algn="ctr">
              <a:spcBef>
                <a:spcPts val="6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sz="2400">
                <a:solidFill>
                  <a:srgbClr val="FFFFFF"/>
                </a:solidFill>
                <a:effectLst>
                  <a:outerShdw blurRad="38100" dist="38100" dir="2700000" algn="tl">
                    <a:srgbClr val="808080"/>
                  </a:outerShdw>
                </a:effectLst>
                <a:latin typeface="Tahoma" pitchFamily="32" charset="0"/>
                <a:ea typeface="Microsoft YaHei" charset="0"/>
                <a:cs typeface="Microsoft YaHei" charset="0"/>
              </a:rPr>
              <a:t>Comissão em Defesa da Água e da Vida</a:t>
            </a:r>
          </a:p>
          <a:p>
            <a:pPr algn="ctr">
              <a:spcBef>
                <a:spcPts val="6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400" u="sng">
                <a:solidFill>
                  <a:srgbClr val="FFFFFF"/>
                </a:solidFill>
                <a:latin typeface="Tahoma" pitchFamily="32" charset="0"/>
                <a:ea typeface="Microsoft YaHei" charset="0"/>
                <a:cs typeface="Microsoft YaHei" charset="0"/>
              </a:rPr>
              <a:t>(CNDAV)</a:t>
            </a:r>
          </a:p>
          <a:p>
            <a:pPr algn="ctr">
              <a:spcBef>
                <a:spcPts val="60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400" u="sng">
              <a:solidFill>
                <a:srgbClr val="FFFFFF"/>
              </a:solidFill>
              <a:latin typeface="Tahoma" pitchFamily="32" charset="0"/>
              <a:ea typeface="Microsoft YaHei" charset="0"/>
              <a:cs typeface="Microsoft YaHei" charset="0"/>
            </a:endParaRPr>
          </a:p>
        </p:txBody>
      </p:sp>
    </p:spTree>
  </p:cSld>
  <p:clrMapOvr>
    <a:masterClrMapping/>
  </p:clrMapOvr>
  <p:transition>
    <p:wipe dir="d"/>
  </p:transition>
  <p:timing>
    <p:tnLst>
      <p:par>
        <p:cTn id="1" dur="indefinite" restart="never" fill="hold" nodeType="tmRoot">
          <p:childTnLst>
            <p:seq concurrent="1" nextAc="seek">
              <p:cTn id="2" dur="indefinite" nodeType="mainSeq">
                <p:childTnLst>
                  <p:par>
                    <p:cTn id="3" fill="hold" nodeType="clickEffect">
                      <p:stCondLst>
                        <p:cond delay="indefinite"/>
                      </p:stCondLst>
                      <p:childTnLst>
                        <p:par>
                          <p:cTn id="4" fill="hold" nodeType="clickEffect">
                            <p:stCondLst>
                              <p:cond delay="0"/>
                            </p:stCondLst>
                            <p:childTnLst>
                              <p:par>
                                <p:cTn id="5" presetID="37" presetClass="entr" fill="hold" nodeType="clickEffect">
                                  <p:stCondLst>
                                    <p:cond delay="0"/>
                                  </p:stCondLst>
                                  <p:childTnLst>
                                    <p:set>
                                      <p:cBhvr additive="repl">
                                        <p:cTn id="6" dur="1" fill="hold">
                                          <p:stCondLst>
                                            <p:cond delay="0"/>
                                          </p:stCondLst>
                                        </p:cTn>
                                        <p:tgtEl>
                                          <p:spTgt spid="7172">
                                            <p:txEl>
                                              <p:pRg st="4" end="4"/>
                                            </p:txEl>
                                          </p:spTgt>
                                        </p:tgtEl>
                                        <p:attrNameLst>
                                          <p:attrName>style.visibility</p:attrName>
                                        </p:attrNameLst>
                                      </p:cBhvr>
                                      <p:to>
                                        <p:strVal val="visible"/>
                                      </p:to>
                                    </p:set>
                                    <p:animEffect transition="in" filter="fade">
                                      <p:cBhvr additive="repl">
                                        <p:cTn id="7" dur="1000"/>
                                        <p:tgtEl>
                                          <p:spTgt spid="7172">
                                            <p:txEl>
                                              <p:pRg st="4" end="4"/>
                                            </p:txEl>
                                          </p:spTgt>
                                        </p:tgtEl>
                                      </p:cBhvr>
                                    </p:animEffect>
                                    <p:anim calcmode="lin" valueType="num">
                                      <p:cBhvr additive="repl">
                                        <p:cTn id="8" dur="1000" fill="hold"/>
                                        <p:tgtEl>
                                          <p:spTgt spid="7172">
                                            <p:txEl>
                                              <p:pRg st="4" end="4"/>
                                            </p:txEl>
                                          </p:spTgt>
                                        </p:tgtEl>
                                        <p:attrNameLst>
                                          <p:attrName>ppt_x</p:attrName>
                                        </p:attrNameLst>
                                      </p:cBhvr>
                                      <p:tavLst>
                                        <p:tav tm="100000">
                                          <p:val>
                                            <p:strVal val="#ppt_x"/>
                                          </p:val>
                                        </p:tav>
                                        <p:tav tm="100000">
                                          <p:val>
                                            <p:strVal val="#ppt_x"/>
                                          </p:val>
                                        </p:tav>
                                      </p:tavLst>
                                    </p:anim>
                                    <p:anim calcmode="lin" valueType="num">
                                      <p:cBhvr additive="repl">
                                        <p:cTn id="9" dur="898" decel="100000" fill="hold"/>
                                        <p:tgtEl>
                                          <p:spTgt spid="7172">
                                            <p:txEl>
                                              <p:pRg st="4" end="4"/>
                                            </p:txEl>
                                          </p:spTgt>
                                        </p:tgtEl>
                                        <p:attrNameLst>
                                          <p:attrName>ppt_y</p:attrName>
                                        </p:attrNameLst>
                                      </p:cBhvr>
                                      <p:tavLst>
                                        <p:tav tm="100000">
                                          <p:val>
                                            <p:strVal val="#ppt_y+1"/>
                                          </p:val>
                                        </p:tav>
                                        <p:tav tm="100000">
                                          <p:val>
                                            <p:strVal val="#ppt_y-.03"/>
                                          </p:val>
                                        </p:tav>
                                      </p:tavLst>
                                    </p:anim>
                                    <p:anim calcmode="lin" valueType="num">
                                      <p:cBhvr additive="repl">
                                        <p:cTn id="10" dur="100" accel="100000" fill="hold">
                                          <p:stCondLst>
                                            <p:cond delay="898"/>
                                          </p:stCondLst>
                                        </p:cTn>
                                        <p:tgtEl>
                                          <p:spTgt spid="7172">
                                            <p:txEl>
                                              <p:pRg st="4" end="4"/>
                                            </p:txEl>
                                          </p:spTgt>
                                        </p:tgtEl>
                                        <p:attrNameLst>
                                          <p:attrName>ppt_y</p:attrName>
                                        </p:attrNameLst>
                                      </p:cBhvr>
                                      <p:tavLst>
                                        <p:tav tm="100000">
                                          <p:val>
                                            <p:strVal val="#ppt_y-.03"/>
                                          </p:val>
                                        </p:tav>
                                        <p:tav tm="100000">
                                          <p:val>
                                            <p:strVal val="#ppt_y"/>
                                          </p:val>
                                        </p:tav>
                                      </p:tavLst>
                                    </p:anim>
                                  </p:childTnLst>
                                </p:cTn>
                              </p:par>
                            </p:childTnLst>
                          </p:cTn>
                        </p:par>
                        <p:par>
                          <p:cTn id="11" fill="hold" nodeType="clickEffect">
                            <p:stCondLst>
                              <p:cond delay="1000"/>
                            </p:stCond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C279122F-8990-440D-96AA-2A351B67EE62}"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8194"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6EB4A94-6223-47CC-ABE7-6637690C0647}"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8</a:t>
            </a:fld>
            <a:endParaRPr lang="es-ES" sz="1400">
              <a:solidFill>
                <a:srgbClr val="FFFFFF"/>
              </a:solidFill>
              <a:ea typeface="Microsoft YaHei" charset="0"/>
              <a:cs typeface="Microsoft YaHei" charset="0"/>
            </a:endParaRPr>
          </a:p>
        </p:txBody>
      </p:sp>
      <p:pic>
        <p:nvPicPr>
          <p:cNvPr id="8195" name="Picture 3"/>
          <p:cNvPicPr>
            <a:picLocks noChangeAspect="1" noChangeArrowheads="1"/>
          </p:cNvPicPr>
          <p:nvPr/>
        </p:nvPicPr>
        <p:blipFill>
          <a:blip r:embed="rId3" cstate="print"/>
          <a:srcRect/>
          <a:stretch>
            <a:fillRect/>
          </a:stretch>
        </p:blipFill>
        <p:spPr bwMode="auto">
          <a:xfrm>
            <a:off x="2916238" y="1125538"/>
            <a:ext cx="2663825" cy="2028825"/>
          </a:xfrm>
          <a:prstGeom prst="rect">
            <a:avLst/>
          </a:prstGeom>
          <a:noFill/>
          <a:ln w="9525" cap="flat">
            <a:noFill/>
            <a:round/>
            <a:headEnd/>
            <a:tailEnd/>
          </a:ln>
          <a:effectLst/>
        </p:spPr>
      </p:pic>
      <p:sp>
        <p:nvSpPr>
          <p:cNvPr id="8196" name="Text Box 4"/>
          <p:cNvSpPr txBox="1">
            <a:spLocks noChangeArrowheads="1"/>
          </p:cNvSpPr>
          <p:nvPr/>
        </p:nvSpPr>
        <p:spPr bwMode="auto">
          <a:xfrm>
            <a:off x="685800" y="609600"/>
            <a:ext cx="7772400" cy="687388"/>
          </a:xfrm>
          <a:prstGeom prst="rect">
            <a:avLst/>
          </a:prstGeom>
          <a:noFill/>
          <a:ln w="9525" cap="flat">
            <a:noFill/>
            <a:round/>
            <a:headEnd/>
            <a:tailEnd/>
          </a:ln>
          <a:effectLst/>
        </p:spPr>
        <p:txBody>
          <a:bodyPr lIns="92160" tIns="46080" rIns="92160" bIns="46080" anchor="ctr"/>
          <a:lstStyle/>
          <a:p>
            <a:pPr algn="ctr">
              <a:spcBef>
                <a:spcPct val="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UY" sz="3600">
                <a:solidFill>
                  <a:srgbClr val="FFCC66"/>
                </a:solidFill>
                <a:effectLst>
                  <a:outerShdw blurRad="38100" dist="38100" dir="2700000" algn="tl">
                    <a:srgbClr val="FFFFFF"/>
                  </a:outerShdw>
                </a:effectLst>
                <a:latin typeface="Arial" charset="0"/>
                <a:ea typeface="Microsoft YaHei" charset="0"/>
                <a:cs typeface="Microsoft YaHei" charset="0"/>
              </a:rPr>
              <a:t>A água se toma da torneira </a:t>
            </a:r>
            <a:br>
              <a:rPr lang="es-UY" sz="3600">
                <a:solidFill>
                  <a:srgbClr val="FFCC66"/>
                </a:solidFill>
                <a:effectLst>
                  <a:outerShdw blurRad="38100" dist="38100" dir="2700000" algn="tl">
                    <a:srgbClr val="FFFFFF"/>
                  </a:outerShdw>
                </a:effectLst>
                <a:latin typeface="Arial" charset="0"/>
                <a:ea typeface="Microsoft YaHei" charset="0"/>
                <a:cs typeface="Microsoft YaHei" charset="0"/>
              </a:rPr>
            </a:br>
            <a:endParaRPr lang="es-UY" sz="3600">
              <a:solidFill>
                <a:srgbClr val="FFCC66"/>
              </a:solidFill>
              <a:effectLst>
                <a:outerShdw blurRad="38100" dist="38100" dir="2700000" algn="tl">
                  <a:srgbClr val="FFFFFF"/>
                </a:outerShdw>
              </a:effectLst>
              <a:latin typeface="Arial" charset="0"/>
              <a:ea typeface="Microsoft YaHei" charset="0"/>
              <a:cs typeface="Microsoft YaHei" charset="0"/>
            </a:endParaRPr>
          </a:p>
        </p:txBody>
      </p:sp>
      <p:sp>
        <p:nvSpPr>
          <p:cNvPr id="8197" name="Rectangle 5"/>
          <p:cNvSpPr>
            <a:spLocks noChangeArrowheads="1"/>
          </p:cNvSpPr>
          <p:nvPr/>
        </p:nvSpPr>
        <p:spPr bwMode="auto">
          <a:xfrm>
            <a:off x="395288" y="3468688"/>
            <a:ext cx="8424862" cy="2774950"/>
          </a:xfrm>
          <a:prstGeom prst="rect">
            <a:avLst/>
          </a:prstGeom>
          <a:noFill/>
          <a:ln w="9525" cap="flat">
            <a:noFill/>
            <a:round/>
            <a:headEnd/>
            <a:tailEnd/>
          </a:ln>
          <a:effectLst/>
        </p:spPr>
        <p:txBody>
          <a:bodyPr lIns="90000" tIns="46800" rIns="90000" bIns="46800" anchor="ctr">
            <a:spAutoFit/>
          </a:bodyPr>
          <a:lstStyle/>
          <a:p>
            <a:pPr algn="just">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200">
                <a:solidFill>
                  <a:srgbClr val="FFFFFF"/>
                </a:solidFill>
                <a:latin typeface="Arial" charset="0"/>
                <a:ea typeface="Microsoft YaHei" charset="0"/>
                <a:cs typeface="Microsoft YaHei" charset="0"/>
              </a:rPr>
              <a:t>No Uruguai, o acesso à água potável é considerado socialmente como um direito fundamental. Isto se associa à facilidade com a qual a maioria da população urbana se conectou à rede de água potável desde a criação de Obras Sanitárias do Estado (OSE) no ano de 1952. O Estado desde esse ano, tomou em suas mãos o serviço de abastecimento de água potável e da rede de esgoto. De modo que a água se concebe culturalmente como um bem comum e não escaso.</a:t>
            </a:r>
          </a:p>
        </p:txBody>
      </p:sp>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10800000" scaled="1"/>
        </a:gra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685800" y="6248400"/>
            <a:ext cx="1905000" cy="457200"/>
          </a:xfrm>
          <a:prstGeom prst="rect">
            <a:avLst/>
          </a:prstGeom>
          <a:noFill/>
          <a:ln w="9525" cap="flat">
            <a:noFill/>
            <a:round/>
            <a:headEnd/>
            <a:tailEnd/>
          </a:ln>
          <a:effectLst/>
        </p:spPr>
        <p:txBody>
          <a:bodyPr lIns="92160" tIns="46080" rIns="92160" bIns="46080" anchor="ct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F5064DD-BCDD-438D-BB25-E2CC9B1353D2}" type="datetime1">
              <a:rPr lang="es-ES" sz="1400">
                <a:solidFill>
                  <a:srgbClr val="FFFFFF"/>
                </a:solidFill>
                <a:ea typeface="Microsoft YaHei" charset="0"/>
                <a:cs typeface="Microsoft YaHei" charset="0"/>
              </a:rPr>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18/05/2016</a:t>
            </a:fld>
            <a:endParaRPr lang="es-ES" sz="1400">
              <a:solidFill>
                <a:srgbClr val="FFFFFF"/>
              </a:solidFill>
              <a:ea typeface="Microsoft YaHei" charset="0"/>
              <a:cs typeface="Microsoft YaHei" charset="0"/>
            </a:endParaRPr>
          </a:p>
        </p:txBody>
      </p:sp>
      <p:sp>
        <p:nvSpPr>
          <p:cNvPr id="9218" name="Text Box 2"/>
          <p:cNvSpPr txBox="1">
            <a:spLocks noChangeArrowheads="1"/>
          </p:cNvSpPr>
          <p:nvPr/>
        </p:nvSpPr>
        <p:spPr bwMode="auto">
          <a:xfrm>
            <a:off x="6553200" y="6248400"/>
            <a:ext cx="1905000" cy="457200"/>
          </a:xfrm>
          <a:prstGeom prst="rect">
            <a:avLst/>
          </a:prstGeom>
          <a:noFill/>
          <a:ln w="9525" cap="flat">
            <a:noFill/>
            <a:round/>
            <a:headEnd/>
            <a:tailEnd/>
          </a:ln>
          <a:effectLst/>
        </p:spPr>
        <p:txBody>
          <a:bodyPr lIns="92160" tIns="46080" rIns="92160" bIns="46080" anchor="ctr"/>
          <a:lstStyle/>
          <a:p>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1F2E9D6-E2CD-4E4A-B338-250C9E826C4C}" type="slidenum">
              <a:rPr lang="es-ES" sz="1400">
                <a:solidFill>
                  <a:srgbClr val="FFFFFF"/>
                </a:solidFill>
                <a:ea typeface="Microsoft YaHei" charset="0"/>
                <a:cs typeface="Microsoft YaHei" charset="0"/>
              </a:rPr>
              <a:pPr algn="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es-ES" sz="1400">
              <a:solidFill>
                <a:srgbClr val="FFFFFF"/>
              </a:solidFill>
              <a:ea typeface="Microsoft YaHei" charset="0"/>
              <a:cs typeface="Microsoft YaHei" charset="0"/>
            </a:endParaRPr>
          </a:p>
        </p:txBody>
      </p:sp>
      <p:sp>
        <p:nvSpPr>
          <p:cNvPr id="9219" name="Rectangle 3"/>
          <p:cNvSpPr>
            <a:spLocks noChangeArrowheads="1"/>
          </p:cNvSpPr>
          <p:nvPr/>
        </p:nvSpPr>
        <p:spPr bwMode="auto">
          <a:xfrm>
            <a:off x="358775" y="225425"/>
            <a:ext cx="8064500" cy="6335713"/>
          </a:xfrm>
          <a:prstGeom prst="rect">
            <a:avLst/>
          </a:prstGeom>
          <a:noFill/>
          <a:ln w="9525" cap="flat">
            <a:noFill/>
            <a:round/>
            <a:headEnd/>
            <a:tailEnd/>
          </a:ln>
          <a:effectLst/>
        </p:spPr>
        <p:txBody>
          <a:bodyPr lIns="90000" tIns="46800" rIns="90000" bIns="46800" anchor="ctr">
            <a:spAutoFit/>
          </a:bodyP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a:solidFill>
                  <a:srgbClr val="FFFFFF"/>
                </a:solidFill>
                <a:latin typeface="Arial" charset="0"/>
                <a:cs typeface="Times New Roman" pitchFamily="16" charset="0"/>
              </a:rPr>
              <a:t>Para o caso do Uruguai, o processo de concessões começou com a  instalação de Águas de la Costa, en 1992 (filial de Suez Lyonnaise des Eaux) no Departamento de Maldonado.</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a:solidFill>
                  <a:srgbClr val="FFFFFF"/>
                </a:solidFill>
                <a:latin typeface="Arial" charset="0"/>
                <a:cs typeface="Times New Roman" pitchFamily="16" charset="0"/>
              </a:rPr>
              <a:t> </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a:solidFill>
                  <a:srgbClr val="FFFFFF"/>
                </a:solidFill>
                <a:latin typeface="Arial" charset="0"/>
                <a:cs typeface="Times New Roman" pitchFamily="16" charset="0"/>
              </a:rPr>
              <a:t>Posteriormente, en 1999, se instalou Uragua, (filial de Águas de Bilbao), também em Maldonado, provocando uma reação da sociedade civil ante as mostras reiteradas de ineficiência na gestão. Mas, por sua vez, a possibilidade da extensão do proceso de privatização do serviço em outros departamentos do país, o que conduziu à conformação de organizacões em escala local contra este processo. </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a:solidFill>
                <a:srgbClr val="FFFFFF"/>
              </a:solidFill>
              <a:latin typeface="Arial" charset="0"/>
              <a:cs typeface="Times New Roman" pitchFamily="16" charset="0"/>
            </a:endParaRP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a:solidFill>
                  <a:srgbClr val="FFFFFF"/>
                </a:solidFill>
                <a:latin typeface="Arial" charset="0"/>
                <a:cs typeface="Times New Roman" pitchFamily="16" charset="0"/>
              </a:rPr>
              <a:t>Tal é o caso da Comissão em Defesa da Água e do Saneamento da Costa de Oro y Pando ( Canelones), ou o posicionamento que tomou a Liga de Fomento de Manantiales (em Maldonado), ou a resistência da FFOSE.</a:t>
            </a:r>
          </a:p>
          <a:p>
            <a:pP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2000" b="1">
                <a:solidFill>
                  <a:srgbClr val="FFFFFF"/>
                </a:solidFill>
                <a:latin typeface="Arial" charset="0"/>
                <a:cs typeface="Times New Roman" pitchFamily="16" charset="0"/>
              </a:rPr>
              <a:t>Isso levou a sociedade a se deparar com um importante debate: ou a água deve continuar sendo um bem comum, patrimônio social ou passa a ser uma mercadoria. </a:t>
            </a:r>
          </a:p>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s-ES" sz="2000" b="1">
              <a:solidFill>
                <a:srgbClr val="FFFFFF"/>
              </a:solidFill>
              <a:latin typeface="Arial" charset="0"/>
              <a:cs typeface="Times New Roman" pitchFamily="16" charset="0"/>
            </a:endParaRPr>
          </a:p>
        </p:txBody>
      </p:sp>
      <p:sp>
        <p:nvSpPr>
          <p:cNvPr id="9220" name="Rectangle 4"/>
          <p:cNvSpPr>
            <a:spLocks noChangeArrowheads="1"/>
          </p:cNvSpPr>
          <p:nvPr/>
        </p:nvSpPr>
        <p:spPr bwMode="auto">
          <a:xfrm>
            <a:off x="-4568825" y="3638550"/>
            <a:ext cx="3017837" cy="9525"/>
          </a:xfrm>
          <a:prstGeom prst="rect">
            <a:avLst/>
          </a:prstGeom>
          <a:solidFill>
            <a:srgbClr val="000000"/>
          </a:solidFill>
          <a:ln w="9360" cap="sq">
            <a:solidFill>
              <a:srgbClr val="FFFFFF"/>
            </a:solidFill>
            <a:miter lim="800000"/>
            <a:headEnd/>
            <a:tailEnd/>
          </a:ln>
          <a:effectLst/>
        </p:spPr>
        <p:txBody>
          <a:bodyPr wrap="none" anchor="ctr"/>
          <a:lstStyle/>
          <a:p>
            <a:endParaRPr lang="es-ES"/>
          </a:p>
        </p:txBody>
      </p:sp>
      <p:sp>
        <p:nvSpPr>
          <p:cNvPr id="9221" name="Rectangle 5"/>
          <p:cNvSpPr>
            <a:spLocks noChangeArrowheads="1"/>
          </p:cNvSpPr>
          <p:nvPr/>
        </p:nvSpPr>
        <p:spPr bwMode="auto">
          <a:xfrm>
            <a:off x="-4568825" y="3648075"/>
            <a:ext cx="4183062" cy="398463"/>
          </a:xfrm>
          <a:prstGeom prst="rect">
            <a:avLst/>
          </a:prstGeom>
          <a:noFill/>
          <a:ln w="9525" cap="flat">
            <a:noFill/>
            <a:round/>
            <a:headEnd/>
            <a:tailEnd/>
          </a:ln>
          <a:effectLst/>
        </p:spPr>
        <p:txBody>
          <a:bodyPr wrap="none" lIns="90000" tIns="46800" rIns="90000" bIns="46800" anchor="ctr">
            <a:spAutoFit/>
          </a:bodyPr>
          <a:lstStyle/>
          <a:p>
            <a:pPr>
              <a:spcBef>
                <a:spcPct val="0"/>
              </a:spcBef>
              <a:buClrTx/>
              <a:buSzPct val="8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s-ES" sz="1000">
                <a:solidFill>
                  <a:srgbClr val="FFFFFF"/>
                </a:solidFill>
                <a:latin typeface="Arial" charset="0"/>
                <a:cs typeface="Times New Roman" pitchFamily="16" charset="0"/>
              </a:rPr>
              <a:t>Página: 1</a:t>
            </a:r>
            <a:br>
              <a:rPr lang="es-ES" sz="1000">
                <a:solidFill>
                  <a:srgbClr val="FFFFFF"/>
                </a:solidFill>
                <a:latin typeface="Arial" charset="0"/>
                <a:cs typeface="Times New Roman" pitchFamily="16" charset="0"/>
              </a:rPr>
            </a:br>
            <a:r>
              <a:rPr lang="es-ES" sz="800">
                <a:solidFill>
                  <a:srgbClr val="FFFFFF"/>
                </a:solidFill>
                <a:latin typeface="Arial" charset="0"/>
                <a:cs typeface="Times New Roman" pitchFamily="16" charset="0"/>
              </a:rPr>
              <a:t> </a:t>
            </a:r>
            <a:r>
              <a:rPr lang="es-ES" sz="800">
                <a:solidFill>
                  <a:srgbClr val="CCCCFF"/>
                </a:solidFill>
                <a:latin typeface="Arial" charset="0"/>
                <a:cs typeface="Times New Roman" pitchFamily="16" charset="0"/>
                <a:hlinkClick r:id=""/>
              </a:rPr>
              <a:t>[NA1]</a:t>
            </a:r>
            <a:r>
              <a:rPr lang="es-ES" sz="1000">
                <a:solidFill>
                  <a:srgbClr val="FFFFFF"/>
                </a:solidFill>
                <a:latin typeface="Arial" charset="0"/>
                <a:cs typeface="Times New Roman" pitchFamily="16" charset="0"/>
              </a:rPr>
              <a:t> Aquí faltan más datos. Recomendación de Selva. Hablar con ella.</a:t>
            </a:r>
          </a:p>
        </p:txBody>
      </p:sp>
    </p:spTree>
  </p:cSld>
  <p:clrMapOvr>
    <a:masterClrMapping/>
  </p:clrMapOvr>
  <p:transition>
    <p:cover dir="d"/>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ts val="1125"/>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ts val="1125"/>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ts val="1125"/>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ts val="1125"/>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Tema d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3308</TotalTime>
  <Words>2180</Words>
  <Application>Microsoft Office PowerPoint</Application>
  <PresentationFormat>Presentación en pantalla (4:3)</PresentationFormat>
  <Paragraphs>304</Paragraphs>
  <Slides>31</Slides>
  <Notes>30</Notes>
  <HiddenSlides>0</HiddenSlides>
  <MMClips>0</MMClips>
  <ScaleCrop>false</ScaleCrop>
  <HeadingPairs>
    <vt:vector size="4" baseType="variant">
      <vt:variant>
        <vt:lpstr>Tema</vt:lpstr>
      </vt:variant>
      <vt:variant>
        <vt:i4>2</vt:i4>
      </vt:variant>
      <vt:variant>
        <vt:lpstr>Títulos de diapositiva</vt:lpstr>
      </vt:variant>
      <vt:variant>
        <vt:i4>31</vt:i4>
      </vt:variant>
    </vt:vector>
  </HeadingPairs>
  <TitlesOfParts>
    <vt:vector size="33" baseType="lpstr">
      <vt:lpstr>Tema de Office</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CAMPAÑA DE DEFENSA DEL AGUA – 2001 – 2004 URUGUAY</dc:title>
  <dc:subject/>
  <dc:creator>Carmen Sosa</dc:creator>
  <cp:keywords/>
  <dc:description/>
  <cp:lastModifiedBy>Carmen</cp:lastModifiedBy>
  <cp:revision>287</cp:revision>
  <cp:lastPrinted>1601-01-01T00:00:00Z</cp:lastPrinted>
  <dcterms:created xsi:type="dcterms:W3CDTF">2006-11-02T01:54:15Z</dcterms:created>
  <dcterms:modified xsi:type="dcterms:W3CDTF">2016-05-18T12:12:43Z</dcterms:modified>
</cp:coreProperties>
</file>