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x-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5" r:id="rId1"/>
  </p:sldMasterIdLst>
  <p:notesMasterIdLst>
    <p:notesMasterId r:id="rId16"/>
  </p:notesMasterIdLst>
  <p:handoutMasterIdLst>
    <p:handoutMasterId r:id="rId17"/>
  </p:handoutMasterIdLst>
  <p:sldIdLst>
    <p:sldId id="423" r:id="rId2"/>
    <p:sldId id="424" r:id="rId3"/>
    <p:sldId id="426" r:id="rId4"/>
    <p:sldId id="427" r:id="rId5"/>
    <p:sldId id="428" r:id="rId6"/>
    <p:sldId id="449" r:id="rId7"/>
    <p:sldId id="442" r:id="rId8"/>
    <p:sldId id="443" r:id="rId9"/>
    <p:sldId id="444" r:id="rId10"/>
    <p:sldId id="445" r:id="rId11"/>
    <p:sldId id="446" r:id="rId12"/>
    <p:sldId id="447" r:id="rId13"/>
    <p:sldId id="448" r:id="rId14"/>
    <p:sldId id="441" r:id="rId15"/>
  </p:sldIdLst>
  <p:sldSz cx="9144000" cy="6858000" type="screen4x3"/>
  <p:notesSz cx="6797675" cy="9928225"/>
  <p:defaultTextStyle>
    <a:defPPr>
      <a:defRPr lang="pt-BR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anose="02020404030301010803" pitchFamily="18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anose="02020404030301010803" pitchFamily="18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anose="02020404030301010803" pitchFamily="18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anose="02020404030301010803" pitchFamily="18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anose="02020404030301010803" pitchFamily="18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Garamond" panose="02020404030301010803" pitchFamily="18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Garamond" panose="02020404030301010803" pitchFamily="18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Garamond" panose="02020404030301010803" pitchFamily="18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Garamond" panose="02020404030301010803" pitchFamily="18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3127">
          <p15:clr>
            <a:srgbClr val="A4A3A4"/>
          </p15:clr>
        </p15:guide>
        <p15:guide id="2" pos="214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67DEA"/>
    <a:srgbClr val="FF6600"/>
    <a:srgbClr val="0192FF"/>
    <a:srgbClr val="C0C0C0"/>
    <a:srgbClr val="FCCA14"/>
    <a:srgbClr val="FCCB18"/>
    <a:srgbClr val="FCCE24"/>
    <a:srgbClr val="DDDD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165" autoAdjust="0"/>
    <p:restoredTop sz="84022" autoAdjust="0"/>
  </p:normalViewPr>
  <p:slideViewPr>
    <p:cSldViewPr>
      <p:cViewPr varScale="1">
        <p:scale>
          <a:sx n="61" d="100"/>
          <a:sy n="61" d="100"/>
        </p:scale>
        <p:origin x="-160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2" d="100"/>
          <a:sy n="52" d="100"/>
        </p:scale>
        <p:origin x="-1896" y="-102"/>
      </p:cViewPr>
      <p:guideLst>
        <p:guide orient="horz" pos="3127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#1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BC8A49D-5DDE-4693-B476-409047AB6BF5}" type="doc">
      <dgm:prSet loTypeId="urn:microsoft.com/office/officeart/2005/8/layout/vProcess5" loCatId="process" qsTypeId="urn:microsoft.com/office/officeart/2005/8/quickstyle/simple1#1" qsCatId="simple" csTypeId="urn:microsoft.com/office/officeart/2005/8/colors/accent1_2#1" csCatId="accent1" phldr="1"/>
      <dgm:spPr/>
      <dgm:t>
        <a:bodyPr/>
        <a:lstStyle/>
        <a:p>
          <a:endParaRPr lang="pt-BR"/>
        </a:p>
      </dgm:t>
    </dgm:pt>
    <dgm:pt modelId="{CF1C4446-8A35-4C18-99FE-859ACF1AA3CA}">
      <dgm:prSet phldrT="[Texto]" custT="1"/>
      <dgm:spPr>
        <a:solidFill>
          <a:srgbClr val="00B050"/>
        </a:solidFill>
      </dgm:spPr>
      <dgm:t>
        <a:bodyPr/>
        <a:lstStyle/>
        <a:p>
          <a:r>
            <a:rPr lang="pt-BR" sz="3000" dirty="0" smtClean="0">
              <a:solidFill>
                <a:schemeClr val="tx1"/>
              </a:solidFill>
              <a:latin typeface="Century Gothic" panose="020B0502020202020204" pitchFamily="34" charset="0"/>
            </a:rPr>
            <a:t>Conceito de regionalização</a:t>
          </a:r>
          <a:endParaRPr lang="pt-BR" sz="3000" dirty="0">
            <a:solidFill>
              <a:schemeClr val="tx1"/>
            </a:solidFill>
            <a:latin typeface="Century Gothic" panose="020B0502020202020204" pitchFamily="34" charset="0"/>
          </a:endParaRPr>
        </a:p>
      </dgm:t>
    </dgm:pt>
    <dgm:pt modelId="{0E07563B-776C-442D-8CCD-10909B2A7AF8}" type="parTrans" cxnId="{8295A3C4-DF89-4120-8A2F-C7E2E4013C58}">
      <dgm:prSet/>
      <dgm:spPr/>
      <dgm:t>
        <a:bodyPr/>
        <a:lstStyle/>
        <a:p>
          <a:endParaRPr lang="pt-BR"/>
        </a:p>
      </dgm:t>
    </dgm:pt>
    <dgm:pt modelId="{53DF1F7E-5564-4DFD-8EDA-7283D00FE83E}" type="sibTrans" cxnId="{8295A3C4-DF89-4120-8A2F-C7E2E4013C58}">
      <dgm:prSet/>
      <dgm:spPr/>
      <dgm:t>
        <a:bodyPr/>
        <a:lstStyle/>
        <a:p>
          <a:endParaRPr lang="pt-BR"/>
        </a:p>
      </dgm:t>
    </dgm:pt>
    <dgm:pt modelId="{D73AB278-8A3F-43F1-BEE6-B70F85BD95E6}">
      <dgm:prSet phldrT="[Texto]" custT="1"/>
      <dgm:spPr>
        <a:solidFill>
          <a:srgbClr val="067DEA"/>
        </a:solidFill>
      </dgm:spPr>
      <dgm:t>
        <a:bodyPr/>
        <a:lstStyle/>
        <a:p>
          <a:r>
            <a:rPr lang="pt-BR" sz="3000" dirty="0" smtClean="0">
              <a:solidFill>
                <a:schemeClr val="tx1"/>
              </a:solidFill>
              <a:latin typeface="Century Gothic" panose="020B0502020202020204" pitchFamily="34" charset="0"/>
            </a:rPr>
            <a:t>Por que regionalizar?</a:t>
          </a:r>
          <a:endParaRPr lang="pt-BR" sz="3000" dirty="0">
            <a:solidFill>
              <a:schemeClr val="tx1"/>
            </a:solidFill>
            <a:latin typeface="Century Gothic" panose="020B0502020202020204" pitchFamily="34" charset="0"/>
          </a:endParaRPr>
        </a:p>
      </dgm:t>
    </dgm:pt>
    <dgm:pt modelId="{C5D37CB2-A7F7-426B-951E-ADCDB1A523DD}" type="parTrans" cxnId="{81AF8A74-E3F0-4DE6-B519-AF4D2F3CA8F6}">
      <dgm:prSet/>
      <dgm:spPr/>
      <dgm:t>
        <a:bodyPr/>
        <a:lstStyle/>
        <a:p>
          <a:endParaRPr lang="pt-BR"/>
        </a:p>
      </dgm:t>
    </dgm:pt>
    <dgm:pt modelId="{A71B58B2-68F2-493D-8EE1-DE7A7F703E80}" type="sibTrans" cxnId="{81AF8A74-E3F0-4DE6-B519-AF4D2F3CA8F6}">
      <dgm:prSet/>
      <dgm:spPr/>
      <dgm:t>
        <a:bodyPr/>
        <a:lstStyle/>
        <a:p>
          <a:endParaRPr lang="pt-BR"/>
        </a:p>
      </dgm:t>
    </dgm:pt>
    <dgm:pt modelId="{73B3E345-C42A-4C59-A840-51BD647B7C88}">
      <dgm:prSet custT="1"/>
      <dgm:spPr>
        <a:solidFill>
          <a:schemeClr val="accent3">
            <a:lumMod val="65000"/>
          </a:schemeClr>
        </a:solidFill>
      </dgm:spPr>
      <dgm:t>
        <a:bodyPr/>
        <a:lstStyle/>
        <a:p>
          <a:r>
            <a:rPr lang="pt-BR" sz="3000" dirty="0" smtClean="0">
              <a:solidFill>
                <a:schemeClr val="tx1"/>
              </a:solidFill>
              <a:latin typeface="Century Gothic" panose="020B0502020202020204" pitchFamily="34" charset="0"/>
            </a:rPr>
            <a:t>Conclusão</a:t>
          </a:r>
          <a:endParaRPr lang="pt-BR" sz="3000" dirty="0">
            <a:solidFill>
              <a:schemeClr val="tx1"/>
            </a:solidFill>
            <a:latin typeface="Century Gothic" panose="020B0502020202020204" pitchFamily="34" charset="0"/>
          </a:endParaRPr>
        </a:p>
      </dgm:t>
    </dgm:pt>
    <dgm:pt modelId="{7942B04E-5B41-43CA-B14B-387D7C692ABE}" type="parTrans" cxnId="{CA269E23-BAEE-4C8A-AD81-31856529DA97}">
      <dgm:prSet/>
      <dgm:spPr/>
      <dgm:t>
        <a:bodyPr/>
        <a:lstStyle/>
        <a:p>
          <a:endParaRPr lang="pt-BR"/>
        </a:p>
      </dgm:t>
    </dgm:pt>
    <dgm:pt modelId="{6CD27D2E-1100-4134-A0AC-BD6FE0B3D981}" type="sibTrans" cxnId="{CA269E23-BAEE-4C8A-AD81-31856529DA97}">
      <dgm:prSet/>
      <dgm:spPr/>
      <dgm:t>
        <a:bodyPr/>
        <a:lstStyle/>
        <a:p>
          <a:endParaRPr lang="pt-BR"/>
        </a:p>
      </dgm:t>
    </dgm:pt>
    <dgm:pt modelId="{B3C04BDD-50AE-47A5-9247-BF75C95F9634}">
      <dgm:prSet custT="1"/>
      <dgm:spPr>
        <a:solidFill>
          <a:srgbClr val="FF6600"/>
        </a:solidFill>
      </dgm:spPr>
      <dgm:t>
        <a:bodyPr/>
        <a:lstStyle/>
        <a:p>
          <a:r>
            <a:rPr lang="pt-BR" sz="3000" dirty="0" smtClean="0">
              <a:solidFill>
                <a:schemeClr val="tx1"/>
              </a:solidFill>
              <a:latin typeface="Century Gothic" panose="020B0502020202020204" pitchFamily="34" charset="0"/>
            </a:rPr>
            <a:t>Case CISPAR</a:t>
          </a:r>
          <a:endParaRPr lang="pt-BR" sz="3000" dirty="0">
            <a:solidFill>
              <a:schemeClr val="tx1"/>
            </a:solidFill>
            <a:latin typeface="Century Gothic" panose="020B0502020202020204" pitchFamily="34" charset="0"/>
          </a:endParaRPr>
        </a:p>
      </dgm:t>
    </dgm:pt>
    <dgm:pt modelId="{29A06609-9C91-4A8C-805B-61D70D07D8F1}" type="parTrans" cxnId="{9CB8C275-866E-416E-979D-ED809039090D}">
      <dgm:prSet/>
      <dgm:spPr/>
      <dgm:t>
        <a:bodyPr/>
        <a:lstStyle/>
        <a:p>
          <a:endParaRPr lang="pt-BR"/>
        </a:p>
      </dgm:t>
    </dgm:pt>
    <dgm:pt modelId="{D9881DA9-FB4B-42CF-B34C-B09D9443ECE8}" type="sibTrans" cxnId="{9CB8C275-866E-416E-979D-ED809039090D}">
      <dgm:prSet/>
      <dgm:spPr/>
      <dgm:t>
        <a:bodyPr/>
        <a:lstStyle/>
        <a:p>
          <a:endParaRPr lang="pt-BR"/>
        </a:p>
      </dgm:t>
    </dgm:pt>
    <dgm:pt modelId="{9746B488-075B-401A-9941-76F4400A83DE}" type="pres">
      <dgm:prSet presAssocID="{8BC8A49D-5DDE-4693-B476-409047AB6BF5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pt-BR"/>
        </a:p>
      </dgm:t>
    </dgm:pt>
    <dgm:pt modelId="{6602D45B-08E9-42AD-8598-3837DD82B98D}" type="pres">
      <dgm:prSet presAssocID="{8BC8A49D-5DDE-4693-B476-409047AB6BF5}" presName="dummyMaxCanvas" presStyleCnt="0">
        <dgm:presLayoutVars/>
      </dgm:prSet>
      <dgm:spPr/>
    </dgm:pt>
    <dgm:pt modelId="{B47C5A97-3ADC-4A79-B198-7F06328B8C11}" type="pres">
      <dgm:prSet presAssocID="{8BC8A49D-5DDE-4693-B476-409047AB6BF5}" presName="FourNodes_1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94D42B96-EBA2-4786-9830-FBD951E1650E}" type="pres">
      <dgm:prSet presAssocID="{8BC8A49D-5DDE-4693-B476-409047AB6BF5}" presName="FourNodes_2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5B471285-98D7-47FD-B9A0-5BB31D295EA0}" type="pres">
      <dgm:prSet presAssocID="{8BC8A49D-5DDE-4693-B476-409047AB6BF5}" presName="FourNodes_3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F8F9AB60-25B6-4ED3-9D89-7983CEB32618}" type="pres">
      <dgm:prSet presAssocID="{8BC8A49D-5DDE-4693-B476-409047AB6BF5}" presName="FourNodes_4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9903E68E-3E87-4A87-A5C4-9DB1A8605323}" type="pres">
      <dgm:prSet presAssocID="{8BC8A49D-5DDE-4693-B476-409047AB6BF5}" presName="FourConn_1-2" presStyleLbl="fg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450F563F-3002-43E7-A2BF-81543C08A695}" type="pres">
      <dgm:prSet presAssocID="{8BC8A49D-5DDE-4693-B476-409047AB6BF5}" presName="FourConn_2-3" presStyleLbl="fg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275E38ED-005E-4BCA-A042-B1C930AA82C8}" type="pres">
      <dgm:prSet presAssocID="{8BC8A49D-5DDE-4693-B476-409047AB6BF5}" presName="FourConn_3-4" presStyleLbl="fg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2637D231-54BC-4BEA-87A3-3F7F7CC05726}" type="pres">
      <dgm:prSet presAssocID="{8BC8A49D-5DDE-4693-B476-409047AB6BF5}" presName="FourNodes_1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8A8D2271-9557-4D6B-8582-5B976A9690B0}" type="pres">
      <dgm:prSet presAssocID="{8BC8A49D-5DDE-4693-B476-409047AB6BF5}" presName="FourNodes_2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EEEC488B-B4DB-497D-B463-72EA90CF9C97}" type="pres">
      <dgm:prSet presAssocID="{8BC8A49D-5DDE-4693-B476-409047AB6BF5}" presName="FourNodes_3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6AC94354-3CE6-4C9B-9780-86CD4D54033E}" type="pres">
      <dgm:prSet presAssocID="{8BC8A49D-5DDE-4693-B476-409047AB6BF5}" presName="FourNodes_4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</dgm:ptLst>
  <dgm:cxnLst>
    <dgm:cxn modelId="{BFB957E7-110E-4DCE-8B8F-A158B2E710AA}" type="presOf" srcId="{8BC8A49D-5DDE-4693-B476-409047AB6BF5}" destId="{9746B488-075B-401A-9941-76F4400A83DE}" srcOrd="0" destOrd="0" presId="urn:microsoft.com/office/officeart/2005/8/layout/vProcess5"/>
    <dgm:cxn modelId="{D2278E07-C7B8-47FB-9E04-734DF2D2F3F3}" type="presOf" srcId="{D9881DA9-FB4B-42CF-B34C-B09D9443ECE8}" destId="{275E38ED-005E-4BCA-A042-B1C930AA82C8}" srcOrd="0" destOrd="0" presId="urn:microsoft.com/office/officeart/2005/8/layout/vProcess5"/>
    <dgm:cxn modelId="{859E46BF-4FFF-4F59-A1F1-24C0D2F05C98}" type="presOf" srcId="{73B3E345-C42A-4C59-A840-51BD647B7C88}" destId="{F8F9AB60-25B6-4ED3-9D89-7983CEB32618}" srcOrd="0" destOrd="0" presId="urn:microsoft.com/office/officeart/2005/8/layout/vProcess5"/>
    <dgm:cxn modelId="{F101AC5A-BA77-49D4-9A47-724E0A059E13}" type="presOf" srcId="{53DF1F7E-5564-4DFD-8EDA-7283D00FE83E}" destId="{9903E68E-3E87-4A87-A5C4-9DB1A8605323}" srcOrd="0" destOrd="0" presId="urn:microsoft.com/office/officeart/2005/8/layout/vProcess5"/>
    <dgm:cxn modelId="{09F4A1CF-891A-4C7D-9CBD-52F858A36B68}" type="presOf" srcId="{CF1C4446-8A35-4C18-99FE-859ACF1AA3CA}" destId="{B47C5A97-3ADC-4A79-B198-7F06328B8C11}" srcOrd="0" destOrd="0" presId="urn:microsoft.com/office/officeart/2005/8/layout/vProcess5"/>
    <dgm:cxn modelId="{CA269E23-BAEE-4C8A-AD81-31856529DA97}" srcId="{8BC8A49D-5DDE-4693-B476-409047AB6BF5}" destId="{73B3E345-C42A-4C59-A840-51BD647B7C88}" srcOrd="3" destOrd="0" parTransId="{7942B04E-5B41-43CA-B14B-387D7C692ABE}" sibTransId="{6CD27D2E-1100-4134-A0AC-BD6FE0B3D981}"/>
    <dgm:cxn modelId="{3DC87676-1371-4C5C-B32D-8839C9171F23}" type="presOf" srcId="{B3C04BDD-50AE-47A5-9247-BF75C95F9634}" destId="{5B471285-98D7-47FD-B9A0-5BB31D295EA0}" srcOrd="0" destOrd="0" presId="urn:microsoft.com/office/officeart/2005/8/layout/vProcess5"/>
    <dgm:cxn modelId="{647D7D64-CC2D-44B3-B612-354170A9A452}" type="presOf" srcId="{CF1C4446-8A35-4C18-99FE-859ACF1AA3CA}" destId="{2637D231-54BC-4BEA-87A3-3F7F7CC05726}" srcOrd="1" destOrd="0" presId="urn:microsoft.com/office/officeart/2005/8/layout/vProcess5"/>
    <dgm:cxn modelId="{81AF8A74-E3F0-4DE6-B519-AF4D2F3CA8F6}" srcId="{8BC8A49D-5DDE-4693-B476-409047AB6BF5}" destId="{D73AB278-8A3F-43F1-BEE6-B70F85BD95E6}" srcOrd="1" destOrd="0" parTransId="{C5D37CB2-A7F7-426B-951E-ADCDB1A523DD}" sibTransId="{A71B58B2-68F2-493D-8EE1-DE7A7F703E80}"/>
    <dgm:cxn modelId="{9103DAEC-D0BE-4310-B63F-2423E768BF31}" type="presOf" srcId="{D73AB278-8A3F-43F1-BEE6-B70F85BD95E6}" destId="{94D42B96-EBA2-4786-9830-FBD951E1650E}" srcOrd="0" destOrd="0" presId="urn:microsoft.com/office/officeart/2005/8/layout/vProcess5"/>
    <dgm:cxn modelId="{8295A3C4-DF89-4120-8A2F-C7E2E4013C58}" srcId="{8BC8A49D-5DDE-4693-B476-409047AB6BF5}" destId="{CF1C4446-8A35-4C18-99FE-859ACF1AA3CA}" srcOrd="0" destOrd="0" parTransId="{0E07563B-776C-442D-8CCD-10909B2A7AF8}" sibTransId="{53DF1F7E-5564-4DFD-8EDA-7283D00FE83E}"/>
    <dgm:cxn modelId="{DF865D5A-E54E-4B06-AC5C-C93EE0721B1F}" type="presOf" srcId="{A71B58B2-68F2-493D-8EE1-DE7A7F703E80}" destId="{450F563F-3002-43E7-A2BF-81543C08A695}" srcOrd="0" destOrd="0" presId="urn:microsoft.com/office/officeart/2005/8/layout/vProcess5"/>
    <dgm:cxn modelId="{9CB8C275-866E-416E-979D-ED809039090D}" srcId="{8BC8A49D-5DDE-4693-B476-409047AB6BF5}" destId="{B3C04BDD-50AE-47A5-9247-BF75C95F9634}" srcOrd="2" destOrd="0" parTransId="{29A06609-9C91-4A8C-805B-61D70D07D8F1}" sibTransId="{D9881DA9-FB4B-42CF-B34C-B09D9443ECE8}"/>
    <dgm:cxn modelId="{C10FFBD8-A462-4367-BC69-67F2993121D3}" type="presOf" srcId="{D73AB278-8A3F-43F1-BEE6-B70F85BD95E6}" destId="{8A8D2271-9557-4D6B-8582-5B976A9690B0}" srcOrd="1" destOrd="0" presId="urn:microsoft.com/office/officeart/2005/8/layout/vProcess5"/>
    <dgm:cxn modelId="{C1C80134-7CCE-4C62-8FFA-F3222A05B89B}" type="presOf" srcId="{B3C04BDD-50AE-47A5-9247-BF75C95F9634}" destId="{EEEC488B-B4DB-497D-B463-72EA90CF9C97}" srcOrd="1" destOrd="0" presId="urn:microsoft.com/office/officeart/2005/8/layout/vProcess5"/>
    <dgm:cxn modelId="{5D798586-2B76-4EB4-876E-74E51138725C}" type="presOf" srcId="{73B3E345-C42A-4C59-A840-51BD647B7C88}" destId="{6AC94354-3CE6-4C9B-9780-86CD4D54033E}" srcOrd="1" destOrd="0" presId="urn:microsoft.com/office/officeart/2005/8/layout/vProcess5"/>
    <dgm:cxn modelId="{91AEDF0A-415C-4E1E-A903-BC29A86A3D5E}" type="presParOf" srcId="{9746B488-075B-401A-9941-76F4400A83DE}" destId="{6602D45B-08E9-42AD-8598-3837DD82B98D}" srcOrd="0" destOrd="0" presId="urn:microsoft.com/office/officeart/2005/8/layout/vProcess5"/>
    <dgm:cxn modelId="{AF04E4AC-93A4-4F06-8963-759F2898FCF9}" type="presParOf" srcId="{9746B488-075B-401A-9941-76F4400A83DE}" destId="{B47C5A97-3ADC-4A79-B198-7F06328B8C11}" srcOrd="1" destOrd="0" presId="urn:microsoft.com/office/officeart/2005/8/layout/vProcess5"/>
    <dgm:cxn modelId="{31776CCA-D769-4101-9F38-177351C04C13}" type="presParOf" srcId="{9746B488-075B-401A-9941-76F4400A83DE}" destId="{94D42B96-EBA2-4786-9830-FBD951E1650E}" srcOrd="2" destOrd="0" presId="urn:microsoft.com/office/officeart/2005/8/layout/vProcess5"/>
    <dgm:cxn modelId="{44E70E64-35EA-4D10-92AD-2E5D51FD9D84}" type="presParOf" srcId="{9746B488-075B-401A-9941-76F4400A83DE}" destId="{5B471285-98D7-47FD-B9A0-5BB31D295EA0}" srcOrd="3" destOrd="0" presId="urn:microsoft.com/office/officeart/2005/8/layout/vProcess5"/>
    <dgm:cxn modelId="{37A2D06F-0BA8-47B6-A6D4-4165B70F57AB}" type="presParOf" srcId="{9746B488-075B-401A-9941-76F4400A83DE}" destId="{F8F9AB60-25B6-4ED3-9D89-7983CEB32618}" srcOrd="4" destOrd="0" presId="urn:microsoft.com/office/officeart/2005/8/layout/vProcess5"/>
    <dgm:cxn modelId="{974B944D-3D65-4895-8184-1318E6E01C23}" type="presParOf" srcId="{9746B488-075B-401A-9941-76F4400A83DE}" destId="{9903E68E-3E87-4A87-A5C4-9DB1A8605323}" srcOrd="5" destOrd="0" presId="urn:microsoft.com/office/officeart/2005/8/layout/vProcess5"/>
    <dgm:cxn modelId="{C3C49D74-BC95-41E0-B6F7-DDAB7531448F}" type="presParOf" srcId="{9746B488-075B-401A-9941-76F4400A83DE}" destId="{450F563F-3002-43E7-A2BF-81543C08A695}" srcOrd="6" destOrd="0" presId="urn:microsoft.com/office/officeart/2005/8/layout/vProcess5"/>
    <dgm:cxn modelId="{7523CF10-59D2-4BC7-A97D-78A8740EA919}" type="presParOf" srcId="{9746B488-075B-401A-9941-76F4400A83DE}" destId="{275E38ED-005E-4BCA-A042-B1C930AA82C8}" srcOrd="7" destOrd="0" presId="urn:microsoft.com/office/officeart/2005/8/layout/vProcess5"/>
    <dgm:cxn modelId="{AE7BD094-313D-4336-8EEE-0970F0157EC6}" type="presParOf" srcId="{9746B488-075B-401A-9941-76F4400A83DE}" destId="{2637D231-54BC-4BEA-87A3-3F7F7CC05726}" srcOrd="8" destOrd="0" presId="urn:microsoft.com/office/officeart/2005/8/layout/vProcess5"/>
    <dgm:cxn modelId="{28DF54F1-B9E4-4C87-9FE1-93CCBAFD3E39}" type="presParOf" srcId="{9746B488-075B-401A-9941-76F4400A83DE}" destId="{8A8D2271-9557-4D6B-8582-5B976A9690B0}" srcOrd="9" destOrd="0" presId="urn:microsoft.com/office/officeart/2005/8/layout/vProcess5"/>
    <dgm:cxn modelId="{57265836-8E6C-4B96-BDCD-1F151E38946F}" type="presParOf" srcId="{9746B488-075B-401A-9941-76F4400A83DE}" destId="{EEEC488B-B4DB-497D-B463-72EA90CF9C97}" srcOrd="10" destOrd="0" presId="urn:microsoft.com/office/officeart/2005/8/layout/vProcess5"/>
    <dgm:cxn modelId="{9C007E50-EE7F-49FD-8A9D-57698CC136C3}" type="presParOf" srcId="{9746B488-075B-401A-9941-76F4400A83DE}" destId="{6AC94354-3CE6-4C9B-9780-86CD4D54033E}" srcOrd="11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47C5A97-3ADC-4A79-B198-7F06328B8C11}">
      <dsp:nvSpPr>
        <dsp:cNvPr id="0" name=""/>
        <dsp:cNvSpPr/>
      </dsp:nvSpPr>
      <dsp:spPr>
        <a:xfrm>
          <a:off x="0" y="0"/>
          <a:ext cx="6583680" cy="995711"/>
        </a:xfrm>
        <a:prstGeom prst="roundRect">
          <a:avLst>
            <a:gd name="adj" fmla="val 10000"/>
          </a:avLst>
        </a:prstGeom>
        <a:solidFill>
          <a:srgbClr val="00B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3000" kern="1200" dirty="0" smtClean="0">
              <a:solidFill>
                <a:schemeClr val="tx1"/>
              </a:solidFill>
              <a:latin typeface="Century Gothic" panose="020B0502020202020204" pitchFamily="34" charset="0"/>
            </a:rPr>
            <a:t>Conceito de regionalização</a:t>
          </a:r>
          <a:endParaRPr lang="pt-BR" sz="3000" kern="1200" dirty="0">
            <a:solidFill>
              <a:schemeClr val="tx1"/>
            </a:solidFill>
            <a:latin typeface="Century Gothic" panose="020B0502020202020204" pitchFamily="34" charset="0"/>
          </a:endParaRPr>
        </a:p>
      </dsp:txBody>
      <dsp:txXfrm>
        <a:off x="29163" y="29163"/>
        <a:ext cx="5425092" cy="937385"/>
      </dsp:txXfrm>
    </dsp:sp>
    <dsp:sp modelId="{94D42B96-EBA2-4786-9830-FBD951E1650E}">
      <dsp:nvSpPr>
        <dsp:cNvPr id="0" name=""/>
        <dsp:cNvSpPr/>
      </dsp:nvSpPr>
      <dsp:spPr>
        <a:xfrm>
          <a:off x="551383" y="1176750"/>
          <a:ext cx="6583680" cy="995711"/>
        </a:xfrm>
        <a:prstGeom prst="roundRect">
          <a:avLst>
            <a:gd name="adj" fmla="val 10000"/>
          </a:avLst>
        </a:prstGeom>
        <a:solidFill>
          <a:srgbClr val="067DEA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3000" kern="1200" dirty="0" smtClean="0">
              <a:solidFill>
                <a:schemeClr val="tx1"/>
              </a:solidFill>
              <a:latin typeface="Century Gothic" panose="020B0502020202020204" pitchFamily="34" charset="0"/>
            </a:rPr>
            <a:t>Por que regionalizar?</a:t>
          </a:r>
          <a:endParaRPr lang="pt-BR" sz="3000" kern="1200" dirty="0">
            <a:solidFill>
              <a:schemeClr val="tx1"/>
            </a:solidFill>
            <a:latin typeface="Century Gothic" panose="020B0502020202020204" pitchFamily="34" charset="0"/>
          </a:endParaRPr>
        </a:p>
      </dsp:txBody>
      <dsp:txXfrm>
        <a:off x="580546" y="1205913"/>
        <a:ext cx="5326758" cy="937385"/>
      </dsp:txXfrm>
    </dsp:sp>
    <dsp:sp modelId="{5B471285-98D7-47FD-B9A0-5BB31D295EA0}">
      <dsp:nvSpPr>
        <dsp:cNvPr id="0" name=""/>
        <dsp:cNvSpPr/>
      </dsp:nvSpPr>
      <dsp:spPr>
        <a:xfrm>
          <a:off x="1094536" y="2353500"/>
          <a:ext cx="6583680" cy="995711"/>
        </a:xfrm>
        <a:prstGeom prst="roundRect">
          <a:avLst>
            <a:gd name="adj" fmla="val 10000"/>
          </a:avLst>
        </a:prstGeom>
        <a:solidFill>
          <a:srgbClr val="FF66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3000" kern="1200" dirty="0" smtClean="0">
              <a:solidFill>
                <a:schemeClr val="tx1"/>
              </a:solidFill>
              <a:latin typeface="Century Gothic" panose="020B0502020202020204" pitchFamily="34" charset="0"/>
            </a:rPr>
            <a:t>Case CISPAR</a:t>
          </a:r>
          <a:endParaRPr lang="pt-BR" sz="3000" kern="1200" dirty="0">
            <a:solidFill>
              <a:schemeClr val="tx1"/>
            </a:solidFill>
            <a:latin typeface="Century Gothic" panose="020B0502020202020204" pitchFamily="34" charset="0"/>
          </a:endParaRPr>
        </a:p>
      </dsp:txBody>
      <dsp:txXfrm>
        <a:off x="1123699" y="2382663"/>
        <a:ext cx="5334987" cy="937385"/>
      </dsp:txXfrm>
    </dsp:sp>
    <dsp:sp modelId="{F8F9AB60-25B6-4ED3-9D89-7983CEB32618}">
      <dsp:nvSpPr>
        <dsp:cNvPr id="0" name=""/>
        <dsp:cNvSpPr/>
      </dsp:nvSpPr>
      <dsp:spPr>
        <a:xfrm>
          <a:off x="1645920" y="3530251"/>
          <a:ext cx="6583680" cy="995711"/>
        </a:xfrm>
        <a:prstGeom prst="roundRect">
          <a:avLst>
            <a:gd name="adj" fmla="val 10000"/>
          </a:avLst>
        </a:prstGeom>
        <a:solidFill>
          <a:schemeClr val="accent3">
            <a:lumMod val="6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3000" kern="1200" dirty="0" smtClean="0">
              <a:solidFill>
                <a:schemeClr val="tx1"/>
              </a:solidFill>
              <a:latin typeface="Century Gothic" panose="020B0502020202020204" pitchFamily="34" charset="0"/>
            </a:rPr>
            <a:t>Conclusão</a:t>
          </a:r>
          <a:endParaRPr lang="pt-BR" sz="3000" kern="1200" dirty="0">
            <a:solidFill>
              <a:schemeClr val="tx1"/>
            </a:solidFill>
            <a:latin typeface="Century Gothic" panose="020B0502020202020204" pitchFamily="34" charset="0"/>
          </a:endParaRPr>
        </a:p>
      </dsp:txBody>
      <dsp:txXfrm>
        <a:off x="1675083" y="3559414"/>
        <a:ext cx="5326758" cy="937385"/>
      </dsp:txXfrm>
    </dsp:sp>
    <dsp:sp modelId="{9903E68E-3E87-4A87-A5C4-9DB1A8605323}">
      <dsp:nvSpPr>
        <dsp:cNvPr id="0" name=""/>
        <dsp:cNvSpPr/>
      </dsp:nvSpPr>
      <dsp:spPr>
        <a:xfrm>
          <a:off x="5936467" y="762624"/>
          <a:ext cx="647212" cy="647212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9370" tIns="39370" rIns="39370" bIns="39370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t-BR" sz="3100" kern="1200"/>
        </a:p>
      </dsp:txBody>
      <dsp:txXfrm>
        <a:off x="6082090" y="762624"/>
        <a:ext cx="355966" cy="487027"/>
      </dsp:txXfrm>
    </dsp:sp>
    <dsp:sp modelId="{450F563F-3002-43E7-A2BF-81543C08A695}">
      <dsp:nvSpPr>
        <dsp:cNvPr id="0" name=""/>
        <dsp:cNvSpPr/>
      </dsp:nvSpPr>
      <dsp:spPr>
        <a:xfrm>
          <a:off x="6487850" y="1939375"/>
          <a:ext cx="647212" cy="647212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9370" tIns="39370" rIns="39370" bIns="39370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t-BR" sz="3100" kern="1200"/>
        </a:p>
      </dsp:txBody>
      <dsp:txXfrm>
        <a:off x="6633473" y="1939375"/>
        <a:ext cx="355966" cy="487027"/>
      </dsp:txXfrm>
    </dsp:sp>
    <dsp:sp modelId="{275E38ED-005E-4BCA-A042-B1C930AA82C8}">
      <dsp:nvSpPr>
        <dsp:cNvPr id="0" name=""/>
        <dsp:cNvSpPr/>
      </dsp:nvSpPr>
      <dsp:spPr>
        <a:xfrm>
          <a:off x="7031004" y="3116125"/>
          <a:ext cx="647212" cy="647212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9370" tIns="39370" rIns="39370" bIns="39370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t-BR" sz="3100" kern="1200"/>
        </a:p>
      </dsp:txBody>
      <dsp:txXfrm>
        <a:off x="7176627" y="3116125"/>
        <a:ext cx="355966" cy="48702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#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49" tIns="47775" rIns="95549" bIns="47775" numCol="1" anchor="t" anchorCtr="0" compatLnSpc="1">
            <a:prstTxWarp prst="textNoShape">
              <a:avLst/>
            </a:prstTxWarp>
          </a:bodyPr>
          <a:lstStyle>
            <a:lvl1pPr defTabSz="955606" eaLnBrk="1" hangingPunct="1">
              <a:defRPr sz="13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49" tIns="47775" rIns="95549" bIns="47775" numCol="1" anchor="t" anchorCtr="0" compatLnSpc="1">
            <a:prstTxWarp prst="textNoShape">
              <a:avLst/>
            </a:prstTxWarp>
          </a:bodyPr>
          <a:lstStyle>
            <a:lvl1pPr algn="r" defTabSz="955606" eaLnBrk="1" hangingPunct="1">
              <a:defRPr sz="13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49" tIns="47775" rIns="95549" bIns="47775" numCol="1" anchor="b" anchorCtr="0" compatLnSpc="1">
            <a:prstTxWarp prst="textNoShape">
              <a:avLst/>
            </a:prstTxWarp>
          </a:bodyPr>
          <a:lstStyle>
            <a:lvl1pPr defTabSz="955606" eaLnBrk="1" hangingPunct="1">
              <a:defRPr sz="13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49" tIns="47775" rIns="95549" bIns="47775" numCol="1" anchor="b" anchorCtr="0" compatLnSpc="1">
            <a:prstTxWarp prst="textNoShape">
              <a:avLst/>
            </a:prstTxWarp>
          </a:bodyPr>
          <a:lstStyle>
            <a:lvl1pPr algn="r" defTabSz="954088" eaLnBrk="1" hangingPunct="1">
              <a:defRPr sz="13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52CD37F1-4565-41AE-AD76-7D00F8983285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07812532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49" tIns="47775" rIns="95549" bIns="47775" numCol="1" anchor="t" anchorCtr="0" compatLnSpc="1">
            <a:prstTxWarp prst="textNoShape">
              <a:avLst/>
            </a:prstTxWarp>
          </a:bodyPr>
          <a:lstStyle>
            <a:lvl1pPr defTabSz="955606" eaLnBrk="1" hangingPunct="1">
              <a:defRPr sz="13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49" tIns="47775" rIns="95549" bIns="47775" numCol="1" anchor="t" anchorCtr="0" compatLnSpc="1">
            <a:prstTxWarp prst="textNoShape">
              <a:avLst/>
            </a:prstTxWarp>
          </a:bodyPr>
          <a:lstStyle>
            <a:lvl1pPr algn="r" defTabSz="955606" eaLnBrk="1" hangingPunct="1">
              <a:defRPr sz="13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6463"/>
            <a:ext cx="5438775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49" tIns="47775" rIns="95549" bIns="4777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49" tIns="47775" rIns="95549" bIns="47775" numCol="1" anchor="b" anchorCtr="0" compatLnSpc="1">
            <a:prstTxWarp prst="textNoShape">
              <a:avLst/>
            </a:prstTxWarp>
          </a:bodyPr>
          <a:lstStyle>
            <a:lvl1pPr defTabSz="955606" eaLnBrk="1" hangingPunct="1">
              <a:defRPr sz="13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49" tIns="47775" rIns="95549" bIns="47775" numCol="1" anchor="b" anchorCtr="0" compatLnSpc="1">
            <a:prstTxWarp prst="textNoShape">
              <a:avLst/>
            </a:prstTxWarp>
          </a:bodyPr>
          <a:lstStyle>
            <a:lvl1pPr algn="r" defTabSz="954088" eaLnBrk="1" hangingPunct="1">
              <a:defRPr sz="13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2553D199-253F-4572-90DE-3DFB02511024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10063863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195" name="Espaço Reservado para Anotaçõ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pt-BR" altLang="pt-BR" smtClean="0">
              <a:latin typeface="Arial" panose="020B0604020202020204" pitchFamily="34" charset="0"/>
            </a:endParaRPr>
          </a:p>
        </p:txBody>
      </p:sp>
      <p:sp>
        <p:nvSpPr>
          <p:cNvPr id="8196" name="Espaço Reservado para Número de Slide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4088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1pPr>
            <a:lvl2pPr marL="742950" indent="-285750" defTabSz="954088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2pPr>
            <a:lvl3pPr marL="1143000" indent="-228600" defTabSz="954088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3pPr>
            <a:lvl4pPr marL="1600200" indent="-228600" defTabSz="954088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4pPr>
            <a:lvl5pPr marL="2057400" indent="-228600" defTabSz="954088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5pPr>
            <a:lvl6pPr marL="2514600" indent="-228600" defTabSz="9540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6pPr>
            <a:lvl7pPr marL="2971800" indent="-228600" defTabSz="9540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7pPr>
            <a:lvl8pPr marL="3429000" indent="-228600" defTabSz="9540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8pPr>
            <a:lvl9pPr marL="3886200" indent="-228600" defTabSz="9540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9pPr>
          </a:lstStyle>
          <a:p>
            <a:fld id="{5D422736-5DDB-4CC2-83CF-97669A27C79C}" type="slidenum">
              <a:rPr lang="pt-BR" altLang="pt-BR" smtClean="0">
                <a:latin typeface="Arial" panose="020B0604020202020204" pitchFamily="34" charset="0"/>
              </a:rPr>
              <a:pPr/>
              <a:t>1</a:t>
            </a:fld>
            <a:endParaRPr lang="pt-BR" altLang="pt-BR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09108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53D199-253F-4572-90DE-3DFB02511024}" type="slidenum">
              <a:rPr lang="pt-BR" altLang="pt-BR" smtClean="0"/>
              <a:pPr>
                <a:defRPr/>
              </a:pPr>
              <a:t>3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59293463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53D199-253F-4572-90DE-3DFB02511024}" type="slidenum">
              <a:rPr lang="pt-BR" altLang="pt-BR" smtClean="0"/>
              <a:pPr>
                <a:defRPr/>
              </a:pPr>
              <a:t>10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3148971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031519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7950" y="260350"/>
            <a:ext cx="5627688" cy="633413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236330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42088" y="260350"/>
            <a:ext cx="2144712" cy="5865813"/>
          </a:xfrm>
          <a:prstGeom prst="rect">
            <a:avLst/>
          </a:prstGeo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107950" y="260350"/>
            <a:ext cx="6281738" cy="586581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846919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7950" y="260350"/>
            <a:ext cx="5627688" cy="633413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515020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</p:spTree>
    <p:extLst>
      <p:ext uri="{BB962C8B-B14F-4D97-AF65-F5344CB8AC3E}">
        <p14:creationId xmlns:p14="http://schemas.microsoft.com/office/powerpoint/2010/main" val="23537208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7950" y="260350"/>
            <a:ext cx="5627688" cy="633413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289809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553353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7950" y="260350"/>
            <a:ext cx="5627688" cy="633413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333037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01724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</p:spTree>
    <p:extLst>
      <p:ext uri="{BB962C8B-B14F-4D97-AF65-F5344CB8AC3E}">
        <p14:creationId xmlns:p14="http://schemas.microsoft.com/office/powerpoint/2010/main" val="2945733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 smtClean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</p:spTree>
    <p:extLst>
      <p:ext uri="{BB962C8B-B14F-4D97-AF65-F5344CB8AC3E}">
        <p14:creationId xmlns:p14="http://schemas.microsoft.com/office/powerpoint/2010/main" val="40936164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  <p:sldLayoutId id="2147483657" r:id="rId2"/>
    <p:sldLayoutId id="2147483658" r:id="rId3"/>
    <p:sldLayoutId id="2147483659" r:id="rId4"/>
    <p:sldLayoutId id="2147483660" r:id="rId5"/>
    <p:sldLayoutId id="2147483661" r:id="rId6"/>
    <p:sldLayoutId id="2147483662" r:id="rId7"/>
    <p:sldLayoutId id="2147483663" r:id="rId8"/>
    <p:sldLayoutId id="2147483664" r:id="rId9"/>
    <p:sldLayoutId id="2147483665" r:id="rId10"/>
    <p:sldLayoutId id="2147483666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2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200">
          <a:solidFill>
            <a:schemeClr val="bg1"/>
          </a:solidFill>
          <a:latin typeface="Trebuchet M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200">
          <a:solidFill>
            <a:schemeClr val="bg1"/>
          </a:solidFill>
          <a:latin typeface="Trebuchet M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200">
          <a:solidFill>
            <a:schemeClr val="bg1"/>
          </a:solidFill>
          <a:latin typeface="Trebuchet M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200">
          <a:solidFill>
            <a:schemeClr val="bg1"/>
          </a:solidFill>
          <a:latin typeface="Trebuchet M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200">
          <a:solidFill>
            <a:schemeClr val="bg1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200">
          <a:solidFill>
            <a:schemeClr val="bg1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200">
          <a:solidFill>
            <a:schemeClr val="bg1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200">
          <a:solidFill>
            <a:schemeClr val="bg1"/>
          </a:solidFill>
          <a:latin typeface="Trebuchet MS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mailto:engenharia.cispar@consorciocispar.com.br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CaixaDeTexto 7"/>
          <p:cNvSpPr txBox="1">
            <a:spLocks noChangeArrowheads="1"/>
          </p:cNvSpPr>
          <p:nvPr/>
        </p:nvSpPr>
        <p:spPr bwMode="auto">
          <a:xfrm>
            <a:off x="899592" y="2924944"/>
            <a:ext cx="7632848" cy="1938992"/>
          </a:xfrm>
          <a:prstGeom prst="rect">
            <a:avLst/>
          </a:prstGeom>
          <a:solidFill>
            <a:srgbClr val="00B05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pt-BR" altLang="pt-BR" sz="40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A regionalização como indutor da elaboração dos </a:t>
            </a:r>
            <a:r>
              <a:rPr lang="pt-BR" altLang="pt-BR" sz="4000" dirty="0" err="1" smtClean="0">
                <a:solidFill>
                  <a:schemeClr val="bg1"/>
                </a:solidFill>
                <a:latin typeface="Century Gothic" panose="020B0502020202020204" pitchFamily="34" charset="0"/>
              </a:rPr>
              <a:t>PMSBs</a:t>
            </a:r>
            <a:endParaRPr lang="pt-BR" altLang="pt-BR" sz="4000" dirty="0" smtClean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11" name="CaixaDeTexto 10"/>
          <p:cNvSpPr txBox="1"/>
          <p:nvPr/>
        </p:nvSpPr>
        <p:spPr>
          <a:xfrm>
            <a:off x="2082800" y="5917342"/>
            <a:ext cx="5688013" cy="946150"/>
          </a:xfrm>
          <a:prstGeom prst="rect">
            <a:avLst/>
          </a:prstGeom>
          <a:noFill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pt-BR" altLang="pt-BR" sz="28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Century Gothic" panose="020B0502020202020204" pitchFamily="34" charset="0"/>
              </a:rPr>
              <a:t>Maio de 2016</a:t>
            </a:r>
          </a:p>
          <a:p>
            <a:pPr algn="ctr" eaLnBrk="1" hangingPunct="1">
              <a:defRPr/>
            </a:pPr>
            <a:endParaRPr lang="pt-BR" altLang="pt-BR" sz="2800" dirty="0" smtClean="0">
              <a:solidFill>
                <a:srgbClr val="000066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entury Gothic" panose="020B0502020202020204" pitchFamily="34" charset="0"/>
            </a:endParaRPr>
          </a:p>
        </p:txBody>
      </p:sp>
      <p:sp>
        <p:nvSpPr>
          <p:cNvPr id="12" name="CaixaDeTexto 7"/>
          <p:cNvSpPr txBox="1">
            <a:spLocks noChangeArrowheads="1"/>
          </p:cNvSpPr>
          <p:nvPr/>
        </p:nvSpPr>
        <p:spPr bwMode="auto">
          <a:xfrm>
            <a:off x="378081" y="1599496"/>
            <a:ext cx="8451852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9pPr>
          </a:lstStyle>
          <a:p>
            <a:pPr algn="just" eaLnBrk="1" hangingPunct="1"/>
            <a:r>
              <a:rPr lang="pt-BR" altLang="pt-BR" sz="2800" dirty="0" smtClean="0">
                <a:latin typeface="Century Gothic" panose="020B0502020202020204" pitchFamily="34" charset="0"/>
              </a:rPr>
              <a:t>Panorama atual dos </a:t>
            </a:r>
            <a:r>
              <a:rPr lang="pt-BR" altLang="pt-BR" sz="2800" dirty="0" err="1" smtClean="0">
                <a:latin typeface="Century Gothic" panose="020B0502020202020204" pitchFamily="34" charset="0"/>
              </a:rPr>
              <a:t>PMSBs</a:t>
            </a:r>
            <a:r>
              <a:rPr lang="pt-BR" altLang="pt-BR" sz="2800" dirty="0" smtClean="0">
                <a:latin typeface="Century Gothic" panose="020B0502020202020204" pitchFamily="34" charset="0"/>
              </a:rPr>
              <a:t> no Brasil: o que fazer após a edição do decreto 8.629/2015?</a:t>
            </a:r>
            <a:endParaRPr lang="pt-BR" altLang="pt-BR" sz="2800" dirty="0">
              <a:latin typeface="Century Gothic" panose="020B0502020202020204" pitchFamily="34" charset="0"/>
            </a:endParaRPr>
          </a:p>
        </p:txBody>
      </p:sp>
      <p:sp>
        <p:nvSpPr>
          <p:cNvPr id="13" name="CaixaDeTexto 12"/>
          <p:cNvSpPr txBox="1"/>
          <p:nvPr/>
        </p:nvSpPr>
        <p:spPr>
          <a:xfrm>
            <a:off x="1619672" y="5236517"/>
            <a:ext cx="6434137" cy="461665"/>
          </a:xfrm>
          <a:prstGeom prst="rect">
            <a:avLst/>
          </a:prstGeom>
          <a:noFill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pt-BR" altLang="pt-BR" sz="2400" dirty="0" err="1" smtClean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entury Gothic" panose="020B0502020202020204" pitchFamily="34" charset="0"/>
              </a:rPr>
              <a:t>Engª</a:t>
            </a:r>
            <a:r>
              <a:rPr lang="pt-BR" altLang="pt-BR" sz="2400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entury Gothic" panose="020B0502020202020204" pitchFamily="34" charset="0"/>
              </a:rPr>
              <a:t> Civil Rebeca Silva Rocha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6185" y="332656"/>
            <a:ext cx="3436590" cy="12668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06071" y="5467350"/>
            <a:ext cx="1895475" cy="1171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6"/>
          <p:cNvSpPr>
            <a:spLocks noChangeArrowheads="1"/>
          </p:cNvSpPr>
          <p:nvPr/>
        </p:nvSpPr>
        <p:spPr bwMode="auto">
          <a:xfrm>
            <a:off x="336550" y="139700"/>
            <a:ext cx="8785225" cy="533400"/>
          </a:xfrm>
          <a:prstGeom prst="rect">
            <a:avLst/>
          </a:prstGeom>
          <a:solidFill>
            <a:srgbClr val="FF6600"/>
          </a:solidFill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pt-BR" altLang="pt-BR" sz="2900" b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CASE CISPAR</a:t>
            </a:r>
            <a:endParaRPr lang="pt-BR" altLang="pt-BR" sz="2900" b="1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5" name="Divisa 4"/>
          <p:cNvSpPr>
            <a:spLocks noChangeArrowheads="1"/>
          </p:cNvSpPr>
          <p:nvPr/>
        </p:nvSpPr>
        <p:spPr bwMode="auto">
          <a:xfrm>
            <a:off x="223996" y="925514"/>
            <a:ext cx="647700" cy="288925"/>
          </a:xfrm>
          <a:prstGeom prst="chevron">
            <a:avLst>
              <a:gd name="adj" fmla="val 49817"/>
            </a:avLst>
          </a:prstGeom>
          <a:solidFill>
            <a:schemeClr val="accent2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pt-BR" altLang="pt-BR"/>
          </a:p>
        </p:txBody>
      </p:sp>
      <p:sp>
        <p:nvSpPr>
          <p:cNvPr id="6" name="CaixaDeTexto 5"/>
          <p:cNvSpPr txBox="1">
            <a:spLocks noChangeArrowheads="1"/>
          </p:cNvSpPr>
          <p:nvPr/>
        </p:nvSpPr>
        <p:spPr bwMode="auto">
          <a:xfrm>
            <a:off x="943769" y="804863"/>
            <a:ext cx="7058025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pt-BR" altLang="pt-BR" sz="2800" dirty="0" smtClean="0">
                <a:latin typeface="Century Gothic" panose="020B0502020202020204" pitchFamily="34" charset="0"/>
              </a:rPr>
              <a:t>Realidades observadas (GESTÃO DOS MUNICÍPIOS)</a:t>
            </a:r>
            <a:endParaRPr lang="pt-BR" altLang="pt-BR" sz="2800" dirty="0">
              <a:latin typeface="Century Gothic" panose="020B0502020202020204" pitchFamily="34" charset="0"/>
            </a:endParaRPr>
          </a:p>
        </p:txBody>
      </p:sp>
      <p:sp>
        <p:nvSpPr>
          <p:cNvPr id="8" name="CaixaDeTexto 7"/>
          <p:cNvSpPr txBox="1">
            <a:spLocks noChangeArrowheads="1"/>
          </p:cNvSpPr>
          <p:nvPr/>
        </p:nvSpPr>
        <p:spPr bwMode="auto">
          <a:xfrm>
            <a:off x="1619672" y="1744896"/>
            <a:ext cx="7592664" cy="18158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pt-BR" altLang="pt-BR" sz="2800" dirty="0" smtClean="0">
                <a:latin typeface="Century Gothic" panose="020B0502020202020204" pitchFamily="34" charset="0"/>
              </a:rPr>
              <a:t>Drenagem: incidência de alagamentos, ausência de cadastro/projeto de rede, ausência de cronograma de manutenção ou limpeza, ausência de taxa ou tarifa..</a:t>
            </a:r>
            <a:endParaRPr lang="pt-BR" altLang="pt-BR" sz="2800" dirty="0">
              <a:latin typeface="Century Gothic" panose="020B0502020202020204" pitchFamily="34" charset="0"/>
            </a:endParaRPr>
          </a:p>
        </p:txBody>
      </p:sp>
      <p:sp>
        <p:nvSpPr>
          <p:cNvPr id="9" name="Seta para a direita 14"/>
          <p:cNvSpPr>
            <a:spLocks noChangeArrowheads="1"/>
          </p:cNvSpPr>
          <p:nvPr/>
        </p:nvSpPr>
        <p:spPr bwMode="auto">
          <a:xfrm>
            <a:off x="351795" y="1772816"/>
            <a:ext cx="1147763" cy="495300"/>
          </a:xfrm>
          <a:prstGeom prst="rightArrow">
            <a:avLst>
              <a:gd name="adj1" fmla="val 50000"/>
              <a:gd name="adj2" fmla="val 50058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pt-BR" altLang="pt-BR"/>
          </a:p>
        </p:txBody>
      </p:sp>
      <p:sp>
        <p:nvSpPr>
          <p:cNvPr id="12" name="Seta para a direita 14"/>
          <p:cNvSpPr>
            <a:spLocks noChangeArrowheads="1"/>
          </p:cNvSpPr>
          <p:nvPr/>
        </p:nvSpPr>
        <p:spPr bwMode="auto">
          <a:xfrm>
            <a:off x="351795" y="4293096"/>
            <a:ext cx="1147763" cy="495300"/>
          </a:xfrm>
          <a:prstGeom prst="rightArrow">
            <a:avLst>
              <a:gd name="adj1" fmla="val 50000"/>
              <a:gd name="adj2" fmla="val 50058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pt-BR" altLang="pt-BR"/>
          </a:p>
        </p:txBody>
      </p:sp>
      <p:sp>
        <p:nvSpPr>
          <p:cNvPr id="14" name="CaixaDeTexto 13"/>
          <p:cNvSpPr txBox="1">
            <a:spLocks noChangeArrowheads="1"/>
          </p:cNvSpPr>
          <p:nvPr/>
        </p:nvSpPr>
        <p:spPr bwMode="auto">
          <a:xfrm>
            <a:off x="1637153" y="4063692"/>
            <a:ext cx="7592664" cy="22467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pt-BR" altLang="pt-BR" sz="2800" dirty="0" smtClean="0">
                <a:latin typeface="Century Gothic" panose="020B0502020202020204" pitchFamily="34" charset="0"/>
              </a:rPr>
              <a:t>Resíduos Sólidos:  lixões, ausência de coleta seletiva, destinações isoladas a aterros particulares, soluções Consorciadas (CIRES), ausência de taxa ou tarifa. </a:t>
            </a:r>
            <a:endParaRPr lang="pt-BR" altLang="pt-BR" sz="28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86041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 autoUpdateAnimBg="0"/>
      <p:bldP spid="5" grpId="0" animBg="1"/>
      <p:bldP spid="6" grpId="0"/>
      <p:bldP spid="8" grpId="0"/>
      <p:bldP spid="9" grpId="0" animBg="1"/>
      <p:bldP spid="12" grpId="0" animBg="1"/>
      <p:bldP spid="1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6"/>
          <p:cNvSpPr>
            <a:spLocks noChangeArrowheads="1"/>
          </p:cNvSpPr>
          <p:nvPr/>
        </p:nvSpPr>
        <p:spPr bwMode="auto">
          <a:xfrm>
            <a:off x="336550" y="139700"/>
            <a:ext cx="8785225" cy="533400"/>
          </a:xfrm>
          <a:prstGeom prst="rect">
            <a:avLst/>
          </a:prstGeom>
          <a:solidFill>
            <a:srgbClr val="FF6600"/>
          </a:solidFill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pt-BR" altLang="pt-BR" sz="2900" b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CASE CISPAR</a:t>
            </a:r>
            <a:endParaRPr lang="pt-BR" altLang="pt-BR" sz="2900" b="1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5" name="Divisa 4"/>
          <p:cNvSpPr>
            <a:spLocks noChangeArrowheads="1"/>
          </p:cNvSpPr>
          <p:nvPr/>
        </p:nvSpPr>
        <p:spPr bwMode="auto">
          <a:xfrm>
            <a:off x="223996" y="925514"/>
            <a:ext cx="647700" cy="288925"/>
          </a:xfrm>
          <a:prstGeom prst="chevron">
            <a:avLst>
              <a:gd name="adj" fmla="val 49817"/>
            </a:avLst>
          </a:prstGeom>
          <a:solidFill>
            <a:schemeClr val="accent2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pt-BR" altLang="pt-BR"/>
          </a:p>
        </p:txBody>
      </p:sp>
      <p:sp>
        <p:nvSpPr>
          <p:cNvPr id="6" name="CaixaDeTexto 5"/>
          <p:cNvSpPr txBox="1">
            <a:spLocks noChangeArrowheads="1"/>
          </p:cNvSpPr>
          <p:nvPr/>
        </p:nvSpPr>
        <p:spPr bwMode="auto">
          <a:xfrm>
            <a:off x="943769" y="804863"/>
            <a:ext cx="705802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pt-BR" altLang="pt-BR" sz="2800" dirty="0" smtClean="0">
                <a:latin typeface="Century Gothic" panose="020B0502020202020204" pitchFamily="34" charset="0"/>
              </a:rPr>
              <a:t>Onde entra a </a:t>
            </a:r>
            <a:r>
              <a:rPr lang="pt-BR" altLang="pt-BR" sz="2800" dirty="0">
                <a:latin typeface="Century Gothic" panose="020B0502020202020204" pitchFamily="34" charset="0"/>
              </a:rPr>
              <a:t>A</a:t>
            </a:r>
            <a:r>
              <a:rPr lang="pt-BR" altLang="pt-BR" sz="2800" dirty="0" smtClean="0">
                <a:latin typeface="Century Gothic" panose="020B0502020202020204" pitchFamily="34" charset="0"/>
              </a:rPr>
              <a:t>gência </a:t>
            </a:r>
            <a:r>
              <a:rPr lang="pt-BR" altLang="pt-BR" sz="2800" dirty="0">
                <a:latin typeface="Century Gothic" panose="020B0502020202020204" pitchFamily="34" charset="0"/>
              </a:rPr>
              <a:t>R</a:t>
            </a:r>
            <a:r>
              <a:rPr lang="pt-BR" altLang="pt-BR" sz="2800" dirty="0" smtClean="0">
                <a:latin typeface="Century Gothic" panose="020B0502020202020204" pitchFamily="34" charset="0"/>
              </a:rPr>
              <a:t>eguladora?</a:t>
            </a:r>
            <a:endParaRPr lang="pt-BR" altLang="pt-BR" sz="2800" dirty="0">
              <a:latin typeface="Century Gothic" panose="020B0502020202020204" pitchFamily="34" charset="0"/>
            </a:endParaRPr>
          </a:p>
        </p:txBody>
      </p:sp>
      <p:sp>
        <p:nvSpPr>
          <p:cNvPr id="8" name="CaixaDeTexto 7"/>
          <p:cNvSpPr txBox="1">
            <a:spLocks noChangeArrowheads="1"/>
          </p:cNvSpPr>
          <p:nvPr/>
        </p:nvSpPr>
        <p:spPr bwMode="auto">
          <a:xfrm>
            <a:off x="1619672" y="1744896"/>
            <a:ext cx="7592664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pt-BR" altLang="pt-BR" sz="2800" dirty="0" smtClean="0">
                <a:latin typeface="Century Gothic" panose="020B0502020202020204" pitchFamily="34" charset="0"/>
              </a:rPr>
              <a:t>Planejamento</a:t>
            </a:r>
            <a:endParaRPr lang="pt-BR" altLang="pt-BR" sz="2800" dirty="0">
              <a:latin typeface="Century Gothic" panose="020B0502020202020204" pitchFamily="34" charset="0"/>
            </a:endParaRPr>
          </a:p>
        </p:txBody>
      </p:sp>
      <p:sp>
        <p:nvSpPr>
          <p:cNvPr id="9" name="Seta para a direita 14"/>
          <p:cNvSpPr>
            <a:spLocks noChangeArrowheads="1"/>
          </p:cNvSpPr>
          <p:nvPr/>
        </p:nvSpPr>
        <p:spPr bwMode="auto">
          <a:xfrm>
            <a:off x="351795" y="1772816"/>
            <a:ext cx="1147763" cy="495300"/>
          </a:xfrm>
          <a:prstGeom prst="rightArrow">
            <a:avLst>
              <a:gd name="adj1" fmla="val 50000"/>
              <a:gd name="adj2" fmla="val 50058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pt-BR" altLang="pt-BR"/>
          </a:p>
        </p:txBody>
      </p:sp>
      <p:sp>
        <p:nvSpPr>
          <p:cNvPr id="12" name="Seta para a direita 14"/>
          <p:cNvSpPr>
            <a:spLocks noChangeArrowheads="1"/>
          </p:cNvSpPr>
          <p:nvPr/>
        </p:nvSpPr>
        <p:spPr bwMode="auto">
          <a:xfrm>
            <a:off x="471909" y="3212976"/>
            <a:ext cx="1147763" cy="495300"/>
          </a:xfrm>
          <a:prstGeom prst="rightArrow">
            <a:avLst>
              <a:gd name="adj1" fmla="val 50000"/>
              <a:gd name="adj2" fmla="val 50058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pt-BR" altLang="pt-BR"/>
          </a:p>
        </p:txBody>
      </p:sp>
      <p:sp>
        <p:nvSpPr>
          <p:cNvPr id="14" name="CaixaDeTexto 13"/>
          <p:cNvSpPr txBox="1">
            <a:spLocks noChangeArrowheads="1"/>
          </p:cNvSpPr>
          <p:nvPr/>
        </p:nvSpPr>
        <p:spPr bwMode="auto">
          <a:xfrm>
            <a:off x="1637153" y="3109585"/>
            <a:ext cx="7592664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pt-BR" altLang="pt-BR" sz="2800" dirty="0" smtClean="0">
                <a:latin typeface="Century Gothic" panose="020B0502020202020204" pitchFamily="34" charset="0"/>
              </a:rPr>
              <a:t>Fiscalização das ações dos prestadores de serviço</a:t>
            </a:r>
            <a:endParaRPr lang="pt-BR" altLang="pt-BR" sz="2800" dirty="0">
              <a:latin typeface="Century Gothic" panose="020B0502020202020204" pitchFamily="34" charset="0"/>
            </a:endParaRPr>
          </a:p>
        </p:txBody>
      </p:sp>
      <p:sp>
        <p:nvSpPr>
          <p:cNvPr id="10" name="Seta para a direita 14"/>
          <p:cNvSpPr>
            <a:spLocks noChangeArrowheads="1"/>
          </p:cNvSpPr>
          <p:nvPr/>
        </p:nvSpPr>
        <p:spPr bwMode="auto">
          <a:xfrm>
            <a:off x="463285" y="5013176"/>
            <a:ext cx="1147763" cy="495300"/>
          </a:xfrm>
          <a:prstGeom prst="rightArrow">
            <a:avLst>
              <a:gd name="adj1" fmla="val 50000"/>
              <a:gd name="adj2" fmla="val 50058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pt-BR" altLang="pt-BR"/>
          </a:p>
        </p:txBody>
      </p:sp>
      <p:sp>
        <p:nvSpPr>
          <p:cNvPr id="11" name="CaixaDeTexto 10"/>
          <p:cNvSpPr txBox="1">
            <a:spLocks noChangeArrowheads="1"/>
          </p:cNvSpPr>
          <p:nvPr/>
        </p:nvSpPr>
        <p:spPr bwMode="auto">
          <a:xfrm>
            <a:off x="1789553" y="4985256"/>
            <a:ext cx="7592664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pt-BR" altLang="pt-BR" sz="2800" dirty="0" smtClean="0">
                <a:latin typeface="Century Gothic" panose="020B0502020202020204" pitchFamily="34" charset="0"/>
              </a:rPr>
              <a:t>Universalização</a:t>
            </a:r>
            <a:endParaRPr lang="pt-BR" altLang="pt-BR" sz="28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74757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 autoUpdateAnimBg="0"/>
      <p:bldP spid="5" grpId="0" animBg="1"/>
      <p:bldP spid="6" grpId="0"/>
      <p:bldP spid="8" grpId="0"/>
      <p:bldP spid="9" grpId="0" animBg="1"/>
      <p:bldP spid="12" grpId="0" animBg="1"/>
      <p:bldP spid="14" grpId="0"/>
      <p:bldP spid="10" grpId="0" animBg="1"/>
      <p:bldP spid="11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6"/>
          <p:cNvSpPr>
            <a:spLocks noChangeArrowheads="1"/>
          </p:cNvSpPr>
          <p:nvPr/>
        </p:nvSpPr>
        <p:spPr bwMode="auto">
          <a:xfrm>
            <a:off x="336550" y="139700"/>
            <a:ext cx="8785225" cy="533400"/>
          </a:xfrm>
          <a:prstGeom prst="rect">
            <a:avLst/>
          </a:prstGeom>
          <a:solidFill>
            <a:srgbClr val="FF6600"/>
          </a:solidFill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pt-BR" altLang="pt-BR" sz="2900" b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CASE CISPAR</a:t>
            </a:r>
            <a:endParaRPr lang="pt-BR" altLang="pt-BR" sz="2900" b="1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5" name="Divisa 4"/>
          <p:cNvSpPr>
            <a:spLocks noChangeArrowheads="1"/>
          </p:cNvSpPr>
          <p:nvPr/>
        </p:nvSpPr>
        <p:spPr bwMode="auto">
          <a:xfrm>
            <a:off x="223996" y="925514"/>
            <a:ext cx="647700" cy="288925"/>
          </a:xfrm>
          <a:prstGeom prst="chevron">
            <a:avLst>
              <a:gd name="adj" fmla="val 49817"/>
            </a:avLst>
          </a:prstGeom>
          <a:solidFill>
            <a:schemeClr val="accent2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pt-BR" altLang="pt-BR"/>
          </a:p>
        </p:txBody>
      </p:sp>
      <p:sp>
        <p:nvSpPr>
          <p:cNvPr id="6" name="CaixaDeTexto 5"/>
          <p:cNvSpPr txBox="1">
            <a:spLocks noChangeArrowheads="1"/>
          </p:cNvSpPr>
          <p:nvPr/>
        </p:nvSpPr>
        <p:spPr bwMode="auto">
          <a:xfrm>
            <a:off x="943769" y="804863"/>
            <a:ext cx="705802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pt-BR" altLang="pt-BR" sz="2800" dirty="0" smtClean="0">
                <a:latin typeface="Century Gothic" panose="020B0502020202020204" pitchFamily="34" charset="0"/>
              </a:rPr>
              <a:t>Benefícios aos municípios atendidos</a:t>
            </a:r>
            <a:endParaRPr lang="pt-BR" altLang="pt-BR" sz="2800" dirty="0">
              <a:latin typeface="Century Gothic" panose="020B0502020202020204" pitchFamily="34" charset="0"/>
            </a:endParaRPr>
          </a:p>
        </p:txBody>
      </p:sp>
      <p:sp>
        <p:nvSpPr>
          <p:cNvPr id="8" name="CaixaDeTexto 7"/>
          <p:cNvSpPr txBox="1">
            <a:spLocks noChangeArrowheads="1"/>
          </p:cNvSpPr>
          <p:nvPr/>
        </p:nvSpPr>
        <p:spPr bwMode="auto">
          <a:xfrm>
            <a:off x="1619672" y="1744896"/>
            <a:ext cx="7592664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pt-BR" altLang="pt-BR" sz="2800" dirty="0" smtClean="0">
                <a:latin typeface="Century Gothic" panose="020B0502020202020204" pitchFamily="34" charset="0"/>
              </a:rPr>
              <a:t>Economia de 46% na compra do </a:t>
            </a:r>
            <a:r>
              <a:rPr lang="pt-BR" altLang="pt-BR" sz="2800" dirty="0" err="1" smtClean="0">
                <a:latin typeface="Century Gothic" panose="020B0502020202020204" pitchFamily="34" charset="0"/>
              </a:rPr>
              <a:t>PMSBs</a:t>
            </a:r>
            <a:endParaRPr lang="pt-BR" altLang="pt-BR" sz="2800" dirty="0">
              <a:latin typeface="Century Gothic" panose="020B0502020202020204" pitchFamily="34" charset="0"/>
            </a:endParaRPr>
          </a:p>
        </p:txBody>
      </p:sp>
      <p:sp>
        <p:nvSpPr>
          <p:cNvPr id="9" name="Seta para a direita 14"/>
          <p:cNvSpPr>
            <a:spLocks noChangeArrowheads="1"/>
          </p:cNvSpPr>
          <p:nvPr/>
        </p:nvSpPr>
        <p:spPr bwMode="auto">
          <a:xfrm>
            <a:off x="351795" y="1772816"/>
            <a:ext cx="1147763" cy="495300"/>
          </a:xfrm>
          <a:prstGeom prst="rightArrow">
            <a:avLst>
              <a:gd name="adj1" fmla="val 50000"/>
              <a:gd name="adj2" fmla="val 50058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pt-BR" altLang="pt-BR"/>
          </a:p>
        </p:txBody>
      </p:sp>
      <p:sp>
        <p:nvSpPr>
          <p:cNvPr id="12" name="Seta para a direita 14"/>
          <p:cNvSpPr>
            <a:spLocks noChangeArrowheads="1"/>
          </p:cNvSpPr>
          <p:nvPr/>
        </p:nvSpPr>
        <p:spPr bwMode="auto">
          <a:xfrm>
            <a:off x="369887" y="2717676"/>
            <a:ext cx="1147763" cy="495300"/>
          </a:xfrm>
          <a:prstGeom prst="rightArrow">
            <a:avLst>
              <a:gd name="adj1" fmla="val 50000"/>
              <a:gd name="adj2" fmla="val 50058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pt-BR" altLang="pt-BR"/>
          </a:p>
        </p:txBody>
      </p:sp>
      <p:sp>
        <p:nvSpPr>
          <p:cNvPr id="14" name="CaixaDeTexto 13"/>
          <p:cNvSpPr txBox="1">
            <a:spLocks noChangeArrowheads="1"/>
          </p:cNvSpPr>
          <p:nvPr/>
        </p:nvSpPr>
        <p:spPr bwMode="auto">
          <a:xfrm>
            <a:off x="1640957" y="2689756"/>
            <a:ext cx="7592664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pt-BR" altLang="pt-BR" sz="2800" dirty="0" smtClean="0">
                <a:latin typeface="Century Gothic" panose="020B0502020202020204" pitchFamily="34" charset="0"/>
              </a:rPr>
              <a:t>Corpo técnico do CISPAR</a:t>
            </a:r>
            <a:endParaRPr lang="pt-BR" altLang="pt-BR" sz="2800" dirty="0">
              <a:latin typeface="Century Gothic" panose="020B0502020202020204" pitchFamily="34" charset="0"/>
            </a:endParaRPr>
          </a:p>
        </p:txBody>
      </p:sp>
      <p:sp>
        <p:nvSpPr>
          <p:cNvPr id="10" name="Seta para a direita 14"/>
          <p:cNvSpPr>
            <a:spLocks noChangeArrowheads="1"/>
          </p:cNvSpPr>
          <p:nvPr/>
        </p:nvSpPr>
        <p:spPr bwMode="auto">
          <a:xfrm>
            <a:off x="369887" y="3789040"/>
            <a:ext cx="1147763" cy="495300"/>
          </a:xfrm>
          <a:prstGeom prst="rightArrow">
            <a:avLst>
              <a:gd name="adj1" fmla="val 50000"/>
              <a:gd name="adj2" fmla="val 50058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pt-BR" altLang="pt-BR"/>
          </a:p>
        </p:txBody>
      </p:sp>
      <p:sp>
        <p:nvSpPr>
          <p:cNvPr id="11" name="CaixaDeTexto 10"/>
          <p:cNvSpPr txBox="1">
            <a:spLocks noChangeArrowheads="1"/>
          </p:cNvSpPr>
          <p:nvPr/>
        </p:nvSpPr>
        <p:spPr bwMode="auto">
          <a:xfrm>
            <a:off x="1647318" y="3645024"/>
            <a:ext cx="7592664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pt-BR" altLang="pt-BR" sz="2800" dirty="0" smtClean="0">
                <a:latin typeface="Century Gothic" panose="020B0502020202020204" pitchFamily="34" charset="0"/>
              </a:rPr>
              <a:t>Representatividade dos municípios de pequeno porte (até 2 mil habitantes)</a:t>
            </a:r>
            <a:endParaRPr lang="pt-BR" altLang="pt-BR" sz="2800" dirty="0">
              <a:latin typeface="Century Gothic" panose="020B0502020202020204" pitchFamily="34" charset="0"/>
            </a:endParaRPr>
          </a:p>
        </p:txBody>
      </p:sp>
      <p:sp>
        <p:nvSpPr>
          <p:cNvPr id="13" name="Seta para a direita 14"/>
          <p:cNvSpPr>
            <a:spLocks noChangeArrowheads="1"/>
          </p:cNvSpPr>
          <p:nvPr/>
        </p:nvSpPr>
        <p:spPr bwMode="auto">
          <a:xfrm>
            <a:off x="438019" y="4941168"/>
            <a:ext cx="1147763" cy="495300"/>
          </a:xfrm>
          <a:prstGeom prst="rightArrow">
            <a:avLst>
              <a:gd name="adj1" fmla="val 50000"/>
              <a:gd name="adj2" fmla="val 50058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pt-BR" altLang="pt-BR"/>
          </a:p>
        </p:txBody>
      </p:sp>
      <p:sp>
        <p:nvSpPr>
          <p:cNvPr id="15" name="CaixaDeTexto 14"/>
          <p:cNvSpPr txBox="1">
            <a:spLocks noChangeArrowheads="1"/>
          </p:cNvSpPr>
          <p:nvPr/>
        </p:nvSpPr>
        <p:spPr bwMode="auto">
          <a:xfrm>
            <a:off x="1678475" y="4751531"/>
            <a:ext cx="7592664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pt-BR" altLang="pt-BR" sz="2800" dirty="0" smtClean="0">
                <a:latin typeface="Century Gothic" panose="020B0502020202020204" pitchFamily="34" charset="0"/>
              </a:rPr>
              <a:t>Acredita-se ter custado R$7,00 por habitante</a:t>
            </a:r>
            <a:endParaRPr lang="pt-BR" altLang="pt-BR" sz="28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61864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 autoUpdateAnimBg="0"/>
      <p:bldP spid="5" grpId="0" animBg="1"/>
      <p:bldP spid="6" grpId="0"/>
      <p:bldP spid="8" grpId="0"/>
      <p:bldP spid="9" grpId="0" animBg="1"/>
      <p:bldP spid="12" grpId="0" animBg="1"/>
      <p:bldP spid="14" grpId="0"/>
      <p:bldP spid="10" grpId="0" animBg="1"/>
      <p:bldP spid="11" grpId="0"/>
      <p:bldP spid="13" grpId="0" animBg="1"/>
      <p:bldP spid="1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3"/>
          <p:cNvSpPr>
            <a:spLocks noChangeArrowheads="1"/>
          </p:cNvSpPr>
          <p:nvPr/>
        </p:nvSpPr>
        <p:spPr bwMode="auto">
          <a:xfrm>
            <a:off x="0" y="75782"/>
            <a:ext cx="9143999" cy="523220"/>
          </a:xfrm>
          <a:prstGeom prst="rect">
            <a:avLst/>
          </a:prstGeom>
          <a:solidFill>
            <a:schemeClr val="accent3">
              <a:lumMod val="65000"/>
            </a:schemeClr>
          </a:solidFill>
          <a:ln>
            <a:noFill/>
          </a:ln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pt-BR" altLang="pt-BR" sz="2800" b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Conclusão</a:t>
            </a:r>
            <a:endParaRPr lang="pt-BR" altLang="pt-BR" sz="2800" b="1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14340" name="CaixaDeTexto 3"/>
          <p:cNvSpPr txBox="1">
            <a:spLocks noChangeArrowheads="1"/>
          </p:cNvSpPr>
          <p:nvPr/>
        </p:nvSpPr>
        <p:spPr bwMode="auto">
          <a:xfrm>
            <a:off x="783368" y="3207526"/>
            <a:ext cx="7991475" cy="1871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pt-BR" altLang="pt-BR"/>
          </a:p>
        </p:txBody>
      </p:sp>
      <p:sp>
        <p:nvSpPr>
          <p:cNvPr id="13" name="Seta para a direita 14"/>
          <p:cNvSpPr>
            <a:spLocks noChangeArrowheads="1"/>
          </p:cNvSpPr>
          <p:nvPr/>
        </p:nvSpPr>
        <p:spPr bwMode="auto">
          <a:xfrm>
            <a:off x="153983" y="1177450"/>
            <a:ext cx="1147763" cy="495300"/>
          </a:xfrm>
          <a:prstGeom prst="rightArrow">
            <a:avLst>
              <a:gd name="adj1" fmla="val 50000"/>
              <a:gd name="adj2" fmla="val 50058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pt-BR" altLang="pt-BR"/>
          </a:p>
        </p:txBody>
      </p:sp>
      <p:sp>
        <p:nvSpPr>
          <p:cNvPr id="16" name="CaixaDeTexto 15"/>
          <p:cNvSpPr txBox="1">
            <a:spLocks noChangeArrowheads="1"/>
          </p:cNvSpPr>
          <p:nvPr/>
        </p:nvSpPr>
        <p:spPr bwMode="auto">
          <a:xfrm>
            <a:off x="1475656" y="1153638"/>
            <a:ext cx="7058025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pt-BR" altLang="pt-BR" sz="2800" dirty="0" smtClean="0">
                <a:latin typeface="Century Gothic" panose="020B0502020202020204" pitchFamily="34" charset="0"/>
              </a:rPr>
              <a:t>Economia</a:t>
            </a:r>
            <a:endParaRPr lang="pt-BR" altLang="pt-BR" sz="2800" dirty="0">
              <a:latin typeface="Century Gothic" panose="020B0502020202020204" pitchFamily="34" charset="0"/>
            </a:endParaRPr>
          </a:p>
        </p:txBody>
      </p:sp>
      <p:sp>
        <p:nvSpPr>
          <p:cNvPr id="15" name="Seta para a direita 14"/>
          <p:cNvSpPr>
            <a:spLocks noChangeArrowheads="1"/>
          </p:cNvSpPr>
          <p:nvPr/>
        </p:nvSpPr>
        <p:spPr bwMode="auto">
          <a:xfrm>
            <a:off x="153982" y="2082840"/>
            <a:ext cx="1147763" cy="495300"/>
          </a:xfrm>
          <a:prstGeom prst="rightArrow">
            <a:avLst>
              <a:gd name="adj1" fmla="val 50000"/>
              <a:gd name="adj2" fmla="val 50058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pt-BR" altLang="pt-BR"/>
          </a:p>
        </p:txBody>
      </p:sp>
      <p:sp>
        <p:nvSpPr>
          <p:cNvPr id="17" name="Seta para a direita 14"/>
          <p:cNvSpPr>
            <a:spLocks noChangeArrowheads="1"/>
          </p:cNvSpPr>
          <p:nvPr/>
        </p:nvSpPr>
        <p:spPr bwMode="auto">
          <a:xfrm>
            <a:off x="209487" y="3012760"/>
            <a:ext cx="1147763" cy="495300"/>
          </a:xfrm>
          <a:prstGeom prst="rightArrow">
            <a:avLst>
              <a:gd name="adj1" fmla="val 50000"/>
              <a:gd name="adj2" fmla="val 50058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pt-BR" altLang="pt-BR"/>
          </a:p>
        </p:txBody>
      </p:sp>
      <p:sp>
        <p:nvSpPr>
          <p:cNvPr id="18" name="Seta para a direita 14"/>
          <p:cNvSpPr>
            <a:spLocks noChangeArrowheads="1"/>
          </p:cNvSpPr>
          <p:nvPr/>
        </p:nvSpPr>
        <p:spPr bwMode="auto">
          <a:xfrm>
            <a:off x="226527" y="4001334"/>
            <a:ext cx="1147763" cy="495300"/>
          </a:xfrm>
          <a:prstGeom prst="rightArrow">
            <a:avLst>
              <a:gd name="adj1" fmla="val 50000"/>
              <a:gd name="adj2" fmla="val 50058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pt-BR" altLang="pt-BR"/>
          </a:p>
        </p:txBody>
      </p:sp>
      <p:sp>
        <p:nvSpPr>
          <p:cNvPr id="20" name="CaixaDeTexto 19"/>
          <p:cNvSpPr txBox="1">
            <a:spLocks noChangeArrowheads="1"/>
          </p:cNvSpPr>
          <p:nvPr/>
        </p:nvSpPr>
        <p:spPr bwMode="auto">
          <a:xfrm>
            <a:off x="1452816" y="2044860"/>
            <a:ext cx="705802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pt-BR" altLang="pt-BR" sz="2800" dirty="0" smtClean="0">
                <a:latin typeface="Century Gothic" panose="020B0502020202020204" pitchFamily="34" charset="0"/>
              </a:rPr>
              <a:t>Assessoria técnica</a:t>
            </a:r>
            <a:endParaRPr lang="pt-BR" altLang="pt-BR" sz="2800" dirty="0">
              <a:latin typeface="Century Gothic" panose="020B0502020202020204" pitchFamily="34" charset="0"/>
            </a:endParaRPr>
          </a:p>
        </p:txBody>
      </p:sp>
      <p:sp>
        <p:nvSpPr>
          <p:cNvPr id="21" name="CaixaDeTexto 20"/>
          <p:cNvSpPr txBox="1">
            <a:spLocks noChangeArrowheads="1"/>
          </p:cNvSpPr>
          <p:nvPr/>
        </p:nvSpPr>
        <p:spPr bwMode="auto">
          <a:xfrm>
            <a:off x="1473492" y="2976773"/>
            <a:ext cx="705802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pt-BR" altLang="pt-BR" sz="2800" dirty="0" smtClean="0">
                <a:latin typeface="Century Gothic" panose="020B0502020202020204" pitchFamily="34" charset="0"/>
              </a:rPr>
              <a:t>Fortalecimento dos municípios</a:t>
            </a:r>
            <a:endParaRPr lang="pt-BR" altLang="pt-BR" sz="2800" dirty="0">
              <a:latin typeface="Century Gothic" panose="020B0502020202020204" pitchFamily="34" charset="0"/>
            </a:endParaRPr>
          </a:p>
        </p:txBody>
      </p:sp>
      <p:sp>
        <p:nvSpPr>
          <p:cNvPr id="22" name="CaixaDeTexto 21"/>
          <p:cNvSpPr txBox="1">
            <a:spLocks noChangeArrowheads="1"/>
          </p:cNvSpPr>
          <p:nvPr/>
        </p:nvSpPr>
        <p:spPr bwMode="auto">
          <a:xfrm>
            <a:off x="1566162" y="3977522"/>
            <a:ext cx="7058025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pt-BR" altLang="pt-BR" sz="2800" dirty="0" smtClean="0">
                <a:latin typeface="Century Gothic" panose="020B0502020202020204" pitchFamily="34" charset="0"/>
              </a:rPr>
              <a:t>Promoção de correção de assimetrias entre os municípios</a:t>
            </a:r>
            <a:endParaRPr lang="pt-BR" altLang="pt-BR" sz="28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79608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 autoUpdateAnimBg="0"/>
      <p:bldP spid="13" grpId="0" animBg="1" autoUpdateAnimBg="0"/>
      <p:bldP spid="16" grpId="0" autoUpdateAnimBg="0"/>
      <p:bldP spid="15" grpId="0" animBg="1" autoUpdateAnimBg="0"/>
      <p:bldP spid="17" grpId="0" animBg="1"/>
      <p:bldP spid="18" grpId="0" animBg="1"/>
      <p:bldP spid="20" grpId="0"/>
      <p:bldP spid="21" grpId="0"/>
      <p:bldP spid="2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0" name="CaixaDeTexto 3"/>
          <p:cNvSpPr txBox="1">
            <a:spLocks noChangeArrowheads="1"/>
          </p:cNvSpPr>
          <p:nvPr/>
        </p:nvSpPr>
        <p:spPr bwMode="auto">
          <a:xfrm>
            <a:off x="783368" y="3207526"/>
            <a:ext cx="7991475" cy="1871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pt-BR" altLang="pt-BR"/>
          </a:p>
        </p:txBody>
      </p:sp>
      <p:sp>
        <p:nvSpPr>
          <p:cNvPr id="16" name="CaixaDeTexto 15"/>
          <p:cNvSpPr txBox="1">
            <a:spLocks noChangeArrowheads="1"/>
          </p:cNvSpPr>
          <p:nvPr/>
        </p:nvSpPr>
        <p:spPr bwMode="auto">
          <a:xfrm>
            <a:off x="992513" y="2237036"/>
            <a:ext cx="7058025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pt-BR" altLang="pt-BR" sz="4000" b="1" dirty="0" smtClean="0">
                <a:latin typeface="Century Gothic" panose="020B0502020202020204" pitchFamily="34" charset="0"/>
              </a:rPr>
              <a:t>Obrigada!</a:t>
            </a:r>
            <a:endParaRPr lang="pt-BR" altLang="pt-BR" sz="4000" b="1" dirty="0">
              <a:latin typeface="Century Gothic" panose="020B0502020202020204" pitchFamily="34" charset="0"/>
            </a:endParaRPr>
          </a:p>
        </p:txBody>
      </p:sp>
      <p:sp>
        <p:nvSpPr>
          <p:cNvPr id="20" name="CaixaDeTexto 19"/>
          <p:cNvSpPr txBox="1">
            <a:spLocks noChangeArrowheads="1"/>
          </p:cNvSpPr>
          <p:nvPr/>
        </p:nvSpPr>
        <p:spPr bwMode="auto">
          <a:xfrm>
            <a:off x="1321677" y="3345610"/>
            <a:ext cx="7058025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pt-BR" altLang="pt-BR" sz="2400" b="1" dirty="0" smtClean="0">
                <a:latin typeface="Century Gothic" panose="020B0502020202020204" pitchFamily="34" charset="0"/>
                <a:hlinkClick r:id="rId2"/>
              </a:rPr>
              <a:t>engenharia.cispar@consorciocispar.com.br</a:t>
            </a:r>
            <a:endParaRPr lang="pt-BR" altLang="pt-BR" sz="2400" b="1" dirty="0" smtClean="0">
              <a:latin typeface="Century Gothic" panose="020B0502020202020204" pitchFamily="34" charset="0"/>
            </a:endParaRPr>
          </a:p>
          <a:p>
            <a:pPr algn="ctr" eaLnBrk="1" hangingPunct="1"/>
            <a:endParaRPr lang="pt-BR" altLang="pt-BR" sz="2400" b="1" dirty="0" smtClean="0">
              <a:solidFill>
                <a:srgbClr val="067DEA"/>
              </a:solidFill>
              <a:latin typeface="Century Gothic" panose="020B0502020202020204" pitchFamily="34" charset="0"/>
            </a:endParaRPr>
          </a:p>
          <a:p>
            <a:pPr algn="ctr" eaLnBrk="1" hangingPunct="1"/>
            <a:r>
              <a:rPr lang="pt-BR" altLang="pt-BR" sz="2400" b="1" dirty="0" smtClean="0">
                <a:solidFill>
                  <a:srgbClr val="067DEA"/>
                </a:solidFill>
                <a:latin typeface="Century Gothic" panose="020B0502020202020204" pitchFamily="34" charset="0"/>
              </a:rPr>
              <a:t>(44) 3262 - 5121</a:t>
            </a:r>
            <a:endParaRPr lang="pt-BR" altLang="pt-BR" sz="2400" b="1" dirty="0">
              <a:solidFill>
                <a:srgbClr val="067DEA"/>
              </a:solidFill>
              <a:latin typeface="Century Gothic" panose="020B0502020202020204" pitchFamily="34" charset="0"/>
            </a:endParaRPr>
          </a:p>
        </p:txBody>
      </p:sp>
      <p:pic>
        <p:nvPicPr>
          <p:cNvPr id="12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312" y="5467350"/>
            <a:ext cx="1621234" cy="10020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3322" y="171450"/>
            <a:ext cx="1996430" cy="8417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709828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utoUpdateAnimBg="0"/>
      <p:bldP spid="2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CaixaDeTexto 6"/>
          <p:cNvSpPr txBox="1">
            <a:spLocks noGrp="1" noChangeArrowheads="1"/>
          </p:cNvSpPr>
          <p:nvPr>
            <p:ph type="title"/>
          </p:nvPr>
        </p:nvSpPr>
        <p:spPr bwMode="auto">
          <a:xfrm>
            <a:off x="1187450" y="260350"/>
            <a:ext cx="7127875" cy="641350"/>
          </a:xfrm>
          <a:solidFill>
            <a:schemeClr val="bg2">
              <a:lumMod val="40000"/>
              <a:lumOff val="60000"/>
            </a:schemeClr>
          </a:solidFill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eaLnBrk="1" hangingPunct="1">
              <a:defRPr/>
            </a:pPr>
            <a:r>
              <a:rPr lang="pt-BR" altLang="pt-BR" sz="32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Estrutura de Apresentação</a:t>
            </a:r>
            <a:r>
              <a:rPr lang="pt-BR" altLang="pt-BR" sz="36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</a:p>
        </p:txBody>
      </p:sp>
      <p:graphicFrame>
        <p:nvGraphicFramePr>
          <p:cNvPr id="5" name="Espaço Reservado para Conteúdo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88358655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Retângulo 6"/>
          <p:cNvSpPr>
            <a:spLocks noChangeArrowheads="1"/>
          </p:cNvSpPr>
          <p:nvPr/>
        </p:nvSpPr>
        <p:spPr bwMode="auto">
          <a:xfrm>
            <a:off x="457200" y="-49213"/>
            <a:ext cx="8507413" cy="519113"/>
          </a:xfrm>
          <a:prstGeom prst="rect">
            <a:avLst/>
          </a:prstGeom>
          <a:solidFill>
            <a:srgbClr val="00B050"/>
          </a:solidFill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pt-BR" sz="2800" b="1" dirty="0" err="1" smtClean="0">
                <a:solidFill>
                  <a:schemeClr val="bg1"/>
                </a:solidFill>
                <a:latin typeface="Century Gothic" panose="020B0502020202020204" pitchFamily="34" charset="0"/>
              </a:rPr>
              <a:t>Conceito</a:t>
            </a:r>
            <a:endParaRPr lang="pt-BR" altLang="pt-BR" sz="2800" b="1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8" name="Oval 14"/>
          <p:cNvSpPr>
            <a:spLocks noChangeArrowheads="1"/>
          </p:cNvSpPr>
          <p:nvPr/>
        </p:nvSpPr>
        <p:spPr bwMode="auto">
          <a:xfrm>
            <a:off x="2484439" y="503077"/>
            <a:ext cx="4384918" cy="1584325"/>
          </a:xfrm>
          <a:prstGeom prst="ellipse">
            <a:avLst/>
          </a:prstGeom>
          <a:solidFill>
            <a:srgbClr val="0192FF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pt-BR" altLang="pt-BR" sz="2800" dirty="0" smtClean="0">
                <a:latin typeface="Century Gothic" panose="020B0502020202020204" pitchFamily="34" charset="0"/>
              </a:rPr>
              <a:t>Agrupar os semelhantes</a:t>
            </a:r>
            <a:endParaRPr lang="pt-BR" altLang="pt-BR" sz="2800" dirty="0">
              <a:latin typeface="Century Gothic" panose="020B0502020202020204" pitchFamily="34" charset="0"/>
            </a:endParaRPr>
          </a:p>
        </p:txBody>
      </p:sp>
      <p:sp>
        <p:nvSpPr>
          <p:cNvPr id="9" name="Oval 15"/>
          <p:cNvSpPr>
            <a:spLocks noChangeArrowheads="1"/>
          </p:cNvSpPr>
          <p:nvPr/>
        </p:nvSpPr>
        <p:spPr bwMode="auto">
          <a:xfrm>
            <a:off x="274843" y="2825418"/>
            <a:ext cx="2463800" cy="1008063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pt-BR" altLang="pt-BR" sz="2800" dirty="0" smtClean="0">
                <a:latin typeface="Century Gothic" panose="020B0502020202020204" pitchFamily="34" charset="0"/>
              </a:rPr>
              <a:t>Econômicos</a:t>
            </a:r>
            <a:endParaRPr lang="pt-BR" altLang="pt-BR" sz="2800" dirty="0">
              <a:latin typeface="Century Gothic" panose="020B0502020202020204" pitchFamily="34" charset="0"/>
            </a:endParaRPr>
          </a:p>
        </p:txBody>
      </p:sp>
      <p:sp>
        <p:nvSpPr>
          <p:cNvPr id="10" name="Oval 18"/>
          <p:cNvSpPr>
            <a:spLocks noChangeArrowheads="1"/>
          </p:cNvSpPr>
          <p:nvPr/>
        </p:nvSpPr>
        <p:spPr bwMode="auto">
          <a:xfrm>
            <a:off x="4710906" y="2993501"/>
            <a:ext cx="1905000" cy="1042457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pt-BR" altLang="pt-BR" sz="2800" dirty="0" smtClean="0">
                <a:latin typeface="Century Gothic" panose="020B0502020202020204" pitchFamily="34" charset="0"/>
              </a:rPr>
              <a:t>Sociais</a:t>
            </a:r>
            <a:endParaRPr lang="pt-BR" altLang="pt-BR" sz="2800" dirty="0">
              <a:latin typeface="Century Gothic" panose="020B0502020202020204" pitchFamily="34" charset="0"/>
            </a:endParaRPr>
          </a:p>
        </p:txBody>
      </p:sp>
      <p:sp>
        <p:nvSpPr>
          <p:cNvPr id="12" name="Oval 16"/>
          <p:cNvSpPr>
            <a:spLocks noChangeArrowheads="1"/>
          </p:cNvSpPr>
          <p:nvPr/>
        </p:nvSpPr>
        <p:spPr bwMode="auto">
          <a:xfrm>
            <a:off x="2820238" y="2912802"/>
            <a:ext cx="1816100" cy="1008063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pt-BR" altLang="pt-BR" sz="2800" dirty="0" smtClean="0">
                <a:latin typeface="Century Gothic" panose="020B0502020202020204" pitchFamily="34" charset="0"/>
              </a:rPr>
              <a:t>Políticos</a:t>
            </a:r>
            <a:endParaRPr lang="pt-BR" altLang="pt-BR" sz="2800" dirty="0">
              <a:latin typeface="Century Gothic" panose="020B0502020202020204" pitchFamily="34" charset="0"/>
            </a:endParaRPr>
          </a:p>
        </p:txBody>
      </p:sp>
      <p:sp>
        <p:nvSpPr>
          <p:cNvPr id="23564" name="Seta para baixo 16"/>
          <p:cNvSpPr>
            <a:spLocks noChangeArrowheads="1"/>
          </p:cNvSpPr>
          <p:nvPr/>
        </p:nvSpPr>
        <p:spPr bwMode="auto">
          <a:xfrm>
            <a:off x="4370388" y="4133851"/>
            <a:ext cx="415925" cy="879326"/>
          </a:xfrm>
          <a:prstGeom prst="downArrow">
            <a:avLst>
              <a:gd name="adj1" fmla="val 50000"/>
              <a:gd name="adj2" fmla="val 50022"/>
            </a:avLst>
          </a:prstGeom>
          <a:gradFill rotWithShape="0">
            <a:gsLst>
              <a:gs pos="0">
                <a:schemeClr val="bg1"/>
              </a:gs>
              <a:gs pos="100000">
                <a:schemeClr val="accent1"/>
              </a:gs>
            </a:gsLst>
            <a:lin ang="0" scaled="1"/>
          </a:gra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pt-BR" altLang="pt-BR"/>
          </a:p>
        </p:txBody>
      </p:sp>
      <p:sp>
        <p:nvSpPr>
          <p:cNvPr id="18" name="Oval 14"/>
          <p:cNvSpPr>
            <a:spLocks noChangeArrowheads="1"/>
          </p:cNvSpPr>
          <p:nvPr/>
        </p:nvSpPr>
        <p:spPr bwMode="auto">
          <a:xfrm>
            <a:off x="2484438" y="5194301"/>
            <a:ext cx="4248150" cy="1259036"/>
          </a:xfrm>
          <a:prstGeom prst="ellipse">
            <a:avLst/>
          </a:prstGeom>
          <a:gradFill rotWithShape="1">
            <a:gsLst>
              <a:gs pos="0">
                <a:srgbClr val="00CC00"/>
              </a:gs>
              <a:gs pos="100000">
                <a:srgbClr val="008D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pt-BR" altLang="pt-BR" sz="2800" dirty="0" smtClean="0">
                <a:latin typeface="Century Gothic" panose="020B0502020202020204" pitchFamily="34" charset="0"/>
              </a:rPr>
              <a:t>Regiões</a:t>
            </a:r>
            <a:endParaRPr lang="pt-BR" altLang="pt-BR" sz="2800" dirty="0">
              <a:latin typeface="Century Gothic" panose="020B0502020202020204" pitchFamily="34" charset="0"/>
            </a:endParaRPr>
          </a:p>
        </p:txBody>
      </p:sp>
      <p:sp>
        <p:nvSpPr>
          <p:cNvPr id="14" name="Seta para baixo 16"/>
          <p:cNvSpPr>
            <a:spLocks noChangeArrowheads="1"/>
          </p:cNvSpPr>
          <p:nvPr/>
        </p:nvSpPr>
        <p:spPr bwMode="auto">
          <a:xfrm>
            <a:off x="4547149" y="2159673"/>
            <a:ext cx="415925" cy="813994"/>
          </a:xfrm>
          <a:prstGeom prst="downArrow">
            <a:avLst>
              <a:gd name="adj1" fmla="val 50000"/>
              <a:gd name="adj2" fmla="val 70217"/>
            </a:avLst>
          </a:prstGeom>
          <a:gradFill rotWithShape="0">
            <a:gsLst>
              <a:gs pos="0">
                <a:schemeClr val="bg1"/>
              </a:gs>
              <a:gs pos="100000">
                <a:schemeClr val="accent1"/>
              </a:gs>
            </a:gsLst>
            <a:lin ang="0" scaled="1"/>
          </a:gra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pt-BR" altLang="pt-BR"/>
          </a:p>
        </p:txBody>
      </p:sp>
      <p:sp>
        <p:nvSpPr>
          <p:cNvPr id="17" name="AutoShape 21"/>
          <p:cNvSpPr>
            <a:spLocks noChangeArrowheads="1"/>
          </p:cNvSpPr>
          <p:nvPr/>
        </p:nvSpPr>
        <p:spPr bwMode="auto">
          <a:xfrm rot="8974260">
            <a:off x="6481762" y="1837211"/>
            <a:ext cx="501650" cy="1105384"/>
          </a:xfrm>
          <a:prstGeom prst="upArrow">
            <a:avLst>
              <a:gd name="adj1" fmla="val 50000"/>
              <a:gd name="adj2" fmla="val 3061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77251" dir="567739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eaLnBrk="1" hangingPunct="1">
              <a:defRPr/>
            </a:pPr>
            <a:endParaRPr lang="pt-BR">
              <a:cs typeface="+mn-cs"/>
            </a:endParaRPr>
          </a:p>
        </p:txBody>
      </p:sp>
      <p:sp>
        <p:nvSpPr>
          <p:cNvPr id="20" name="AutoShape 23"/>
          <p:cNvSpPr>
            <a:spLocks noChangeArrowheads="1"/>
          </p:cNvSpPr>
          <p:nvPr/>
        </p:nvSpPr>
        <p:spPr bwMode="auto">
          <a:xfrm rot="13250756">
            <a:off x="2488420" y="1957271"/>
            <a:ext cx="492125" cy="871538"/>
          </a:xfrm>
          <a:prstGeom prst="upArrow">
            <a:avLst>
              <a:gd name="adj1" fmla="val 50000"/>
              <a:gd name="adj2" fmla="val 3061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77251" dir="567739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eaLnBrk="1" hangingPunct="1">
              <a:defRPr/>
            </a:pPr>
            <a:endParaRPr lang="pt-BR">
              <a:cs typeface="+mn-cs"/>
            </a:endParaRPr>
          </a:p>
        </p:txBody>
      </p:sp>
      <p:sp>
        <p:nvSpPr>
          <p:cNvPr id="21" name="AutoShape 21"/>
          <p:cNvSpPr>
            <a:spLocks noChangeArrowheads="1"/>
          </p:cNvSpPr>
          <p:nvPr/>
        </p:nvSpPr>
        <p:spPr bwMode="auto">
          <a:xfrm rot="6780161">
            <a:off x="2013166" y="4047069"/>
            <a:ext cx="501650" cy="1105384"/>
          </a:xfrm>
          <a:prstGeom prst="upArrow">
            <a:avLst>
              <a:gd name="adj1" fmla="val 50000"/>
              <a:gd name="adj2" fmla="val 3061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77251" dir="567739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eaLnBrk="1" hangingPunct="1">
              <a:defRPr/>
            </a:pPr>
            <a:endParaRPr lang="pt-BR">
              <a:cs typeface="+mn-cs"/>
            </a:endParaRPr>
          </a:p>
        </p:txBody>
      </p:sp>
      <p:sp>
        <p:nvSpPr>
          <p:cNvPr id="22" name="AutoShape 23"/>
          <p:cNvSpPr>
            <a:spLocks noChangeArrowheads="1"/>
          </p:cNvSpPr>
          <p:nvPr/>
        </p:nvSpPr>
        <p:spPr bwMode="auto">
          <a:xfrm rot="13982113">
            <a:off x="7119439" y="4254626"/>
            <a:ext cx="492125" cy="871538"/>
          </a:xfrm>
          <a:prstGeom prst="upArrow">
            <a:avLst>
              <a:gd name="adj1" fmla="val 50000"/>
              <a:gd name="adj2" fmla="val 3061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77251" dir="567739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eaLnBrk="1" hangingPunct="1">
              <a:defRPr/>
            </a:pPr>
            <a:endParaRPr lang="pt-BR">
              <a:cs typeface="+mn-cs"/>
            </a:endParaRPr>
          </a:p>
        </p:txBody>
      </p:sp>
      <p:sp>
        <p:nvSpPr>
          <p:cNvPr id="15" name="Oval 18"/>
          <p:cNvSpPr>
            <a:spLocks noChangeArrowheads="1"/>
          </p:cNvSpPr>
          <p:nvPr/>
        </p:nvSpPr>
        <p:spPr bwMode="auto">
          <a:xfrm>
            <a:off x="6869356" y="2925746"/>
            <a:ext cx="1905000" cy="1035773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pt-BR" altLang="pt-BR" sz="2800" dirty="0" smtClean="0">
                <a:latin typeface="Century Gothic" panose="020B0502020202020204" pitchFamily="34" charset="0"/>
              </a:rPr>
              <a:t>Culturais</a:t>
            </a:r>
            <a:endParaRPr lang="pt-BR" altLang="pt-BR" sz="2800" dirty="0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35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35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75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75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5" grpId="0" animBg="1" autoUpdateAnimBg="0"/>
      <p:bldP spid="8" grpId="0" animBg="1" autoUpdateAnimBg="0"/>
      <p:bldP spid="9" grpId="0" animBg="1"/>
      <p:bldP spid="10" grpId="0" animBg="1"/>
      <p:bldP spid="12" grpId="0" animBg="1"/>
      <p:bldP spid="23564" grpId="0" animBg="1"/>
      <p:bldP spid="18" grpId="0" animBg="1"/>
      <p:bldP spid="14" grpId="0" animBg="1"/>
      <p:bldP spid="17" grpId="0" animBg="1"/>
      <p:bldP spid="20" grpId="0" animBg="1"/>
      <p:bldP spid="21" grpId="0" animBg="1"/>
      <p:bldP spid="22" grpId="0" animBg="1"/>
      <p:bldP spid="1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6"/>
          <p:cNvSpPr>
            <a:spLocks noChangeArrowheads="1"/>
          </p:cNvSpPr>
          <p:nvPr/>
        </p:nvSpPr>
        <p:spPr bwMode="auto">
          <a:xfrm>
            <a:off x="336550" y="139700"/>
            <a:ext cx="8785225" cy="533400"/>
          </a:xfrm>
          <a:prstGeom prst="rect">
            <a:avLst/>
          </a:prstGeom>
          <a:solidFill>
            <a:srgbClr val="0192FF"/>
          </a:solidFill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pt-BR" sz="2900" b="1" dirty="0" err="1" smtClean="0">
                <a:solidFill>
                  <a:schemeClr val="bg1"/>
                </a:solidFill>
                <a:latin typeface="Century Gothic" panose="020B0502020202020204" pitchFamily="34" charset="0"/>
              </a:rPr>
              <a:t>Por</a:t>
            </a:r>
            <a:r>
              <a:rPr lang="en-US" altLang="pt-BR" sz="2900" b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 </a:t>
            </a:r>
            <a:r>
              <a:rPr lang="en-US" altLang="pt-BR" sz="2900" b="1" dirty="0" err="1" smtClean="0">
                <a:solidFill>
                  <a:schemeClr val="bg1"/>
                </a:solidFill>
                <a:latin typeface="Century Gothic" panose="020B0502020202020204" pitchFamily="34" charset="0"/>
              </a:rPr>
              <a:t>quê</a:t>
            </a:r>
            <a:r>
              <a:rPr lang="en-US" altLang="pt-BR" sz="2900" b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 </a:t>
            </a:r>
            <a:r>
              <a:rPr lang="en-US" altLang="pt-BR" sz="2900" b="1" dirty="0" err="1" smtClean="0">
                <a:solidFill>
                  <a:schemeClr val="bg1"/>
                </a:solidFill>
                <a:latin typeface="Century Gothic" panose="020B0502020202020204" pitchFamily="34" charset="0"/>
              </a:rPr>
              <a:t>regionalizar</a:t>
            </a:r>
            <a:r>
              <a:rPr lang="en-US" altLang="pt-BR" sz="2900" b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?</a:t>
            </a:r>
            <a:endParaRPr lang="pt-BR" altLang="pt-BR" sz="2900" b="1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5" name="Divisa 4"/>
          <p:cNvSpPr>
            <a:spLocks noChangeArrowheads="1"/>
          </p:cNvSpPr>
          <p:nvPr/>
        </p:nvSpPr>
        <p:spPr bwMode="auto">
          <a:xfrm>
            <a:off x="301942" y="997586"/>
            <a:ext cx="647700" cy="288925"/>
          </a:xfrm>
          <a:prstGeom prst="chevron">
            <a:avLst>
              <a:gd name="adj" fmla="val 49817"/>
            </a:avLst>
          </a:prstGeom>
          <a:solidFill>
            <a:schemeClr val="accent2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pt-BR" altLang="pt-BR"/>
          </a:p>
        </p:txBody>
      </p:sp>
      <p:sp>
        <p:nvSpPr>
          <p:cNvPr id="6" name="CaixaDeTexto 5"/>
          <p:cNvSpPr txBox="1">
            <a:spLocks noChangeArrowheads="1"/>
          </p:cNvSpPr>
          <p:nvPr/>
        </p:nvSpPr>
        <p:spPr bwMode="auto">
          <a:xfrm>
            <a:off x="1200149" y="882492"/>
            <a:ext cx="7058025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pt-BR" altLang="pt-BR" sz="2800" dirty="0" smtClean="0">
                <a:latin typeface="Century Gothic" panose="020B0502020202020204" pitchFamily="34" charset="0"/>
              </a:rPr>
              <a:t>Favorece o desenvolvimento</a:t>
            </a:r>
            <a:endParaRPr lang="pt-BR" altLang="pt-BR" sz="2800" dirty="0">
              <a:latin typeface="Century Gothic" panose="020B0502020202020204" pitchFamily="34" charset="0"/>
            </a:endParaRPr>
          </a:p>
        </p:txBody>
      </p:sp>
      <p:sp>
        <p:nvSpPr>
          <p:cNvPr id="9" name="Divisa 8"/>
          <p:cNvSpPr>
            <a:spLocks noChangeArrowheads="1"/>
          </p:cNvSpPr>
          <p:nvPr/>
        </p:nvSpPr>
        <p:spPr bwMode="auto">
          <a:xfrm>
            <a:off x="336550" y="1976833"/>
            <a:ext cx="647700" cy="288925"/>
          </a:xfrm>
          <a:prstGeom prst="chevron">
            <a:avLst>
              <a:gd name="adj" fmla="val 49817"/>
            </a:avLst>
          </a:prstGeom>
          <a:solidFill>
            <a:schemeClr val="accent2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pt-BR" altLang="pt-BR"/>
          </a:p>
        </p:txBody>
      </p:sp>
      <p:sp>
        <p:nvSpPr>
          <p:cNvPr id="12" name="Divisa 11"/>
          <p:cNvSpPr>
            <a:spLocks noChangeArrowheads="1"/>
          </p:cNvSpPr>
          <p:nvPr/>
        </p:nvSpPr>
        <p:spPr bwMode="auto">
          <a:xfrm>
            <a:off x="301942" y="2832876"/>
            <a:ext cx="647700" cy="288925"/>
          </a:xfrm>
          <a:prstGeom prst="chevron">
            <a:avLst>
              <a:gd name="adj" fmla="val 49817"/>
            </a:avLst>
          </a:prstGeom>
          <a:solidFill>
            <a:schemeClr val="accent2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pt-BR" altLang="pt-BR"/>
          </a:p>
        </p:txBody>
      </p:sp>
      <p:sp>
        <p:nvSpPr>
          <p:cNvPr id="14" name="CaixaDeTexto 13"/>
          <p:cNvSpPr txBox="1">
            <a:spLocks noChangeArrowheads="1"/>
          </p:cNvSpPr>
          <p:nvPr/>
        </p:nvSpPr>
        <p:spPr bwMode="auto">
          <a:xfrm>
            <a:off x="1212337" y="1890999"/>
            <a:ext cx="7058025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pt-BR" altLang="pt-BR" sz="2800" dirty="0" smtClean="0">
                <a:latin typeface="Century Gothic" panose="020B0502020202020204" pitchFamily="34" charset="0"/>
              </a:rPr>
              <a:t>Estimula os serviços públicos</a:t>
            </a:r>
            <a:endParaRPr lang="pt-BR" altLang="pt-BR" sz="2800" dirty="0">
              <a:latin typeface="Century Gothic" panose="020B0502020202020204" pitchFamily="34" charset="0"/>
            </a:endParaRPr>
          </a:p>
        </p:txBody>
      </p:sp>
      <p:sp>
        <p:nvSpPr>
          <p:cNvPr id="15" name="CaixaDeTexto 14"/>
          <p:cNvSpPr txBox="1">
            <a:spLocks noChangeArrowheads="1"/>
          </p:cNvSpPr>
          <p:nvPr/>
        </p:nvSpPr>
        <p:spPr bwMode="auto">
          <a:xfrm>
            <a:off x="1212337" y="2717782"/>
            <a:ext cx="7058025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pt-BR" altLang="pt-BR" sz="2800" dirty="0" smtClean="0">
                <a:latin typeface="Century Gothic" panose="020B0502020202020204" pitchFamily="34" charset="0"/>
              </a:rPr>
              <a:t>Atrai investimentos</a:t>
            </a:r>
            <a:endParaRPr lang="pt-BR" altLang="pt-BR" sz="2800" dirty="0">
              <a:latin typeface="Century Gothic" panose="020B0502020202020204" pitchFamily="34" charset="0"/>
            </a:endParaRPr>
          </a:p>
        </p:txBody>
      </p:sp>
      <p:sp>
        <p:nvSpPr>
          <p:cNvPr id="16" name="CaixaDeTexto 15"/>
          <p:cNvSpPr txBox="1">
            <a:spLocks noChangeArrowheads="1"/>
          </p:cNvSpPr>
          <p:nvPr/>
        </p:nvSpPr>
        <p:spPr bwMode="auto">
          <a:xfrm>
            <a:off x="1177198" y="3510862"/>
            <a:ext cx="7058025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pt-BR" altLang="pt-BR" sz="2800" dirty="0" smtClean="0">
                <a:latin typeface="Century Gothic" panose="020B0502020202020204" pitchFamily="34" charset="0"/>
              </a:rPr>
              <a:t>Instrumento de correção de assimetrias</a:t>
            </a:r>
            <a:endParaRPr lang="pt-BR" altLang="pt-BR" sz="2800" dirty="0">
              <a:latin typeface="Century Gothic" panose="020B0502020202020204" pitchFamily="34" charset="0"/>
            </a:endParaRPr>
          </a:p>
        </p:txBody>
      </p:sp>
      <p:sp>
        <p:nvSpPr>
          <p:cNvPr id="17" name="CaixaDeTexto 16"/>
          <p:cNvSpPr txBox="1">
            <a:spLocks noChangeArrowheads="1"/>
          </p:cNvSpPr>
          <p:nvPr/>
        </p:nvSpPr>
        <p:spPr bwMode="auto">
          <a:xfrm>
            <a:off x="1332625" y="4297035"/>
            <a:ext cx="7058025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pt-BR" altLang="pt-BR" sz="2800" dirty="0" smtClean="0">
                <a:latin typeface="Century Gothic" panose="020B0502020202020204" pitchFamily="34" charset="0"/>
              </a:rPr>
              <a:t>Favorece o poder local</a:t>
            </a:r>
            <a:endParaRPr lang="pt-BR" altLang="pt-BR" sz="2800" dirty="0">
              <a:latin typeface="Century Gothic" panose="020B0502020202020204" pitchFamily="34" charset="0"/>
            </a:endParaRPr>
          </a:p>
        </p:txBody>
      </p:sp>
      <p:sp>
        <p:nvSpPr>
          <p:cNvPr id="18" name="Divisa 17"/>
          <p:cNvSpPr>
            <a:spLocks noChangeArrowheads="1"/>
          </p:cNvSpPr>
          <p:nvPr/>
        </p:nvSpPr>
        <p:spPr bwMode="auto">
          <a:xfrm>
            <a:off x="361147" y="3625956"/>
            <a:ext cx="647700" cy="288925"/>
          </a:xfrm>
          <a:prstGeom prst="chevron">
            <a:avLst>
              <a:gd name="adj" fmla="val 49817"/>
            </a:avLst>
          </a:prstGeom>
          <a:solidFill>
            <a:schemeClr val="accent2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pt-BR" altLang="pt-BR"/>
          </a:p>
        </p:txBody>
      </p:sp>
      <p:sp>
        <p:nvSpPr>
          <p:cNvPr id="19" name="Divisa 18"/>
          <p:cNvSpPr>
            <a:spLocks noChangeArrowheads="1"/>
          </p:cNvSpPr>
          <p:nvPr/>
        </p:nvSpPr>
        <p:spPr bwMode="auto">
          <a:xfrm>
            <a:off x="337127" y="4509120"/>
            <a:ext cx="647700" cy="288925"/>
          </a:xfrm>
          <a:prstGeom prst="chevron">
            <a:avLst>
              <a:gd name="adj" fmla="val 49817"/>
            </a:avLst>
          </a:prstGeom>
          <a:solidFill>
            <a:schemeClr val="accent2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pt-BR" altLang="pt-B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 autoUpdateAnimBg="0"/>
      <p:bldP spid="5" grpId="0" animBg="1"/>
      <p:bldP spid="6" grpId="0"/>
      <p:bldP spid="9" grpId="0" animBg="1"/>
      <p:bldP spid="12" grpId="0" animBg="1"/>
      <p:bldP spid="14" grpId="0"/>
      <p:bldP spid="15" grpId="0"/>
      <p:bldP spid="16" grpId="0"/>
      <p:bldP spid="17" grpId="0"/>
      <p:bldP spid="18" grpId="0" animBg="1"/>
      <p:bldP spid="1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6"/>
          <p:cNvSpPr>
            <a:spLocks noChangeArrowheads="1"/>
          </p:cNvSpPr>
          <p:nvPr/>
        </p:nvSpPr>
        <p:spPr bwMode="auto">
          <a:xfrm>
            <a:off x="336550" y="139700"/>
            <a:ext cx="8785225" cy="533400"/>
          </a:xfrm>
          <a:prstGeom prst="rect">
            <a:avLst/>
          </a:prstGeom>
          <a:solidFill>
            <a:srgbClr val="FF6600"/>
          </a:solidFill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pt-BR" altLang="pt-BR" sz="2900" b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CASE CISPAR</a:t>
            </a:r>
            <a:endParaRPr lang="pt-BR" altLang="pt-BR" sz="2900" b="1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5" name="Divisa 4"/>
          <p:cNvSpPr>
            <a:spLocks noChangeArrowheads="1"/>
          </p:cNvSpPr>
          <p:nvPr/>
        </p:nvSpPr>
        <p:spPr bwMode="auto">
          <a:xfrm>
            <a:off x="223996" y="925514"/>
            <a:ext cx="647700" cy="288925"/>
          </a:xfrm>
          <a:prstGeom prst="chevron">
            <a:avLst>
              <a:gd name="adj" fmla="val 49817"/>
            </a:avLst>
          </a:prstGeom>
          <a:solidFill>
            <a:schemeClr val="accent2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pt-BR" altLang="pt-BR"/>
          </a:p>
        </p:txBody>
      </p:sp>
      <p:sp>
        <p:nvSpPr>
          <p:cNvPr id="6" name="CaixaDeTexto 5"/>
          <p:cNvSpPr txBox="1">
            <a:spLocks noChangeArrowheads="1"/>
          </p:cNvSpPr>
          <p:nvPr/>
        </p:nvSpPr>
        <p:spPr bwMode="auto">
          <a:xfrm>
            <a:off x="943769" y="804863"/>
            <a:ext cx="7058025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pt-BR" altLang="pt-BR" sz="2800" dirty="0" smtClean="0">
                <a:latin typeface="Century Gothic" panose="020B0502020202020204" pitchFamily="34" charset="0"/>
              </a:rPr>
              <a:t>Como surgiu a ideia?</a:t>
            </a:r>
            <a:endParaRPr lang="pt-BR" altLang="pt-BR" sz="2800" dirty="0">
              <a:latin typeface="Century Gothic" panose="020B0502020202020204" pitchFamily="34" charset="0"/>
            </a:endParaRPr>
          </a:p>
        </p:txBody>
      </p:sp>
      <p:sp>
        <p:nvSpPr>
          <p:cNvPr id="8" name="CaixaDeTexto 7"/>
          <p:cNvSpPr txBox="1">
            <a:spLocks noChangeArrowheads="1"/>
          </p:cNvSpPr>
          <p:nvPr/>
        </p:nvSpPr>
        <p:spPr bwMode="auto">
          <a:xfrm>
            <a:off x="1524531" y="1458666"/>
            <a:ext cx="7592664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pt-BR" altLang="pt-BR" sz="2800" dirty="0" smtClean="0">
                <a:latin typeface="Century Gothic" panose="020B0502020202020204" pitchFamily="34" charset="0"/>
              </a:rPr>
              <a:t>Lei 11.445/2013</a:t>
            </a:r>
            <a:endParaRPr lang="pt-BR" altLang="pt-BR" sz="2800" dirty="0">
              <a:latin typeface="Century Gothic" panose="020B0502020202020204" pitchFamily="34" charset="0"/>
            </a:endParaRPr>
          </a:p>
        </p:txBody>
      </p:sp>
      <p:sp>
        <p:nvSpPr>
          <p:cNvPr id="9" name="Seta para a direita 14"/>
          <p:cNvSpPr>
            <a:spLocks noChangeArrowheads="1"/>
          </p:cNvSpPr>
          <p:nvPr/>
        </p:nvSpPr>
        <p:spPr bwMode="auto">
          <a:xfrm>
            <a:off x="239510" y="1486586"/>
            <a:ext cx="1147763" cy="495300"/>
          </a:xfrm>
          <a:prstGeom prst="rightArrow">
            <a:avLst>
              <a:gd name="adj1" fmla="val 50000"/>
              <a:gd name="adj2" fmla="val 50058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pt-BR" altLang="pt-BR"/>
          </a:p>
        </p:txBody>
      </p:sp>
      <p:sp>
        <p:nvSpPr>
          <p:cNvPr id="12" name="Seta para a direita 14"/>
          <p:cNvSpPr>
            <a:spLocks noChangeArrowheads="1"/>
          </p:cNvSpPr>
          <p:nvPr/>
        </p:nvSpPr>
        <p:spPr bwMode="auto">
          <a:xfrm>
            <a:off x="264795" y="2114799"/>
            <a:ext cx="1147763" cy="495300"/>
          </a:xfrm>
          <a:prstGeom prst="rightArrow">
            <a:avLst>
              <a:gd name="adj1" fmla="val 50000"/>
              <a:gd name="adj2" fmla="val 50058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pt-BR" altLang="pt-BR"/>
          </a:p>
        </p:txBody>
      </p:sp>
      <p:sp>
        <p:nvSpPr>
          <p:cNvPr id="13" name="CaixaDeTexto 12"/>
          <p:cNvSpPr txBox="1">
            <a:spLocks noChangeArrowheads="1"/>
          </p:cNvSpPr>
          <p:nvPr/>
        </p:nvSpPr>
        <p:spPr bwMode="auto">
          <a:xfrm>
            <a:off x="1443832" y="2086879"/>
            <a:ext cx="7302325" cy="31085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pt-BR" altLang="pt-BR" sz="2800" dirty="0" smtClean="0">
                <a:latin typeface="Century Gothic" panose="020B0502020202020204" pitchFamily="34" charset="0"/>
              </a:rPr>
              <a:t>Demanda dos municípios: </a:t>
            </a:r>
          </a:p>
          <a:p>
            <a:pPr eaLnBrk="1" hangingPunct="1"/>
            <a:endParaRPr lang="pt-BR" altLang="pt-BR" sz="2800" dirty="0">
              <a:latin typeface="Century Gothic" panose="020B0502020202020204" pitchFamily="34" charset="0"/>
            </a:endParaRPr>
          </a:p>
          <a:p>
            <a:pPr eaLnBrk="1" hangingPunct="1"/>
            <a:r>
              <a:rPr lang="pt-BR" altLang="pt-BR" sz="2800" dirty="0" smtClean="0">
                <a:latin typeface="Century Gothic" panose="020B0502020202020204" pitchFamily="34" charset="0"/>
              </a:rPr>
              <a:t>Inicialmente: 27 municípios, 37 mil ligações e 130 mil habitantes</a:t>
            </a:r>
          </a:p>
          <a:p>
            <a:pPr eaLnBrk="1" hangingPunct="1"/>
            <a:endParaRPr lang="pt-BR" altLang="pt-BR" sz="2800" dirty="0">
              <a:latin typeface="Century Gothic" panose="020B0502020202020204" pitchFamily="34" charset="0"/>
            </a:endParaRPr>
          </a:p>
          <a:p>
            <a:pPr eaLnBrk="1" hangingPunct="1"/>
            <a:r>
              <a:rPr lang="pt-BR" altLang="pt-BR" sz="2800" dirty="0" smtClean="0">
                <a:latin typeface="Century Gothic" panose="020B0502020202020204" pitchFamily="34" charset="0"/>
              </a:rPr>
              <a:t>Término do projeto: </a:t>
            </a:r>
            <a:r>
              <a:rPr lang="pt-BR" altLang="pt-BR" sz="2800" dirty="0">
                <a:latin typeface="Century Gothic" panose="020B0502020202020204" pitchFamily="34" charset="0"/>
              </a:rPr>
              <a:t>12 municípios, </a:t>
            </a:r>
            <a:r>
              <a:rPr lang="pt-BR" altLang="pt-BR" sz="2800" dirty="0" smtClean="0">
                <a:latin typeface="Century Gothic" panose="020B0502020202020204" pitchFamily="34" charset="0"/>
              </a:rPr>
              <a:t>24 </a:t>
            </a:r>
            <a:r>
              <a:rPr lang="pt-BR" altLang="pt-BR" sz="2800" dirty="0">
                <a:latin typeface="Century Gothic" panose="020B0502020202020204" pitchFamily="34" charset="0"/>
              </a:rPr>
              <a:t>mil ligações e </a:t>
            </a:r>
            <a:r>
              <a:rPr lang="pt-BR" altLang="pt-BR" sz="2800" dirty="0" smtClean="0">
                <a:latin typeface="Century Gothic" panose="020B0502020202020204" pitchFamily="34" charset="0"/>
              </a:rPr>
              <a:t>70 </a:t>
            </a:r>
            <a:r>
              <a:rPr lang="pt-BR" altLang="pt-BR" sz="2800" dirty="0">
                <a:latin typeface="Century Gothic" panose="020B0502020202020204" pitchFamily="34" charset="0"/>
              </a:rPr>
              <a:t>mil habitantes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 autoUpdateAnimBg="0"/>
      <p:bldP spid="5" grpId="0" animBg="1"/>
      <p:bldP spid="6" grpId="0"/>
      <p:bldP spid="8" grpId="0"/>
      <p:bldP spid="9" grpId="0" animBg="1"/>
      <p:bldP spid="12" grpId="0" animBg="1"/>
      <p:bldP spid="1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6"/>
          <p:cNvSpPr>
            <a:spLocks noChangeArrowheads="1"/>
          </p:cNvSpPr>
          <p:nvPr/>
        </p:nvSpPr>
        <p:spPr bwMode="auto">
          <a:xfrm>
            <a:off x="336550" y="139700"/>
            <a:ext cx="8785225" cy="533400"/>
          </a:xfrm>
          <a:prstGeom prst="rect">
            <a:avLst/>
          </a:prstGeom>
          <a:solidFill>
            <a:srgbClr val="FF6600"/>
          </a:solidFill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pt-BR" altLang="pt-BR" sz="2900" b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CASE CISPAR</a:t>
            </a:r>
            <a:endParaRPr lang="pt-BR" altLang="pt-BR" sz="2900" b="1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6238" y="776288"/>
            <a:ext cx="8391525" cy="5305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006045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6"/>
          <p:cNvSpPr>
            <a:spLocks noChangeArrowheads="1"/>
          </p:cNvSpPr>
          <p:nvPr/>
        </p:nvSpPr>
        <p:spPr bwMode="auto">
          <a:xfrm>
            <a:off x="336550" y="139700"/>
            <a:ext cx="8785225" cy="533400"/>
          </a:xfrm>
          <a:prstGeom prst="rect">
            <a:avLst/>
          </a:prstGeom>
          <a:solidFill>
            <a:srgbClr val="FF6600"/>
          </a:solidFill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pt-BR" altLang="pt-BR" sz="2900" b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CASE CISPAR</a:t>
            </a:r>
            <a:endParaRPr lang="pt-BR" altLang="pt-BR" sz="2900" b="1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5" name="Divisa 4"/>
          <p:cNvSpPr>
            <a:spLocks noChangeArrowheads="1"/>
          </p:cNvSpPr>
          <p:nvPr/>
        </p:nvSpPr>
        <p:spPr bwMode="auto">
          <a:xfrm>
            <a:off x="223996" y="925514"/>
            <a:ext cx="647700" cy="288925"/>
          </a:xfrm>
          <a:prstGeom prst="chevron">
            <a:avLst>
              <a:gd name="adj" fmla="val 49817"/>
            </a:avLst>
          </a:prstGeom>
          <a:solidFill>
            <a:schemeClr val="accent2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pt-BR" altLang="pt-BR"/>
          </a:p>
        </p:txBody>
      </p:sp>
      <p:sp>
        <p:nvSpPr>
          <p:cNvPr id="6" name="CaixaDeTexto 5"/>
          <p:cNvSpPr txBox="1">
            <a:spLocks noChangeArrowheads="1"/>
          </p:cNvSpPr>
          <p:nvPr/>
        </p:nvSpPr>
        <p:spPr bwMode="auto">
          <a:xfrm>
            <a:off x="943769" y="804863"/>
            <a:ext cx="705802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pt-BR" altLang="pt-BR" sz="2800" dirty="0" smtClean="0">
                <a:latin typeface="Century Gothic" panose="020B0502020202020204" pitchFamily="34" charset="0"/>
              </a:rPr>
              <a:t>Ações do </a:t>
            </a:r>
            <a:r>
              <a:rPr lang="pt-BR" altLang="pt-BR" sz="2800" dirty="0" err="1" smtClean="0">
                <a:latin typeface="Century Gothic" panose="020B0502020202020204" pitchFamily="34" charset="0"/>
              </a:rPr>
              <a:t>Cispar</a:t>
            </a:r>
            <a:endParaRPr lang="pt-BR" altLang="pt-BR" sz="2800" dirty="0">
              <a:latin typeface="Century Gothic" panose="020B0502020202020204" pitchFamily="34" charset="0"/>
            </a:endParaRPr>
          </a:p>
        </p:txBody>
      </p:sp>
      <p:sp>
        <p:nvSpPr>
          <p:cNvPr id="8" name="CaixaDeTexto 7"/>
          <p:cNvSpPr txBox="1">
            <a:spLocks noChangeArrowheads="1"/>
          </p:cNvSpPr>
          <p:nvPr/>
        </p:nvSpPr>
        <p:spPr bwMode="auto">
          <a:xfrm>
            <a:off x="1619672" y="1744896"/>
            <a:ext cx="7592664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pt-BR" altLang="pt-BR" sz="2800" dirty="0" smtClean="0">
                <a:latin typeface="Century Gothic" panose="020B0502020202020204" pitchFamily="34" charset="0"/>
              </a:rPr>
              <a:t>Elaboração do termo de referência</a:t>
            </a:r>
            <a:endParaRPr lang="pt-BR" altLang="pt-BR" sz="2800" dirty="0">
              <a:latin typeface="Century Gothic" panose="020B0502020202020204" pitchFamily="34" charset="0"/>
            </a:endParaRPr>
          </a:p>
        </p:txBody>
      </p:sp>
      <p:sp>
        <p:nvSpPr>
          <p:cNvPr id="9" name="Seta para a direita 14"/>
          <p:cNvSpPr>
            <a:spLocks noChangeArrowheads="1"/>
          </p:cNvSpPr>
          <p:nvPr/>
        </p:nvSpPr>
        <p:spPr bwMode="auto">
          <a:xfrm>
            <a:off x="351795" y="1772816"/>
            <a:ext cx="1147763" cy="495300"/>
          </a:xfrm>
          <a:prstGeom prst="rightArrow">
            <a:avLst>
              <a:gd name="adj1" fmla="val 50000"/>
              <a:gd name="adj2" fmla="val 50058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pt-BR" altLang="pt-BR"/>
          </a:p>
        </p:txBody>
      </p:sp>
      <p:sp>
        <p:nvSpPr>
          <p:cNvPr id="12" name="Seta para a direita 14"/>
          <p:cNvSpPr>
            <a:spLocks noChangeArrowheads="1"/>
          </p:cNvSpPr>
          <p:nvPr/>
        </p:nvSpPr>
        <p:spPr bwMode="auto">
          <a:xfrm>
            <a:off x="385632" y="2780928"/>
            <a:ext cx="1147763" cy="495300"/>
          </a:xfrm>
          <a:prstGeom prst="rightArrow">
            <a:avLst>
              <a:gd name="adj1" fmla="val 50000"/>
              <a:gd name="adj2" fmla="val 50058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pt-BR" altLang="pt-BR"/>
          </a:p>
        </p:txBody>
      </p:sp>
      <p:sp>
        <p:nvSpPr>
          <p:cNvPr id="13" name="CaixaDeTexto 12"/>
          <p:cNvSpPr txBox="1">
            <a:spLocks noChangeArrowheads="1"/>
          </p:cNvSpPr>
          <p:nvPr/>
        </p:nvSpPr>
        <p:spPr bwMode="auto">
          <a:xfrm>
            <a:off x="1634417" y="3847668"/>
            <a:ext cx="7302325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pt-BR" altLang="pt-BR" sz="2800" dirty="0" smtClean="0">
                <a:latin typeface="Century Gothic" panose="020B0502020202020204" pitchFamily="34" charset="0"/>
              </a:rPr>
              <a:t>Fiscalização dos produtos conforme termo de referência</a:t>
            </a:r>
            <a:endParaRPr lang="pt-BR" altLang="pt-BR" sz="2800" dirty="0">
              <a:latin typeface="Century Gothic" panose="020B0502020202020204" pitchFamily="34" charset="0"/>
            </a:endParaRPr>
          </a:p>
        </p:txBody>
      </p:sp>
      <p:sp>
        <p:nvSpPr>
          <p:cNvPr id="10" name="Seta para a direita 14"/>
          <p:cNvSpPr>
            <a:spLocks noChangeArrowheads="1"/>
          </p:cNvSpPr>
          <p:nvPr/>
        </p:nvSpPr>
        <p:spPr bwMode="auto">
          <a:xfrm>
            <a:off x="338154" y="4077072"/>
            <a:ext cx="1147763" cy="495300"/>
          </a:xfrm>
          <a:prstGeom prst="rightArrow">
            <a:avLst>
              <a:gd name="adj1" fmla="val 50000"/>
              <a:gd name="adj2" fmla="val 50058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pt-BR" altLang="pt-BR"/>
          </a:p>
        </p:txBody>
      </p:sp>
      <p:sp>
        <p:nvSpPr>
          <p:cNvPr id="11" name="Seta para a direita 14"/>
          <p:cNvSpPr>
            <a:spLocks noChangeArrowheads="1"/>
          </p:cNvSpPr>
          <p:nvPr/>
        </p:nvSpPr>
        <p:spPr bwMode="auto">
          <a:xfrm>
            <a:off x="336550" y="5229200"/>
            <a:ext cx="1147763" cy="495300"/>
          </a:xfrm>
          <a:prstGeom prst="rightArrow">
            <a:avLst>
              <a:gd name="adj1" fmla="val 50000"/>
              <a:gd name="adj2" fmla="val 50058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pt-BR" altLang="pt-BR"/>
          </a:p>
        </p:txBody>
      </p:sp>
      <p:sp>
        <p:nvSpPr>
          <p:cNvPr id="14" name="CaixaDeTexto 13"/>
          <p:cNvSpPr txBox="1">
            <a:spLocks noChangeArrowheads="1"/>
          </p:cNvSpPr>
          <p:nvPr/>
        </p:nvSpPr>
        <p:spPr bwMode="auto">
          <a:xfrm>
            <a:off x="1619672" y="2780928"/>
            <a:ext cx="7592664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pt-BR" altLang="pt-BR" sz="2800" dirty="0" smtClean="0">
                <a:latin typeface="Century Gothic" panose="020B0502020202020204" pitchFamily="34" charset="0"/>
              </a:rPr>
              <a:t>Processo licitatório e administração do contrato</a:t>
            </a:r>
            <a:endParaRPr lang="pt-BR" altLang="pt-BR" sz="2800" dirty="0">
              <a:latin typeface="Century Gothic" panose="020B0502020202020204" pitchFamily="34" charset="0"/>
            </a:endParaRPr>
          </a:p>
        </p:txBody>
      </p:sp>
      <p:sp>
        <p:nvSpPr>
          <p:cNvPr id="15" name="CaixaDeTexto 14"/>
          <p:cNvSpPr txBox="1">
            <a:spLocks noChangeArrowheads="1"/>
          </p:cNvSpPr>
          <p:nvPr/>
        </p:nvSpPr>
        <p:spPr bwMode="auto">
          <a:xfrm>
            <a:off x="1841675" y="5209593"/>
            <a:ext cx="7302325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pt-BR" altLang="pt-BR" sz="2800" dirty="0" smtClean="0">
                <a:latin typeface="Century Gothic" panose="020B0502020202020204" pitchFamily="34" charset="0"/>
              </a:rPr>
              <a:t>Aprovação dos produtos conforme termo de referência </a:t>
            </a:r>
            <a:endParaRPr lang="pt-BR" altLang="pt-BR" sz="28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75799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 autoUpdateAnimBg="0"/>
      <p:bldP spid="5" grpId="0" animBg="1"/>
      <p:bldP spid="6" grpId="0"/>
      <p:bldP spid="8" grpId="0"/>
      <p:bldP spid="9" grpId="0" animBg="1"/>
      <p:bldP spid="12" grpId="0" animBg="1"/>
      <p:bldP spid="13" grpId="0"/>
      <p:bldP spid="10" grpId="0" animBg="1"/>
      <p:bldP spid="11" grpId="0" animBg="1"/>
      <p:bldP spid="14" grpId="0"/>
      <p:bldP spid="1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6"/>
          <p:cNvSpPr>
            <a:spLocks noChangeArrowheads="1"/>
          </p:cNvSpPr>
          <p:nvPr/>
        </p:nvSpPr>
        <p:spPr bwMode="auto">
          <a:xfrm>
            <a:off x="336550" y="139700"/>
            <a:ext cx="8785225" cy="533400"/>
          </a:xfrm>
          <a:prstGeom prst="rect">
            <a:avLst/>
          </a:prstGeom>
          <a:solidFill>
            <a:srgbClr val="FF6600"/>
          </a:solidFill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pt-BR" altLang="pt-BR" sz="2900" b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CASE CISPAR</a:t>
            </a:r>
            <a:endParaRPr lang="pt-BR" altLang="pt-BR" sz="2900" b="1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5" name="Divisa 4"/>
          <p:cNvSpPr>
            <a:spLocks noChangeArrowheads="1"/>
          </p:cNvSpPr>
          <p:nvPr/>
        </p:nvSpPr>
        <p:spPr bwMode="auto">
          <a:xfrm>
            <a:off x="223996" y="925514"/>
            <a:ext cx="647700" cy="288925"/>
          </a:xfrm>
          <a:prstGeom prst="chevron">
            <a:avLst>
              <a:gd name="adj" fmla="val 49817"/>
            </a:avLst>
          </a:prstGeom>
          <a:solidFill>
            <a:schemeClr val="accent2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pt-BR" altLang="pt-BR"/>
          </a:p>
        </p:txBody>
      </p:sp>
      <p:sp>
        <p:nvSpPr>
          <p:cNvPr id="6" name="CaixaDeTexto 5"/>
          <p:cNvSpPr txBox="1">
            <a:spLocks noChangeArrowheads="1"/>
          </p:cNvSpPr>
          <p:nvPr/>
        </p:nvSpPr>
        <p:spPr bwMode="auto">
          <a:xfrm>
            <a:off x="943769" y="804863"/>
            <a:ext cx="705802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pt-BR" altLang="pt-BR" sz="2800" dirty="0" smtClean="0">
                <a:latin typeface="Century Gothic" panose="020B0502020202020204" pitchFamily="34" charset="0"/>
              </a:rPr>
              <a:t>Responsabilidades dos municípios</a:t>
            </a:r>
            <a:endParaRPr lang="pt-BR" altLang="pt-BR" sz="2800" dirty="0">
              <a:latin typeface="Century Gothic" panose="020B0502020202020204" pitchFamily="34" charset="0"/>
            </a:endParaRPr>
          </a:p>
        </p:txBody>
      </p:sp>
      <p:sp>
        <p:nvSpPr>
          <p:cNvPr id="8" name="CaixaDeTexto 7"/>
          <p:cNvSpPr txBox="1">
            <a:spLocks noChangeArrowheads="1"/>
          </p:cNvSpPr>
          <p:nvPr/>
        </p:nvSpPr>
        <p:spPr bwMode="auto">
          <a:xfrm>
            <a:off x="1619672" y="1744896"/>
            <a:ext cx="7592664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pt-BR" altLang="pt-BR" sz="2800" dirty="0" smtClean="0">
                <a:latin typeface="Century Gothic" panose="020B0502020202020204" pitchFamily="34" charset="0"/>
              </a:rPr>
              <a:t>Designar o comitê executivo de cada município</a:t>
            </a:r>
            <a:endParaRPr lang="pt-BR" altLang="pt-BR" sz="2800" dirty="0">
              <a:latin typeface="Century Gothic" panose="020B0502020202020204" pitchFamily="34" charset="0"/>
            </a:endParaRPr>
          </a:p>
        </p:txBody>
      </p:sp>
      <p:sp>
        <p:nvSpPr>
          <p:cNvPr id="9" name="Seta para a direita 14"/>
          <p:cNvSpPr>
            <a:spLocks noChangeArrowheads="1"/>
          </p:cNvSpPr>
          <p:nvPr/>
        </p:nvSpPr>
        <p:spPr bwMode="auto">
          <a:xfrm>
            <a:off x="351795" y="1772816"/>
            <a:ext cx="1147763" cy="495300"/>
          </a:xfrm>
          <a:prstGeom prst="rightArrow">
            <a:avLst>
              <a:gd name="adj1" fmla="val 50000"/>
              <a:gd name="adj2" fmla="val 50058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pt-BR" altLang="pt-BR"/>
          </a:p>
        </p:txBody>
      </p:sp>
      <p:sp>
        <p:nvSpPr>
          <p:cNvPr id="12" name="Seta para a direita 14"/>
          <p:cNvSpPr>
            <a:spLocks noChangeArrowheads="1"/>
          </p:cNvSpPr>
          <p:nvPr/>
        </p:nvSpPr>
        <p:spPr bwMode="auto">
          <a:xfrm>
            <a:off x="385632" y="2780928"/>
            <a:ext cx="1147763" cy="495300"/>
          </a:xfrm>
          <a:prstGeom prst="rightArrow">
            <a:avLst>
              <a:gd name="adj1" fmla="val 50000"/>
              <a:gd name="adj2" fmla="val 50058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pt-BR" altLang="pt-BR"/>
          </a:p>
        </p:txBody>
      </p:sp>
      <p:sp>
        <p:nvSpPr>
          <p:cNvPr id="13" name="CaixaDeTexto 12"/>
          <p:cNvSpPr txBox="1">
            <a:spLocks noChangeArrowheads="1"/>
          </p:cNvSpPr>
          <p:nvPr/>
        </p:nvSpPr>
        <p:spPr bwMode="auto">
          <a:xfrm>
            <a:off x="1662839" y="4043611"/>
            <a:ext cx="7302325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pt-BR" altLang="pt-BR" sz="2800" dirty="0" smtClean="0">
                <a:latin typeface="Century Gothic" panose="020B0502020202020204" pitchFamily="34" charset="0"/>
              </a:rPr>
              <a:t>Garantir o controle social por meio de audiências públicas</a:t>
            </a:r>
            <a:endParaRPr lang="pt-BR" altLang="pt-BR" sz="2800" dirty="0">
              <a:latin typeface="Century Gothic" panose="020B0502020202020204" pitchFamily="34" charset="0"/>
            </a:endParaRPr>
          </a:p>
        </p:txBody>
      </p:sp>
      <p:sp>
        <p:nvSpPr>
          <p:cNvPr id="10" name="Seta para a direita 14"/>
          <p:cNvSpPr>
            <a:spLocks noChangeArrowheads="1"/>
          </p:cNvSpPr>
          <p:nvPr/>
        </p:nvSpPr>
        <p:spPr bwMode="auto">
          <a:xfrm>
            <a:off x="338154" y="4077072"/>
            <a:ext cx="1147763" cy="495300"/>
          </a:xfrm>
          <a:prstGeom prst="rightArrow">
            <a:avLst>
              <a:gd name="adj1" fmla="val 50000"/>
              <a:gd name="adj2" fmla="val 50058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pt-BR" altLang="pt-BR"/>
          </a:p>
        </p:txBody>
      </p:sp>
      <p:sp>
        <p:nvSpPr>
          <p:cNvPr id="14" name="CaixaDeTexto 13"/>
          <p:cNvSpPr txBox="1">
            <a:spLocks noChangeArrowheads="1"/>
          </p:cNvSpPr>
          <p:nvPr/>
        </p:nvSpPr>
        <p:spPr bwMode="auto">
          <a:xfrm>
            <a:off x="1619672" y="2780928"/>
            <a:ext cx="7592664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pt-BR" altLang="pt-BR" sz="2800" dirty="0" smtClean="0">
                <a:latin typeface="Century Gothic" panose="020B0502020202020204" pitchFamily="34" charset="0"/>
              </a:rPr>
              <a:t>Fiscalizar a veracidade das informações contidas nos produtos</a:t>
            </a:r>
            <a:endParaRPr lang="pt-BR" altLang="pt-BR" sz="28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20829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 autoUpdateAnimBg="0"/>
      <p:bldP spid="5" grpId="0" animBg="1"/>
      <p:bldP spid="6" grpId="0"/>
      <p:bldP spid="8" grpId="0"/>
      <p:bldP spid="9" grpId="0" animBg="1"/>
      <p:bldP spid="12" grpId="0" animBg="1"/>
      <p:bldP spid="13" grpId="0"/>
      <p:bldP spid="10" grpId="0" animBg="1"/>
      <p:bldP spid="1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6"/>
          <p:cNvSpPr>
            <a:spLocks noChangeArrowheads="1"/>
          </p:cNvSpPr>
          <p:nvPr/>
        </p:nvSpPr>
        <p:spPr bwMode="auto">
          <a:xfrm>
            <a:off x="336550" y="139700"/>
            <a:ext cx="8785225" cy="533400"/>
          </a:xfrm>
          <a:prstGeom prst="rect">
            <a:avLst/>
          </a:prstGeom>
          <a:solidFill>
            <a:srgbClr val="FF6600"/>
          </a:solidFill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pt-BR" altLang="pt-BR" sz="2900" b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CASE CISPAR</a:t>
            </a:r>
            <a:endParaRPr lang="pt-BR" altLang="pt-BR" sz="2900" b="1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5" name="Divisa 4"/>
          <p:cNvSpPr>
            <a:spLocks noChangeArrowheads="1"/>
          </p:cNvSpPr>
          <p:nvPr/>
        </p:nvSpPr>
        <p:spPr bwMode="auto">
          <a:xfrm>
            <a:off x="223996" y="925514"/>
            <a:ext cx="647700" cy="288925"/>
          </a:xfrm>
          <a:prstGeom prst="chevron">
            <a:avLst>
              <a:gd name="adj" fmla="val 49817"/>
            </a:avLst>
          </a:prstGeom>
          <a:solidFill>
            <a:schemeClr val="accent2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pt-BR" altLang="pt-BR"/>
          </a:p>
        </p:txBody>
      </p:sp>
      <p:sp>
        <p:nvSpPr>
          <p:cNvPr id="6" name="CaixaDeTexto 5"/>
          <p:cNvSpPr txBox="1">
            <a:spLocks noChangeArrowheads="1"/>
          </p:cNvSpPr>
          <p:nvPr/>
        </p:nvSpPr>
        <p:spPr bwMode="auto">
          <a:xfrm>
            <a:off x="943769" y="804863"/>
            <a:ext cx="7058025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pt-BR" altLang="pt-BR" sz="2800" dirty="0" smtClean="0">
                <a:latin typeface="Century Gothic" panose="020B0502020202020204" pitchFamily="34" charset="0"/>
              </a:rPr>
              <a:t>Realidades observadas (GESTÃO DAS AUTARQUIAS)</a:t>
            </a:r>
            <a:endParaRPr lang="pt-BR" altLang="pt-BR" sz="2800" dirty="0">
              <a:latin typeface="Century Gothic" panose="020B0502020202020204" pitchFamily="34" charset="0"/>
            </a:endParaRPr>
          </a:p>
        </p:txBody>
      </p:sp>
      <p:sp>
        <p:nvSpPr>
          <p:cNvPr id="8" name="CaixaDeTexto 7"/>
          <p:cNvSpPr txBox="1">
            <a:spLocks noChangeArrowheads="1"/>
          </p:cNvSpPr>
          <p:nvPr/>
        </p:nvSpPr>
        <p:spPr bwMode="auto">
          <a:xfrm>
            <a:off x="1619672" y="1744896"/>
            <a:ext cx="7592664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pt-BR" altLang="pt-BR" sz="2800" dirty="0" smtClean="0">
                <a:latin typeface="Century Gothic" panose="020B0502020202020204" pitchFamily="34" charset="0"/>
              </a:rPr>
              <a:t>Água: </a:t>
            </a:r>
            <a:r>
              <a:rPr lang="pt-BR" altLang="pt-BR" sz="2800" dirty="0">
                <a:latin typeface="Century Gothic" panose="020B0502020202020204" pitchFamily="34" charset="0"/>
              </a:rPr>
              <a:t>m</a:t>
            </a:r>
            <a:r>
              <a:rPr lang="pt-BR" altLang="pt-BR" sz="2800" dirty="0" smtClean="0">
                <a:latin typeface="Century Gothic" panose="020B0502020202020204" pitchFamily="34" charset="0"/>
              </a:rPr>
              <a:t>ananciais subterrâneos, simples cloração, população urbana 100% atendida.</a:t>
            </a:r>
            <a:endParaRPr lang="pt-BR" altLang="pt-BR" sz="2800" dirty="0">
              <a:latin typeface="Century Gothic" panose="020B0502020202020204" pitchFamily="34" charset="0"/>
            </a:endParaRPr>
          </a:p>
        </p:txBody>
      </p:sp>
      <p:sp>
        <p:nvSpPr>
          <p:cNvPr id="9" name="Seta para a direita 14"/>
          <p:cNvSpPr>
            <a:spLocks noChangeArrowheads="1"/>
          </p:cNvSpPr>
          <p:nvPr/>
        </p:nvSpPr>
        <p:spPr bwMode="auto">
          <a:xfrm>
            <a:off x="351795" y="1772816"/>
            <a:ext cx="1147763" cy="495300"/>
          </a:xfrm>
          <a:prstGeom prst="rightArrow">
            <a:avLst>
              <a:gd name="adj1" fmla="val 50000"/>
              <a:gd name="adj2" fmla="val 50058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pt-BR" altLang="pt-BR"/>
          </a:p>
        </p:txBody>
      </p:sp>
      <p:sp>
        <p:nvSpPr>
          <p:cNvPr id="12" name="Seta para a direita 14"/>
          <p:cNvSpPr>
            <a:spLocks noChangeArrowheads="1"/>
          </p:cNvSpPr>
          <p:nvPr/>
        </p:nvSpPr>
        <p:spPr bwMode="auto">
          <a:xfrm>
            <a:off x="351795" y="4293096"/>
            <a:ext cx="1147763" cy="495300"/>
          </a:xfrm>
          <a:prstGeom prst="rightArrow">
            <a:avLst>
              <a:gd name="adj1" fmla="val 50000"/>
              <a:gd name="adj2" fmla="val 50058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pt-BR" altLang="pt-BR"/>
          </a:p>
        </p:txBody>
      </p:sp>
      <p:sp>
        <p:nvSpPr>
          <p:cNvPr id="14" name="CaixaDeTexto 13"/>
          <p:cNvSpPr txBox="1">
            <a:spLocks noChangeArrowheads="1"/>
          </p:cNvSpPr>
          <p:nvPr/>
        </p:nvSpPr>
        <p:spPr bwMode="auto">
          <a:xfrm>
            <a:off x="1637153" y="4063692"/>
            <a:ext cx="7592664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pt-BR" altLang="pt-BR" sz="2800" dirty="0" smtClean="0">
                <a:latin typeface="Century Gothic" panose="020B0502020202020204" pitchFamily="34" charset="0"/>
              </a:rPr>
              <a:t>Esgoto: 42% NÃO possuem SES, 42% POSSUEM SES e 16% inoperante. Área rural presença de fossas rudimentares. </a:t>
            </a:r>
            <a:endParaRPr lang="pt-BR" altLang="pt-BR" sz="28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82140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 autoUpdateAnimBg="0"/>
      <p:bldP spid="5" grpId="0" animBg="1"/>
      <p:bldP spid="6" grpId="0"/>
      <p:bldP spid="8" grpId="0"/>
      <p:bldP spid="9" grpId="0" animBg="1"/>
      <p:bldP spid="12" grpId="0" animBg="1"/>
      <p:bldP spid="14" grpId="0"/>
    </p:bldLst>
  </p:timing>
</p:sld>
</file>

<file path=ppt/theme/theme1.xml><?xml version="1.0" encoding="utf-8"?>
<a:theme xmlns:a="http://schemas.openxmlformats.org/drawingml/2006/main" name="Personalizar design">
  <a:themeElements>
    <a:clrScheme name="Personalizar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ersonalizar design">
      <a:majorFont>
        <a:latin typeface="Trebuchet MS"/>
        <a:ea typeface=""/>
        <a:cs typeface=""/>
      </a:majorFont>
      <a:minorFont>
        <a:latin typeface="Arial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0">
          <a:gsLst>
            <a:gs pos="0">
              <a:schemeClr val="bg1"/>
            </a:gs>
            <a:gs pos="100000">
              <a:schemeClr val="accent1"/>
            </a:gs>
          </a:gsLst>
          <a:lin ang="0" scaled="1"/>
        </a:gra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Garamond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0">
          <a:gsLst>
            <a:gs pos="0">
              <a:schemeClr val="bg1"/>
            </a:gs>
            <a:gs pos="100000">
              <a:schemeClr val="accent1"/>
            </a:gs>
          </a:gsLst>
          <a:lin ang="0" scaled="1"/>
        </a:gra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Garamond" pitchFamily="18" charset="0"/>
          </a:defRPr>
        </a:defPPr>
      </a:lstStyle>
    </a:lnDef>
  </a:objectDefaults>
  <a:extraClrSchemeLst>
    <a:extraClrScheme>
      <a:clrScheme name="Personalizar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ersonalizar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ersonalizar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ersonalizar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ersonalizar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ersonalizar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ersonalizar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ersonalizar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ersonalizar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ersonalizar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ersonalizar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ersonalizar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13212</TotalTime>
  <Words>366</Words>
  <Application>Microsoft Office PowerPoint</Application>
  <PresentationFormat>Apresentação na tela (4:3)</PresentationFormat>
  <Paragraphs>73</Paragraphs>
  <Slides>14</Slides>
  <Notes>3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14</vt:i4>
      </vt:variant>
    </vt:vector>
  </HeadingPairs>
  <TitlesOfParts>
    <vt:vector size="15" baseType="lpstr">
      <vt:lpstr>Personalizar design</vt:lpstr>
      <vt:lpstr>Apresentação do PowerPoint</vt:lpstr>
      <vt:lpstr>Estrutura de Apresentação 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>Ipiranga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Ipiranga</dc:creator>
  <cp:lastModifiedBy>suporte</cp:lastModifiedBy>
  <cp:revision>556</cp:revision>
  <cp:lastPrinted>2007-02-27T17:34:44Z</cp:lastPrinted>
  <dcterms:created xsi:type="dcterms:W3CDTF">2007-01-17T13:32:03Z</dcterms:created>
  <dcterms:modified xsi:type="dcterms:W3CDTF">2016-05-18T19:54:16Z</dcterms:modified>
</cp:coreProperties>
</file>