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83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1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01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09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36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43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53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85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44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79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77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0206-E297-4203-96AF-64463C89CADC}" type="datetimeFigureOut">
              <a:rPr lang="pt-BR" smtClean="0"/>
              <a:t>21/05/2015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D84A3-2843-4223-96FA-6BF6876BF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69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oficastro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Planejamento e Gestão: Implantação dos Planos Municipais de Saneamento Básico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64832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Luiz Antônio Castro dos Santos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450646" cy="147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967039" cy="10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Fases do Plano de Saneamento Básico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412776"/>
            <a:ext cx="84969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FASE I – Planejamento 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Etapa 1 – Coordenação, Participação Social e comunicação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Etapa 2 – Objeto (Projeto do plano), Termo de Referência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Assessoramento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FASE II – Elaboração 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PMSB</a:t>
            </a:r>
          </a:p>
          <a:p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Etapa 3 – Diagnóstico da Situação 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Saneamento Básico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Fases do Plano de Saneamento Básico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340768"/>
            <a:ext cx="8496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4 – Prognósticos e alternativas para a universalização. Condicionantes Diretrizes, Objetivos e Metas</a:t>
            </a: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5 – Programas, projetos e ações</a:t>
            </a: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6 – Ações para emergência e contingências</a:t>
            </a: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7 – Mecanismos e procedimentos para a avaliação</a:t>
            </a: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sistemática da eficiência, eficácia e efetividade das ações do PMSB</a:t>
            </a:r>
          </a:p>
        </p:txBody>
      </p:sp>
    </p:spTree>
    <p:extLst>
      <p:ext uri="{BB962C8B-B14F-4D97-AF65-F5344CB8AC3E}">
        <p14:creationId xmlns:p14="http://schemas.microsoft.com/office/powerpoint/2010/main" val="11302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Fases do Plano de Saneamento Básico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59456"/>
            <a:ext cx="84969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8 – Sistema Municipal de Informações em Saneamento Básico</a:t>
            </a:r>
          </a:p>
          <a:p>
            <a:pPr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III – Aprovação do PMSB </a:t>
            </a:r>
          </a:p>
          <a:p>
            <a:pPr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 9 – Aprovação do PMSB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 I – Planejamento do Processo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268760"/>
            <a:ext cx="84969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Etapa 1 - Coordenação, Participação Social e Comunicação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Coordenação do processo de elaboração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COMITÊ DE COORDENAÇÃO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Instância deliberativa responsável pela condução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 elaboração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 Plano (fornecer subsídios para as discussões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 análise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 Comitê executivo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COMITÊ EXECUTIVO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Instância de operacionalização do processo do Plano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 composição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técnica multidisciplinar (analisar e aprovar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os produtos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propostos pela empresa contratada)</a:t>
            </a:r>
          </a:p>
        </p:txBody>
      </p:sp>
    </p:spTree>
    <p:extLst>
      <p:ext uri="{BB962C8B-B14F-4D97-AF65-F5344CB8AC3E}">
        <p14:creationId xmlns:p14="http://schemas.microsoft.com/office/powerpoint/2010/main" val="27122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 II - Elaboração do PMSB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362248"/>
            <a:ext cx="84969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Diagnóstico da situação do Saneamento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Básico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Prognóstico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Objetivos e metas a curto, médio e longo prazo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Programas, projetos e ações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Ações para emergências e contingências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Mecanismos e procedimentos para a avaliação sistemática da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eficiência, eficácia e efetividade das ações do PMSB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Sistema Municipal de Informações em Saneamento Básico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Fontes de recursos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3" y="0"/>
            <a:ext cx="8352927" cy="1470025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FASE III - Aprovação do PMSB</a:t>
            </a:r>
            <a:endParaRPr lang="en-US" alt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96402" y="2204864"/>
            <a:ext cx="8496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que o PMSB passe a se constituir um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instrumento 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Política Pública é imprescindível que 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Executivo Municipal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encaminhe para aprovação 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 Municipal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através de um projeto de Lei.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3" y="388638"/>
            <a:ext cx="8770095" cy="533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>Obrigado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>
                <a:hlinkClick r:id="rId2"/>
              </a:rPr>
              <a:t>proficastro@hotmail.com</a:t>
            </a: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(51)89249527</a:t>
            </a:r>
            <a:endParaRPr lang="pt-BR" sz="2700" dirty="0"/>
          </a:p>
        </p:txBody>
      </p:sp>
      <p:pic>
        <p:nvPicPr>
          <p:cNvPr id="4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29200"/>
            <a:ext cx="3450646" cy="125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585" y="5157192"/>
            <a:ext cx="337948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5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Consórcio Pró-Sinos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59456"/>
            <a:ext cx="8496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16 de agosto 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2007,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 a denominação de Consórcio Público de Saneamento Básico da Bacia Hidrográfica do Rio dos Sinos – Pró-Sinos, é um órgão executivo das ações, projetos e programas voltados ao saneamento básico da Bacia do Rio dos Sinos, funcionando como uma autarquia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interfederativa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Consórcio Pró-Sinos 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484784"/>
            <a:ext cx="6696744" cy="500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Consórcio Pró-Sinos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59456"/>
            <a:ext cx="8496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Pró-Sinos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desenvolve: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projetos, capta recursos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 executar obras, serviços e estudos relacionados ao saneamento básico e ambiental na região de sua abrangência. Um exemplo disso é o Programa de Educação Ambiental do Pró-Sinos, que existe desde a criação do Consórcio. Outro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foi a elaboração do Plano Regional e Planos Municipais de Saneamento Básico dos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ntes Consorciados ao Pró-Sinos, (26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32 municípios que compõem a Bacia do Rio dos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Sinos).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Plano de Saneamento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59456"/>
            <a:ext cx="84969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Plano de Saneamento é um instrumento de planejamento para auxiliar os municípios a identificar os problemas do setor, diagnosticar demandas de expansão e melhoria dos serviços, estudar alternativas de solução, bem como estabelecer e equacionar objetivos, metas e investimentos necessários, com vistas a universalizar o acesso da população aos serviços de saneamento.</a:t>
            </a:r>
          </a:p>
        </p:txBody>
      </p:sp>
    </p:spTree>
    <p:extLst>
      <p:ext uri="{BB962C8B-B14F-4D97-AF65-F5344CB8AC3E}">
        <p14:creationId xmlns:p14="http://schemas.microsoft.com/office/powerpoint/2010/main" val="20098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alt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alt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Regulatório do Saneamento Brasileiro:  </a:t>
            </a:r>
            <a:r>
              <a:rPr lang="pt-BR" alt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Lei nº 11.445/07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59456"/>
            <a:ext cx="84969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saneamento é visto como uma questão de Estado, reforçando 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ideia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planejamento sustentável, tanto do ponto de vista da saúde e do meio ambiente como do ponto de vista financeiro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Os quatro eixos do Saneamento Básico são: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Resíduos Sólidos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Água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Esgoto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Manejo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Águas Pluviais.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busca pela universalização e integralidade da prestação dos serviços, sempre com transparência e sujeita ao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controle social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é outro ponto destacado.</a:t>
            </a:r>
          </a:p>
        </p:txBody>
      </p:sp>
    </p:spTree>
    <p:extLst>
      <p:ext uri="{BB962C8B-B14F-4D97-AF65-F5344CB8AC3E}">
        <p14:creationId xmlns:p14="http://schemas.microsoft.com/office/powerpoint/2010/main" val="33950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alt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 nº 11.445/07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831464"/>
            <a:ext cx="84969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saneamento básico tem que ser pensado em conjunto com as demais políticas de desenvolvimento regional voltadas à melhoria da qualidade de vida bem como à busca eficiente dos recursos hídricos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PMSB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deve ser compatível com os planos de bacias hidrográficas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altLang="pt-BR" sz="3600" b="1" dirty="0" smtClean="0"/>
              <a:t>Conteúdo mínimo do Plano de Saneamento (art. 19)</a:t>
            </a: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831464"/>
            <a:ext cx="849694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da situação e de seus impactos nas condições de vida, utilizando sistema de indicadores sanitários, epidemiológicos, ambientais e socioeconômicos, apontando as causas das deficiências detectadas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600"/>
              </a:spcBef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II -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objetivos e metas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curto, médio e longo prazos para a universalização, admitidas soluções graduais e progressivas, observando a compatibilidade com os demais planos setoriais;</a:t>
            </a:r>
          </a:p>
        </p:txBody>
      </p:sp>
    </p:spTree>
    <p:extLst>
      <p:ext uri="{BB962C8B-B14F-4D97-AF65-F5344CB8AC3E}">
        <p14:creationId xmlns:p14="http://schemas.microsoft.com/office/powerpoint/2010/main" val="4738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rmAutofit/>
          </a:bodyPr>
          <a:lstStyle/>
          <a:p>
            <a:r>
              <a:rPr lang="pt-BR" altLang="pt-BR" sz="3600" b="1" dirty="0" smtClean="0"/>
              <a:t>Conteúdo mínimo do Plano de Saneamento (art. 19)</a:t>
            </a:r>
          </a:p>
        </p:txBody>
      </p:sp>
      <p:pic>
        <p:nvPicPr>
          <p:cNvPr id="1026" name="Picture 2" descr="C:\Users\PROSINOS\Desktop\Logo Assembleia PNG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05264"/>
            <a:ext cx="2125541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OSINOS\Desktop\logo_prosinos_gran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954662"/>
            <a:ext cx="1973073" cy="71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1700808"/>
            <a:ext cx="84969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III -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programas, projetos e ações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necessárias para atingir os objetivos e as metas, de modo compatível com os respectivos planos plurianuais, indicando possíveis fontes de financiamento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IV- ações para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emergências e contingências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V- mecanismos e procedimentos para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avaliação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sistemática da eficiência e eficácia das ações programadas.</a:t>
            </a:r>
          </a:p>
        </p:txBody>
      </p:sp>
    </p:spTree>
    <p:extLst>
      <p:ext uri="{BB962C8B-B14F-4D97-AF65-F5344CB8AC3E}">
        <p14:creationId xmlns:p14="http://schemas.microsoft.com/office/powerpoint/2010/main" val="7880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802</Words>
  <Application>Microsoft Office PowerPoint</Application>
  <PresentationFormat>Apresentação na tela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do Office</vt:lpstr>
      <vt:lpstr>Planejamento e Gestão: Implantação dos Planos Municipais de Saneamento Básico</vt:lpstr>
      <vt:lpstr>Consórcio Pró-Sinos</vt:lpstr>
      <vt:lpstr>Consórcio Pró-Sinos </vt:lpstr>
      <vt:lpstr>Consórcio Pró-Sinos</vt:lpstr>
      <vt:lpstr>Plano de Saneamento</vt:lpstr>
      <vt:lpstr> Marco Regulatório do Saneamento Brasileiro:  Lei nº 11.445/07</vt:lpstr>
      <vt:lpstr>Lei nº 11.445/07</vt:lpstr>
      <vt:lpstr>Conteúdo mínimo do Plano de Saneamento (art. 19)</vt:lpstr>
      <vt:lpstr>Conteúdo mínimo do Plano de Saneamento (art. 19)</vt:lpstr>
      <vt:lpstr>Fases do Plano de Saneamento Básico</vt:lpstr>
      <vt:lpstr>Fases do Plano de Saneamento Básico</vt:lpstr>
      <vt:lpstr>Fases do Plano de Saneamento Básico</vt:lpstr>
      <vt:lpstr>FASE I – Planejamento do Processo</vt:lpstr>
      <vt:lpstr>FASE II - Elaboração do PMSB</vt:lpstr>
      <vt:lpstr>FASE III - Aprovação do PMSB</vt:lpstr>
      <vt:lpstr>Apresentação do PowerPoint</vt:lpstr>
      <vt:lpstr>   Obrigado   proficastro@hotmail.com (51)89249527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 Gestão: Implantação dos Planos Municipais de Saneamento Básico</dc:title>
  <dc:creator>PROSINOS</dc:creator>
  <cp:lastModifiedBy>Administrativo</cp:lastModifiedBy>
  <cp:revision>27</cp:revision>
  <dcterms:created xsi:type="dcterms:W3CDTF">2015-04-22T12:12:20Z</dcterms:created>
  <dcterms:modified xsi:type="dcterms:W3CDTF">2015-05-21T17:41:09Z</dcterms:modified>
</cp:coreProperties>
</file>