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1"/>
  </p:sldMasterIdLst>
  <p:notesMasterIdLst>
    <p:notesMasterId r:id="rId50"/>
  </p:notesMasterIdLst>
  <p:sldIdLst>
    <p:sldId id="256" r:id="rId2"/>
    <p:sldId id="305" r:id="rId3"/>
    <p:sldId id="323" r:id="rId4"/>
    <p:sldId id="328" r:id="rId5"/>
    <p:sldId id="325" r:id="rId6"/>
    <p:sldId id="306" r:id="rId7"/>
    <p:sldId id="307" r:id="rId8"/>
    <p:sldId id="311" r:id="rId9"/>
    <p:sldId id="312" r:id="rId10"/>
    <p:sldId id="313" r:id="rId11"/>
    <p:sldId id="314" r:id="rId12"/>
    <p:sldId id="317" r:id="rId13"/>
    <p:sldId id="315" r:id="rId14"/>
    <p:sldId id="316" r:id="rId15"/>
    <p:sldId id="291" r:id="rId16"/>
    <p:sldId id="329" r:id="rId17"/>
    <p:sldId id="330" r:id="rId18"/>
    <p:sldId id="318" r:id="rId19"/>
    <p:sldId id="319" r:id="rId20"/>
    <p:sldId id="286" r:id="rId21"/>
    <p:sldId id="288" r:id="rId22"/>
    <p:sldId id="287" r:id="rId23"/>
    <p:sldId id="266" r:id="rId24"/>
    <p:sldId id="269" r:id="rId25"/>
    <p:sldId id="334" r:id="rId26"/>
    <p:sldId id="321" r:id="rId27"/>
    <p:sldId id="322" r:id="rId28"/>
    <p:sldId id="326" r:id="rId29"/>
    <p:sldId id="331" r:id="rId30"/>
    <p:sldId id="332" r:id="rId31"/>
    <p:sldId id="333" r:id="rId32"/>
    <p:sldId id="289" r:id="rId33"/>
    <p:sldId id="271" r:id="rId34"/>
    <p:sldId id="272" r:id="rId35"/>
    <p:sldId id="273" r:id="rId36"/>
    <p:sldId id="279" r:id="rId37"/>
    <p:sldId id="278" r:id="rId38"/>
    <p:sldId id="282" r:id="rId39"/>
    <p:sldId id="283" r:id="rId40"/>
    <p:sldId id="264" r:id="rId41"/>
    <p:sldId id="274" r:id="rId42"/>
    <p:sldId id="320" r:id="rId43"/>
    <p:sldId id="327" r:id="rId44"/>
    <p:sldId id="267" r:id="rId45"/>
    <p:sldId id="275" r:id="rId46"/>
    <p:sldId id="297" r:id="rId47"/>
    <p:sldId id="294" r:id="rId48"/>
    <p:sldId id="295" r:id="rId4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ston aragon" initials="ga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37" autoAdjust="0"/>
  </p:normalViewPr>
  <p:slideViewPr>
    <p:cSldViewPr>
      <p:cViewPr>
        <p:scale>
          <a:sx n="100" d="100"/>
          <a:sy n="100" d="100"/>
        </p:scale>
        <p:origin x="-109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EA3D6C-5CEE-4CF6-B402-1882AC8850CE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3F4E3BE-9941-4AEB-91C4-1534A3734428}">
      <dgm:prSet phldrT="[Texto]" custT="1"/>
      <dgm:spPr>
        <a:solidFill>
          <a:schemeClr val="bg2">
            <a:lumMod val="75000"/>
          </a:schemeClr>
        </a:solidFill>
        <a:ln>
          <a:noFill/>
        </a:ln>
      </dgm:spPr>
      <dgm:t>
        <a:bodyPr/>
        <a:lstStyle/>
        <a:p>
          <a:r>
            <a:rPr lang="pt-BR" sz="1600" cap="small" baseline="0" dirty="0">
              <a:solidFill>
                <a:srgbClr val="002060"/>
              </a:solidFill>
            </a:rPr>
            <a:t>Á</a:t>
          </a:r>
          <a:r>
            <a:rPr lang="pt-BR" sz="1600" dirty="0">
              <a:solidFill>
                <a:srgbClr val="002060"/>
              </a:solidFill>
            </a:rPr>
            <a:t>gua Servid</a:t>
          </a:r>
          <a:r>
            <a:rPr lang="pt-BR" sz="1400" dirty="0">
              <a:solidFill>
                <a:srgbClr val="002060"/>
              </a:solidFill>
            </a:rPr>
            <a:t>a</a:t>
          </a:r>
        </a:p>
      </dgm:t>
    </dgm:pt>
    <dgm:pt modelId="{88748BB2-1448-4024-AD9E-7A70ACC52486}" type="parTrans" cxnId="{815B70B3-A9BA-4608-9CFD-6B2739029FA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09356524-144E-43EB-9409-3457174ECB03}" type="sibTrans" cxnId="{815B70B3-A9BA-4608-9CFD-6B2739029FA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5AE626AA-9AAC-4F97-B7E0-073AF41369B6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l"/>
          <a:endParaRPr lang="pt-BR" sz="1400" dirty="0">
            <a:solidFill>
              <a:srgbClr val="002060"/>
            </a:solidFill>
          </a:endParaRPr>
        </a:p>
      </dgm:t>
    </dgm:pt>
    <dgm:pt modelId="{873D0A50-607C-465E-AFAE-3B40A60AD1AC}" type="parTrans" cxnId="{5CF2F681-89D6-4E4F-AB2A-C6F2BAEC6899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B093754C-B846-43BA-AE34-ABE33A4F0A3A}" type="sibTrans" cxnId="{5CF2F681-89D6-4E4F-AB2A-C6F2BAEC6899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B340269E-3FA2-490A-8E1D-989D322C9E31}">
      <dgm:prSet phldrT="[Texto]" custT="1"/>
      <dgm:spPr>
        <a:solidFill>
          <a:srgbClr val="00B050"/>
        </a:solidFill>
        <a:ln>
          <a:noFill/>
        </a:ln>
      </dgm:spPr>
      <dgm:t>
        <a:bodyPr/>
        <a:lstStyle/>
        <a:p>
          <a:r>
            <a:rPr lang="pt-BR" sz="1400" dirty="0" err="1">
              <a:solidFill>
                <a:srgbClr val="002060"/>
              </a:solidFill>
            </a:rPr>
            <a:t>bio</a:t>
          </a:r>
          <a:r>
            <a:rPr lang="pt-BR" sz="1400" dirty="0">
              <a:solidFill>
                <a:srgbClr val="002060"/>
              </a:solidFill>
            </a:rPr>
            <a:t> tratamento</a:t>
          </a:r>
        </a:p>
      </dgm:t>
    </dgm:pt>
    <dgm:pt modelId="{B03DDDE2-5B77-4D36-A276-40967F85F2B9}" type="parTrans" cxnId="{087F65AF-1865-4FEB-93F1-A4B3851BBFC5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56A1BBC4-2008-4DD3-A70B-14D0290815A6}" type="sibTrans" cxnId="{087F65AF-1865-4FEB-93F1-A4B3851BBFC5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ECAB806F-E355-43DC-8A75-6B9B98A64139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pt-BR" dirty="0">
              <a:solidFill>
                <a:srgbClr val="002060"/>
              </a:solidFill>
            </a:rPr>
            <a:t>.</a:t>
          </a:r>
        </a:p>
      </dgm:t>
    </dgm:pt>
    <dgm:pt modelId="{B00FD575-1947-49FA-BFA2-D1708F41B17D}" type="parTrans" cxnId="{11E8A50C-CB3D-49BF-BE07-AE84B085FBAD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DFA2F6E-DE14-4CBE-9205-F1FE30460BB5}" type="sibTrans" cxnId="{11E8A50C-CB3D-49BF-BE07-AE84B085FBAD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BDB71DB-BAF3-4C43-A7C3-6A7DDBC21AE2}">
      <dgm:prSet phldrT="[Texto]"/>
      <dgm:spPr>
        <a:solidFill>
          <a:srgbClr val="7030A0"/>
        </a:solidFill>
        <a:ln>
          <a:noFill/>
        </a:ln>
      </dgm:spPr>
      <dgm:t>
        <a:bodyPr/>
        <a:lstStyle/>
        <a:p>
          <a:r>
            <a:rPr lang="pt-BR" dirty="0">
              <a:solidFill>
                <a:schemeClr val="bg1"/>
              </a:solidFill>
            </a:rPr>
            <a:t>UV</a:t>
          </a:r>
        </a:p>
      </dgm:t>
    </dgm:pt>
    <dgm:pt modelId="{0DC057CD-0DDD-408E-86BE-CAF9BA4536C9}" type="parTrans" cxnId="{3F0F1B22-16E3-4D22-9D8D-442F96ECBE3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6B404FD0-1BCE-413A-8EE0-871F14A20326}" type="sibTrans" cxnId="{3F0F1B22-16E3-4D22-9D8D-442F96ECBE3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62E45B23-5161-4F92-9FDB-3E2FBC290B07}">
      <dgm:prSet phldrT="[Texto]"/>
      <dgm:spPr>
        <a:solidFill>
          <a:srgbClr val="00B0F0"/>
        </a:solidFill>
        <a:ln>
          <a:solidFill>
            <a:srgbClr val="92D050"/>
          </a:solidFill>
        </a:ln>
      </dgm:spPr>
      <dgm:t>
        <a:bodyPr/>
        <a:lstStyle/>
        <a:p>
          <a:endParaRPr lang="pt-BR" dirty="0">
            <a:solidFill>
              <a:srgbClr val="002060"/>
            </a:solidFill>
          </a:endParaRPr>
        </a:p>
      </dgm:t>
    </dgm:pt>
    <dgm:pt modelId="{E0034A59-203E-407E-B406-8AFC23736046}" type="parTrans" cxnId="{2E126ADC-6B75-424E-BD50-738CBFE7CAB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A8D2EEF9-2E67-491C-A2D4-051BA0E33E8B}" type="sibTrans" cxnId="{2E126ADC-6B75-424E-BD50-738CBFE7CAB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8F4D850B-B271-475A-BF43-64A7C7D59EBD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r"/>
          <a:r>
            <a:rPr lang="pt-BR" sz="1000" dirty="0">
              <a:solidFill>
                <a:srgbClr val="002060"/>
              </a:solidFill>
            </a:rPr>
            <a:t>     </a:t>
          </a:r>
          <a:r>
            <a:rPr lang="pt-BR" sz="1800" dirty="0">
              <a:solidFill>
                <a:srgbClr val="002060"/>
              </a:solidFill>
            </a:rPr>
            <a:t>Água de reúso</a:t>
          </a:r>
          <a:endParaRPr lang="pt-BR" sz="1000" dirty="0">
            <a:solidFill>
              <a:srgbClr val="002060"/>
            </a:solidFill>
          </a:endParaRPr>
        </a:p>
      </dgm:t>
    </dgm:pt>
    <dgm:pt modelId="{503E8391-C48F-41D4-A017-35DDD8705585}" type="parTrans" cxnId="{7468053F-7767-4E8B-B83C-6B835C0AF22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99DCFDFE-036B-4D10-A263-2D4DDE398EA3}" type="sibTrans" cxnId="{7468053F-7767-4E8B-B83C-6B835C0AF22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4C40DC0A-02FD-4D03-AC22-3A0C23ABB604}" type="pres">
      <dgm:prSet presAssocID="{CCEA3D6C-5CEE-4CF6-B402-1882AC8850C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1080BF-D36E-477F-AE3B-B1A7CA0FA3D3}" type="pres">
      <dgm:prSet presAssocID="{03F4E3BE-9941-4AEB-91C4-1534A3734428}" presName="compNode" presStyleCnt="0"/>
      <dgm:spPr/>
    </dgm:pt>
    <dgm:pt modelId="{FF245042-30FA-4591-8D1B-560F8317EEE1}" type="pres">
      <dgm:prSet presAssocID="{03F4E3BE-9941-4AEB-91C4-1534A3734428}" presName="noGeometry" presStyleCnt="0"/>
      <dgm:spPr/>
    </dgm:pt>
    <dgm:pt modelId="{8A200B64-6A3E-40C1-B9AE-7DCAE4FBFB18}" type="pres">
      <dgm:prSet presAssocID="{03F4E3BE-9941-4AEB-91C4-1534A3734428}" presName="childTextVisible" presStyleLbl="bgAccFollowNode1" presStyleIdx="0" presStyleCnt="4" custScaleX="102335" custScaleY="71166" custLinFactNeighborX="30822" custLinFactNeighborY="-996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122660-6C1B-41A2-9233-4A89D9D84841}" type="pres">
      <dgm:prSet presAssocID="{03F4E3BE-9941-4AEB-91C4-1534A3734428}" presName="childTextHidden" presStyleLbl="bgAccFollowNode1" presStyleIdx="0" presStyleCnt="4"/>
      <dgm:spPr/>
      <dgm:t>
        <a:bodyPr/>
        <a:lstStyle/>
        <a:p>
          <a:endParaRPr lang="en-US"/>
        </a:p>
      </dgm:t>
    </dgm:pt>
    <dgm:pt modelId="{233E5C6C-407B-4556-BAB8-B7B56F9223D2}" type="pres">
      <dgm:prSet presAssocID="{03F4E3BE-9941-4AEB-91C4-1534A3734428}" presName="parentText" presStyleLbl="node1" presStyleIdx="0" presStyleCnt="4" custLinFactY="-73176" custLinFactNeighborX="1901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330985-FD1D-4381-A054-BDB0DBED005B}" type="pres">
      <dgm:prSet presAssocID="{03F4E3BE-9941-4AEB-91C4-1534A3734428}" presName="aSpace" presStyleCnt="0"/>
      <dgm:spPr/>
    </dgm:pt>
    <dgm:pt modelId="{28AD0D87-7098-45F2-838D-D3B6ABA2C62D}" type="pres">
      <dgm:prSet presAssocID="{B340269E-3FA2-490A-8E1D-989D322C9E31}" presName="compNode" presStyleCnt="0"/>
      <dgm:spPr/>
    </dgm:pt>
    <dgm:pt modelId="{D695012E-D2C6-4C7A-BEEA-B1895B59B2D2}" type="pres">
      <dgm:prSet presAssocID="{B340269E-3FA2-490A-8E1D-989D322C9E31}" presName="noGeometry" presStyleCnt="0"/>
      <dgm:spPr/>
    </dgm:pt>
    <dgm:pt modelId="{DA7365F7-C84D-487D-8732-9689DF595B82}" type="pres">
      <dgm:prSet presAssocID="{B340269E-3FA2-490A-8E1D-989D322C9E31}" presName="childTextVisible" presStyleLbl="bgAccFollowNode1" presStyleIdx="1" presStyleCnt="4" custScaleX="99672" custScaleY="76805" custLinFactNeighborX="-49123" custLinFactNeighborY="-339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FB7644-D052-47C2-B2F2-5BFC1AE7AA8D}" type="pres">
      <dgm:prSet presAssocID="{B340269E-3FA2-490A-8E1D-989D322C9E31}" presName="childTextHidden" presStyleLbl="bgAccFollowNode1" presStyleIdx="1" presStyleCnt="4"/>
      <dgm:spPr/>
      <dgm:t>
        <a:bodyPr/>
        <a:lstStyle/>
        <a:p>
          <a:endParaRPr lang="en-US"/>
        </a:p>
      </dgm:t>
    </dgm:pt>
    <dgm:pt modelId="{A237A4E2-994D-4A47-90CE-071EF95C7944}" type="pres">
      <dgm:prSet presAssocID="{B340269E-3FA2-490A-8E1D-989D322C9E31}" presName="parentText" presStyleLbl="node1" presStyleIdx="1" presStyleCnt="4" custScaleX="120343" custScaleY="104347" custLinFactX="-62934" custLinFactNeighborX="-100000" custLinFactNeighborY="-5878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273E76-FEED-4271-A519-6703B959F169}" type="pres">
      <dgm:prSet presAssocID="{B340269E-3FA2-490A-8E1D-989D322C9E31}" presName="aSpace" presStyleCnt="0"/>
      <dgm:spPr/>
    </dgm:pt>
    <dgm:pt modelId="{0D78857B-458C-4694-ADDE-90697EB40250}" type="pres">
      <dgm:prSet presAssocID="{1BDB71DB-BAF3-4C43-A7C3-6A7DDBC21AE2}" presName="compNode" presStyleCnt="0"/>
      <dgm:spPr/>
    </dgm:pt>
    <dgm:pt modelId="{CEFE1618-CD6F-4970-82B8-A5731EC6F4BC}" type="pres">
      <dgm:prSet presAssocID="{1BDB71DB-BAF3-4C43-A7C3-6A7DDBC21AE2}" presName="noGeometry" presStyleCnt="0"/>
      <dgm:spPr/>
    </dgm:pt>
    <dgm:pt modelId="{A4B4AE0C-B50A-4119-A244-A448513D1768}" type="pres">
      <dgm:prSet presAssocID="{1BDB71DB-BAF3-4C43-A7C3-6A7DDBC21AE2}" presName="childTextVisible" presStyleLbl="bgAccFollowNode1" presStyleIdx="2" presStyleCnt="4" custScaleX="116000" custScaleY="76558" custLinFactX="-16189" custLinFactNeighborX="-100000" custLinFactNeighborY="3144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2060">
              <a:alpha val="90000"/>
            </a:srgbClr>
          </a:solidFill>
        </a:ln>
      </dgm:spPr>
    </dgm:pt>
    <dgm:pt modelId="{81BD085A-FD3F-4800-8BE5-6EBF6E29DA48}" type="pres">
      <dgm:prSet presAssocID="{1BDB71DB-BAF3-4C43-A7C3-6A7DDBC21AE2}" presName="childTextHidden" presStyleLbl="bgAccFollowNode1" presStyleIdx="2" presStyleCnt="4"/>
      <dgm:spPr/>
    </dgm:pt>
    <dgm:pt modelId="{E70A3B6D-4B06-4BA6-91A7-EE421A313A5F}" type="pres">
      <dgm:prSet presAssocID="{1BDB71DB-BAF3-4C43-A7C3-6A7DDBC21AE2}" presName="parentText" presStyleLbl="node1" presStyleIdx="2" presStyleCnt="4" custScaleX="114014" custScaleY="113299" custLinFactX="-110188" custLinFactNeighborX="-200000" custLinFactNeighborY="5682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0B1FC5-AA9D-4DC3-A46C-1FE325F42BEB}" type="pres">
      <dgm:prSet presAssocID="{1BDB71DB-BAF3-4C43-A7C3-6A7DDBC21AE2}" presName="aSpace" presStyleCnt="0"/>
      <dgm:spPr/>
    </dgm:pt>
    <dgm:pt modelId="{4AE66957-D09B-47B2-8ED8-87EA58DEE6F0}" type="pres">
      <dgm:prSet presAssocID="{62E45B23-5161-4F92-9FDB-3E2FBC290B07}" presName="compNode" presStyleCnt="0"/>
      <dgm:spPr/>
    </dgm:pt>
    <dgm:pt modelId="{F09577CE-B449-4438-831F-6C95B68FA178}" type="pres">
      <dgm:prSet presAssocID="{62E45B23-5161-4F92-9FDB-3E2FBC290B07}" presName="noGeometry" presStyleCnt="0"/>
      <dgm:spPr/>
    </dgm:pt>
    <dgm:pt modelId="{B21043C6-8C9F-492E-8542-BF11F3B8565A}" type="pres">
      <dgm:prSet presAssocID="{62E45B23-5161-4F92-9FDB-3E2FBC290B07}" presName="childTextVisible" presStyleLbl="bgAccFollowNode1" presStyleIdx="3" presStyleCnt="4" custScaleX="102659" custScaleY="73568" custLinFactX="-99411" custLinFactNeighborX="-100000" custLinFactNeighborY="961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F3757-D860-4BBB-BDCB-6FDCBFCCEA43}" type="pres">
      <dgm:prSet presAssocID="{62E45B23-5161-4F92-9FDB-3E2FBC290B07}" presName="childTextHidden" presStyleLbl="bgAccFollowNode1" presStyleIdx="3" presStyleCnt="4"/>
      <dgm:spPr/>
      <dgm:t>
        <a:bodyPr/>
        <a:lstStyle/>
        <a:p>
          <a:endParaRPr lang="en-US"/>
        </a:p>
      </dgm:t>
    </dgm:pt>
    <dgm:pt modelId="{2767B846-D77B-43C2-A9D2-384E96EF4338}" type="pres">
      <dgm:prSet presAssocID="{62E45B23-5161-4F92-9FDB-3E2FBC290B07}" presName="parentText" presStyleLbl="node1" presStyleIdx="3" presStyleCnt="4" custScaleX="115126" custScaleY="112431" custLinFactX="-200000" custLinFactY="69926" custLinFactNeighborX="-262730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E8A50C-CB3D-49BF-BE07-AE84B085FBAD}" srcId="{B340269E-3FA2-490A-8E1D-989D322C9E31}" destId="{ECAB806F-E355-43DC-8A75-6B9B98A64139}" srcOrd="0" destOrd="0" parTransId="{B00FD575-1947-49FA-BFA2-D1708F41B17D}" sibTransId="{1DFA2F6E-DE14-4CBE-9205-F1FE30460BB5}"/>
    <dgm:cxn modelId="{D34D9968-1B1F-412B-8978-62BE3D09E025}" type="presOf" srcId="{ECAB806F-E355-43DC-8A75-6B9B98A64139}" destId="{68FB7644-D052-47C2-B2F2-5BFC1AE7AA8D}" srcOrd="1" destOrd="0" presId="urn:microsoft.com/office/officeart/2005/8/layout/hProcess6"/>
    <dgm:cxn modelId="{3F0F1B22-16E3-4D22-9D8D-442F96ECBE30}" srcId="{CCEA3D6C-5CEE-4CF6-B402-1882AC8850CE}" destId="{1BDB71DB-BAF3-4C43-A7C3-6A7DDBC21AE2}" srcOrd="2" destOrd="0" parTransId="{0DC057CD-0DDD-408E-86BE-CAF9BA4536C9}" sibTransId="{6B404FD0-1BCE-413A-8EE0-871F14A20326}"/>
    <dgm:cxn modelId="{4DD8A9E7-6126-4312-9021-C81D3CB9573B}" type="presOf" srcId="{CCEA3D6C-5CEE-4CF6-B402-1882AC8850CE}" destId="{4C40DC0A-02FD-4D03-AC22-3A0C23ABB604}" srcOrd="0" destOrd="0" presId="urn:microsoft.com/office/officeart/2005/8/layout/hProcess6"/>
    <dgm:cxn modelId="{F64ECDE6-0781-4136-996A-C3DB12A044DF}" type="presOf" srcId="{1BDB71DB-BAF3-4C43-A7C3-6A7DDBC21AE2}" destId="{E70A3B6D-4B06-4BA6-91A7-EE421A313A5F}" srcOrd="0" destOrd="0" presId="urn:microsoft.com/office/officeart/2005/8/layout/hProcess6"/>
    <dgm:cxn modelId="{16B7871C-66BB-4416-94D7-7DF85A8F4105}" type="presOf" srcId="{62E45B23-5161-4F92-9FDB-3E2FBC290B07}" destId="{2767B846-D77B-43C2-A9D2-384E96EF4338}" srcOrd="0" destOrd="0" presId="urn:microsoft.com/office/officeart/2005/8/layout/hProcess6"/>
    <dgm:cxn modelId="{2E126ADC-6B75-424E-BD50-738CBFE7CAB6}" srcId="{CCEA3D6C-5CEE-4CF6-B402-1882AC8850CE}" destId="{62E45B23-5161-4F92-9FDB-3E2FBC290B07}" srcOrd="3" destOrd="0" parTransId="{E0034A59-203E-407E-B406-8AFC23736046}" sibTransId="{A8D2EEF9-2E67-491C-A2D4-051BA0E33E8B}"/>
    <dgm:cxn modelId="{7468053F-7767-4E8B-B83C-6B835C0AF226}" srcId="{62E45B23-5161-4F92-9FDB-3E2FBC290B07}" destId="{8F4D850B-B271-475A-BF43-64A7C7D59EBD}" srcOrd="0" destOrd="0" parTransId="{503E8391-C48F-41D4-A017-35DDD8705585}" sibTransId="{99DCFDFE-036B-4D10-A263-2D4DDE398EA3}"/>
    <dgm:cxn modelId="{E9C400EC-39EA-4CAC-AC35-9B30B16BAB0F}" type="presOf" srcId="{8F4D850B-B271-475A-BF43-64A7C7D59EBD}" destId="{FA4F3757-D860-4BBB-BDCB-6FDCBFCCEA43}" srcOrd="1" destOrd="0" presId="urn:microsoft.com/office/officeart/2005/8/layout/hProcess6"/>
    <dgm:cxn modelId="{815B70B3-A9BA-4608-9CFD-6B2739029FAB}" srcId="{CCEA3D6C-5CEE-4CF6-B402-1882AC8850CE}" destId="{03F4E3BE-9941-4AEB-91C4-1534A3734428}" srcOrd="0" destOrd="0" parTransId="{88748BB2-1448-4024-AD9E-7A70ACC52486}" sibTransId="{09356524-144E-43EB-9409-3457174ECB03}"/>
    <dgm:cxn modelId="{4505DDB1-9655-4754-9D9A-0993012EA8B0}" type="presOf" srcId="{5AE626AA-9AAC-4F97-B7E0-073AF41369B6}" destId="{3F122660-6C1B-41A2-9233-4A89D9D84841}" srcOrd="1" destOrd="0" presId="urn:microsoft.com/office/officeart/2005/8/layout/hProcess6"/>
    <dgm:cxn modelId="{6FA762B5-2ABD-4505-8CE0-88049E91EDEC}" type="presOf" srcId="{5AE626AA-9AAC-4F97-B7E0-073AF41369B6}" destId="{8A200B64-6A3E-40C1-B9AE-7DCAE4FBFB18}" srcOrd="0" destOrd="0" presId="urn:microsoft.com/office/officeart/2005/8/layout/hProcess6"/>
    <dgm:cxn modelId="{1DD88960-98FF-4CE8-9833-91D4C399E30F}" type="presOf" srcId="{8F4D850B-B271-475A-BF43-64A7C7D59EBD}" destId="{B21043C6-8C9F-492E-8542-BF11F3B8565A}" srcOrd="0" destOrd="0" presId="urn:microsoft.com/office/officeart/2005/8/layout/hProcess6"/>
    <dgm:cxn modelId="{F1864C18-E7C0-48EE-A9E6-163914DE713D}" type="presOf" srcId="{03F4E3BE-9941-4AEB-91C4-1534A3734428}" destId="{233E5C6C-407B-4556-BAB8-B7B56F9223D2}" srcOrd="0" destOrd="0" presId="urn:microsoft.com/office/officeart/2005/8/layout/hProcess6"/>
    <dgm:cxn modelId="{087F65AF-1865-4FEB-93F1-A4B3851BBFC5}" srcId="{CCEA3D6C-5CEE-4CF6-B402-1882AC8850CE}" destId="{B340269E-3FA2-490A-8E1D-989D322C9E31}" srcOrd="1" destOrd="0" parTransId="{B03DDDE2-5B77-4D36-A276-40967F85F2B9}" sibTransId="{56A1BBC4-2008-4DD3-A70B-14D0290815A6}"/>
    <dgm:cxn modelId="{90E16088-9B7B-4CC2-99A2-A7C39B1C167C}" type="presOf" srcId="{ECAB806F-E355-43DC-8A75-6B9B98A64139}" destId="{DA7365F7-C84D-487D-8732-9689DF595B82}" srcOrd="0" destOrd="0" presId="urn:microsoft.com/office/officeart/2005/8/layout/hProcess6"/>
    <dgm:cxn modelId="{E36EDA01-BE6F-433F-9DA6-BB86D239F098}" type="presOf" srcId="{B340269E-3FA2-490A-8E1D-989D322C9E31}" destId="{A237A4E2-994D-4A47-90CE-071EF95C7944}" srcOrd="0" destOrd="0" presId="urn:microsoft.com/office/officeart/2005/8/layout/hProcess6"/>
    <dgm:cxn modelId="{5CF2F681-89D6-4E4F-AB2A-C6F2BAEC6899}" srcId="{03F4E3BE-9941-4AEB-91C4-1534A3734428}" destId="{5AE626AA-9AAC-4F97-B7E0-073AF41369B6}" srcOrd="0" destOrd="0" parTransId="{873D0A50-607C-465E-AFAE-3B40A60AD1AC}" sibTransId="{B093754C-B846-43BA-AE34-ABE33A4F0A3A}"/>
    <dgm:cxn modelId="{103ED087-ABF8-4BF0-894E-806EB01ADCCF}" type="presParOf" srcId="{4C40DC0A-02FD-4D03-AC22-3A0C23ABB604}" destId="{B51080BF-D36E-477F-AE3B-B1A7CA0FA3D3}" srcOrd="0" destOrd="0" presId="urn:microsoft.com/office/officeart/2005/8/layout/hProcess6"/>
    <dgm:cxn modelId="{7BC14A4D-AB00-4B66-A67C-32E56FEA9B14}" type="presParOf" srcId="{B51080BF-D36E-477F-AE3B-B1A7CA0FA3D3}" destId="{FF245042-30FA-4591-8D1B-560F8317EEE1}" srcOrd="0" destOrd="0" presId="urn:microsoft.com/office/officeart/2005/8/layout/hProcess6"/>
    <dgm:cxn modelId="{A827780F-66BF-4AE6-9CA5-34BCAA701057}" type="presParOf" srcId="{B51080BF-D36E-477F-AE3B-B1A7CA0FA3D3}" destId="{8A200B64-6A3E-40C1-B9AE-7DCAE4FBFB18}" srcOrd="1" destOrd="0" presId="urn:microsoft.com/office/officeart/2005/8/layout/hProcess6"/>
    <dgm:cxn modelId="{E81913E6-08AB-4BA1-8735-AD8FB000AED9}" type="presParOf" srcId="{B51080BF-D36E-477F-AE3B-B1A7CA0FA3D3}" destId="{3F122660-6C1B-41A2-9233-4A89D9D84841}" srcOrd="2" destOrd="0" presId="urn:microsoft.com/office/officeart/2005/8/layout/hProcess6"/>
    <dgm:cxn modelId="{596F70EF-1F7F-4DF9-AC13-EF2E4F271F5D}" type="presParOf" srcId="{B51080BF-D36E-477F-AE3B-B1A7CA0FA3D3}" destId="{233E5C6C-407B-4556-BAB8-B7B56F9223D2}" srcOrd="3" destOrd="0" presId="urn:microsoft.com/office/officeart/2005/8/layout/hProcess6"/>
    <dgm:cxn modelId="{C003BD62-CEA7-4E38-A23E-C31829739441}" type="presParOf" srcId="{4C40DC0A-02FD-4D03-AC22-3A0C23ABB604}" destId="{C3330985-FD1D-4381-A054-BDB0DBED005B}" srcOrd="1" destOrd="0" presId="urn:microsoft.com/office/officeart/2005/8/layout/hProcess6"/>
    <dgm:cxn modelId="{88FC0F68-D978-4CA3-BE8F-CFF8957AAB5A}" type="presParOf" srcId="{4C40DC0A-02FD-4D03-AC22-3A0C23ABB604}" destId="{28AD0D87-7098-45F2-838D-D3B6ABA2C62D}" srcOrd="2" destOrd="0" presId="urn:microsoft.com/office/officeart/2005/8/layout/hProcess6"/>
    <dgm:cxn modelId="{7111CC20-2CD2-4161-9DC3-2C505E839316}" type="presParOf" srcId="{28AD0D87-7098-45F2-838D-D3B6ABA2C62D}" destId="{D695012E-D2C6-4C7A-BEEA-B1895B59B2D2}" srcOrd="0" destOrd="0" presId="urn:microsoft.com/office/officeart/2005/8/layout/hProcess6"/>
    <dgm:cxn modelId="{98799ADF-110B-43C5-864F-D9EC110FAABC}" type="presParOf" srcId="{28AD0D87-7098-45F2-838D-D3B6ABA2C62D}" destId="{DA7365F7-C84D-487D-8732-9689DF595B82}" srcOrd="1" destOrd="0" presId="urn:microsoft.com/office/officeart/2005/8/layout/hProcess6"/>
    <dgm:cxn modelId="{AD4730F6-6625-49EE-AB76-E89B8B641B26}" type="presParOf" srcId="{28AD0D87-7098-45F2-838D-D3B6ABA2C62D}" destId="{68FB7644-D052-47C2-B2F2-5BFC1AE7AA8D}" srcOrd="2" destOrd="0" presId="urn:microsoft.com/office/officeart/2005/8/layout/hProcess6"/>
    <dgm:cxn modelId="{51BE5851-1C90-422D-9DD3-B6FD2B3A715E}" type="presParOf" srcId="{28AD0D87-7098-45F2-838D-D3B6ABA2C62D}" destId="{A237A4E2-994D-4A47-90CE-071EF95C7944}" srcOrd="3" destOrd="0" presId="urn:microsoft.com/office/officeart/2005/8/layout/hProcess6"/>
    <dgm:cxn modelId="{0B85ED68-76D6-45B8-A87E-D8D9BAAB1E6F}" type="presParOf" srcId="{4C40DC0A-02FD-4D03-AC22-3A0C23ABB604}" destId="{CF273E76-FEED-4271-A519-6703B959F169}" srcOrd="3" destOrd="0" presId="urn:microsoft.com/office/officeart/2005/8/layout/hProcess6"/>
    <dgm:cxn modelId="{3C59B679-3B34-433F-A539-FA7CE6DF140B}" type="presParOf" srcId="{4C40DC0A-02FD-4D03-AC22-3A0C23ABB604}" destId="{0D78857B-458C-4694-ADDE-90697EB40250}" srcOrd="4" destOrd="0" presId="urn:microsoft.com/office/officeart/2005/8/layout/hProcess6"/>
    <dgm:cxn modelId="{B2042104-78AD-4017-9BD7-8E3F51E87C49}" type="presParOf" srcId="{0D78857B-458C-4694-ADDE-90697EB40250}" destId="{CEFE1618-CD6F-4970-82B8-A5731EC6F4BC}" srcOrd="0" destOrd="0" presId="urn:microsoft.com/office/officeart/2005/8/layout/hProcess6"/>
    <dgm:cxn modelId="{0D296489-8AD2-4087-AF7D-F04AA2E92CD1}" type="presParOf" srcId="{0D78857B-458C-4694-ADDE-90697EB40250}" destId="{A4B4AE0C-B50A-4119-A244-A448513D1768}" srcOrd="1" destOrd="0" presId="urn:microsoft.com/office/officeart/2005/8/layout/hProcess6"/>
    <dgm:cxn modelId="{B5E0482A-D050-434C-98F5-B8A22FA50048}" type="presParOf" srcId="{0D78857B-458C-4694-ADDE-90697EB40250}" destId="{81BD085A-FD3F-4800-8BE5-6EBF6E29DA48}" srcOrd="2" destOrd="0" presId="urn:microsoft.com/office/officeart/2005/8/layout/hProcess6"/>
    <dgm:cxn modelId="{2BB81BD5-1FCB-48A5-8790-F04A3CA06439}" type="presParOf" srcId="{0D78857B-458C-4694-ADDE-90697EB40250}" destId="{E70A3B6D-4B06-4BA6-91A7-EE421A313A5F}" srcOrd="3" destOrd="0" presId="urn:microsoft.com/office/officeart/2005/8/layout/hProcess6"/>
    <dgm:cxn modelId="{296971FA-5293-4DA9-9438-F3B2B5A33EF5}" type="presParOf" srcId="{4C40DC0A-02FD-4D03-AC22-3A0C23ABB604}" destId="{900B1FC5-AA9D-4DC3-A46C-1FE325F42BEB}" srcOrd="5" destOrd="0" presId="urn:microsoft.com/office/officeart/2005/8/layout/hProcess6"/>
    <dgm:cxn modelId="{8FD2AD61-D769-409C-BDB0-EB0459B6AC65}" type="presParOf" srcId="{4C40DC0A-02FD-4D03-AC22-3A0C23ABB604}" destId="{4AE66957-D09B-47B2-8ED8-87EA58DEE6F0}" srcOrd="6" destOrd="0" presId="urn:microsoft.com/office/officeart/2005/8/layout/hProcess6"/>
    <dgm:cxn modelId="{A864D01C-E851-44E0-A50D-5DBD1DC5341E}" type="presParOf" srcId="{4AE66957-D09B-47B2-8ED8-87EA58DEE6F0}" destId="{F09577CE-B449-4438-831F-6C95B68FA178}" srcOrd="0" destOrd="0" presId="urn:microsoft.com/office/officeart/2005/8/layout/hProcess6"/>
    <dgm:cxn modelId="{0940FA18-92DB-4BC3-B6CA-D24550CD2A19}" type="presParOf" srcId="{4AE66957-D09B-47B2-8ED8-87EA58DEE6F0}" destId="{B21043C6-8C9F-492E-8542-BF11F3B8565A}" srcOrd="1" destOrd="0" presId="urn:microsoft.com/office/officeart/2005/8/layout/hProcess6"/>
    <dgm:cxn modelId="{55F85153-401B-4576-8B3A-CBBEF2334765}" type="presParOf" srcId="{4AE66957-D09B-47B2-8ED8-87EA58DEE6F0}" destId="{FA4F3757-D860-4BBB-BDCB-6FDCBFCCEA43}" srcOrd="2" destOrd="0" presId="urn:microsoft.com/office/officeart/2005/8/layout/hProcess6"/>
    <dgm:cxn modelId="{9A066F22-5F3B-4C77-A4D7-56FECE35DC4D}" type="presParOf" srcId="{4AE66957-D09B-47B2-8ED8-87EA58DEE6F0}" destId="{2767B846-D77B-43C2-A9D2-384E96EF4338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6FEA0D8-EADC-45EE-83E9-0F2CFC578BF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D7FC576-CB19-419F-A753-F95C3D19B31E}">
      <dgm:prSet phldrT="[Text]"/>
      <dgm:spPr>
        <a:solidFill>
          <a:srgbClr val="00B0F0"/>
        </a:solidFill>
      </dgm:spPr>
      <dgm:t>
        <a:bodyPr/>
        <a:lstStyle/>
        <a:p>
          <a:r>
            <a:rPr lang="pt-BR" dirty="0" smtClean="0"/>
            <a:t>Projeto</a:t>
          </a:r>
          <a:endParaRPr lang="pt-BR" dirty="0"/>
        </a:p>
      </dgm:t>
    </dgm:pt>
    <dgm:pt modelId="{EAD44924-2EA5-472D-8E0D-85804EF1D574}" type="parTrans" cxnId="{D7948B76-72E8-4046-8897-EA57B312CFC9}">
      <dgm:prSet/>
      <dgm:spPr/>
      <dgm:t>
        <a:bodyPr/>
        <a:lstStyle/>
        <a:p>
          <a:endParaRPr lang="pt-BR"/>
        </a:p>
      </dgm:t>
    </dgm:pt>
    <dgm:pt modelId="{A4D51C5E-2AF8-4FD8-96BB-A37D3EEA1C2D}" type="sibTrans" cxnId="{D7948B76-72E8-4046-8897-EA57B312CFC9}">
      <dgm:prSet/>
      <dgm:spPr/>
      <dgm:t>
        <a:bodyPr/>
        <a:lstStyle/>
        <a:p>
          <a:endParaRPr lang="pt-BR"/>
        </a:p>
      </dgm:t>
    </dgm:pt>
    <dgm:pt modelId="{35ECC4E9-2993-4BBC-9707-B6C83F62EC66}">
      <dgm:prSet phldrT="[Text]"/>
      <dgm:spPr>
        <a:solidFill>
          <a:srgbClr val="FFC000"/>
        </a:solidFill>
      </dgm:spPr>
      <dgm:t>
        <a:bodyPr/>
        <a:lstStyle/>
        <a:p>
          <a:r>
            <a:rPr lang="pt-BR" dirty="0" smtClean="0"/>
            <a:t>Especificação de Fornecedores</a:t>
          </a:r>
          <a:endParaRPr lang="pt-BR" dirty="0"/>
        </a:p>
      </dgm:t>
    </dgm:pt>
    <dgm:pt modelId="{E4C05E1A-5D4F-42B5-A7A6-98039AF97163}" type="parTrans" cxnId="{E3F44869-7567-4663-AF8E-14DE3F0A0B17}">
      <dgm:prSet/>
      <dgm:spPr/>
      <dgm:t>
        <a:bodyPr/>
        <a:lstStyle/>
        <a:p>
          <a:endParaRPr lang="pt-BR"/>
        </a:p>
      </dgm:t>
    </dgm:pt>
    <dgm:pt modelId="{6AECD8DE-3314-4E26-AA79-701784E131D3}" type="sibTrans" cxnId="{E3F44869-7567-4663-AF8E-14DE3F0A0B17}">
      <dgm:prSet/>
      <dgm:spPr/>
      <dgm:t>
        <a:bodyPr/>
        <a:lstStyle/>
        <a:p>
          <a:endParaRPr lang="pt-BR"/>
        </a:p>
      </dgm:t>
    </dgm:pt>
    <dgm:pt modelId="{60F04947-FAF6-40FC-BA4D-5CF92848130B}">
      <dgm:prSet phldrT="[Text]"/>
      <dgm:spPr/>
      <dgm:t>
        <a:bodyPr/>
        <a:lstStyle/>
        <a:p>
          <a:r>
            <a:rPr lang="pt-BR" dirty="0" smtClean="0"/>
            <a:t>Construção</a:t>
          </a:r>
          <a:endParaRPr lang="pt-BR" dirty="0"/>
        </a:p>
      </dgm:t>
    </dgm:pt>
    <dgm:pt modelId="{A4B36061-227E-4C28-84C3-20F8F265D4F7}" type="parTrans" cxnId="{C5DAF170-673C-4618-BFDB-80324B66BCF5}">
      <dgm:prSet/>
      <dgm:spPr/>
      <dgm:t>
        <a:bodyPr/>
        <a:lstStyle/>
        <a:p>
          <a:endParaRPr lang="pt-BR"/>
        </a:p>
      </dgm:t>
    </dgm:pt>
    <dgm:pt modelId="{85321443-046B-4F07-BC52-E4C6F4FC2721}" type="sibTrans" cxnId="{C5DAF170-673C-4618-BFDB-80324B66BCF5}">
      <dgm:prSet/>
      <dgm:spPr/>
      <dgm:t>
        <a:bodyPr/>
        <a:lstStyle/>
        <a:p>
          <a:endParaRPr lang="pt-BR"/>
        </a:p>
      </dgm:t>
    </dgm:pt>
    <dgm:pt modelId="{C91A2675-DB99-4E49-AA8E-9386866C486A}">
      <dgm:prSet phldrT="[Text]"/>
      <dgm:spPr>
        <a:solidFill>
          <a:srgbClr val="0070C0"/>
        </a:solidFill>
      </dgm:spPr>
      <dgm:t>
        <a:bodyPr/>
        <a:lstStyle/>
        <a:p>
          <a:r>
            <a:rPr lang="pt-BR" dirty="0" smtClean="0"/>
            <a:t>Operação</a:t>
          </a:r>
          <a:endParaRPr lang="pt-BR" dirty="0"/>
        </a:p>
      </dgm:t>
    </dgm:pt>
    <dgm:pt modelId="{54FA9598-3C1B-4450-B858-9C703A756046}" type="parTrans" cxnId="{97F5F939-EF70-4208-9BDD-3FB21B86C102}">
      <dgm:prSet/>
      <dgm:spPr/>
      <dgm:t>
        <a:bodyPr/>
        <a:lstStyle/>
        <a:p>
          <a:endParaRPr lang="pt-BR"/>
        </a:p>
      </dgm:t>
    </dgm:pt>
    <dgm:pt modelId="{142E2507-7C63-47BA-81E3-7D9DAEBDB7D5}" type="sibTrans" cxnId="{97F5F939-EF70-4208-9BDD-3FB21B86C102}">
      <dgm:prSet/>
      <dgm:spPr/>
      <dgm:t>
        <a:bodyPr/>
        <a:lstStyle/>
        <a:p>
          <a:endParaRPr lang="pt-BR"/>
        </a:p>
      </dgm:t>
    </dgm:pt>
    <dgm:pt modelId="{55EFA6BC-25C0-41EF-851A-E8AAE4A01212}" type="pres">
      <dgm:prSet presAssocID="{A6FEA0D8-EADC-45EE-83E9-0F2CFC578BF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8CC2BFC-47F4-44DA-9020-2614A07A840B}" type="pres">
      <dgm:prSet presAssocID="{6D7FC576-CB19-419F-A753-F95C3D19B31E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DFC5AF-2716-458F-AB54-B0397A636CA3}" type="pres">
      <dgm:prSet presAssocID="{A4D51C5E-2AF8-4FD8-96BB-A37D3EEA1C2D}" presName="parTxOnlySpace" presStyleCnt="0"/>
      <dgm:spPr/>
    </dgm:pt>
    <dgm:pt modelId="{215C1947-1F01-433B-AFA7-8D61E5F149EA}" type="pres">
      <dgm:prSet presAssocID="{35ECC4E9-2993-4BBC-9707-B6C83F62EC6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7560A7B-2324-4C1E-97E4-ACC8543388A9}" type="pres">
      <dgm:prSet presAssocID="{6AECD8DE-3314-4E26-AA79-701784E131D3}" presName="parTxOnlySpace" presStyleCnt="0"/>
      <dgm:spPr/>
    </dgm:pt>
    <dgm:pt modelId="{D9878430-410B-4057-BDBF-4914141B70FE}" type="pres">
      <dgm:prSet presAssocID="{60F04947-FAF6-40FC-BA4D-5CF92848130B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8A630F0-B5FF-46ED-A1FD-44CCDCD63E48}" type="pres">
      <dgm:prSet presAssocID="{85321443-046B-4F07-BC52-E4C6F4FC2721}" presName="parTxOnlySpace" presStyleCnt="0"/>
      <dgm:spPr/>
    </dgm:pt>
    <dgm:pt modelId="{937DB3FF-0F3B-4E4A-834E-0AB08C2BEF10}" type="pres">
      <dgm:prSet presAssocID="{C91A2675-DB99-4E49-AA8E-9386866C486A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9125809-C0B8-4261-9EBA-BFB04E4BE572}" type="presOf" srcId="{60F04947-FAF6-40FC-BA4D-5CF92848130B}" destId="{D9878430-410B-4057-BDBF-4914141B70FE}" srcOrd="0" destOrd="0" presId="urn:microsoft.com/office/officeart/2005/8/layout/chevron1"/>
    <dgm:cxn modelId="{2554187C-C242-4701-90CF-C4858A1F29C6}" type="presOf" srcId="{C91A2675-DB99-4E49-AA8E-9386866C486A}" destId="{937DB3FF-0F3B-4E4A-834E-0AB08C2BEF10}" srcOrd="0" destOrd="0" presId="urn:microsoft.com/office/officeart/2005/8/layout/chevron1"/>
    <dgm:cxn modelId="{76ED4A5C-5750-4F24-BAEA-3067B817C699}" type="presOf" srcId="{A6FEA0D8-EADC-45EE-83E9-0F2CFC578BFB}" destId="{55EFA6BC-25C0-41EF-851A-E8AAE4A01212}" srcOrd="0" destOrd="0" presId="urn:microsoft.com/office/officeart/2005/8/layout/chevron1"/>
    <dgm:cxn modelId="{E3F44869-7567-4663-AF8E-14DE3F0A0B17}" srcId="{A6FEA0D8-EADC-45EE-83E9-0F2CFC578BFB}" destId="{35ECC4E9-2993-4BBC-9707-B6C83F62EC66}" srcOrd="1" destOrd="0" parTransId="{E4C05E1A-5D4F-42B5-A7A6-98039AF97163}" sibTransId="{6AECD8DE-3314-4E26-AA79-701784E131D3}"/>
    <dgm:cxn modelId="{C5DAF170-673C-4618-BFDB-80324B66BCF5}" srcId="{A6FEA0D8-EADC-45EE-83E9-0F2CFC578BFB}" destId="{60F04947-FAF6-40FC-BA4D-5CF92848130B}" srcOrd="2" destOrd="0" parTransId="{A4B36061-227E-4C28-84C3-20F8F265D4F7}" sibTransId="{85321443-046B-4F07-BC52-E4C6F4FC2721}"/>
    <dgm:cxn modelId="{78B4C24D-BECF-410A-9C12-FD81DC4A1AD2}" type="presOf" srcId="{6D7FC576-CB19-419F-A753-F95C3D19B31E}" destId="{28CC2BFC-47F4-44DA-9020-2614A07A840B}" srcOrd="0" destOrd="0" presId="urn:microsoft.com/office/officeart/2005/8/layout/chevron1"/>
    <dgm:cxn modelId="{97F5F939-EF70-4208-9BDD-3FB21B86C102}" srcId="{A6FEA0D8-EADC-45EE-83E9-0F2CFC578BFB}" destId="{C91A2675-DB99-4E49-AA8E-9386866C486A}" srcOrd="3" destOrd="0" parTransId="{54FA9598-3C1B-4450-B858-9C703A756046}" sibTransId="{142E2507-7C63-47BA-81E3-7D9DAEBDB7D5}"/>
    <dgm:cxn modelId="{46ADB484-6B43-4AC4-9D54-255F21CCAAD7}" type="presOf" srcId="{35ECC4E9-2993-4BBC-9707-B6C83F62EC66}" destId="{215C1947-1F01-433B-AFA7-8D61E5F149EA}" srcOrd="0" destOrd="0" presId="urn:microsoft.com/office/officeart/2005/8/layout/chevron1"/>
    <dgm:cxn modelId="{D7948B76-72E8-4046-8897-EA57B312CFC9}" srcId="{A6FEA0D8-EADC-45EE-83E9-0F2CFC578BFB}" destId="{6D7FC576-CB19-419F-A753-F95C3D19B31E}" srcOrd="0" destOrd="0" parTransId="{EAD44924-2EA5-472D-8E0D-85804EF1D574}" sibTransId="{A4D51C5E-2AF8-4FD8-96BB-A37D3EEA1C2D}"/>
    <dgm:cxn modelId="{259599B5-FC65-4278-8490-E268BAAFF3B4}" type="presParOf" srcId="{55EFA6BC-25C0-41EF-851A-E8AAE4A01212}" destId="{28CC2BFC-47F4-44DA-9020-2614A07A840B}" srcOrd="0" destOrd="0" presId="urn:microsoft.com/office/officeart/2005/8/layout/chevron1"/>
    <dgm:cxn modelId="{295E7437-C09B-4811-9103-28FFA71A0B94}" type="presParOf" srcId="{55EFA6BC-25C0-41EF-851A-E8AAE4A01212}" destId="{ABDFC5AF-2716-458F-AB54-B0397A636CA3}" srcOrd="1" destOrd="0" presId="urn:microsoft.com/office/officeart/2005/8/layout/chevron1"/>
    <dgm:cxn modelId="{C24C9EC5-27E5-4FA5-AF53-BAE240A7EECB}" type="presParOf" srcId="{55EFA6BC-25C0-41EF-851A-E8AAE4A01212}" destId="{215C1947-1F01-433B-AFA7-8D61E5F149EA}" srcOrd="2" destOrd="0" presId="urn:microsoft.com/office/officeart/2005/8/layout/chevron1"/>
    <dgm:cxn modelId="{5D1780FA-D86A-4D09-9EB6-4AFC2FBAFA7C}" type="presParOf" srcId="{55EFA6BC-25C0-41EF-851A-E8AAE4A01212}" destId="{97560A7B-2324-4C1E-97E4-ACC8543388A9}" srcOrd="3" destOrd="0" presId="urn:microsoft.com/office/officeart/2005/8/layout/chevron1"/>
    <dgm:cxn modelId="{7520FC16-ECA6-4DCD-8C22-110772D2E146}" type="presParOf" srcId="{55EFA6BC-25C0-41EF-851A-E8AAE4A01212}" destId="{D9878430-410B-4057-BDBF-4914141B70FE}" srcOrd="4" destOrd="0" presId="urn:microsoft.com/office/officeart/2005/8/layout/chevron1"/>
    <dgm:cxn modelId="{69193405-6CE3-49E5-B6C3-E83F8F7521C1}" type="presParOf" srcId="{55EFA6BC-25C0-41EF-851A-E8AAE4A01212}" destId="{98A630F0-B5FF-46ED-A1FD-44CCDCD63E48}" srcOrd="5" destOrd="0" presId="urn:microsoft.com/office/officeart/2005/8/layout/chevron1"/>
    <dgm:cxn modelId="{99E6EF67-E927-405A-AD5E-DE131A63C70F}" type="presParOf" srcId="{55EFA6BC-25C0-41EF-851A-E8AAE4A01212}" destId="{937DB3FF-0F3B-4E4A-834E-0AB08C2BEF10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CEA3D6C-5CEE-4CF6-B402-1882AC8850CE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3F4E3BE-9941-4AEB-91C4-1534A3734428}">
      <dgm:prSet phldrT="[Texto]" custT="1"/>
      <dgm:spPr>
        <a:solidFill>
          <a:schemeClr val="bg2">
            <a:lumMod val="75000"/>
          </a:schemeClr>
        </a:solidFill>
        <a:ln>
          <a:noFill/>
        </a:ln>
      </dgm:spPr>
      <dgm:t>
        <a:bodyPr/>
        <a:lstStyle/>
        <a:p>
          <a:r>
            <a:rPr lang="pt-BR" sz="1000" dirty="0">
              <a:solidFill>
                <a:srgbClr val="002060"/>
              </a:solidFill>
            </a:rPr>
            <a:t>Água Servida</a:t>
          </a:r>
        </a:p>
      </dgm:t>
    </dgm:pt>
    <dgm:pt modelId="{88748BB2-1448-4024-AD9E-7A70ACC52486}" type="parTrans" cxnId="{815B70B3-A9BA-4608-9CFD-6B2739029FA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09356524-144E-43EB-9409-3457174ECB03}" type="sibTrans" cxnId="{815B70B3-A9BA-4608-9CFD-6B2739029FA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5AE626AA-9AAC-4F97-B7E0-073AF41369B6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l"/>
          <a:r>
            <a:rPr lang="pt-BR" sz="1000" dirty="0">
              <a:solidFill>
                <a:srgbClr val="002060"/>
              </a:solidFill>
            </a:rPr>
            <a:t>Caixa de   regularização</a:t>
          </a:r>
        </a:p>
      </dgm:t>
    </dgm:pt>
    <dgm:pt modelId="{873D0A50-607C-465E-AFAE-3B40A60AD1AC}" type="parTrans" cxnId="{5CF2F681-89D6-4E4F-AB2A-C6F2BAEC6899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B093754C-B846-43BA-AE34-ABE33A4F0A3A}" type="sibTrans" cxnId="{5CF2F681-89D6-4E4F-AB2A-C6F2BAEC6899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B3862CF-E9F2-4A75-8DE7-61BC264816FC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just"/>
          <a:r>
            <a:rPr lang="pt-BR" sz="1000" dirty="0">
              <a:solidFill>
                <a:srgbClr val="002060"/>
              </a:solidFill>
            </a:rPr>
            <a:t>Bombeamento</a:t>
          </a:r>
        </a:p>
      </dgm:t>
    </dgm:pt>
    <dgm:pt modelId="{9DBD4779-784F-4DB2-8F36-A59404FABD33}" type="parTrans" cxnId="{38B4A5EE-9080-4096-9B77-ACB708ADE08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07A4381-1D02-409F-BB55-06EA9375ABD0}" type="sibTrans" cxnId="{38B4A5EE-9080-4096-9B77-ACB708ADE08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B340269E-3FA2-490A-8E1D-989D322C9E31}">
      <dgm:prSet phldrT="[Texto]" custT="1"/>
      <dgm:spPr>
        <a:solidFill>
          <a:srgbClr val="00B050"/>
        </a:solidFill>
        <a:ln>
          <a:noFill/>
        </a:ln>
      </dgm:spPr>
      <dgm:t>
        <a:bodyPr/>
        <a:lstStyle/>
        <a:p>
          <a:r>
            <a:rPr lang="pt-BR" sz="900" dirty="0" err="1">
              <a:solidFill>
                <a:srgbClr val="002060"/>
              </a:solidFill>
            </a:rPr>
            <a:t>bio</a:t>
          </a:r>
          <a:r>
            <a:rPr lang="pt-BR" sz="900" dirty="0">
              <a:solidFill>
                <a:srgbClr val="002060"/>
              </a:solidFill>
            </a:rPr>
            <a:t> tratamento</a:t>
          </a:r>
        </a:p>
      </dgm:t>
    </dgm:pt>
    <dgm:pt modelId="{B03DDDE2-5B77-4D36-A276-40967F85F2B9}" type="parTrans" cxnId="{087F65AF-1865-4FEB-93F1-A4B3851BBFC5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56A1BBC4-2008-4DD3-A70B-14D0290815A6}" type="sibTrans" cxnId="{087F65AF-1865-4FEB-93F1-A4B3851BBFC5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ECAB806F-E355-43DC-8A75-6B9B98A64139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pt-BR" dirty="0">
              <a:solidFill>
                <a:srgbClr val="002060"/>
              </a:solidFill>
            </a:rPr>
            <a:t>.</a:t>
          </a:r>
        </a:p>
      </dgm:t>
    </dgm:pt>
    <dgm:pt modelId="{B00FD575-1947-49FA-BFA2-D1708F41B17D}" type="parTrans" cxnId="{11E8A50C-CB3D-49BF-BE07-AE84B085FBAD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DFA2F6E-DE14-4CBE-9205-F1FE30460BB5}" type="sibTrans" cxnId="{11E8A50C-CB3D-49BF-BE07-AE84B085FBAD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BDB71DB-BAF3-4C43-A7C3-6A7DDBC21AE2}">
      <dgm:prSet phldrT="[Texto]"/>
      <dgm:spPr>
        <a:solidFill>
          <a:srgbClr val="7030A0"/>
        </a:solidFill>
        <a:ln>
          <a:noFill/>
        </a:ln>
      </dgm:spPr>
      <dgm:t>
        <a:bodyPr/>
        <a:lstStyle/>
        <a:p>
          <a:r>
            <a:rPr lang="pt-BR" dirty="0">
              <a:solidFill>
                <a:schemeClr val="bg1"/>
              </a:solidFill>
            </a:rPr>
            <a:t>UV</a:t>
          </a:r>
        </a:p>
      </dgm:t>
    </dgm:pt>
    <dgm:pt modelId="{0DC057CD-0DDD-408E-86BE-CAF9BA4536C9}" type="parTrans" cxnId="{3F0F1B22-16E3-4D22-9D8D-442F96ECBE3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6B404FD0-1BCE-413A-8EE0-871F14A20326}" type="sibTrans" cxnId="{3F0F1B22-16E3-4D22-9D8D-442F96ECBE3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62E45B23-5161-4F92-9FDB-3E2FBC290B07}">
      <dgm:prSet phldrT="[Texto]"/>
      <dgm:spPr>
        <a:solidFill>
          <a:srgbClr val="00B0F0"/>
        </a:solidFill>
        <a:ln>
          <a:solidFill>
            <a:srgbClr val="92D050"/>
          </a:solidFill>
        </a:ln>
      </dgm:spPr>
      <dgm:t>
        <a:bodyPr/>
        <a:lstStyle/>
        <a:p>
          <a:endParaRPr lang="pt-BR" dirty="0">
            <a:solidFill>
              <a:srgbClr val="002060"/>
            </a:solidFill>
          </a:endParaRPr>
        </a:p>
      </dgm:t>
    </dgm:pt>
    <dgm:pt modelId="{E0034A59-203E-407E-B406-8AFC23736046}" type="parTrans" cxnId="{2E126ADC-6B75-424E-BD50-738CBFE7CAB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A8D2EEF9-2E67-491C-A2D4-051BA0E33E8B}" type="sibTrans" cxnId="{2E126ADC-6B75-424E-BD50-738CBFE7CAB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8F4D850B-B271-475A-BF43-64A7C7D59EBD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ctr"/>
          <a:r>
            <a:rPr lang="pt-BR" sz="1000" dirty="0">
              <a:solidFill>
                <a:srgbClr val="002060"/>
              </a:solidFill>
            </a:rPr>
            <a:t>     Água de reúso</a:t>
          </a:r>
        </a:p>
      </dgm:t>
    </dgm:pt>
    <dgm:pt modelId="{503E8391-C48F-41D4-A017-35DDD8705585}" type="parTrans" cxnId="{7468053F-7767-4E8B-B83C-6B835C0AF22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99DCFDFE-036B-4D10-A263-2D4DDE398EA3}" type="sibTrans" cxnId="{7468053F-7767-4E8B-B83C-6B835C0AF22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4C40DC0A-02FD-4D03-AC22-3A0C23ABB604}" type="pres">
      <dgm:prSet presAssocID="{CCEA3D6C-5CEE-4CF6-B402-1882AC8850C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1080BF-D36E-477F-AE3B-B1A7CA0FA3D3}" type="pres">
      <dgm:prSet presAssocID="{03F4E3BE-9941-4AEB-91C4-1534A3734428}" presName="compNode" presStyleCnt="0"/>
      <dgm:spPr/>
    </dgm:pt>
    <dgm:pt modelId="{FF245042-30FA-4591-8D1B-560F8317EEE1}" type="pres">
      <dgm:prSet presAssocID="{03F4E3BE-9941-4AEB-91C4-1534A3734428}" presName="noGeometry" presStyleCnt="0"/>
      <dgm:spPr/>
    </dgm:pt>
    <dgm:pt modelId="{8A200B64-6A3E-40C1-B9AE-7DCAE4FBFB18}" type="pres">
      <dgm:prSet presAssocID="{03F4E3BE-9941-4AEB-91C4-1534A3734428}" presName="childTextVisible" presStyleLbl="bgAccFollowNode1" presStyleIdx="0" presStyleCnt="4" custScaleX="142387" custLinFactNeighborX="7063" custLinFactNeighborY="13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122660-6C1B-41A2-9233-4A89D9D84841}" type="pres">
      <dgm:prSet presAssocID="{03F4E3BE-9941-4AEB-91C4-1534A3734428}" presName="childTextHidden" presStyleLbl="bgAccFollowNode1" presStyleIdx="0" presStyleCnt="4"/>
      <dgm:spPr/>
      <dgm:t>
        <a:bodyPr/>
        <a:lstStyle/>
        <a:p>
          <a:endParaRPr lang="en-US"/>
        </a:p>
      </dgm:t>
    </dgm:pt>
    <dgm:pt modelId="{233E5C6C-407B-4556-BAB8-B7B56F9223D2}" type="pres">
      <dgm:prSet presAssocID="{03F4E3BE-9941-4AEB-91C4-1534A3734428}" presName="parentText" presStyleLbl="node1" presStyleIdx="0" presStyleCnt="4" custLinFactNeighborX="-165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330985-FD1D-4381-A054-BDB0DBED005B}" type="pres">
      <dgm:prSet presAssocID="{03F4E3BE-9941-4AEB-91C4-1534A3734428}" presName="aSpace" presStyleCnt="0"/>
      <dgm:spPr/>
    </dgm:pt>
    <dgm:pt modelId="{28AD0D87-7098-45F2-838D-D3B6ABA2C62D}" type="pres">
      <dgm:prSet presAssocID="{B340269E-3FA2-490A-8E1D-989D322C9E31}" presName="compNode" presStyleCnt="0"/>
      <dgm:spPr/>
    </dgm:pt>
    <dgm:pt modelId="{D695012E-D2C6-4C7A-BEEA-B1895B59B2D2}" type="pres">
      <dgm:prSet presAssocID="{B340269E-3FA2-490A-8E1D-989D322C9E31}" presName="noGeometry" presStyleCnt="0"/>
      <dgm:spPr/>
    </dgm:pt>
    <dgm:pt modelId="{DA7365F7-C84D-487D-8732-9689DF595B82}" type="pres">
      <dgm:prSet presAssocID="{B340269E-3FA2-490A-8E1D-989D322C9E31}" presName="childTextVisible" presStyleLbl="bgAccFollowNode1" presStyleIdx="1" presStyleCnt="4" custLinFactNeighborX="19238" custLinFactNeighborY="-4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FB7644-D052-47C2-B2F2-5BFC1AE7AA8D}" type="pres">
      <dgm:prSet presAssocID="{B340269E-3FA2-490A-8E1D-989D322C9E31}" presName="childTextHidden" presStyleLbl="bgAccFollowNode1" presStyleIdx="1" presStyleCnt="4"/>
      <dgm:spPr/>
      <dgm:t>
        <a:bodyPr/>
        <a:lstStyle/>
        <a:p>
          <a:endParaRPr lang="en-US"/>
        </a:p>
      </dgm:t>
    </dgm:pt>
    <dgm:pt modelId="{A237A4E2-994D-4A47-90CE-071EF95C7944}" type="pres">
      <dgm:prSet presAssocID="{B340269E-3FA2-490A-8E1D-989D322C9E31}" presName="parentText" presStyleLbl="node1" presStyleIdx="1" presStyleCnt="4" custScaleX="120343" custScaleY="10434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273E76-FEED-4271-A519-6703B959F169}" type="pres">
      <dgm:prSet presAssocID="{B340269E-3FA2-490A-8E1D-989D322C9E31}" presName="aSpace" presStyleCnt="0"/>
      <dgm:spPr/>
    </dgm:pt>
    <dgm:pt modelId="{0D78857B-458C-4694-ADDE-90697EB40250}" type="pres">
      <dgm:prSet presAssocID="{1BDB71DB-BAF3-4C43-A7C3-6A7DDBC21AE2}" presName="compNode" presStyleCnt="0"/>
      <dgm:spPr/>
    </dgm:pt>
    <dgm:pt modelId="{CEFE1618-CD6F-4970-82B8-A5731EC6F4BC}" type="pres">
      <dgm:prSet presAssocID="{1BDB71DB-BAF3-4C43-A7C3-6A7DDBC21AE2}" presName="noGeometry" presStyleCnt="0"/>
      <dgm:spPr/>
    </dgm:pt>
    <dgm:pt modelId="{A4B4AE0C-B50A-4119-A244-A448513D1768}" type="pres">
      <dgm:prSet presAssocID="{1BDB71DB-BAF3-4C43-A7C3-6A7DDBC21AE2}" presName="childTextVisible" presStyleLbl="bgAccFollowNode1" presStyleIdx="2" presStyleCnt="4" custScaleX="117894" custLinFactNeighborX="9796" custLinFactNeighborY="47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2060">
              <a:alpha val="90000"/>
            </a:srgbClr>
          </a:solidFill>
        </a:ln>
      </dgm:spPr>
    </dgm:pt>
    <dgm:pt modelId="{81BD085A-FD3F-4800-8BE5-6EBF6E29DA48}" type="pres">
      <dgm:prSet presAssocID="{1BDB71DB-BAF3-4C43-A7C3-6A7DDBC21AE2}" presName="childTextHidden" presStyleLbl="bgAccFollowNode1" presStyleIdx="2" presStyleCnt="4"/>
      <dgm:spPr/>
    </dgm:pt>
    <dgm:pt modelId="{E70A3B6D-4B06-4BA6-91A7-EE421A313A5F}" type="pres">
      <dgm:prSet presAssocID="{1BDB71DB-BAF3-4C43-A7C3-6A7DDBC21AE2}" presName="parentText" presStyleLbl="node1" presStyleIdx="2" presStyleCnt="4" custLinFactNeighborX="1745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0B1FC5-AA9D-4DC3-A46C-1FE325F42BEB}" type="pres">
      <dgm:prSet presAssocID="{1BDB71DB-BAF3-4C43-A7C3-6A7DDBC21AE2}" presName="aSpace" presStyleCnt="0"/>
      <dgm:spPr/>
    </dgm:pt>
    <dgm:pt modelId="{4AE66957-D09B-47B2-8ED8-87EA58DEE6F0}" type="pres">
      <dgm:prSet presAssocID="{62E45B23-5161-4F92-9FDB-3E2FBC290B07}" presName="compNode" presStyleCnt="0"/>
      <dgm:spPr/>
    </dgm:pt>
    <dgm:pt modelId="{F09577CE-B449-4438-831F-6C95B68FA178}" type="pres">
      <dgm:prSet presAssocID="{62E45B23-5161-4F92-9FDB-3E2FBC290B07}" presName="noGeometry" presStyleCnt="0"/>
      <dgm:spPr/>
    </dgm:pt>
    <dgm:pt modelId="{B21043C6-8C9F-492E-8542-BF11F3B8565A}" type="pres">
      <dgm:prSet presAssocID="{62E45B23-5161-4F92-9FDB-3E2FBC290B07}" presName="childTextVisible" presStyleLbl="bgAccFollowNode1" presStyleIdx="3" presStyleCnt="4" custScaleX="1141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F3757-D860-4BBB-BDCB-6FDCBFCCEA43}" type="pres">
      <dgm:prSet presAssocID="{62E45B23-5161-4F92-9FDB-3E2FBC290B07}" presName="childTextHidden" presStyleLbl="bgAccFollowNode1" presStyleIdx="3" presStyleCnt="4"/>
      <dgm:spPr/>
      <dgm:t>
        <a:bodyPr/>
        <a:lstStyle/>
        <a:p>
          <a:endParaRPr lang="en-US"/>
        </a:p>
      </dgm:t>
    </dgm:pt>
    <dgm:pt modelId="{2767B846-D77B-43C2-A9D2-384E96EF4338}" type="pres">
      <dgm:prSet presAssocID="{62E45B23-5161-4F92-9FDB-3E2FBC290B07}" presName="parentText" presStyleLbl="node1" presStyleIdx="3" presStyleCnt="4" custScaleX="115126" custScaleY="112431" custLinFactNeighborX="2597" custLinFactNeighborY="115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E8A50C-CB3D-49BF-BE07-AE84B085FBAD}" srcId="{B340269E-3FA2-490A-8E1D-989D322C9E31}" destId="{ECAB806F-E355-43DC-8A75-6B9B98A64139}" srcOrd="0" destOrd="0" parTransId="{B00FD575-1947-49FA-BFA2-D1708F41B17D}" sibTransId="{1DFA2F6E-DE14-4CBE-9205-F1FE30460BB5}"/>
    <dgm:cxn modelId="{5B7D6E6D-4CB0-49EC-9A14-27E8FEB19C7F}" type="presOf" srcId="{03F4E3BE-9941-4AEB-91C4-1534A3734428}" destId="{233E5C6C-407B-4556-BAB8-B7B56F9223D2}" srcOrd="0" destOrd="0" presId="urn:microsoft.com/office/officeart/2005/8/layout/hProcess6"/>
    <dgm:cxn modelId="{B709F5CB-17D3-47C1-8417-8FAE3EA614C0}" type="presOf" srcId="{ECAB806F-E355-43DC-8A75-6B9B98A64139}" destId="{DA7365F7-C84D-487D-8732-9689DF595B82}" srcOrd="0" destOrd="0" presId="urn:microsoft.com/office/officeart/2005/8/layout/hProcess6"/>
    <dgm:cxn modelId="{38B4A5EE-9080-4096-9B77-ACB708ADE080}" srcId="{03F4E3BE-9941-4AEB-91C4-1534A3734428}" destId="{1B3862CF-E9F2-4A75-8DE7-61BC264816FC}" srcOrd="1" destOrd="0" parTransId="{9DBD4779-784F-4DB2-8F36-A59404FABD33}" sibTransId="{107A4381-1D02-409F-BB55-06EA9375ABD0}"/>
    <dgm:cxn modelId="{3F0F1B22-16E3-4D22-9D8D-442F96ECBE30}" srcId="{CCEA3D6C-5CEE-4CF6-B402-1882AC8850CE}" destId="{1BDB71DB-BAF3-4C43-A7C3-6A7DDBC21AE2}" srcOrd="2" destOrd="0" parTransId="{0DC057CD-0DDD-408E-86BE-CAF9BA4536C9}" sibTransId="{6B404FD0-1BCE-413A-8EE0-871F14A20326}"/>
    <dgm:cxn modelId="{D0746173-98D8-4AA2-A17A-DF2057AB63F9}" type="presOf" srcId="{5AE626AA-9AAC-4F97-B7E0-073AF41369B6}" destId="{8A200B64-6A3E-40C1-B9AE-7DCAE4FBFB18}" srcOrd="0" destOrd="0" presId="urn:microsoft.com/office/officeart/2005/8/layout/hProcess6"/>
    <dgm:cxn modelId="{2E126ADC-6B75-424E-BD50-738CBFE7CAB6}" srcId="{CCEA3D6C-5CEE-4CF6-B402-1882AC8850CE}" destId="{62E45B23-5161-4F92-9FDB-3E2FBC290B07}" srcOrd="3" destOrd="0" parTransId="{E0034A59-203E-407E-B406-8AFC23736046}" sibTransId="{A8D2EEF9-2E67-491C-A2D4-051BA0E33E8B}"/>
    <dgm:cxn modelId="{7468053F-7767-4E8B-B83C-6B835C0AF226}" srcId="{62E45B23-5161-4F92-9FDB-3E2FBC290B07}" destId="{8F4D850B-B271-475A-BF43-64A7C7D59EBD}" srcOrd="0" destOrd="0" parTransId="{503E8391-C48F-41D4-A017-35DDD8705585}" sibTransId="{99DCFDFE-036B-4D10-A263-2D4DDE398EA3}"/>
    <dgm:cxn modelId="{1D452023-7361-4C03-911B-A80F78E92D78}" type="presOf" srcId="{1BDB71DB-BAF3-4C43-A7C3-6A7DDBC21AE2}" destId="{E70A3B6D-4B06-4BA6-91A7-EE421A313A5F}" srcOrd="0" destOrd="0" presId="urn:microsoft.com/office/officeart/2005/8/layout/hProcess6"/>
    <dgm:cxn modelId="{FF71FA27-79A9-404D-A2AE-62F2100D76ED}" type="presOf" srcId="{ECAB806F-E355-43DC-8A75-6B9B98A64139}" destId="{68FB7644-D052-47C2-B2F2-5BFC1AE7AA8D}" srcOrd="1" destOrd="0" presId="urn:microsoft.com/office/officeart/2005/8/layout/hProcess6"/>
    <dgm:cxn modelId="{76E881A3-0985-4E90-BEEB-83327B5EDE09}" type="presOf" srcId="{1B3862CF-E9F2-4A75-8DE7-61BC264816FC}" destId="{3F122660-6C1B-41A2-9233-4A89D9D84841}" srcOrd="1" destOrd="1" presId="urn:microsoft.com/office/officeart/2005/8/layout/hProcess6"/>
    <dgm:cxn modelId="{815B70B3-A9BA-4608-9CFD-6B2739029FAB}" srcId="{CCEA3D6C-5CEE-4CF6-B402-1882AC8850CE}" destId="{03F4E3BE-9941-4AEB-91C4-1534A3734428}" srcOrd="0" destOrd="0" parTransId="{88748BB2-1448-4024-AD9E-7A70ACC52486}" sibTransId="{09356524-144E-43EB-9409-3457174ECB03}"/>
    <dgm:cxn modelId="{1B7D26F4-21BB-497F-874E-961E246AD4B6}" type="presOf" srcId="{1B3862CF-E9F2-4A75-8DE7-61BC264816FC}" destId="{8A200B64-6A3E-40C1-B9AE-7DCAE4FBFB18}" srcOrd="0" destOrd="1" presId="urn:microsoft.com/office/officeart/2005/8/layout/hProcess6"/>
    <dgm:cxn modelId="{2862651C-7EA9-40AA-B07A-F7D6E435901C}" type="presOf" srcId="{8F4D850B-B271-475A-BF43-64A7C7D59EBD}" destId="{B21043C6-8C9F-492E-8542-BF11F3B8565A}" srcOrd="0" destOrd="0" presId="urn:microsoft.com/office/officeart/2005/8/layout/hProcess6"/>
    <dgm:cxn modelId="{0253764E-7E0D-4231-933B-5D95DD17190F}" type="presOf" srcId="{8F4D850B-B271-475A-BF43-64A7C7D59EBD}" destId="{FA4F3757-D860-4BBB-BDCB-6FDCBFCCEA43}" srcOrd="1" destOrd="0" presId="urn:microsoft.com/office/officeart/2005/8/layout/hProcess6"/>
    <dgm:cxn modelId="{D09194CE-7C37-41E5-95EF-53E33F5A1A8C}" type="presOf" srcId="{B340269E-3FA2-490A-8E1D-989D322C9E31}" destId="{A237A4E2-994D-4A47-90CE-071EF95C7944}" srcOrd="0" destOrd="0" presId="urn:microsoft.com/office/officeart/2005/8/layout/hProcess6"/>
    <dgm:cxn modelId="{087F65AF-1865-4FEB-93F1-A4B3851BBFC5}" srcId="{CCEA3D6C-5CEE-4CF6-B402-1882AC8850CE}" destId="{B340269E-3FA2-490A-8E1D-989D322C9E31}" srcOrd="1" destOrd="0" parTransId="{B03DDDE2-5B77-4D36-A276-40967F85F2B9}" sibTransId="{56A1BBC4-2008-4DD3-A70B-14D0290815A6}"/>
    <dgm:cxn modelId="{B452DFAD-5036-4EFF-898C-5312E097CD61}" type="presOf" srcId="{CCEA3D6C-5CEE-4CF6-B402-1882AC8850CE}" destId="{4C40DC0A-02FD-4D03-AC22-3A0C23ABB604}" srcOrd="0" destOrd="0" presId="urn:microsoft.com/office/officeart/2005/8/layout/hProcess6"/>
    <dgm:cxn modelId="{C57224EE-7B54-4C8A-A20D-B74657BE8CA3}" type="presOf" srcId="{5AE626AA-9AAC-4F97-B7E0-073AF41369B6}" destId="{3F122660-6C1B-41A2-9233-4A89D9D84841}" srcOrd="1" destOrd="0" presId="urn:microsoft.com/office/officeart/2005/8/layout/hProcess6"/>
    <dgm:cxn modelId="{A54C74D2-86F1-4B17-8F82-AA58A3C2712B}" type="presOf" srcId="{62E45B23-5161-4F92-9FDB-3E2FBC290B07}" destId="{2767B846-D77B-43C2-A9D2-384E96EF4338}" srcOrd="0" destOrd="0" presId="urn:microsoft.com/office/officeart/2005/8/layout/hProcess6"/>
    <dgm:cxn modelId="{5CF2F681-89D6-4E4F-AB2A-C6F2BAEC6899}" srcId="{03F4E3BE-9941-4AEB-91C4-1534A3734428}" destId="{5AE626AA-9AAC-4F97-B7E0-073AF41369B6}" srcOrd="0" destOrd="0" parTransId="{873D0A50-607C-465E-AFAE-3B40A60AD1AC}" sibTransId="{B093754C-B846-43BA-AE34-ABE33A4F0A3A}"/>
    <dgm:cxn modelId="{57CA582D-42AA-498A-AFC5-D7D141C9B7BA}" type="presParOf" srcId="{4C40DC0A-02FD-4D03-AC22-3A0C23ABB604}" destId="{B51080BF-D36E-477F-AE3B-B1A7CA0FA3D3}" srcOrd="0" destOrd="0" presId="urn:microsoft.com/office/officeart/2005/8/layout/hProcess6"/>
    <dgm:cxn modelId="{C440A387-A95F-43AE-A3E6-25D389F93B32}" type="presParOf" srcId="{B51080BF-D36E-477F-AE3B-B1A7CA0FA3D3}" destId="{FF245042-30FA-4591-8D1B-560F8317EEE1}" srcOrd="0" destOrd="0" presId="urn:microsoft.com/office/officeart/2005/8/layout/hProcess6"/>
    <dgm:cxn modelId="{08302700-8524-4B95-8F38-2C843E6FE6DA}" type="presParOf" srcId="{B51080BF-D36E-477F-AE3B-B1A7CA0FA3D3}" destId="{8A200B64-6A3E-40C1-B9AE-7DCAE4FBFB18}" srcOrd="1" destOrd="0" presId="urn:microsoft.com/office/officeart/2005/8/layout/hProcess6"/>
    <dgm:cxn modelId="{3DBC3128-9FCB-44B7-B059-411A6F1671E9}" type="presParOf" srcId="{B51080BF-D36E-477F-AE3B-B1A7CA0FA3D3}" destId="{3F122660-6C1B-41A2-9233-4A89D9D84841}" srcOrd="2" destOrd="0" presId="urn:microsoft.com/office/officeart/2005/8/layout/hProcess6"/>
    <dgm:cxn modelId="{E5DC5CEB-10D9-4858-A293-28027577835B}" type="presParOf" srcId="{B51080BF-D36E-477F-AE3B-B1A7CA0FA3D3}" destId="{233E5C6C-407B-4556-BAB8-B7B56F9223D2}" srcOrd="3" destOrd="0" presId="urn:microsoft.com/office/officeart/2005/8/layout/hProcess6"/>
    <dgm:cxn modelId="{681A066D-B9C8-47C1-B9E2-FAC74B4CD76A}" type="presParOf" srcId="{4C40DC0A-02FD-4D03-AC22-3A0C23ABB604}" destId="{C3330985-FD1D-4381-A054-BDB0DBED005B}" srcOrd="1" destOrd="0" presId="urn:microsoft.com/office/officeart/2005/8/layout/hProcess6"/>
    <dgm:cxn modelId="{0E92B6C6-9535-44BD-8139-7B22CB2256D9}" type="presParOf" srcId="{4C40DC0A-02FD-4D03-AC22-3A0C23ABB604}" destId="{28AD0D87-7098-45F2-838D-D3B6ABA2C62D}" srcOrd="2" destOrd="0" presId="urn:microsoft.com/office/officeart/2005/8/layout/hProcess6"/>
    <dgm:cxn modelId="{B76AB4F3-F076-430F-A128-4AD26BFA6D29}" type="presParOf" srcId="{28AD0D87-7098-45F2-838D-D3B6ABA2C62D}" destId="{D695012E-D2C6-4C7A-BEEA-B1895B59B2D2}" srcOrd="0" destOrd="0" presId="urn:microsoft.com/office/officeart/2005/8/layout/hProcess6"/>
    <dgm:cxn modelId="{95887ADD-F994-4353-A2F7-76948936618C}" type="presParOf" srcId="{28AD0D87-7098-45F2-838D-D3B6ABA2C62D}" destId="{DA7365F7-C84D-487D-8732-9689DF595B82}" srcOrd="1" destOrd="0" presId="urn:microsoft.com/office/officeart/2005/8/layout/hProcess6"/>
    <dgm:cxn modelId="{3B5DB636-BBDA-422F-8143-420FCCD63D9D}" type="presParOf" srcId="{28AD0D87-7098-45F2-838D-D3B6ABA2C62D}" destId="{68FB7644-D052-47C2-B2F2-5BFC1AE7AA8D}" srcOrd="2" destOrd="0" presId="urn:microsoft.com/office/officeart/2005/8/layout/hProcess6"/>
    <dgm:cxn modelId="{8B2E954B-298C-4E49-851E-7CE104C2E3BB}" type="presParOf" srcId="{28AD0D87-7098-45F2-838D-D3B6ABA2C62D}" destId="{A237A4E2-994D-4A47-90CE-071EF95C7944}" srcOrd="3" destOrd="0" presId="urn:microsoft.com/office/officeart/2005/8/layout/hProcess6"/>
    <dgm:cxn modelId="{2E4EF5B1-B7ED-406E-85D7-0261306D6C96}" type="presParOf" srcId="{4C40DC0A-02FD-4D03-AC22-3A0C23ABB604}" destId="{CF273E76-FEED-4271-A519-6703B959F169}" srcOrd="3" destOrd="0" presId="urn:microsoft.com/office/officeart/2005/8/layout/hProcess6"/>
    <dgm:cxn modelId="{9E86D03B-D760-42C6-955C-B2149D229244}" type="presParOf" srcId="{4C40DC0A-02FD-4D03-AC22-3A0C23ABB604}" destId="{0D78857B-458C-4694-ADDE-90697EB40250}" srcOrd="4" destOrd="0" presId="urn:microsoft.com/office/officeart/2005/8/layout/hProcess6"/>
    <dgm:cxn modelId="{8791B76D-E9CE-488A-8BFD-298936873EEC}" type="presParOf" srcId="{0D78857B-458C-4694-ADDE-90697EB40250}" destId="{CEFE1618-CD6F-4970-82B8-A5731EC6F4BC}" srcOrd="0" destOrd="0" presId="urn:microsoft.com/office/officeart/2005/8/layout/hProcess6"/>
    <dgm:cxn modelId="{6BDE5CFC-079F-4EB1-890A-C78368CD6331}" type="presParOf" srcId="{0D78857B-458C-4694-ADDE-90697EB40250}" destId="{A4B4AE0C-B50A-4119-A244-A448513D1768}" srcOrd="1" destOrd="0" presId="urn:microsoft.com/office/officeart/2005/8/layout/hProcess6"/>
    <dgm:cxn modelId="{A7E3A70D-A663-4813-80F6-C323BAA26399}" type="presParOf" srcId="{0D78857B-458C-4694-ADDE-90697EB40250}" destId="{81BD085A-FD3F-4800-8BE5-6EBF6E29DA48}" srcOrd="2" destOrd="0" presId="urn:microsoft.com/office/officeart/2005/8/layout/hProcess6"/>
    <dgm:cxn modelId="{EC5224D6-9530-4107-93FF-415832F1C3C3}" type="presParOf" srcId="{0D78857B-458C-4694-ADDE-90697EB40250}" destId="{E70A3B6D-4B06-4BA6-91A7-EE421A313A5F}" srcOrd="3" destOrd="0" presId="urn:microsoft.com/office/officeart/2005/8/layout/hProcess6"/>
    <dgm:cxn modelId="{177929F8-D160-4CF4-B5FA-CDC2D03E6154}" type="presParOf" srcId="{4C40DC0A-02FD-4D03-AC22-3A0C23ABB604}" destId="{900B1FC5-AA9D-4DC3-A46C-1FE325F42BEB}" srcOrd="5" destOrd="0" presId="urn:microsoft.com/office/officeart/2005/8/layout/hProcess6"/>
    <dgm:cxn modelId="{69508FB4-A601-4058-B9EF-0BD98AE258B2}" type="presParOf" srcId="{4C40DC0A-02FD-4D03-AC22-3A0C23ABB604}" destId="{4AE66957-D09B-47B2-8ED8-87EA58DEE6F0}" srcOrd="6" destOrd="0" presId="urn:microsoft.com/office/officeart/2005/8/layout/hProcess6"/>
    <dgm:cxn modelId="{2D9C91DE-AB05-4C11-8DDB-4001448C5696}" type="presParOf" srcId="{4AE66957-D09B-47B2-8ED8-87EA58DEE6F0}" destId="{F09577CE-B449-4438-831F-6C95B68FA178}" srcOrd="0" destOrd="0" presId="urn:microsoft.com/office/officeart/2005/8/layout/hProcess6"/>
    <dgm:cxn modelId="{45B91AB5-2765-4BED-A556-23D275F80FB4}" type="presParOf" srcId="{4AE66957-D09B-47B2-8ED8-87EA58DEE6F0}" destId="{B21043C6-8C9F-492E-8542-BF11F3B8565A}" srcOrd="1" destOrd="0" presId="urn:microsoft.com/office/officeart/2005/8/layout/hProcess6"/>
    <dgm:cxn modelId="{6849D691-5DB7-463D-BACC-F5D38209FFD5}" type="presParOf" srcId="{4AE66957-D09B-47B2-8ED8-87EA58DEE6F0}" destId="{FA4F3757-D860-4BBB-BDCB-6FDCBFCCEA43}" srcOrd="2" destOrd="0" presId="urn:microsoft.com/office/officeart/2005/8/layout/hProcess6"/>
    <dgm:cxn modelId="{590B07BA-BDC8-4024-BA74-059DAE7D63A8}" type="presParOf" srcId="{4AE66957-D09B-47B2-8ED8-87EA58DEE6F0}" destId="{2767B846-D77B-43C2-A9D2-384E96EF4338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CEA3D6C-5CEE-4CF6-B402-1882AC8850CE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3F4E3BE-9941-4AEB-91C4-1534A3734428}">
      <dgm:prSet phldrT="[Texto]" custT="1"/>
      <dgm:spPr>
        <a:solidFill>
          <a:schemeClr val="bg2">
            <a:lumMod val="75000"/>
          </a:schemeClr>
        </a:solidFill>
        <a:ln>
          <a:noFill/>
        </a:ln>
      </dgm:spPr>
      <dgm:t>
        <a:bodyPr/>
        <a:lstStyle/>
        <a:p>
          <a:r>
            <a:rPr lang="pt-BR" sz="1000" dirty="0">
              <a:solidFill>
                <a:srgbClr val="002060"/>
              </a:solidFill>
            </a:rPr>
            <a:t>Água Servida</a:t>
          </a:r>
        </a:p>
      </dgm:t>
    </dgm:pt>
    <dgm:pt modelId="{88748BB2-1448-4024-AD9E-7A70ACC52486}" type="parTrans" cxnId="{815B70B3-A9BA-4608-9CFD-6B2739029FA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09356524-144E-43EB-9409-3457174ECB03}" type="sibTrans" cxnId="{815B70B3-A9BA-4608-9CFD-6B2739029FA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5AE626AA-9AAC-4F97-B7E0-073AF41369B6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l"/>
          <a:r>
            <a:rPr lang="pt-BR" sz="1000" dirty="0">
              <a:solidFill>
                <a:srgbClr val="002060"/>
              </a:solidFill>
            </a:rPr>
            <a:t>Caixa de   regularização</a:t>
          </a:r>
        </a:p>
      </dgm:t>
    </dgm:pt>
    <dgm:pt modelId="{873D0A50-607C-465E-AFAE-3B40A60AD1AC}" type="parTrans" cxnId="{5CF2F681-89D6-4E4F-AB2A-C6F2BAEC6899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B093754C-B846-43BA-AE34-ABE33A4F0A3A}" type="sibTrans" cxnId="{5CF2F681-89D6-4E4F-AB2A-C6F2BAEC6899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B3862CF-E9F2-4A75-8DE7-61BC264816FC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just"/>
          <a:r>
            <a:rPr lang="pt-BR" sz="1000" dirty="0">
              <a:solidFill>
                <a:srgbClr val="002060"/>
              </a:solidFill>
            </a:rPr>
            <a:t>Bombeamento</a:t>
          </a:r>
        </a:p>
      </dgm:t>
    </dgm:pt>
    <dgm:pt modelId="{9DBD4779-784F-4DB2-8F36-A59404FABD33}" type="parTrans" cxnId="{38B4A5EE-9080-4096-9B77-ACB708ADE08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07A4381-1D02-409F-BB55-06EA9375ABD0}" type="sibTrans" cxnId="{38B4A5EE-9080-4096-9B77-ACB708ADE08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B340269E-3FA2-490A-8E1D-989D322C9E31}">
      <dgm:prSet phldrT="[Texto]" custT="1"/>
      <dgm:spPr>
        <a:solidFill>
          <a:srgbClr val="00B050"/>
        </a:solidFill>
        <a:ln>
          <a:noFill/>
        </a:ln>
      </dgm:spPr>
      <dgm:t>
        <a:bodyPr/>
        <a:lstStyle/>
        <a:p>
          <a:r>
            <a:rPr lang="pt-BR" sz="900" dirty="0" err="1">
              <a:solidFill>
                <a:srgbClr val="002060"/>
              </a:solidFill>
            </a:rPr>
            <a:t>bio</a:t>
          </a:r>
          <a:r>
            <a:rPr lang="pt-BR" sz="900" dirty="0">
              <a:solidFill>
                <a:srgbClr val="002060"/>
              </a:solidFill>
            </a:rPr>
            <a:t> tratamento</a:t>
          </a:r>
        </a:p>
      </dgm:t>
    </dgm:pt>
    <dgm:pt modelId="{B03DDDE2-5B77-4D36-A276-40967F85F2B9}" type="parTrans" cxnId="{087F65AF-1865-4FEB-93F1-A4B3851BBFC5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56A1BBC4-2008-4DD3-A70B-14D0290815A6}" type="sibTrans" cxnId="{087F65AF-1865-4FEB-93F1-A4B3851BBFC5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ECAB806F-E355-43DC-8A75-6B9B98A64139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pt-BR" dirty="0">
              <a:solidFill>
                <a:srgbClr val="002060"/>
              </a:solidFill>
            </a:rPr>
            <a:t>.</a:t>
          </a:r>
        </a:p>
      </dgm:t>
    </dgm:pt>
    <dgm:pt modelId="{B00FD575-1947-49FA-BFA2-D1708F41B17D}" type="parTrans" cxnId="{11E8A50C-CB3D-49BF-BE07-AE84B085FBAD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DFA2F6E-DE14-4CBE-9205-F1FE30460BB5}" type="sibTrans" cxnId="{11E8A50C-CB3D-49BF-BE07-AE84B085FBAD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BDB71DB-BAF3-4C43-A7C3-6A7DDBC21AE2}">
      <dgm:prSet phldrT="[Texto]"/>
      <dgm:spPr>
        <a:solidFill>
          <a:srgbClr val="7030A0"/>
        </a:solidFill>
        <a:ln>
          <a:noFill/>
        </a:ln>
      </dgm:spPr>
      <dgm:t>
        <a:bodyPr/>
        <a:lstStyle/>
        <a:p>
          <a:r>
            <a:rPr lang="pt-BR" dirty="0">
              <a:solidFill>
                <a:schemeClr val="bg1"/>
              </a:solidFill>
            </a:rPr>
            <a:t>UV</a:t>
          </a:r>
        </a:p>
      </dgm:t>
    </dgm:pt>
    <dgm:pt modelId="{0DC057CD-0DDD-408E-86BE-CAF9BA4536C9}" type="parTrans" cxnId="{3F0F1B22-16E3-4D22-9D8D-442F96ECBE3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6B404FD0-1BCE-413A-8EE0-871F14A20326}" type="sibTrans" cxnId="{3F0F1B22-16E3-4D22-9D8D-442F96ECBE3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62E45B23-5161-4F92-9FDB-3E2FBC290B07}">
      <dgm:prSet phldrT="[Texto]"/>
      <dgm:spPr>
        <a:solidFill>
          <a:srgbClr val="00B0F0"/>
        </a:solidFill>
        <a:ln>
          <a:solidFill>
            <a:srgbClr val="92D050"/>
          </a:solidFill>
        </a:ln>
      </dgm:spPr>
      <dgm:t>
        <a:bodyPr/>
        <a:lstStyle/>
        <a:p>
          <a:endParaRPr lang="pt-BR" dirty="0">
            <a:solidFill>
              <a:srgbClr val="002060"/>
            </a:solidFill>
          </a:endParaRPr>
        </a:p>
      </dgm:t>
    </dgm:pt>
    <dgm:pt modelId="{E0034A59-203E-407E-B406-8AFC23736046}" type="parTrans" cxnId="{2E126ADC-6B75-424E-BD50-738CBFE7CAB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A8D2EEF9-2E67-491C-A2D4-051BA0E33E8B}" type="sibTrans" cxnId="{2E126ADC-6B75-424E-BD50-738CBFE7CAB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8F4D850B-B271-475A-BF43-64A7C7D59EBD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ctr"/>
          <a:r>
            <a:rPr lang="pt-BR" sz="1000" dirty="0">
              <a:solidFill>
                <a:srgbClr val="002060"/>
              </a:solidFill>
            </a:rPr>
            <a:t>     Água de reúso</a:t>
          </a:r>
        </a:p>
      </dgm:t>
    </dgm:pt>
    <dgm:pt modelId="{503E8391-C48F-41D4-A017-35DDD8705585}" type="parTrans" cxnId="{7468053F-7767-4E8B-B83C-6B835C0AF22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99DCFDFE-036B-4D10-A263-2D4DDE398EA3}" type="sibTrans" cxnId="{7468053F-7767-4E8B-B83C-6B835C0AF22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4C40DC0A-02FD-4D03-AC22-3A0C23ABB604}" type="pres">
      <dgm:prSet presAssocID="{CCEA3D6C-5CEE-4CF6-B402-1882AC8850C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1080BF-D36E-477F-AE3B-B1A7CA0FA3D3}" type="pres">
      <dgm:prSet presAssocID="{03F4E3BE-9941-4AEB-91C4-1534A3734428}" presName="compNode" presStyleCnt="0"/>
      <dgm:spPr/>
    </dgm:pt>
    <dgm:pt modelId="{FF245042-30FA-4591-8D1B-560F8317EEE1}" type="pres">
      <dgm:prSet presAssocID="{03F4E3BE-9941-4AEB-91C4-1534A3734428}" presName="noGeometry" presStyleCnt="0"/>
      <dgm:spPr/>
    </dgm:pt>
    <dgm:pt modelId="{8A200B64-6A3E-40C1-B9AE-7DCAE4FBFB18}" type="pres">
      <dgm:prSet presAssocID="{03F4E3BE-9941-4AEB-91C4-1534A3734428}" presName="childTextVisible" presStyleLbl="bgAccFollowNode1" presStyleIdx="0" presStyleCnt="4" custScaleX="142387" custLinFactNeighborX="7063" custLinFactNeighborY="13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122660-6C1B-41A2-9233-4A89D9D84841}" type="pres">
      <dgm:prSet presAssocID="{03F4E3BE-9941-4AEB-91C4-1534A3734428}" presName="childTextHidden" presStyleLbl="bgAccFollowNode1" presStyleIdx="0" presStyleCnt="4"/>
      <dgm:spPr/>
      <dgm:t>
        <a:bodyPr/>
        <a:lstStyle/>
        <a:p>
          <a:endParaRPr lang="en-US"/>
        </a:p>
      </dgm:t>
    </dgm:pt>
    <dgm:pt modelId="{233E5C6C-407B-4556-BAB8-B7B56F9223D2}" type="pres">
      <dgm:prSet presAssocID="{03F4E3BE-9941-4AEB-91C4-1534A3734428}" presName="parentText" presStyleLbl="node1" presStyleIdx="0" presStyleCnt="4" custLinFactNeighborX="-165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330985-FD1D-4381-A054-BDB0DBED005B}" type="pres">
      <dgm:prSet presAssocID="{03F4E3BE-9941-4AEB-91C4-1534A3734428}" presName="aSpace" presStyleCnt="0"/>
      <dgm:spPr/>
    </dgm:pt>
    <dgm:pt modelId="{28AD0D87-7098-45F2-838D-D3B6ABA2C62D}" type="pres">
      <dgm:prSet presAssocID="{B340269E-3FA2-490A-8E1D-989D322C9E31}" presName="compNode" presStyleCnt="0"/>
      <dgm:spPr/>
    </dgm:pt>
    <dgm:pt modelId="{D695012E-D2C6-4C7A-BEEA-B1895B59B2D2}" type="pres">
      <dgm:prSet presAssocID="{B340269E-3FA2-490A-8E1D-989D322C9E31}" presName="noGeometry" presStyleCnt="0"/>
      <dgm:spPr/>
    </dgm:pt>
    <dgm:pt modelId="{DA7365F7-C84D-487D-8732-9689DF595B82}" type="pres">
      <dgm:prSet presAssocID="{B340269E-3FA2-490A-8E1D-989D322C9E31}" presName="childTextVisible" presStyleLbl="bgAccFollowNode1" presStyleIdx="1" presStyleCnt="4" custLinFactNeighborX="19238" custLinFactNeighborY="-4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FB7644-D052-47C2-B2F2-5BFC1AE7AA8D}" type="pres">
      <dgm:prSet presAssocID="{B340269E-3FA2-490A-8E1D-989D322C9E31}" presName="childTextHidden" presStyleLbl="bgAccFollowNode1" presStyleIdx="1" presStyleCnt="4"/>
      <dgm:spPr/>
      <dgm:t>
        <a:bodyPr/>
        <a:lstStyle/>
        <a:p>
          <a:endParaRPr lang="en-US"/>
        </a:p>
      </dgm:t>
    </dgm:pt>
    <dgm:pt modelId="{A237A4E2-994D-4A47-90CE-071EF95C7944}" type="pres">
      <dgm:prSet presAssocID="{B340269E-3FA2-490A-8E1D-989D322C9E31}" presName="parentText" presStyleLbl="node1" presStyleIdx="1" presStyleCnt="4" custScaleX="120343" custScaleY="10434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273E76-FEED-4271-A519-6703B959F169}" type="pres">
      <dgm:prSet presAssocID="{B340269E-3FA2-490A-8E1D-989D322C9E31}" presName="aSpace" presStyleCnt="0"/>
      <dgm:spPr/>
    </dgm:pt>
    <dgm:pt modelId="{0D78857B-458C-4694-ADDE-90697EB40250}" type="pres">
      <dgm:prSet presAssocID="{1BDB71DB-BAF3-4C43-A7C3-6A7DDBC21AE2}" presName="compNode" presStyleCnt="0"/>
      <dgm:spPr/>
    </dgm:pt>
    <dgm:pt modelId="{CEFE1618-CD6F-4970-82B8-A5731EC6F4BC}" type="pres">
      <dgm:prSet presAssocID="{1BDB71DB-BAF3-4C43-A7C3-6A7DDBC21AE2}" presName="noGeometry" presStyleCnt="0"/>
      <dgm:spPr/>
    </dgm:pt>
    <dgm:pt modelId="{A4B4AE0C-B50A-4119-A244-A448513D1768}" type="pres">
      <dgm:prSet presAssocID="{1BDB71DB-BAF3-4C43-A7C3-6A7DDBC21AE2}" presName="childTextVisible" presStyleLbl="bgAccFollowNode1" presStyleIdx="2" presStyleCnt="4" custScaleX="117894" custLinFactNeighborX="9796" custLinFactNeighborY="47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2060">
              <a:alpha val="90000"/>
            </a:srgbClr>
          </a:solidFill>
        </a:ln>
      </dgm:spPr>
    </dgm:pt>
    <dgm:pt modelId="{81BD085A-FD3F-4800-8BE5-6EBF6E29DA48}" type="pres">
      <dgm:prSet presAssocID="{1BDB71DB-BAF3-4C43-A7C3-6A7DDBC21AE2}" presName="childTextHidden" presStyleLbl="bgAccFollowNode1" presStyleIdx="2" presStyleCnt="4"/>
      <dgm:spPr/>
    </dgm:pt>
    <dgm:pt modelId="{E70A3B6D-4B06-4BA6-91A7-EE421A313A5F}" type="pres">
      <dgm:prSet presAssocID="{1BDB71DB-BAF3-4C43-A7C3-6A7DDBC21AE2}" presName="parentText" presStyleLbl="node1" presStyleIdx="2" presStyleCnt="4" custLinFactNeighborX="1745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0B1FC5-AA9D-4DC3-A46C-1FE325F42BEB}" type="pres">
      <dgm:prSet presAssocID="{1BDB71DB-BAF3-4C43-A7C3-6A7DDBC21AE2}" presName="aSpace" presStyleCnt="0"/>
      <dgm:spPr/>
    </dgm:pt>
    <dgm:pt modelId="{4AE66957-D09B-47B2-8ED8-87EA58DEE6F0}" type="pres">
      <dgm:prSet presAssocID="{62E45B23-5161-4F92-9FDB-3E2FBC290B07}" presName="compNode" presStyleCnt="0"/>
      <dgm:spPr/>
    </dgm:pt>
    <dgm:pt modelId="{F09577CE-B449-4438-831F-6C95B68FA178}" type="pres">
      <dgm:prSet presAssocID="{62E45B23-5161-4F92-9FDB-3E2FBC290B07}" presName="noGeometry" presStyleCnt="0"/>
      <dgm:spPr/>
    </dgm:pt>
    <dgm:pt modelId="{B21043C6-8C9F-492E-8542-BF11F3B8565A}" type="pres">
      <dgm:prSet presAssocID="{62E45B23-5161-4F92-9FDB-3E2FBC290B07}" presName="childTextVisible" presStyleLbl="bgAccFollowNode1" presStyleIdx="3" presStyleCnt="4" custScaleX="1141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F3757-D860-4BBB-BDCB-6FDCBFCCEA43}" type="pres">
      <dgm:prSet presAssocID="{62E45B23-5161-4F92-9FDB-3E2FBC290B07}" presName="childTextHidden" presStyleLbl="bgAccFollowNode1" presStyleIdx="3" presStyleCnt="4"/>
      <dgm:spPr/>
      <dgm:t>
        <a:bodyPr/>
        <a:lstStyle/>
        <a:p>
          <a:endParaRPr lang="en-US"/>
        </a:p>
      </dgm:t>
    </dgm:pt>
    <dgm:pt modelId="{2767B846-D77B-43C2-A9D2-384E96EF4338}" type="pres">
      <dgm:prSet presAssocID="{62E45B23-5161-4F92-9FDB-3E2FBC290B07}" presName="parentText" presStyleLbl="node1" presStyleIdx="3" presStyleCnt="4" custScaleX="115126" custScaleY="112431" custLinFactNeighborX="2597" custLinFactNeighborY="115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E8A50C-CB3D-49BF-BE07-AE84B085FBAD}" srcId="{B340269E-3FA2-490A-8E1D-989D322C9E31}" destId="{ECAB806F-E355-43DC-8A75-6B9B98A64139}" srcOrd="0" destOrd="0" parTransId="{B00FD575-1947-49FA-BFA2-D1708F41B17D}" sibTransId="{1DFA2F6E-DE14-4CBE-9205-F1FE30460BB5}"/>
    <dgm:cxn modelId="{BCA3098E-A600-4653-96C5-948528E09C3C}" type="presOf" srcId="{62E45B23-5161-4F92-9FDB-3E2FBC290B07}" destId="{2767B846-D77B-43C2-A9D2-384E96EF4338}" srcOrd="0" destOrd="0" presId="urn:microsoft.com/office/officeart/2005/8/layout/hProcess6"/>
    <dgm:cxn modelId="{91ED25CE-48B6-4451-866A-E118CEE6A71A}" type="presOf" srcId="{8F4D850B-B271-475A-BF43-64A7C7D59EBD}" destId="{FA4F3757-D860-4BBB-BDCB-6FDCBFCCEA43}" srcOrd="1" destOrd="0" presId="urn:microsoft.com/office/officeart/2005/8/layout/hProcess6"/>
    <dgm:cxn modelId="{0F6E16F6-2A2E-4AEE-8863-96320B15CCA3}" type="presOf" srcId="{B340269E-3FA2-490A-8E1D-989D322C9E31}" destId="{A237A4E2-994D-4A47-90CE-071EF95C7944}" srcOrd="0" destOrd="0" presId="urn:microsoft.com/office/officeart/2005/8/layout/hProcess6"/>
    <dgm:cxn modelId="{38B4A5EE-9080-4096-9B77-ACB708ADE080}" srcId="{03F4E3BE-9941-4AEB-91C4-1534A3734428}" destId="{1B3862CF-E9F2-4A75-8DE7-61BC264816FC}" srcOrd="1" destOrd="0" parTransId="{9DBD4779-784F-4DB2-8F36-A59404FABD33}" sibTransId="{107A4381-1D02-409F-BB55-06EA9375ABD0}"/>
    <dgm:cxn modelId="{3F0F1B22-16E3-4D22-9D8D-442F96ECBE30}" srcId="{CCEA3D6C-5CEE-4CF6-B402-1882AC8850CE}" destId="{1BDB71DB-BAF3-4C43-A7C3-6A7DDBC21AE2}" srcOrd="2" destOrd="0" parTransId="{0DC057CD-0DDD-408E-86BE-CAF9BA4536C9}" sibTransId="{6B404FD0-1BCE-413A-8EE0-871F14A20326}"/>
    <dgm:cxn modelId="{04501772-7C33-4BD8-BA21-86D317F309F4}" type="presOf" srcId="{CCEA3D6C-5CEE-4CF6-B402-1882AC8850CE}" destId="{4C40DC0A-02FD-4D03-AC22-3A0C23ABB604}" srcOrd="0" destOrd="0" presId="urn:microsoft.com/office/officeart/2005/8/layout/hProcess6"/>
    <dgm:cxn modelId="{7F285D98-5E85-49C4-9F5A-DB44654B4316}" type="presOf" srcId="{8F4D850B-B271-475A-BF43-64A7C7D59EBD}" destId="{B21043C6-8C9F-492E-8542-BF11F3B8565A}" srcOrd="0" destOrd="0" presId="urn:microsoft.com/office/officeart/2005/8/layout/hProcess6"/>
    <dgm:cxn modelId="{2E126ADC-6B75-424E-BD50-738CBFE7CAB6}" srcId="{CCEA3D6C-5CEE-4CF6-B402-1882AC8850CE}" destId="{62E45B23-5161-4F92-9FDB-3E2FBC290B07}" srcOrd="3" destOrd="0" parTransId="{E0034A59-203E-407E-B406-8AFC23736046}" sibTransId="{A8D2EEF9-2E67-491C-A2D4-051BA0E33E8B}"/>
    <dgm:cxn modelId="{7468053F-7767-4E8B-B83C-6B835C0AF226}" srcId="{62E45B23-5161-4F92-9FDB-3E2FBC290B07}" destId="{8F4D850B-B271-475A-BF43-64A7C7D59EBD}" srcOrd="0" destOrd="0" parTransId="{503E8391-C48F-41D4-A017-35DDD8705585}" sibTransId="{99DCFDFE-036B-4D10-A263-2D4DDE398EA3}"/>
    <dgm:cxn modelId="{815B70B3-A9BA-4608-9CFD-6B2739029FAB}" srcId="{CCEA3D6C-5CEE-4CF6-B402-1882AC8850CE}" destId="{03F4E3BE-9941-4AEB-91C4-1534A3734428}" srcOrd="0" destOrd="0" parTransId="{88748BB2-1448-4024-AD9E-7A70ACC52486}" sibTransId="{09356524-144E-43EB-9409-3457174ECB03}"/>
    <dgm:cxn modelId="{D8BFC400-7A43-47ED-AF12-31E7811C5819}" type="presOf" srcId="{ECAB806F-E355-43DC-8A75-6B9B98A64139}" destId="{DA7365F7-C84D-487D-8732-9689DF595B82}" srcOrd="0" destOrd="0" presId="urn:microsoft.com/office/officeart/2005/8/layout/hProcess6"/>
    <dgm:cxn modelId="{8C460A96-0A79-48E7-8DAE-3B326E1AD384}" type="presOf" srcId="{1BDB71DB-BAF3-4C43-A7C3-6A7DDBC21AE2}" destId="{E70A3B6D-4B06-4BA6-91A7-EE421A313A5F}" srcOrd="0" destOrd="0" presId="urn:microsoft.com/office/officeart/2005/8/layout/hProcess6"/>
    <dgm:cxn modelId="{B76CFB61-FDD1-4515-B7F8-46C49767762A}" type="presOf" srcId="{1B3862CF-E9F2-4A75-8DE7-61BC264816FC}" destId="{8A200B64-6A3E-40C1-B9AE-7DCAE4FBFB18}" srcOrd="0" destOrd="1" presId="urn:microsoft.com/office/officeart/2005/8/layout/hProcess6"/>
    <dgm:cxn modelId="{56101BE6-A7E5-4B65-87B8-8B1B5DF153C1}" type="presOf" srcId="{03F4E3BE-9941-4AEB-91C4-1534A3734428}" destId="{233E5C6C-407B-4556-BAB8-B7B56F9223D2}" srcOrd="0" destOrd="0" presId="urn:microsoft.com/office/officeart/2005/8/layout/hProcess6"/>
    <dgm:cxn modelId="{E38C58AA-2391-4D38-91DB-DDA9579F8569}" type="presOf" srcId="{5AE626AA-9AAC-4F97-B7E0-073AF41369B6}" destId="{3F122660-6C1B-41A2-9233-4A89D9D84841}" srcOrd="1" destOrd="0" presId="urn:microsoft.com/office/officeart/2005/8/layout/hProcess6"/>
    <dgm:cxn modelId="{EF27202C-F5DB-4BC9-9EDC-796403C26081}" type="presOf" srcId="{ECAB806F-E355-43DC-8A75-6B9B98A64139}" destId="{68FB7644-D052-47C2-B2F2-5BFC1AE7AA8D}" srcOrd="1" destOrd="0" presId="urn:microsoft.com/office/officeart/2005/8/layout/hProcess6"/>
    <dgm:cxn modelId="{087F65AF-1865-4FEB-93F1-A4B3851BBFC5}" srcId="{CCEA3D6C-5CEE-4CF6-B402-1882AC8850CE}" destId="{B340269E-3FA2-490A-8E1D-989D322C9E31}" srcOrd="1" destOrd="0" parTransId="{B03DDDE2-5B77-4D36-A276-40967F85F2B9}" sibTransId="{56A1BBC4-2008-4DD3-A70B-14D0290815A6}"/>
    <dgm:cxn modelId="{8D286EE9-9DFC-4BFC-90A6-CAE6203825BC}" type="presOf" srcId="{5AE626AA-9AAC-4F97-B7E0-073AF41369B6}" destId="{8A200B64-6A3E-40C1-B9AE-7DCAE4FBFB18}" srcOrd="0" destOrd="0" presId="urn:microsoft.com/office/officeart/2005/8/layout/hProcess6"/>
    <dgm:cxn modelId="{7447037E-CFA4-40D2-9D96-940C4BC44E13}" type="presOf" srcId="{1B3862CF-E9F2-4A75-8DE7-61BC264816FC}" destId="{3F122660-6C1B-41A2-9233-4A89D9D84841}" srcOrd="1" destOrd="1" presId="urn:microsoft.com/office/officeart/2005/8/layout/hProcess6"/>
    <dgm:cxn modelId="{5CF2F681-89D6-4E4F-AB2A-C6F2BAEC6899}" srcId="{03F4E3BE-9941-4AEB-91C4-1534A3734428}" destId="{5AE626AA-9AAC-4F97-B7E0-073AF41369B6}" srcOrd="0" destOrd="0" parTransId="{873D0A50-607C-465E-AFAE-3B40A60AD1AC}" sibTransId="{B093754C-B846-43BA-AE34-ABE33A4F0A3A}"/>
    <dgm:cxn modelId="{98F0CC76-40AE-48F4-9330-90712E250D0A}" type="presParOf" srcId="{4C40DC0A-02FD-4D03-AC22-3A0C23ABB604}" destId="{B51080BF-D36E-477F-AE3B-B1A7CA0FA3D3}" srcOrd="0" destOrd="0" presId="urn:microsoft.com/office/officeart/2005/8/layout/hProcess6"/>
    <dgm:cxn modelId="{E4670714-821F-4BA6-A8F5-BB33B6CA1785}" type="presParOf" srcId="{B51080BF-D36E-477F-AE3B-B1A7CA0FA3D3}" destId="{FF245042-30FA-4591-8D1B-560F8317EEE1}" srcOrd="0" destOrd="0" presId="urn:microsoft.com/office/officeart/2005/8/layout/hProcess6"/>
    <dgm:cxn modelId="{A573CE42-05B6-49CE-835F-9FE7B723BEE4}" type="presParOf" srcId="{B51080BF-D36E-477F-AE3B-B1A7CA0FA3D3}" destId="{8A200B64-6A3E-40C1-B9AE-7DCAE4FBFB18}" srcOrd="1" destOrd="0" presId="urn:microsoft.com/office/officeart/2005/8/layout/hProcess6"/>
    <dgm:cxn modelId="{1CD4495F-2309-4272-9688-45D8E112F059}" type="presParOf" srcId="{B51080BF-D36E-477F-AE3B-B1A7CA0FA3D3}" destId="{3F122660-6C1B-41A2-9233-4A89D9D84841}" srcOrd="2" destOrd="0" presId="urn:microsoft.com/office/officeart/2005/8/layout/hProcess6"/>
    <dgm:cxn modelId="{2EE5BDD7-5583-47EC-922F-FD342614B3DF}" type="presParOf" srcId="{B51080BF-D36E-477F-AE3B-B1A7CA0FA3D3}" destId="{233E5C6C-407B-4556-BAB8-B7B56F9223D2}" srcOrd="3" destOrd="0" presId="urn:microsoft.com/office/officeart/2005/8/layout/hProcess6"/>
    <dgm:cxn modelId="{61A402F7-3417-43B5-ABFD-CEEA3BF3A33A}" type="presParOf" srcId="{4C40DC0A-02FD-4D03-AC22-3A0C23ABB604}" destId="{C3330985-FD1D-4381-A054-BDB0DBED005B}" srcOrd="1" destOrd="0" presId="urn:microsoft.com/office/officeart/2005/8/layout/hProcess6"/>
    <dgm:cxn modelId="{4CCA68C4-9A63-47BC-BE45-50F33BA0C09E}" type="presParOf" srcId="{4C40DC0A-02FD-4D03-AC22-3A0C23ABB604}" destId="{28AD0D87-7098-45F2-838D-D3B6ABA2C62D}" srcOrd="2" destOrd="0" presId="urn:microsoft.com/office/officeart/2005/8/layout/hProcess6"/>
    <dgm:cxn modelId="{A3844F3F-3034-4E31-A5B2-EA9F874D656A}" type="presParOf" srcId="{28AD0D87-7098-45F2-838D-D3B6ABA2C62D}" destId="{D695012E-D2C6-4C7A-BEEA-B1895B59B2D2}" srcOrd="0" destOrd="0" presId="urn:microsoft.com/office/officeart/2005/8/layout/hProcess6"/>
    <dgm:cxn modelId="{64FE3B75-88B4-4EAE-AD11-0CEC6FF30728}" type="presParOf" srcId="{28AD0D87-7098-45F2-838D-D3B6ABA2C62D}" destId="{DA7365F7-C84D-487D-8732-9689DF595B82}" srcOrd="1" destOrd="0" presId="urn:microsoft.com/office/officeart/2005/8/layout/hProcess6"/>
    <dgm:cxn modelId="{686B0407-49E2-4414-9BBA-B67625E27964}" type="presParOf" srcId="{28AD0D87-7098-45F2-838D-D3B6ABA2C62D}" destId="{68FB7644-D052-47C2-B2F2-5BFC1AE7AA8D}" srcOrd="2" destOrd="0" presId="urn:microsoft.com/office/officeart/2005/8/layout/hProcess6"/>
    <dgm:cxn modelId="{EBE35753-DD7E-4CF5-8EFD-7DDEAD6DDF08}" type="presParOf" srcId="{28AD0D87-7098-45F2-838D-D3B6ABA2C62D}" destId="{A237A4E2-994D-4A47-90CE-071EF95C7944}" srcOrd="3" destOrd="0" presId="urn:microsoft.com/office/officeart/2005/8/layout/hProcess6"/>
    <dgm:cxn modelId="{421C9E36-C3FA-47CF-8C92-8CEE0F0E5A99}" type="presParOf" srcId="{4C40DC0A-02FD-4D03-AC22-3A0C23ABB604}" destId="{CF273E76-FEED-4271-A519-6703B959F169}" srcOrd="3" destOrd="0" presId="urn:microsoft.com/office/officeart/2005/8/layout/hProcess6"/>
    <dgm:cxn modelId="{DEE26DCE-B717-446F-A71E-6106D89F5C40}" type="presParOf" srcId="{4C40DC0A-02FD-4D03-AC22-3A0C23ABB604}" destId="{0D78857B-458C-4694-ADDE-90697EB40250}" srcOrd="4" destOrd="0" presId="urn:microsoft.com/office/officeart/2005/8/layout/hProcess6"/>
    <dgm:cxn modelId="{B3DC8DBA-5E27-4E56-B9E3-94C8E5FF5D20}" type="presParOf" srcId="{0D78857B-458C-4694-ADDE-90697EB40250}" destId="{CEFE1618-CD6F-4970-82B8-A5731EC6F4BC}" srcOrd="0" destOrd="0" presId="urn:microsoft.com/office/officeart/2005/8/layout/hProcess6"/>
    <dgm:cxn modelId="{F6A1F01F-6297-4BE9-8F48-7BB3218A54E6}" type="presParOf" srcId="{0D78857B-458C-4694-ADDE-90697EB40250}" destId="{A4B4AE0C-B50A-4119-A244-A448513D1768}" srcOrd="1" destOrd="0" presId="urn:microsoft.com/office/officeart/2005/8/layout/hProcess6"/>
    <dgm:cxn modelId="{157B572E-8C0C-4181-BB04-A0CA7EA46256}" type="presParOf" srcId="{0D78857B-458C-4694-ADDE-90697EB40250}" destId="{81BD085A-FD3F-4800-8BE5-6EBF6E29DA48}" srcOrd="2" destOrd="0" presId="urn:microsoft.com/office/officeart/2005/8/layout/hProcess6"/>
    <dgm:cxn modelId="{5DF6422B-645C-4C9D-8C3F-0FBBB5668E49}" type="presParOf" srcId="{0D78857B-458C-4694-ADDE-90697EB40250}" destId="{E70A3B6D-4B06-4BA6-91A7-EE421A313A5F}" srcOrd="3" destOrd="0" presId="urn:microsoft.com/office/officeart/2005/8/layout/hProcess6"/>
    <dgm:cxn modelId="{6B3C1887-0DE2-4F01-B00C-114BC31B71FC}" type="presParOf" srcId="{4C40DC0A-02FD-4D03-AC22-3A0C23ABB604}" destId="{900B1FC5-AA9D-4DC3-A46C-1FE325F42BEB}" srcOrd="5" destOrd="0" presId="urn:microsoft.com/office/officeart/2005/8/layout/hProcess6"/>
    <dgm:cxn modelId="{FB831E9D-850D-4D1C-86E7-5C8C8F914445}" type="presParOf" srcId="{4C40DC0A-02FD-4D03-AC22-3A0C23ABB604}" destId="{4AE66957-D09B-47B2-8ED8-87EA58DEE6F0}" srcOrd="6" destOrd="0" presId="urn:microsoft.com/office/officeart/2005/8/layout/hProcess6"/>
    <dgm:cxn modelId="{9317B705-FD98-4642-97C3-2811C3D522C8}" type="presParOf" srcId="{4AE66957-D09B-47B2-8ED8-87EA58DEE6F0}" destId="{F09577CE-B449-4438-831F-6C95B68FA178}" srcOrd="0" destOrd="0" presId="urn:microsoft.com/office/officeart/2005/8/layout/hProcess6"/>
    <dgm:cxn modelId="{0F6B3D0C-115A-4CB7-AF89-190D96F196AC}" type="presParOf" srcId="{4AE66957-D09B-47B2-8ED8-87EA58DEE6F0}" destId="{B21043C6-8C9F-492E-8542-BF11F3B8565A}" srcOrd="1" destOrd="0" presId="urn:microsoft.com/office/officeart/2005/8/layout/hProcess6"/>
    <dgm:cxn modelId="{61216DAC-1047-4086-A54F-AD2C2B2271C1}" type="presParOf" srcId="{4AE66957-D09B-47B2-8ED8-87EA58DEE6F0}" destId="{FA4F3757-D860-4BBB-BDCB-6FDCBFCCEA43}" srcOrd="2" destOrd="0" presId="urn:microsoft.com/office/officeart/2005/8/layout/hProcess6"/>
    <dgm:cxn modelId="{ABBF927D-4337-42D7-92DF-B452A7E8EDFB}" type="presParOf" srcId="{4AE66957-D09B-47B2-8ED8-87EA58DEE6F0}" destId="{2767B846-D77B-43C2-A9D2-384E96EF4338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CEA3D6C-5CEE-4CF6-B402-1882AC8850CE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3F4E3BE-9941-4AEB-91C4-1534A3734428}">
      <dgm:prSet phldrT="[Texto]" custT="1"/>
      <dgm:spPr>
        <a:solidFill>
          <a:schemeClr val="bg2">
            <a:lumMod val="75000"/>
          </a:schemeClr>
        </a:solidFill>
        <a:ln>
          <a:noFill/>
        </a:ln>
      </dgm:spPr>
      <dgm:t>
        <a:bodyPr/>
        <a:lstStyle/>
        <a:p>
          <a:r>
            <a:rPr lang="pt-BR" sz="1000" dirty="0">
              <a:solidFill>
                <a:srgbClr val="002060"/>
              </a:solidFill>
            </a:rPr>
            <a:t>Água Servida</a:t>
          </a:r>
        </a:p>
      </dgm:t>
    </dgm:pt>
    <dgm:pt modelId="{88748BB2-1448-4024-AD9E-7A70ACC52486}" type="parTrans" cxnId="{815B70B3-A9BA-4608-9CFD-6B2739029FA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09356524-144E-43EB-9409-3457174ECB03}" type="sibTrans" cxnId="{815B70B3-A9BA-4608-9CFD-6B2739029FA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5AE626AA-9AAC-4F97-B7E0-073AF41369B6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l"/>
          <a:r>
            <a:rPr lang="pt-BR" sz="1000" dirty="0">
              <a:solidFill>
                <a:srgbClr val="002060"/>
              </a:solidFill>
            </a:rPr>
            <a:t>Caixa de   regularização</a:t>
          </a:r>
        </a:p>
      </dgm:t>
    </dgm:pt>
    <dgm:pt modelId="{873D0A50-607C-465E-AFAE-3B40A60AD1AC}" type="parTrans" cxnId="{5CF2F681-89D6-4E4F-AB2A-C6F2BAEC6899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B093754C-B846-43BA-AE34-ABE33A4F0A3A}" type="sibTrans" cxnId="{5CF2F681-89D6-4E4F-AB2A-C6F2BAEC6899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B3862CF-E9F2-4A75-8DE7-61BC264816FC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just"/>
          <a:r>
            <a:rPr lang="pt-BR" sz="1000" dirty="0">
              <a:solidFill>
                <a:srgbClr val="002060"/>
              </a:solidFill>
            </a:rPr>
            <a:t>Bombeamento</a:t>
          </a:r>
        </a:p>
      </dgm:t>
    </dgm:pt>
    <dgm:pt modelId="{9DBD4779-784F-4DB2-8F36-A59404FABD33}" type="parTrans" cxnId="{38B4A5EE-9080-4096-9B77-ACB708ADE08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07A4381-1D02-409F-BB55-06EA9375ABD0}" type="sibTrans" cxnId="{38B4A5EE-9080-4096-9B77-ACB708ADE08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B340269E-3FA2-490A-8E1D-989D322C9E31}">
      <dgm:prSet phldrT="[Texto]" custT="1"/>
      <dgm:spPr>
        <a:solidFill>
          <a:srgbClr val="00B050"/>
        </a:solidFill>
        <a:ln>
          <a:noFill/>
        </a:ln>
      </dgm:spPr>
      <dgm:t>
        <a:bodyPr/>
        <a:lstStyle/>
        <a:p>
          <a:r>
            <a:rPr lang="pt-BR" sz="900" dirty="0" err="1">
              <a:solidFill>
                <a:srgbClr val="002060"/>
              </a:solidFill>
            </a:rPr>
            <a:t>bio</a:t>
          </a:r>
          <a:r>
            <a:rPr lang="pt-BR" sz="900" dirty="0">
              <a:solidFill>
                <a:srgbClr val="002060"/>
              </a:solidFill>
            </a:rPr>
            <a:t> tratamento</a:t>
          </a:r>
        </a:p>
      </dgm:t>
    </dgm:pt>
    <dgm:pt modelId="{B03DDDE2-5B77-4D36-A276-40967F85F2B9}" type="parTrans" cxnId="{087F65AF-1865-4FEB-93F1-A4B3851BBFC5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56A1BBC4-2008-4DD3-A70B-14D0290815A6}" type="sibTrans" cxnId="{087F65AF-1865-4FEB-93F1-A4B3851BBFC5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ECAB806F-E355-43DC-8A75-6B9B98A64139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pt-BR" dirty="0">
              <a:solidFill>
                <a:srgbClr val="002060"/>
              </a:solidFill>
            </a:rPr>
            <a:t>.</a:t>
          </a:r>
        </a:p>
      </dgm:t>
    </dgm:pt>
    <dgm:pt modelId="{B00FD575-1947-49FA-BFA2-D1708F41B17D}" type="parTrans" cxnId="{11E8A50C-CB3D-49BF-BE07-AE84B085FBAD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DFA2F6E-DE14-4CBE-9205-F1FE30460BB5}" type="sibTrans" cxnId="{11E8A50C-CB3D-49BF-BE07-AE84B085FBAD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BDB71DB-BAF3-4C43-A7C3-6A7DDBC21AE2}">
      <dgm:prSet phldrT="[Texto]"/>
      <dgm:spPr>
        <a:solidFill>
          <a:srgbClr val="7030A0"/>
        </a:solidFill>
        <a:ln>
          <a:noFill/>
        </a:ln>
      </dgm:spPr>
      <dgm:t>
        <a:bodyPr/>
        <a:lstStyle/>
        <a:p>
          <a:r>
            <a:rPr lang="pt-BR" dirty="0">
              <a:solidFill>
                <a:schemeClr val="bg1"/>
              </a:solidFill>
            </a:rPr>
            <a:t>UV</a:t>
          </a:r>
        </a:p>
      </dgm:t>
    </dgm:pt>
    <dgm:pt modelId="{0DC057CD-0DDD-408E-86BE-CAF9BA4536C9}" type="parTrans" cxnId="{3F0F1B22-16E3-4D22-9D8D-442F96ECBE3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6B404FD0-1BCE-413A-8EE0-871F14A20326}" type="sibTrans" cxnId="{3F0F1B22-16E3-4D22-9D8D-442F96ECBE3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62E45B23-5161-4F92-9FDB-3E2FBC290B07}">
      <dgm:prSet phldrT="[Texto]"/>
      <dgm:spPr>
        <a:solidFill>
          <a:srgbClr val="00B0F0"/>
        </a:solidFill>
        <a:ln>
          <a:solidFill>
            <a:srgbClr val="92D050"/>
          </a:solidFill>
        </a:ln>
      </dgm:spPr>
      <dgm:t>
        <a:bodyPr/>
        <a:lstStyle/>
        <a:p>
          <a:endParaRPr lang="pt-BR" dirty="0">
            <a:solidFill>
              <a:srgbClr val="002060"/>
            </a:solidFill>
          </a:endParaRPr>
        </a:p>
      </dgm:t>
    </dgm:pt>
    <dgm:pt modelId="{E0034A59-203E-407E-B406-8AFC23736046}" type="parTrans" cxnId="{2E126ADC-6B75-424E-BD50-738CBFE7CAB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A8D2EEF9-2E67-491C-A2D4-051BA0E33E8B}" type="sibTrans" cxnId="{2E126ADC-6B75-424E-BD50-738CBFE7CAB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8F4D850B-B271-475A-BF43-64A7C7D59EBD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ctr"/>
          <a:r>
            <a:rPr lang="pt-BR" sz="1000" dirty="0">
              <a:solidFill>
                <a:srgbClr val="002060"/>
              </a:solidFill>
            </a:rPr>
            <a:t>     Água de reúso</a:t>
          </a:r>
        </a:p>
      </dgm:t>
    </dgm:pt>
    <dgm:pt modelId="{503E8391-C48F-41D4-A017-35DDD8705585}" type="parTrans" cxnId="{7468053F-7767-4E8B-B83C-6B835C0AF22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99DCFDFE-036B-4D10-A263-2D4DDE398EA3}" type="sibTrans" cxnId="{7468053F-7767-4E8B-B83C-6B835C0AF22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4C40DC0A-02FD-4D03-AC22-3A0C23ABB604}" type="pres">
      <dgm:prSet presAssocID="{CCEA3D6C-5CEE-4CF6-B402-1882AC8850C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1080BF-D36E-477F-AE3B-B1A7CA0FA3D3}" type="pres">
      <dgm:prSet presAssocID="{03F4E3BE-9941-4AEB-91C4-1534A3734428}" presName="compNode" presStyleCnt="0"/>
      <dgm:spPr/>
    </dgm:pt>
    <dgm:pt modelId="{FF245042-30FA-4591-8D1B-560F8317EEE1}" type="pres">
      <dgm:prSet presAssocID="{03F4E3BE-9941-4AEB-91C4-1534A3734428}" presName="noGeometry" presStyleCnt="0"/>
      <dgm:spPr/>
    </dgm:pt>
    <dgm:pt modelId="{8A200B64-6A3E-40C1-B9AE-7DCAE4FBFB18}" type="pres">
      <dgm:prSet presAssocID="{03F4E3BE-9941-4AEB-91C4-1534A3734428}" presName="childTextVisible" presStyleLbl="bgAccFollowNode1" presStyleIdx="0" presStyleCnt="4" custScaleX="142387" custLinFactNeighborX="7063" custLinFactNeighborY="13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122660-6C1B-41A2-9233-4A89D9D84841}" type="pres">
      <dgm:prSet presAssocID="{03F4E3BE-9941-4AEB-91C4-1534A3734428}" presName="childTextHidden" presStyleLbl="bgAccFollowNode1" presStyleIdx="0" presStyleCnt="4"/>
      <dgm:spPr/>
      <dgm:t>
        <a:bodyPr/>
        <a:lstStyle/>
        <a:p>
          <a:endParaRPr lang="en-US"/>
        </a:p>
      </dgm:t>
    </dgm:pt>
    <dgm:pt modelId="{233E5C6C-407B-4556-BAB8-B7B56F9223D2}" type="pres">
      <dgm:prSet presAssocID="{03F4E3BE-9941-4AEB-91C4-1534A3734428}" presName="parentText" presStyleLbl="node1" presStyleIdx="0" presStyleCnt="4" custLinFactNeighborX="-165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330985-FD1D-4381-A054-BDB0DBED005B}" type="pres">
      <dgm:prSet presAssocID="{03F4E3BE-9941-4AEB-91C4-1534A3734428}" presName="aSpace" presStyleCnt="0"/>
      <dgm:spPr/>
    </dgm:pt>
    <dgm:pt modelId="{28AD0D87-7098-45F2-838D-D3B6ABA2C62D}" type="pres">
      <dgm:prSet presAssocID="{B340269E-3FA2-490A-8E1D-989D322C9E31}" presName="compNode" presStyleCnt="0"/>
      <dgm:spPr/>
    </dgm:pt>
    <dgm:pt modelId="{D695012E-D2C6-4C7A-BEEA-B1895B59B2D2}" type="pres">
      <dgm:prSet presAssocID="{B340269E-3FA2-490A-8E1D-989D322C9E31}" presName="noGeometry" presStyleCnt="0"/>
      <dgm:spPr/>
    </dgm:pt>
    <dgm:pt modelId="{DA7365F7-C84D-487D-8732-9689DF595B82}" type="pres">
      <dgm:prSet presAssocID="{B340269E-3FA2-490A-8E1D-989D322C9E31}" presName="childTextVisible" presStyleLbl="bgAccFollowNode1" presStyleIdx="1" presStyleCnt="4" custLinFactNeighborX="19238" custLinFactNeighborY="-4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FB7644-D052-47C2-B2F2-5BFC1AE7AA8D}" type="pres">
      <dgm:prSet presAssocID="{B340269E-3FA2-490A-8E1D-989D322C9E31}" presName="childTextHidden" presStyleLbl="bgAccFollowNode1" presStyleIdx="1" presStyleCnt="4"/>
      <dgm:spPr/>
      <dgm:t>
        <a:bodyPr/>
        <a:lstStyle/>
        <a:p>
          <a:endParaRPr lang="en-US"/>
        </a:p>
      </dgm:t>
    </dgm:pt>
    <dgm:pt modelId="{A237A4E2-994D-4A47-90CE-071EF95C7944}" type="pres">
      <dgm:prSet presAssocID="{B340269E-3FA2-490A-8E1D-989D322C9E31}" presName="parentText" presStyleLbl="node1" presStyleIdx="1" presStyleCnt="4" custScaleX="120343" custScaleY="10434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273E76-FEED-4271-A519-6703B959F169}" type="pres">
      <dgm:prSet presAssocID="{B340269E-3FA2-490A-8E1D-989D322C9E31}" presName="aSpace" presStyleCnt="0"/>
      <dgm:spPr/>
    </dgm:pt>
    <dgm:pt modelId="{0D78857B-458C-4694-ADDE-90697EB40250}" type="pres">
      <dgm:prSet presAssocID="{1BDB71DB-BAF3-4C43-A7C3-6A7DDBC21AE2}" presName="compNode" presStyleCnt="0"/>
      <dgm:spPr/>
    </dgm:pt>
    <dgm:pt modelId="{CEFE1618-CD6F-4970-82B8-A5731EC6F4BC}" type="pres">
      <dgm:prSet presAssocID="{1BDB71DB-BAF3-4C43-A7C3-6A7DDBC21AE2}" presName="noGeometry" presStyleCnt="0"/>
      <dgm:spPr/>
    </dgm:pt>
    <dgm:pt modelId="{A4B4AE0C-B50A-4119-A244-A448513D1768}" type="pres">
      <dgm:prSet presAssocID="{1BDB71DB-BAF3-4C43-A7C3-6A7DDBC21AE2}" presName="childTextVisible" presStyleLbl="bgAccFollowNode1" presStyleIdx="2" presStyleCnt="4" custScaleX="117894" custLinFactNeighborX="9796" custLinFactNeighborY="47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2060">
              <a:alpha val="90000"/>
            </a:srgbClr>
          </a:solidFill>
        </a:ln>
      </dgm:spPr>
    </dgm:pt>
    <dgm:pt modelId="{81BD085A-FD3F-4800-8BE5-6EBF6E29DA48}" type="pres">
      <dgm:prSet presAssocID="{1BDB71DB-BAF3-4C43-A7C3-6A7DDBC21AE2}" presName="childTextHidden" presStyleLbl="bgAccFollowNode1" presStyleIdx="2" presStyleCnt="4"/>
      <dgm:spPr/>
    </dgm:pt>
    <dgm:pt modelId="{E70A3B6D-4B06-4BA6-91A7-EE421A313A5F}" type="pres">
      <dgm:prSet presAssocID="{1BDB71DB-BAF3-4C43-A7C3-6A7DDBC21AE2}" presName="parentText" presStyleLbl="node1" presStyleIdx="2" presStyleCnt="4" custLinFactNeighborX="1745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0B1FC5-AA9D-4DC3-A46C-1FE325F42BEB}" type="pres">
      <dgm:prSet presAssocID="{1BDB71DB-BAF3-4C43-A7C3-6A7DDBC21AE2}" presName="aSpace" presStyleCnt="0"/>
      <dgm:spPr/>
    </dgm:pt>
    <dgm:pt modelId="{4AE66957-D09B-47B2-8ED8-87EA58DEE6F0}" type="pres">
      <dgm:prSet presAssocID="{62E45B23-5161-4F92-9FDB-3E2FBC290B07}" presName="compNode" presStyleCnt="0"/>
      <dgm:spPr/>
    </dgm:pt>
    <dgm:pt modelId="{F09577CE-B449-4438-831F-6C95B68FA178}" type="pres">
      <dgm:prSet presAssocID="{62E45B23-5161-4F92-9FDB-3E2FBC290B07}" presName="noGeometry" presStyleCnt="0"/>
      <dgm:spPr/>
    </dgm:pt>
    <dgm:pt modelId="{B21043C6-8C9F-492E-8542-BF11F3B8565A}" type="pres">
      <dgm:prSet presAssocID="{62E45B23-5161-4F92-9FDB-3E2FBC290B07}" presName="childTextVisible" presStyleLbl="bgAccFollowNode1" presStyleIdx="3" presStyleCnt="4" custScaleX="1141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F3757-D860-4BBB-BDCB-6FDCBFCCEA43}" type="pres">
      <dgm:prSet presAssocID="{62E45B23-5161-4F92-9FDB-3E2FBC290B07}" presName="childTextHidden" presStyleLbl="bgAccFollowNode1" presStyleIdx="3" presStyleCnt="4"/>
      <dgm:spPr/>
      <dgm:t>
        <a:bodyPr/>
        <a:lstStyle/>
        <a:p>
          <a:endParaRPr lang="en-US"/>
        </a:p>
      </dgm:t>
    </dgm:pt>
    <dgm:pt modelId="{2767B846-D77B-43C2-A9D2-384E96EF4338}" type="pres">
      <dgm:prSet presAssocID="{62E45B23-5161-4F92-9FDB-3E2FBC290B07}" presName="parentText" presStyleLbl="node1" presStyleIdx="3" presStyleCnt="4" custScaleX="115126" custScaleY="112431" custLinFactNeighborX="2597" custLinFactNeighborY="115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A3778F-02D2-4A1D-9703-8291A9C9F590}" type="presOf" srcId="{ECAB806F-E355-43DC-8A75-6B9B98A64139}" destId="{DA7365F7-C84D-487D-8732-9689DF595B82}" srcOrd="0" destOrd="0" presId="urn:microsoft.com/office/officeart/2005/8/layout/hProcess6"/>
    <dgm:cxn modelId="{7468053F-7767-4E8B-B83C-6B835C0AF226}" srcId="{62E45B23-5161-4F92-9FDB-3E2FBC290B07}" destId="{8F4D850B-B271-475A-BF43-64A7C7D59EBD}" srcOrd="0" destOrd="0" parTransId="{503E8391-C48F-41D4-A017-35DDD8705585}" sibTransId="{99DCFDFE-036B-4D10-A263-2D4DDE398EA3}"/>
    <dgm:cxn modelId="{C0C48AA9-9C75-463D-9D77-5B84B266FFC4}" type="presOf" srcId="{5AE626AA-9AAC-4F97-B7E0-073AF41369B6}" destId="{8A200B64-6A3E-40C1-B9AE-7DCAE4FBFB18}" srcOrd="0" destOrd="0" presId="urn:microsoft.com/office/officeart/2005/8/layout/hProcess6"/>
    <dgm:cxn modelId="{5CF2F681-89D6-4E4F-AB2A-C6F2BAEC6899}" srcId="{03F4E3BE-9941-4AEB-91C4-1534A3734428}" destId="{5AE626AA-9AAC-4F97-B7E0-073AF41369B6}" srcOrd="0" destOrd="0" parTransId="{873D0A50-607C-465E-AFAE-3B40A60AD1AC}" sibTransId="{B093754C-B846-43BA-AE34-ABE33A4F0A3A}"/>
    <dgm:cxn modelId="{3E223FE1-1C79-4B43-8D5E-6188F4496520}" type="presOf" srcId="{1B3862CF-E9F2-4A75-8DE7-61BC264816FC}" destId="{8A200B64-6A3E-40C1-B9AE-7DCAE4FBFB18}" srcOrd="0" destOrd="1" presId="urn:microsoft.com/office/officeart/2005/8/layout/hProcess6"/>
    <dgm:cxn modelId="{B982C525-3CB3-4794-B2AE-8BC9F29831B1}" type="presOf" srcId="{B340269E-3FA2-490A-8E1D-989D322C9E31}" destId="{A237A4E2-994D-4A47-90CE-071EF95C7944}" srcOrd="0" destOrd="0" presId="urn:microsoft.com/office/officeart/2005/8/layout/hProcess6"/>
    <dgm:cxn modelId="{05C848A6-7E01-4D62-9096-93FB6D2D2DB1}" type="presOf" srcId="{ECAB806F-E355-43DC-8A75-6B9B98A64139}" destId="{68FB7644-D052-47C2-B2F2-5BFC1AE7AA8D}" srcOrd="1" destOrd="0" presId="urn:microsoft.com/office/officeart/2005/8/layout/hProcess6"/>
    <dgm:cxn modelId="{9A427006-9C66-47BB-93EC-D2358CE3AFBF}" type="presOf" srcId="{5AE626AA-9AAC-4F97-B7E0-073AF41369B6}" destId="{3F122660-6C1B-41A2-9233-4A89D9D84841}" srcOrd="1" destOrd="0" presId="urn:microsoft.com/office/officeart/2005/8/layout/hProcess6"/>
    <dgm:cxn modelId="{22FCC69B-A7D6-40DB-9FFD-BEB4610AB371}" type="presOf" srcId="{03F4E3BE-9941-4AEB-91C4-1534A3734428}" destId="{233E5C6C-407B-4556-BAB8-B7B56F9223D2}" srcOrd="0" destOrd="0" presId="urn:microsoft.com/office/officeart/2005/8/layout/hProcess6"/>
    <dgm:cxn modelId="{087F65AF-1865-4FEB-93F1-A4B3851BBFC5}" srcId="{CCEA3D6C-5CEE-4CF6-B402-1882AC8850CE}" destId="{B340269E-3FA2-490A-8E1D-989D322C9E31}" srcOrd="1" destOrd="0" parTransId="{B03DDDE2-5B77-4D36-A276-40967F85F2B9}" sibTransId="{56A1BBC4-2008-4DD3-A70B-14D0290815A6}"/>
    <dgm:cxn modelId="{B5E62263-60A4-46BB-9D79-6AFFF035B7CB}" type="presOf" srcId="{8F4D850B-B271-475A-BF43-64A7C7D59EBD}" destId="{B21043C6-8C9F-492E-8542-BF11F3B8565A}" srcOrd="0" destOrd="0" presId="urn:microsoft.com/office/officeart/2005/8/layout/hProcess6"/>
    <dgm:cxn modelId="{815B70B3-A9BA-4608-9CFD-6B2739029FAB}" srcId="{CCEA3D6C-5CEE-4CF6-B402-1882AC8850CE}" destId="{03F4E3BE-9941-4AEB-91C4-1534A3734428}" srcOrd="0" destOrd="0" parTransId="{88748BB2-1448-4024-AD9E-7A70ACC52486}" sibTransId="{09356524-144E-43EB-9409-3457174ECB03}"/>
    <dgm:cxn modelId="{6448FE91-3456-4EC1-A388-620ADF4A894C}" type="presOf" srcId="{1BDB71DB-BAF3-4C43-A7C3-6A7DDBC21AE2}" destId="{E70A3B6D-4B06-4BA6-91A7-EE421A313A5F}" srcOrd="0" destOrd="0" presId="urn:microsoft.com/office/officeart/2005/8/layout/hProcess6"/>
    <dgm:cxn modelId="{21FB8878-2740-4D1B-AF0E-AB721AF6D52D}" type="presOf" srcId="{62E45B23-5161-4F92-9FDB-3E2FBC290B07}" destId="{2767B846-D77B-43C2-A9D2-384E96EF4338}" srcOrd="0" destOrd="0" presId="urn:microsoft.com/office/officeart/2005/8/layout/hProcess6"/>
    <dgm:cxn modelId="{38B4A5EE-9080-4096-9B77-ACB708ADE080}" srcId="{03F4E3BE-9941-4AEB-91C4-1534A3734428}" destId="{1B3862CF-E9F2-4A75-8DE7-61BC264816FC}" srcOrd="1" destOrd="0" parTransId="{9DBD4779-784F-4DB2-8F36-A59404FABD33}" sibTransId="{107A4381-1D02-409F-BB55-06EA9375ABD0}"/>
    <dgm:cxn modelId="{2E126ADC-6B75-424E-BD50-738CBFE7CAB6}" srcId="{CCEA3D6C-5CEE-4CF6-B402-1882AC8850CE}" destId="{62E45B23-5161-4F92-9FDB-3E2FBC290B07}" srcOrd="3" destOrd="0" parTransId="{E0034A59-203E-407E-B406-8AFC23736046}" sibTransId="{A8D2EEF9-2E67-491C-A2D4-051BA0E33E8B}"/>
    <dgm:cxn modelId="{7452EE5E-7205-4B6D-AEA3-C86663CA5DF1}" type="presOf" srcId="{1B3862CF-E9F2-4A75-8DE7-61BC264816FC}" destId="{3F122660-6C1B-41A2-9233-4A89D9D84841}" srcOrd="1" destOrd="1" presId="urn:microsoft.com/office/officeart/2005/8/layout/hProcess6"/>
    <dgm:cxn modelId="{EE17BE58-99A7-4769-947F-F8DD7D3B8BF0}" type="presOf" srcId="{8F4D850B-B271-475A-BF43-64A7C7D59EBD}" destId="{FA4F3757-D860-4BBB-BDCB-6FDCBFCCEA43}" srcOrd="1" destOrd="0" presId="urn:microsoft.com/office/officeart/2005/8/layout/hProcess6"/>
    <dgm:cxn modelId="{11E8A50C-CB3D-49BF-BE07-AE84B085FBAD}" srcId="{B340269E-3FA2-490A-8E1D-989D322C9E31}" destId="{ECAB806F-E355-43DC-8A75-6B9B98A64139}" srcOrd="0" destOrd="0" parTransId="{B00FD575-1947-49FA-BFA2-D1708F41B17D}" sibTransId="{1DFA2F6E-DE14-4CBE-9205-F1FE30460BB5}"/>
    <dgm:cxn modelId="{3F0F1B22-16E3-4D22-9D8D-442F96ECBE30}" srcId="{CCEA3D6C-5CEE-4CF6-B402-1882AC8850CE}" destId="{1BDB71DB-BAF3-4C43-A7C3-6A7DDBC21AE2}" srcOrd="2" destOrd="0" parTransId="{0DC057CD-0DDD-408E-86BE-CAF9BA4536C9}" sibTransId="{6B404FD0-1BCE-413A-8EE0-871F14A20326}"/>
    <dgm:cxn modelId="{954F0F80-4E1F-45BE-9294-0FE062221254}" type="presOf" srcId="{CCEA3D6C-5CEE-4CF6-B402-1882AC8850CE}" destId="{4C40DC0A-02FD-4D03-AC22-3A0C23ABB604}" srcOrd="0" destOrd="0" presId="urn:microsoft.com/office/officeart/2005/8/layout/hProcess6"/>
    <dgm:cxn modelId="{E719F35A-00C6-4BEE-87D9-35705A4BBCF4}" type="presParOf" srcId="{4C40DC0A-02FD-4D03-AC22-3A0C23ABB604}" destId="{B51080BF-D36E-477F-AE3B-B1A7CA0FA3D3}" srcOrd="0" destOrd="0" presId="urn:microsoft.com/office/officeart/2005/8/layout/hProcess6"/>
    <dgm:cxn modelId="{E6EC9DA4-CAA5-4179-9BDD-8F974CE63345}" type="presParOf" srcId="{B51080BF-D36E-477F-AE3B-B1A7CA0FA3D3}" destId="{FF245042-30FA-4591-8D1B-560F8317EEE1}" srcOrd="0" destOrd="0" presId="urn:microsoft.com/office/officeart/2005/8/layout/hProcess6"/>
    <dgm:cxn modelId="{3D4651A1-A3DE-4EBF-9F56-64CCB557472B}" type="presParOf" srcId="{B51080BF-D36E-477F-AE3B-B1A7CA0FA3D3}" destId="{8A200B64-6A3E-40C1-B9AE-7DCAE4FBFB18}" srcOrd="1" destOrd="0" presId="urn:microsoft.com/office/officeart/2005/8/layout/hProcess6"/>
    <dgm:cxn modelId="{180AB62B-5A97-40CE-AA9C-59FD3A39687E}" type="presParOf" srcId="{B51080BF-D36E-477F-AE3B-B1A7CA0FA3D3}" destId="{3F122660-6C1B-41A2-9233-4A89D9D84841}" srcOrd="2" destOrd="0" presId="urn:microsoft.com/office/officeart/2005/8/layout/hProcess6"/>
    <dgm:cxn modelId="{80C1137B-D25F-485C-84A8-D95958BEC5A2}" type="presParOf" srcId="{B51080BF-D36E-477F-AE3B-B1A7CA0FA3D3}" destId="{233E5C6C-407B-4556-BAB8-B7B56F9223D2}" srcOrd="3" destOrd="0" presId="urn:microsoft.com/office/officeart/2005/8/layout/hProcess6"/>
    <dgm:cxn modelId="{93A67CF0-78DD-44B6-97E0-8051E3F88B7E}" type="presParOf" srcId="{4C40DC0A-02FD-4D03-AC22-3A0C23ABB604}" destId="{C3330985-FD1D-4381-A054-BDB0DBED005B}" srcOrd="1" destOrd="0" presId="urn:microsoft.com/office/officeart/2005/8/layout/hProcess6"/>
    <dgm:cxn modelId="{97F6407A-5623-40BF-BDDB-E414D2AE9D24}" type="presParOf" srcId="{4C40DC0A-02FD-4D03-AC22-3A0C23ABB604}" destId="{28AD0D87-7098-45F2-838D-D3B6ABA2C62D}" srcOrd="2" destOrd="0" presId="urn:microsoft.com/office/officeart/2005/8/layout/hProcess6"/>
    <dgm:cxn modelId="{E366DC24-8A65-4EF6-B01A-CE88C26970A1}" type="presParOf" srcId="{28AD0D87-7098-45F2-838D-D3B6ABA2C62D}" destId="{D695012E-D2C6-4C7A-BEEA-B1895B59B2D2}" srcOrd="0" destOrd="0" presId="urn:microsoft.com/office/officeart/2005/8/layout/hProcess6"/>
    <dgm:cxn modelId="{CD6B5F2A-25BC-44A6-AE55-2F29FE44195A}" type="presParOf" srcId="{28AD0D87-7098-45F2-838D-D3B6ABA2C62D}" destId="{DA7365F7-C84D-487D-8732-9689DF595B82}" srcOrd="1" destOrd="0" presId="urn:microsoft.com/office/officeart/2005/8/layout/hProcess6"/>
    <dgm:cxn modelId="{106B987C-5C81-4EB1-B0AF-A1FB892CE6EE}" type="presParOf" srcId="{28AD0D87-7098-45F2-838D-D3B6ABA2C62D}" destId="{68FB7644-D052-47C2-B2F2-5BFC1AE7AA8D}" srcOrd="2" destOrd="0" presId="urn:microsoft.com/office/officeart/2005/8/layout/hProcess6"/>
    <dgm:cxn modelId="{718DC6B7-1238-4C88-BF01-9C4D8EF255DF}" type="presParOf" srcId="{28AD0D87-7098-45F2-838D-D3B6ABA2C62D}" destId="{A237A4E2-994D-4A47-90CE-071EF95C7944}" srcOrd="3" destOrd="0" presId="urn:microsoft.com/office/officeart/2005/8/layout/hProcess6"/>
    <dgm:cxn modelId="{E79DE63A-4E5E-4C82-87A6-0D15CA96297A}" type="presParOf" srcId="{4C40DC0A-02FD-4D03-AC22-3A0C23ABB604}" destId="{CF273E76-FEED-4271-A519-6703B959F169}" srcOrd="3" destOrd="0" presId="urn:microsoft.com/office/officeart/2005/8/layout/hProcess6"/>
    <dgm:cxn modelId="{96FA444B-4DC3-4218-BD1B-784F9ABC129B}" type="presParOf" srcId="{4C40DC0A-02FD-4D03-AC22-3A0C23ABB604}" destId="{0D78857B-458C-4694-ADDE-90697EB40250}" srcOrd="4" destOrd="0" presId="urn:microsoft.com/office/officeart/2005/8/layout/hProcess6"/>
    <dgm:cxn modelId="{26620A76-D9D4-469C-978A-2D8913D1A0F2}" type="presParOf" srcId="{0D78857B-458C-4694-ADDE-90697EB40250}" destId="{CEFE1618-CD6F-4970-82B8-A5731EC6F4BC}" srcOrd="0" destOrd="0" presId="urn:microsoft.com/office/officeart/2005/8/layout/hProcess6"/>
    <dgm:cxn modelId="{37505E80-D493-47BA-9E78-29EB4595CAC9}" type="presParOf" srcId="{0D78857B-458C-4694-ADDE-90697EB40250}" destId="{A4B4AE0C-B50A-4119-A244-A448513D1768}" srcOrd="1" destOrd="0" presId="urn:microsoft.com/office/officeart/2005/8/layout/hProcess6"/>
    <dgm:cxn modelId="{B796902E-3811-40F5-9868-D54EDE782E63}" type="presParOf" srcId="{0D78857B-458C-4694-ADDE-90697EB40250}" destId="{81BD085A-FD3F-4800-8BE5-6EBF6E29DA48}" srcOrd="2" destOrd="0" presId="urn:microsoft.com/office/officeart/2005/8/layout/hProcess6"/>
    <dgm:cxn modelId="{89E7626A-6FE0-4156-8643-BA9037A7A786}" type="presParOf" srcId="{0D78857B-458C-4694-ADDE-90697EB40250}" destId="{E70A3B6D-4B06-4BA6-91A7-EE421A313A5F}" srcOrd="3" destOrd="0" presId="urn:microsoft.com/office/officeart/2005/8/layout/hProcess6"/>
    <dgm:cxn modelId="{BDAE0FF6-A493-4415-B105-9B6A169642CD}" type="presParOf" srcId="{4C40DC0A-02FD-4D03-AC22-3A0C23ABB604}" destId="{900B1FC5-AA9D-4DC3-A46C-1FE325F42BEB}" srcOrd="5" destOrd="0" presId="urn:microsoft.com/office/officeart/2005/8/layout/hProcess6"/>
    <dgm:cxn modelId="{E431856B-E069-4A03-A54F-BCBAEC9ADA41}" type="presParOf" srcId="{4C40DC0A-02FD-4D03-AC22-3A0C23ABB604}" destId="{4AE66957-D09B-47B2-8ED8-87EA58DEE6F0}" srcOrd="6" destOrd="0" presId="urn:microsoft.com/office/officeart/2005/8/layout/hProcess6"/>
    <dgm:cxn modelId="{7A1787FB-BDDF-431E-98EB-3C1E0E222E47}" type="presParOf" srcId="{4AE66957-D09B-47B2-8ED8-87EA58DEE6F0}" destId="{F09577CE-B449-4438-831F-6C95B68FA178}" srcOrd="0" destOrd="0" presId="urn:microsoft.com/office/officeart/2005/8/layout/hProcess6"/>
    <dgm:cxn modelId="{E8F67682-CACA-4561-805D-1A21ACAE42A7}" type="presParOf" srcId="{4AE66957-D09B-47B2-8ED8-87EA58DEE6F0}" destId="{B21043C6-8C9F-492E-8542-BF11F3B8565A}" srcOrd="1" destOrd="0" presId="urn:microsoft.com/office/officeart/2005/8/layout/hProcess6"/>
    <dgm:cxn modelId="{9EF0E97B-4770-454B-9439-4AD4D32A7D8D}" type="presParOf" srcId="{4AE66957-D09B-47B2-8ED8-87EA58DEE6F0}" destId="{FA4F3757-D860-4BBB-BDCB-6FDCBFCCEA43}" srcOrd="2" destOrd="0" presId="urn:microsoft.com/office/officeart/2005/8/layout/hProcess6"/>
    <dgm:cxn modelId="{89450E7F-DE95-4AAC-A983-252076DF6C11}" type="presParOf" srcId="{4AE66957-D09B-47B2-8ED8-87EA58DEE6F0}" destId="{2767B846-D77B-43C2-A9D2-384E96EF4338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CEA3D6C-5CEE-4CF6-B402-1882AC8850CE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3F4E3BE-9941-4AEB-91C4-1534A3734428}">
      <dgm:prSet phldrT="[Texto]" custT="1"/>
      <dgm:spPr>
        <a:solidFill>
          <a:schemeClr val="bg2">
            <a:lumMod val="75000"/>
          </a:schemeClr>
        </a:solidFill>
        <a:ln>
          <a:noFill/>
        </a:ln>
      </dgm:spPr>
      <dgm:t>
        <a:bodyPr/>
        <a:lstStyle/>
        <a:p>
          <a:r>
            <a:rPr lang="pt-BR" sz="1000" dirty="0">
              <a:solidFill>
                <a:srgbClr val="002060"/>
              </a:solidFill>
            </a:rPr>
            <a:t>Água Servida</a:t>
          </a:r>
        </a:p>
      </dgm:t>
    </dgm:pt>
    <dgm:pt modelId="{88748BB2-1448-4024-AD9E-7A70ACC52486}" type="parTrans" cxnId="{815B70B3-A9BA-4608-9CFD-6B2739029FA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09356524-144E-43EB-9409-3457174ECB03}" type="sibTrans" cxnId="{815B70B3-A9BA-4608-9CFD-6B2739029FA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5AE626AA-9AAC-4F97-B7E0-073AF41369B6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l"/>
          <a:r>
            <a:rPr lang="pt-BR" sz="1000" dirty="0">
              <a:solidFill>
                <a:srgbClr val="002060"/>
              </a:solidFill>
            </a:rPr>
            <a:t>Caixa de   regularização</a:t>
          </a:r>
        </a:p>
      </dgm:t>
    </dgm:pt>
    <dgm:pt modelId="{873D0A50-607C-465E-AFAE-3B40A60AD1AC}" type="parTrans" cxnId="{5CF2F681-89D6-4E4F-AB2A-C6F2BAEC6899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B093754C-B846-43BA-AE34-ABE33A4F0A3A}" type="sibTrans" cxnId="{5CF2F681-89D6-4E4F-AB2A-C6F2BAEC6899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B3862CF-E9F2-4A75-8DE7-61BC264816FC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just"/>
          <a:r>
            <a:rPr lang="pt-BR" sz="1000" dirty="0">
              <a:solidFill>
                <a:srgbClr val="002060"/>
              </a:solidFill>
            </a:rPr>
            <a:t>Bombeamento</a:t>
          </a:r>
        </a:p>
      </dgm:t>
    </dgm:pt>
    <dgm:pt modelId="{9DBD4779-784F-4DB2-8F36-A59404FABD33}" type="parTrans" cxnId="{38B4A5EE-9080-4096-9B77-ACB708ADE08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07A4381-1D02-409F-BB55-06EA9375ABD0}" type="sibTrans" cxnId="{38B4A5EE-9080-4096-9B77-ACB708ADE08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B340269E-3FA2-490A-8E1D-989D322C9E31}">
      <dgm:prSet phldrT="[Texto]" custT="1"/>
      <dgm:spPr>
        <a:solidFill>
          <a:srgbClr val="00B050"/>
        </a:solidFill>
        <a:ln>
          <a:noFill/>
        </a:ln>
      </dgm:spPr>
      <dgm:t>
        <a:bodyPr/>
        <a:lstStyle/>
        <a:p>
          <a:r>
            <a:rPr lang="pt-BR" sz="900" dirty="0" err="1">
              <a:solidFill>
                <a:srgbClr val="002060"/>
              </a:solidFill>
            </a:rPr>
            <a:t>bio</a:t>
          </a:r>
          <a:r>
            <a:rPr lang="pt-BR" sz="900" dirty="0">
              <a:solidFill>
                <a:srgbClr val="002060"/>
              </a:solidFill>
            </a:rPr>
            <a:t> tratamento</a:t>
          </a:r>
        </a:p>
      </dgm:t>
    </dgm:pt>
    <dgm:pt modelId="{B03DDDE2-5B77-4D36-A276-40967F85F2B9}" type="parTrans" cxnId="{087F65AF-1865-4FEB-93F1-A4B3851BBFC5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56A1BBC4-2008-4DD3-A70B-14D0290815A6}" type="sibTrans" cxnId="{087F65AF-1865-4FEB-93F1-A4B3851BBFC5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ECAB806F-E355-43DC-8A75-6B9B98A64139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pt-BR" dirty="0">
              <a:solidFill>
                <a:srgbClr val="002060"/>
              </a:solidFill>
            </a:rPr>
            <a:t>.</a:t>
          </a:r>
        </a:p>
      </dgm:t>
    </dgm:pt>
    <dgm:pt modelId="{B00FD575-1947-49FA-BFA2-D1708F41B17D}" type="parTrans" cxnId="{11E8A50C-CB3D-49BF-BE07-AE84B085FBAD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DFA2F6E-DE14-4CBE-9205-F1FE30460BB5}" type="sibTrans" cxnId="{11E8A50C-CB3D-49BF-BE07-AE84B085FBAD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BDB71DB-BAF3-4C43-A7C3-6A7DDBC21AE2}">
      <dgm:prSet phldrT="[Texto]"/>
      <dgm:spPr>
        <a:solidFill>
          <a:srgbClr val="7030A0"/>
        </a:solidFill>
        <a:ln>
          <a:noFill/>
        </a:ln>
      </dgm:spPr>
      <dgm:t>
        <a:bodyPr/>
        <a:lstStyle/>
        <a:p>
          <a:r>
            <a:rPr lang="pt-BR" dirty="0">
              <a:solidFill>
                <a:schemeClr val="bg1"/>
              </a:solidFill>
            </a:rPr>
            <a:t>UV</a:t>
          </a:r>
        </a:p>
      </dgm:t>
    </dgm:pt>
    <dgm:pt modelId="{0DC057CD-0DDD-408E-86BE-CAF9BA4536C9}" type="parTrans" cxnId="{3F0F1B22-16E3-4D22-9D8D-442F96ECBE3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6B404FD0-1BCE-413A-8EE0-871F14A20326}" type="sibTrans" cxnId="{3F0F1B22-16E3-4D22-9D8D-442F96ECBE3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62E45B23-5161-4F92-9FDB-3E2FBC290B07}">
      <dgm:prSet phldrT="[Texto]"/>
      <dgm:spPr>
        <a:solidFill>
          <a:srgbClr val="00B0F0"/>
        </a:solidFill>
        <a:ln>
          <a:solidFill>
            <a:srgbClr val="92D050"/>
          </a:solidFill>
        </a:ln>
      </dgm:spPr>
      <dgm:t>
        <a:bodyPr/>
        <a:lstStyle/>
        <a:p>
          <a:endParaRPr lang="pt-BR" dirty="0">
            <a:solidFill>
              <a:srgbClr val="002060"/>
            </a:solidFill>
          </a:endParaRPr>
        </a:p>
      </dgm:t>
    </dgm:pt>
    <dgm:pt modelId="{E0034A59-203E-407E-B406-8AFC23736046}" type="parTrans" cxnId="{2E126ADC-6B75-424E-BD50-738CBFE7CAB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A8D2EEF9-2E67-491C-A2D4-051BA0E33E8B}" type="sibTrans" cxnId="{2E126ADC-6B75-424E-BD50-738CBFE7CAB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8F4D850B-B271-475A-BF43-64A7C7D59EBD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ctr"/>
          <a:r>
            <a:rPr lang="pt-BR" sz="1000" dirty="0">
              <a:solidFill>
                <a:srgbClr val="002060"/>
              </a:solidFill>
            </a:rPr>
            <a:t>     Água de reúso</a:t>
          </a:r>
        </a:p>
      </dgm:t>
    </dgm:pt>
    <dgm:pt modelId="{503E8391-C48F-41D4-A017-35DDD8705585}" type="parTrans" cxnId="{7468053F-7767-4E8B-B83C-6B835C0AF22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99DCFDFE-036B-4D10-A263-2D4DDE398EA3}" type="sibTrans" cxnId="{7468053F-7767-4E8B-B83C-6B835C0AF22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4C40DC0A-02FD-4D03-AC22-3A0C23ABB604}" type="pres">
      <dgm:prSet presAssocID="{CCEA3D6C-5CEE-4CF6-B402-1882AC8850C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1080BF-D36E-477F-AE3B-B1A7CA0FA3D3}" type="pres">
      <dgm:prSet presAssocID="{03F4E3BE-9941-4AEB-91C4-1534A3734428}" presName="compNode" presStyleCnt="0"/>
      <dgm:spPr/>
    </dgm:pt>
    <dgm:pt modelId="{FF245042-30FA-4591-8D1B-560F8317EEE1}" type="pres">
      <dgm:prSet presAssocID="{03F4E3BE-9941-4AEB-91C4-1534A3734428}" presName="noGeometry" presStyleCnt="0"/>
      <dgm:spPr/>
    </dgm:pt>
    <dgm:pt modelId="{8A200B64-6A3E-40C1-B9AE-7DCAE4FBFB18}" type="pres">
      <dgm:prSet presAssocID="{03F4E3BE-9941-4AEB-91C4-1534A3734428}" presName="childTextVisible" presStyleLbl="bgAccFollowNode1" presStyleIdx="0" presStyleCnt="4" custScaleX="142387" custLinFactNeighborX="7063" custLinFactNeighborY="13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122660-6C1B-41A2-9233-4A89D9D84841}" type="pres">
      <dgm:prSet presAssocID="{03F4E3BE-9941-4AEB-91C4-1534A3734428}" presName="childTextHidden" presStyleLbl="bgAccFollowNode1" presStyleIdx="0" presStyleCnt="4"/>
      <dgm:spPr/>
      <dgm:t>
        <a:bodyPr/>
        <a:lstStyle/>
        <a:p>
          <a:endParaRPr lang="en-US"/>
        </a:p>
      </dgm:t>
    </dgm:pt>
    <dgm:pt modelId="{233E5C6C-407B-4556-BAB8-B7B56F9223D2}" type="pres">
      <dgm:prSet presAssocID="{03F4E3BE-9941-4AEB-91C4-1534A3734428}" presName="parentText" presStyleLbl="node1" presStyleIdx="0" presStyleCnt="4" custLinFactNeighborX="-165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330985-FD1D-4381-A054-BDB0DBED005B}" type="pres">
      <dgm:prSet presAssocID="{03F4E3BE-9941-4AEB-91C4-1534A3734428}" presName="aSpace" presStyleCnt="0"/>
      <dgm:spPr/>
    </dgm:pt>
    <dgm:pt modelId="{28AD0D87-7098-45F2-838D-D3B6ABA2C62D}" type="pres">
      <dgm:prSet presAssocID="{B340269E-3FA2-490A-8E1D-989D322C9E31}" presName="compNode" presStyleCnt="0"/>
      <dgm:spPr/>
    </dgm:pt>
    <dgm:pt modelId="{D695012E-D2C6-4C7A-BEEA-B1895B59B2D2}" type="pres">
      <dgm:prSet presAssocID="{B340269E-3FA2-490A-8E1D-989D322C9E31}" presName="noGeometry" presStyleCnt="0"/>
      <dgm:spPr/>
    </dgm:pt>
    <dgm:pt modelId="{DA7365F7-C84D-487D-8732-9689DF595B82}" type="pres">
      <dgm:prSet presAssocID="{B340269E-3FA2-490A-8E1D-989D322C9E31}" presName="childTextVisible" presStyleLbl="bgAccFollowNode1" presStyleIdx="1" presStyleCnt="4" custLinFactNeighborX="19238" custLinFactNeighborY="-4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FB7644-D052-47C2-B2F2-5BFC1AE7AA8D}" type="pres">
      <dgm:prSet presAssocID="{B340269E-3FA2-490A-8E1D-989D322C9E31}" presName="childTextHidden" presStyleLbl="bgAccFollowNode1" presStyleIdx="1" presStyleCnt="4"/>
      <dgm:spPr/>
      <dgm:t>
        <a:bodyPr/>
        <a:lstStyle/>
        <a:p>
          <a:endParaRPr lang="en-US"/>
        </a:p>
      </dgm:t>
    </dgm:pt>
    <dgm:pt modelId="{A237A4E2-994D-4A47-90CE-071EF95C7944}" type="pres">
      <dgm:prSet presAssocID="{B340269E-3FA2-490A-8E1D-989D322C9E31}" presName="parentText" presStyleLbl="node1" presStyleIdx="1" presStyleCnt="4" custScaleX="120343" custScaleY="10434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273E76-FEED-4271-A519-6703B959F169}" type="pres">
      <dgm:prSet presAssocID="{B340269E-3FA2-490A-8E1D-989D322C9E31}" presName="aSpace" presStyleCnt="0"/>
      <dgm:spPr/>
    </dgm:pt>
    <dgm:pt modelId="{0D78857B-458C-4694-ADDE-90697EB40250}" type="pres">
      <dgm:prSet presAssocID="{1BDB71DB-BAF3-4C43-A7C3-6A7DDBC21AE2}" presName="compNode" presStyleCnt="0"/>
      <dgm:spPr/>
    </dgm:pt>
    <dgm:pt modelId="{CEFE1618-CD6F-4970-82B8-A5731EC6F4BC}" type="pres">
      <dgm:prSet presAssocID="{1BDB71DB-BAF3-4C43-A7C3-6A7DDBC21AE2}" presName="noGeometry" presStyleCnt="0"/>
      <dgm:spPr/>
    </dgm:pt>
    <dgm:pt modelId="{A4B4AE0C-B50A-4119-A244-A448513D1768}" type="pres">
      <dgm:prSet presAssocID="{1BDB71DB-BAF3-4C43-A7C3-6A7DDBC21AE2}" presName="childTextVisible" presStyleLbl="bgAccFollowNode1" presStyleIdx="2" presStyleCnt="4" custScaleX="117894" custLinFactNeighborX="9796" custLinFactNeighborY="47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2060">
              <a:alpha val="90000"/>
            </a:srgbClr>
          </a:solidFill>
        </a:ln>
      </dgm:spPr>
    </dgm:pt>
    <dgm:pt modelId="{81BD085A-FD3F-4800-8BE5-6EBF6E29DA48}" type="pres">
      <dgm:prSet presAssocID="{1BDB71DB-BAF3-4C43-A7C3-6A7DDBC21AE2}" presName="childTextHidden" presStyleLbl="bgAccFollowNode1" presStyleIdx="2" presStyleCnt="4"/>
      <dgm:spPr/>
    </dgm:pt>
    <dgm:pt modelId="{E70A3B6D-4B06-4BA6-91A7-EE421A313A5F}" type="pres">
      <dgm:prSet presAssocID="{1BDB71DB-BAF3-4C43-A7C3-6A7DDBC21AE2}" presName="parentText" presStyleLbl="node1" presStyleIdx="2" presStyleCnt="4" custLinFactNeighborX="1745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0B1FC5-AA9D-4DC3-A46C-1FE325F42BEB}" type="pres">
      <dgm:prSet presAssocID="{1BDB71DB-BAF3-4C43-A7C3-6A7DDBC21AE2}" presName="aSpace" presStyleCnt="0"/>
      <dgm:spPr/>
    </dgm:pt>
    <dgm:pt modelId="{4AE66957-D09B-47B2-8ED8-87EA58DEE6F0}" type="pres">
      <dgm:prSet presAssocID="{62E45B23-5161-4F92-9FDB-3E2FBC290B07}" presName="compNode" presStyleCnt="0"/>
      <dgm:spPr/>
    </dgm:pt>
    <dgm:pt modelId="{F09577CE-B449-4438-831F-6C95B68FA178}" type="pres">
      <dgm:prSet presAssocID="{62E45B23-5161-4F92-9FDB-3E2FBC290B07}" presName="noGeometry" presStyleCnt="0"/>
      <dgm:spPr/>
    </dgm:pt>
    <dgm:pt modelId="{B21043C6-8C9F-492E-8542-BF11F3B8565A}" type="pres">
      <dgm:prSet presAssocID="{62E45B23-5161-4F92-9FDB-3E2FBC290B07}" presName="childTextVisible" presStyleLbl="bgAccFollowNode1" presStyleIdx="3" presStyleCnt="4" custScaleX="1141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F3757-D860-4BBB-BDCB-6FDCBFCCEA43}" type="pres">
      <dgm:prSet presAssocID="{62E45B23-5161-4F92-9FDB-3E2FBC290B07}" presName="childTextHidden" presStyleLbl="bgAccFollowNode1" presStyleIdx="3" presStyleCnt="4"/>
      <dgm:spPr/>
      <dgm:t>
        <a:bodyPr/>
        <a:lstStyle/>
        <a:p>
          <a:endParaRPr lang="en-US"/>
        </a:p>
      </dgm:t>
    </dgm:pt>
    <dgm:pt modelId="{2767B846-D77B-43C2-A9D2-384E96EF4338}" type="pres">
      <dgm:prSet presAssocID="{62E45B23-5161-4F92-9FDB-3E2FBC290B07}" presName="parentText" presStyleLbl="node1" presStyleIdx="3" presStyleCnt="4" custScaleX="115126" custScaleY="112431" custLinFactNeighborX="2597" custLinFactNeighborY="115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3F370E-E156-4273-9790-040BF5365687}" type="presOf" srcId="{8F4D850B-B271-475A-BF43-64A7C7D59EBD}" destId="{FA4F3757-D860-4BBB-BDCB-6FDCBFCCEA43}" srcOrd="1" destOrd="0" presId="urn:microsoft.com/office/officeart/2005/8/layout/hProcess6"/>
    <dgm:cxn modelId="{2105CB18-C8CF-4418-9353-75163E6FB012}" type="presOf" srcId="{5AE626AA-9AAC-4F97-B7E0-073AF41369B6}" destId="{8A200B64-6A3E-40C1-B9AE-7DCAE4FBFB18}" srcOrd="0" destOrd="0" presId="urn:microsoft.com/office/officeart/2005/8/layout/hProcess6"/>
    <dgm:cxn modelId="{815B70B3-A9BA-4608-9CFD-6B2739029FAB}" srcId="{CCEA3D6C-5CEE-4CF6-B402-1882AC8850CE}" destId="{03F4E3BE-9941-4AEB-91C4-1534A3734428}" srcOrd="0" destOrd="0" parTransId="{88748BB2-1448-4024-AD9E-7A70ACC52486}" sibTransId="{09356524-144E-43EB-9409-3457174ECB03}"/>
    <dgm:cxn modelId="{37B8DF7B-6CAA-4BDE-91A5-B5116FD1FEF5}" type="presOf" srcId="{1BDB71DB-BAF3-4C43-A7C3-6A7DDBC21AE2}" destId="{E70A3B6D-4B06-4BA6-91A7-EE421A313A5F}" srcOrd="0" destOrd="0" presId="urn:microsoft.com/office/officeart/2005/8/layout/hProcess6"/>
    <dgm:cxn modelId="{38B4A5EE-9080-4096-9B77-ACB708ADE080}" srcId="{03F4E3BE-9941-4AEB-91C4-1534A3734428}" destId="{1B3862CF-E9F2-4A75-8DE7-61BC264816FC}" srcOrd="1" destOrd="0" parTransId="{9DBD4779-784F-4DB2-8F36-A59404FABD33}" sibTransId="{107A4381-1D02-409F-BB55-06EA9375ABD0}"/>
    <dgm:cxn modelId="{3F0F1B22-16E3-4D22-9D8D-442F96ECBE30}" srcId="{CCEA3D6C-5CEE-4CF6-B402-1882AC8850CE}" destId="{1BDB71DB-BAF3-4C43-A7C3-6A7DDBC21AE2}" srcOrd="2" destOrd="0" parTransId="{0DC057CD-0DDD-408E-86BE-CAF9BA4536C9}" sibTransId="{6B404FD0-1BCE-413A-8EE0-871F14A20326}"/>
    <dgm:cxn modelId="{755F0C52-A3E7-4924-BEBA-0B1F37BFBFD9}" type="presOf" srcId="{ECAB806F-E355-43DC-8A75-6B9B98A64139}" destId="{68FB7644-D052-47C2-B2F2-5BFC1AE7AA8D}" srcOrd="1" destOrd="0" presId="urn:microsoft.com/office/officeart/2005/8/layout/hProcess6"/>
    <dgm:cxn modelId="{5CF2F681-89D6-4E4F-AB2A-C6F2BAEC6899}" srcId="{03F4E3BE-9941-4AEB-91C4-1534A3734428}" destId="{5AE626AA-9AAC-4F97-B7E0-073AF41369B6}" srcOrd="0" destOrd="0" parTransId="{873D0A50-607C-465E-AFAE-3B40A60AD1AC}" sibTransId="{B093754C-B846-43BA-AE34-ABE33A4F0A3A}"/>
    <dgm:cxn modelId="{2E126ADC-6B75-424E-BD50-738CBFE7CAB6}" srcId="{CCEA3D6C-5CEE-4CF6-B402-1882AC8850CE}" destId="{62E45B23-5161-4F92-9FDB-3E2FBC290B07}" srcOrd="3" destOrd="0" parTransId="{E0034A59-203E-407E-B406-8AFC23736046}" sibTransId="{A8D2EEF9-2E67-491C-A2D4-051BA0E33E8B}"/>
    <dgm:cxn modelId="{087F65AF-1865-4FEB-93F1-A4B3851BBFC5}" srcId="{CCEA3D6C-5CEE-4CF6-B402-1882AC8850CE}" destId="{B340269E-3FA2-490A-8E1D-989D322C9E31}" srcOrd="1" destOrd="0" parTransId="{B03DDDE2-5B77-4D36-A276-40967F85F2B9}" sibTransId="{56A1BBC4-2008-4DD3-A70B-14D0290815A6}"/>
    <dgm:cxn modelId="{E99FF8CB-EB0E-40D6-BD93-5C009DB8858F}" type="presOf" srcId="{1B3862CF-E9F2-4A75-8DE7-61BC264816FC}" destId="{3F122660-6C1B-41A2-9233-4A89D9D84841}" srcOrd="1" destOrd="1" presId="urn:microsoft.com/office/officeart/2005/8/layout/hProcess6"/>
    <dgm:cxn modelId="{8A5D9C77-F941-4927-B577-499681EEA3D2}" type="presOf" srcId="{1B3862CF-E9F2-4A75-8DE7-61BC264816FC}" destId="{8A200B64-6A3E-40C1-B9AE-7DCAE4FBFB18}" srcOrd="0" destOrd="1" presId="urn:microsoft.com/office/officeart/2005/8/layout/hProcess6"/>
    <dgm:cxn modelId="{D70E7531-AAA5-4580-BF2C-152117C0447E}" type="presOf" srcId="{ECAB806F-E355-43DC-8A75-6B9B98A64139}" destId="{DA7365F7-C84D-487D-8732-9689DF595B82}" srcOrd="0" destOrd="0" presId="urn:microsoft.com/office/officeart/2005/8/layout/hProcess6"/>
    <dgm:cxn modelId="{1D2BBA7D-51AB-49E7-9C8A-AC9EDFA82863}" type="presOf" srcId="{03F4E3BE-9941-4AEB-91C4-1534A3734428}" destId="{233E5C6C-407B-4556-BAB8-B7B56F9223D2}" srcOrd="0" destOrd="0" presId="urn:microsoft.com/office/officeart/2005/8/layout/hProcess6"/>
    <dgm:cxn modelId="{8E946D69-75E8-40F4-BD89-0D0544BFD694}" type="presOf" srcId="{62E45B23-5161-4F92-9FDB-3E2FBC290B07}" destId="{2767B846-D77B-43C2-A9D2-384E96EF4338}" srcOrd="0" destOrd="0" presId="urn:microsoft.com/office/officeart/2005/8/layout/hProcess6"/>
    <dgm:cxn modelId="{7468053F-7767-4E8B-B83C-6B835C0AF226}" srcId="{62E45B23-5161-4F92-9FDB-3E2FBC290B07}" destId="{8F4D850B-B271-475A-BF43-64A7C7D59EBD}" srcOrd="0" destOrd="0" parTransId="{503E8391-C48F-41D4-A017-35DDD8705585}" sibTransId="{99DCFDFE-036B-4D10-A263-2D4DDE398EA3}"/>
    <dgm:cxn modelId="{AF6B28F8-6885-4D76-94E3-99AB7B60E804}" type="presOf" srcId="{B340269E-3FA2-490A-8E1D-989D322C9E31}" destId="{A237A4E2-994D-4A47-90CE-071EF95C7944}" srcOrd="0" destOrd="0" presId="urn:microsoft.com/office/officeart/2005/8/layout/hProcess6"/>
    <dgm:cxn modelId="{94B2B242-2B04-4466-965E-120C35B03F59}" type="presOf" srcId="{5AE626AA-9AAC-4F97-B7E0-073AF41369B6}" destId="{3F122660-6C1B-41A2-9233-4A89D9D84841}" srcOrd="1" destOrd="0" presId="urn:microsoft.com/office/officeart/2005/8/layout/hProcess6"/>
    <dgm:cxn modelId="{B64218DC-80AE-472B-96C5-566CABB95BC9}" type="presOf" srcId="{CCEA3D6C-5CEE-4CF6-B402-1882AC8850CE}" destId="{4C40DC0A-02FD-4D03-AC22-3A0C23ABB604}" srcOrd="0" destOrd="0" presId="urn:microsoft.com/office/officeart/2005/8/layout/hProcess6"/>
    <dgm:cxn modelId="{7F96F955-CF00-4CCA-84F1-A44993AB35B6}" type="presOf" srcId="{8F4D850B-B271-475A-BF43-64A7C7D59EBD}" destId="{B21043C6-8C9F-492E-8542-BF11F3B8565A}" srcOrd="0" destOrd="0" presId="urn:microsoft.com/office/officeart/2005/8/layout/hProcess6"/>
    <dgm:cxn modelId="{11E8A50C-CB3D-49BF-BE07-AE84B085FBAD}" srcId="{B340269E-3FA2-490A-8E1D-989D322C9E31}" destId="{ECAB806F-E355-43DC-8A75-6B9B98A64139}" srcOrd="0" destOrd="0" parTransId="{B00FD575-1947-49FA-BFA2-D1708F41B17D}" sibTransId="{1DFA2F6E-DE14-4CBE-9205-F1FE30460BB5}"/>
    <dgm:cxn modelId="{53BA6F5C-7EB9-475A-9ED8-1B2BD20C6390}" type="presParOf" srcId="{4C40DC0A-02FD-4D03-AC22-3A0C23ABB604}" destId="{B51080BF-D36E-477F-AE3B-B1A7CA0FA3D3}" srcOrd="0" destOrd="0" presId="urn:microsoft.com/office/officeart/2005/8/layout/hProcess6"/>
    <dgm:cxn modelId="{00A0C070-FE8E-4F67-A98E-B233D1AE1458}" type="presParOf" srcId="{B51080BF-D36E-477F-AE3B-B1A7CA0FA3D3}" destId="{FF245042-30FA-4591-8D1B-560F8317EEE1}" srcOrd="0" destOrd="0" presId="urn:microsoft.com/office/officeart/2005/8/layout/hProcess6"/>
    <dgm:cxn modelId="{A6A97685-7BAC-4F40-80E1-686C22D26E28}" type="presParOf" srcId="{B51080BF-D36E-477F-AE3B-B1A7CA0FA3D3}" destId="{8A200B64-6A3E-40C1-B9AE-7DCAE4FBFB18}" srcOrd="1" destOrd="0" presId="urn:microsoft.com/office/officeart/2005/8/layout/hProcess6"/>
    <dgm:cxn modelId="{B31D5F81-A162-4C8E-A55F-37AF08E62A14}" type="presParOf" srcId="{B51080BF-D36E-477F-AE3B-B1A7CA0FA3D3}" destId="{3F122660-6C1B-41A2-9233-4A89D9D84841}" srcOrd="2" destOrd="0" presId="urn:microsoft.com/office/officeart/2005/8/layout/hProcess6"/>
    <dgm:cxn modelId="{E34D02AB-8A98-4691-9CF4-44FA0A7CADCF}" type="presParOf" srcId="{B51080BF-D36E-477F-AE3B-B1A7CA0FA3D3}" destId="{233E5C6C-407B-4556-BAB8-B7B56F9223D2}" srcOrd="3" destOrd="0" presId="urn:microsoft.com/office/officeart/2005/8/layout/hProcess6"/>
    <dgm:cxn modelId="{E04C8748-68BC-4485-876E-F2E2C1963C04}" type="presParOf" srcId="{4C40DC0A-02FD-4D03-AC22-3A0C23ABB604}" destId="{C3330985-FD1D-4381-A054-BDB0DBED005B}" srcOrd="1" destOrd="0" presId="urn:microsoft.com/office/officeart/2005/8/layout/hProcess6"/>
    <dgm:cxn modelId="{C40A36BA-E42B-4B79-B264-78F77B13E7B9}" type="presParOf" srcId="{4C40DC0A-02FD-4D03-AC22-3A0C23ABB604}" destId="{28AD0D87-7098-45F2-838D-D3B6ABA2C62D}" srcOrd="2" destOrd="0" presId="urn:microsoft.com/office/officeart/2005/8/layout/hProcess6"/>
    <dgm:cxn modelId="{5969E778-5731-4205-AB67-0E4B44649F30}" type="presParOf" srcId="{28AD0D87-7098-45F2-838D-D3B6ABA2C62D}" destId="{D695012E-D2C6-4C7A-BEEA-B1895B59B2D2}" srcOrd="0" destOrd="0" presId="urn:microsoft.com/office/officeart/2005/8/layout/hProcess6"/>
    <dgm:cxn modelId="{4917AB42-7EC6-4D30-ACDD-5D01DEDE582F}" type="presParOf" srcId="{28AD0D87-7098-45F2-838D-D3B6ABA2C62D}" destId="{DA7365F7-C84D-487D-8732-9689DF595B82}" srcOrd="1" destOrd="0" presId="urn:microsoft.com/office/officeart/2005/8/layout/hProcess6"/>
    <dgm:cxn modelId="{B0459423-2DF2-42D8-8A3C-F551299814C4}" type="presParOf" srcId="{28AD0D87-7098-45F2-838D-D3B6ABA2C62D}" destId="{68FB7644-D052-47C2-B2F2-5BFC1AE7AA8D}" srcOrd="2" destOrd="0" presId="urn:microsoft.com/office/officeart/2005/8/layout/hProcess6"/>
    <dgm:cxn modelId="{EE5F9F9C-9CBA-444B-9F27-DE2161CDDDEE}" type="presParOf" srcId="{28AD0D87-7098-45F2-838D-D3B6ABA2C62D}" destId="{A237A4E2-994D-4A47-90CE-071EF95C7944}" srcOrd="3" destOrd="0" presId="urn:microsoft.com/office/officeart/2005/8/layout/hProcess6"/>
    <dgm:cxn modelId="{0B93BF15-427E-4601-949C-F2E34408C034}" type="presParOf" srcId="{4C40DC0A-02FD-4D03-AC22-3A0C23ABB604}" destId="{CF273E76-FEED-4271-A519-6703B959F169}" srcOrd="3" destOrd="0" presId="urn:microsoft.com/office/officeart/2005/8/layout/hProcess6"/>
    <dgm:cxn modelId="{303CF9F0-4268-47EB-983D-44573C303AFC}" type="presParOf" srcId="{4C40DC0A-02FD-4D03-AC22-3A0C23ABB604}" destId="{0D78857B-458C-4694-ADDE-90697EB40250}" srcOrd="4" destOrd="0" presId="urn:microsoft.com/office/officeart/2005/8/layout/hProcess6"/>
    <dgm:cxn modelId="{41B53F66-58DD-4B16-9335-187FA8FCBEE2}" type="presParOf" srcId="{0D78857B-458C-4694-ADDE-90697EB40250}" destId="{CEFE1618-CD6F-4970-82B8-A5731EC6F4BC}" srcOrd="0" destOrd="0" presId="urn:microsoft.com/office/officeart/2005/8/layout/hProcess6"/>
    <dgm:cxn modelId="{01B21B81-44EE-4337-BADC-9A65C56AD9B5}" type="presParOf" srcId="{0D78857B-458C-4694-ADDE-90697EB40250}" destId="{A4B4AE0C-B50A-4119-A244-A448513D1768}" srcOrd="1" destOrd="0" presId="urn:microsoft.com/office/officeart/2005/8/layout/hProcess6"/>
    <dgm:cxn modelId="{0A7D37C5-9869-4BED-B8C5-E8C4E8D9B4BB}" type="presParOf" srcId="{0D78857B-458C-4694-ADDE-90697EB40250}" destId="{81BD085A-FD3F-4800-8BE5-6EBF6E29DA48}" srcOrd="2" destOrd="0" presId="urn:microsoft.com/office/officeart/2005/8/layout/hProcess6"/>
    <dgm:cxn modelId="{E78FA34A-F0C6-4767-BACF-BB2B410994B5}" type="presParOf" srcId="{0D78857B-458C-4694-ADDE-90697EB40250}" destId="{E70A3B6D-4B06-4BA6-91A7-EE421A313A5F}" srcOrd="3" destOrd="0" presId="urn:microsoft.com/office/officeart/2005/8/layout/hProcess6"/>
    <dgm:cxn modelId="{CA54F40F-5867-4D5C-9619-D91B8BD79D33}" type="presParOf" srcId="{4C40DC0A-02FD-4D03-AC22-3A0C23ABB604}" destId="{900B1FC5-AA9D-4DC3-A46C-1FE325F42BEB}" srcOrd="5" destOrd="0" presId="urn:microsoft.com/office/officeart/2005/8/layout/hProcess6"/>
    <dgm:cxn modelId="{8697828A-5BB2-4110-AD99-49DA6A53FFD7}" type="presParOf" srcId="{4C40DC0A-02FD-4D03-AC22-3A0C23ABB604}" destId="{4AE66957-D09B-47B2-8ED8-87EA58DEE6F0}" srcOrd="6" destOrd="0" presId="urn:microsoft.com/office/officeart/2005/8/layout/hProcess6"/>
    <dgm:cxn modelId="{E4051793-756E-434F-BBF0-1E2BD3F02633}" type="presParOf" srcId="{4AE66957-D09B-47B2-8ED8-87EA58DEE6F0}" destId="{F09577CE-B449-4438-831F-6C95B68FA178}" srcOrd="0" destOrd="0" presId="urn:microsoft.com/office/officeart/2005/8/layout/hProcess6"/>
    <dgm:cxn modelId="{24BDD72C-B6E0-4C64-87B5-DC3BC9C7C3E9}" type="presParOf" srcId="{4AE66957-D09B-47B2-8ED8-87EA58DEE6F0}" destId="{B21043C6-8C9F-492E-8542-BF11F3B8565A}" srcOrd="1" destOrd="0" presId="urn:microsoft.com/office/officeart/2005/8/layout/hProcess6"/>
    <dgm:cxn modelId="{230C7B4F-3744-4E56-9BAD-6E280B114567}" type="presParOf" srcId="{4AE66957-D09B-47B2-8ED8-87EA58DEE6F0}" destId="{FA4F3757-D860-4BBB-BDCB-6FDCBFCCEA43}" srcOrd="2" destOrd="0" presId="urn:microsoft.com/office/officeart/2005/8/layout/hProcess6"/>
    <dgm:cxn modelId="{B280C897-4A44-45B9-A449-C9FC26BDF6C7}" type="presParOf" srcId="{4AE66957-D09B-47B2-8ED8-87EA58DEE6F0}" destId="{2767B846-D77B-43C2-A9D2-384E96EF4338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EA3D6C-5CEE-4CF6-B402-1882AC8850CE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3F4E3BE-9941-4AEB-91C4-1534A3734428}">
      <dgm:prSet phldrT="[Texto]" custT="1"/>
      <dgm:spPr>
        <a:solidFill>
          <a:schemeClr val="bg2">
            <a:lumMod val="75000"/>
          </a:schemeClr>
        </a:solidFill>
        <a:ln>
          <a:noFill/>
        </a:ln>
      </dgm:spPr>
      <dgm:t>
        <a:bodyPr/>
        <a:lstStyle/>
        <a:p>
          <a:r>
            <a:rPr lang="pt-BR" sz="1000" dirty="0">
              <a:solidFill>
                <a:srgbClr val="002060"/>
              </a:solidFill>
            </a:rPr>
            <a:t>Água Servida</a:t>
          </a:r>
        </a:p>
      </dgm:t>
    </dgm:pt>
    <dgm:pt modelId="{88748BB2-1448-4024-AD9E-7A70ACC52486}" type="parTrans" cxnId="{815B70B3-A9BA-4608-9CFD-6B2739029FA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09356524-144E-43EB-9409-3457174ECB03}" type="sibTrans" cxnId="{815B70B3-A9BA-4608-9CFD-6B2739029FA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5AE626AA-9AAC-4F97-B7E0-073AF41369B6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l"/>
          <a:r>
            <a:rPr lang="pt-BR" sz="1000" dirty="0">
              <a:solidFill>
                <a:srgbClr val="002060"/>
              </a:solidFill>
            </a:rPr>
            <a:t>Caixa de   regularização</a:t>
          </a:r>
        </a:p>
      </dgm:t>
    </dgm:pt>
    <dgm:pt modelId="{873D0A50-607C-465E-AFAE-3B40A60AD1AC}" type="parTrans" cxnId="{5CF2F681-89D6-4E4F-AB2A-C6F2BAEC6899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B093754C-B846-43BA-AE34-ABE33A4F0A3A}" type="sibTrans" cxnId="{5CF2F681-89D6-4E4F-AB2A-C6F2BAEC6899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B3862CF-E9F2-4A75-8DE7-61BC264816FC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just"/>
          <a:r>
            <a:rPr lang="pt-BR" sz="1000" dirty="0">
              <a:solidFill>
                <a:srgbClr val="002060"/>
              </a:solidFill>
            </a:rPr>
            <a:t>Bombeamento</a:t>
          </a:r>
        </a:p>
      </dgm:t>
    </dgm:pt>
    <dgm:pt modelId="{9DBD4779-784F-4DB2-8F36-A59404FABD33}" type="parTrans" cxnId="{38B4A5EE-9080-4096-9B77-ACB708ADE08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07A4381-1D02-409F-BB55-06EA9375ABD0}" type="sibTrans" cxnId="{38B4A5EE-9080-4096-9B77-ACB708ADE08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B340269E-3FA2-490A-8E1D-989D322C9E31}">
      <dgm:prSet phldrT="[Texto]" custT="1"/>
      <dgm:spPr>
        <a:solidFill>
          <a:srgbClr val="00B050"/>
        </a:solidFill>
        <a:ln>
          <a:noFill/>
        </a:ln>
      </dgm:spPr>
      <dgm:t>
        <a:bodyPr/>
        <a:lstStyle/>
        <a:p>
          <a:r>
            <a:rPr lang="pt-BR" sz="900" dirty="0" err="1">
              <a:solidFill>
                <a:srgbClr val="002060"/>
              </a:solidFill>
            </a:rPr>
            <a:t>bio</a:t>
          </a:r>
          <a:r>
            <a:rPr lang="pt-BR" sz="900" dirty="0">
              <a:solidFill>
                <a:srgbClr val="002060"/>
              </a:solidFill>
            </a:rPr>
            <a:t> tratamento</a:t>
          </a:r>
        </a:p>
      </dgm:t>
    </dgm:pt>
    <dgm:pt modelId="{B03DDDE2-5B77-4D36-A276-40967F85F2B9}" type="parTrans" cxnId="{087F65AF-1865-4FEB-93F1-A4B3851BBFC5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56A1BBC4-2008-4DD3-A70B-14D0290815A6}" type="sibTrans" cxnId="{087F65AF-1865-4FEB-93F1-A4B3851BBFC5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ECAB806F-E355-43DC-8A75-6B9B98A64139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pt-BR" dirty="0">
              <a:solidFill>
                <a:srgbClr val="002060"/>
              </a:solidFill>
            </a:rPr>
            <a:t>.</a:t>
          </a:r>
        </a:p>
      </dgm:t>
    </dgm:pt>
    <dgm:pt modelId="{B00FD575-1947-49FA-BFA2-D1708F41B17D}" type="parTrans" cxnId="{11E8A50C-CB3D-49BF-BE07-AE84B085FBAD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DFA2F6E-DE14-4CBE-9205-F1FE30460BB5}" type="sibTrans" cxnId="{11E8A50C-CB3D-49BF-BE07-AE84B085FBAD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BDB71DB-BAF3-4C43-A7C3-6A7DDBC21AE2}">
      <dgm:prSet phldrT="[Texto]"/>
      <dgm:spPr>
        <a:solidFill>
          <a:srgbClr val="7030A0"/>
        </a:solidFill>
        <a:ln>
          <a:noFill/>
        </a:ln>
      </dgm:spPr>
      <dgm:t>
        <a:bodyPr/>
        <a:lstStyle/>
        <a:p>
          <a:r>
            <a:rPr lang="pt-BR" dirty="0">
              <a:solidFill>
                <a:schemeClr val="bg1"/>
              </a:solidFill>
            </a:rPr>
            <a:t>UV</a:t>
          </a:r>
        </a:p>
      </dgm:t>
    </dgm:pt>
    <dgm:pt modelId="{0DC057CD-0DDD-408E-86BE-CAF9BA4536C9}" type="parTrans" cxnId="{3F0F1B22-16E3-4D22-9D8D-442F96ECBE3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6B404FD0-1BCE-413A-8EE0-871F14A20326}" type="sibTrans" cxnId="{3F0F1B22-16E3-4D22-9D8D-442F96ECBE3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62E45B23-5161-4F92-9FDB-3E2FBC290B07}">
      <dgm:prSet phldrT="[Texto]"/>
      <dgm:spPr>
        <a:solidFill>
          <a:srgbClr val="00B0F0"/>
        </a:solidFill>
        <a:ln>
          <a:solidFill>
            <a:srgbClr val="92D050"/>
          </a:solidFill>
        </a:ln>
      </dgm:spPr>
      <dgm:t>
        <a:bodyPr/>
        <a:lstStyle/>
        <a:p>
          <a:endParaRPr lang="pt-BR" dirty="0">
            <a:solidFill>
              <a:srgbClr val="002060"/>
            </a:solidFill>
          </a:endParaRPr>
        </a:p>
      </dgm:t>
    </dgm:pt>
    <dgm:pt modelId="{E0034A59-203E-407E-B406-8AFC23736046}" type="parTrans" cxnId="{2E126ADC-6B75-424E-BD50-738CBFE7CAB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A8D2EEF9-2E67-491C-A2D4-051BA0E33E8B}" type="sibTrans" cxnId="{2E126ADC-6B75-424E-BD50-738CBFE7CAB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8F4D850B-B271-475A-BF43-64A7C7D59EBD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ctr"/>
          <a:r>
            <a:rPr lang="pt-BR" sz="1000" dirty="0">
              <a:solidFill>
                <a:srgbClr val="002060"/>
              </a:solidFill>
            </a:rPr>
            <a:t>     Água de reúso</a:t>
          </a:r>
        </a:p>
      </dgm:t>
    </dgm:pt>
    <dgm:pt modelId="{503E8391-C48F-41D4-A017-35DDD8705585}" type="parTrans" cxnId="{7468053F-7767-4E8B-B83C-6B835C0AF22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99DCFDFE-036B-4D10-A263-2D4DDE398EA3}" type="sibTrans" cxnId="{7468053F-7767-4E8B-B83C-6B835C0AF22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4C40DC0A-02FD-4D03-AC22-3A0C23ABB604}" type="pres">
      <dgm:prSet presAssocID="{CCEA3D6C-5CEE-4CF6-B402-1882AC8850C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1080BF-D36E-477F-AE3B-B1A7CA0FA3D3}" type="pres">
      <dgm:prSet presAssocID="{03F4E3BE-9941-4AEB-91C4-1534A3734428}" presName="compNode" presStyleCnt="0"/>
      <dgm:spPr/>
    </dgm:pt>
    <dgm:pt modelId="{FF245042-30FA-4591-8D1B-560F8317EEE1}" type="pres">
      <dgm:prSet presAssocID="{03F4E3BE-9941-4AEB-91C4-1534A3734428}" presName="noGeometry" presStyleCnt="0"/>
      <dgm:spPr/>
    </dgm:pt>
    <dgm:pt modelId="{8A200B64-6A3E-40C1-B9AE-7DCAE4FBFB18}" type="pres">
      <dgm:prSet presAssocID="{03F4E3BE-9941-4AEB-91C4-1534A3734428}" presName="childTextVisible" presStyleLbl="bgAccFollowNode1" presStyleIdx="0" presStyleCnt="4" custScaleX="142387" custLinFactNeighborX="7063" custLinFactNeighborY="13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122660-6C1B-41A2-9233-4A89D9D84841}" type="pres">
      <dgm:prSet presAssocID="{03F4E3BE-9941-4AEB-91C4-1534A3734428}" presName="childTextHidden" presStyleLbl="bgAccFollowNode1" presStyleIdx="0" presStyleCnt="4"/>
      <dgm:spPr/>
      <dgm:t>
        <a:bodyPr/>
        <a:lstStyle/>
        <a:p>
          <a:endParaRPr lang="en-US"/>
        </a:p>
      </dgm:t>
    </dgm:pt>
    <dgm:pt modelId="{233E5C6C-407B-4556-BAB8-B7B56F9223D2}" type="pres">
      <dgm:prSet presAssocID="{03F4E3BE-9941-4AEB-91C4-1534A3734428}" presName="parentText" presStyleLbl="node1" presStyleIdx="0" presStyleCnt="4" custLinFactNeighborX="-165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330985-FD1D-4381-A054-BDB0DBED005B}" type="pres">
      <dgm:prSet presAssocID="{03F4E3BE-9941-4AEB-91C4-1534A3734428}" presName="aSpace" presStyleCnt="0"/>
      <dgm:spPr/>
    </dgm:pt>
    <dgm:pt modelId="{28AD0D87-7098-45F2-838D-D3B6ABA2C62D}" type="pres">
      <dgm:prSet presAssocID="{B340269E-3FA2-490A-8E1D-989D322C9E31}" presName="compNode" presStyleCnt="0"/>
      <dgm:spPr/>
    </dgm:pt>
    <dgm:pt modelId="{D695012E-D2C6-4C7A-BEEA-B1895B59B2D2}" type="pres">
      <dgm:prSet presAssocID="{B340269E-3FA2-490A-8E1D-989D322C9E31}" presName="noGeometry" presStyleCnt="0"/>
      <dgm:spPr/>
    </dgm:pt>
    <dgm:pt modelId="{DA7365F7-C84D-487D-8732-9689DF595B82}" type="pres">
      <dgm:prSet presAssocID="{B340269E-3FA2-490A-8E1D-989D322C9E31}" presName="childTextVisible" presStyleLbl="bgAccFollowNode1" presStyleIdx="1" presStyleCnt="4" custLinFactNeighborX="19238" custLinFactNeighborY="-4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FB7644-D052-47C2-B2F2-5BFC1AE7AA8D}" type="pres">
      <dgm:prSet presAssocID="{B340269E-3FA2-490A-8E1D-989D322C9E31}" presName="childTextHidden" presStyleLbl="bgAccFollowNode1" presStyleIdx="1" presStyleCnt="4"/>
      <dgm:spPr/>
      <dgm:t>
        <a:bodyPr/>
        <a:lstStyle/>
        <a:p>
          <a:endParaRPr lang="en-US"/>
        </a:p>
      </dgm:t>
    </dgm:pt>
    <dgm:pt modelId="{A237A4E2-994D-4A47-90CE-071EF95C7944}" type="pres">
      <dgm:prSet presAssocID="{B340269E-3FA2-490A-8E1D-989D322C9E31}" presName="parentText" presStyleLbl="node1" presStyleIdx="1" presStyleCnt="4" custScaleX="120343" custScaleY="10434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273E76-FEED-4271-A519-6703B959F169}" type="pres">
      <dgm:prSet presAssocID="{B340269E-3FA2-490A-8E1D-989D322C9E31}" presName="aSpace" presStyleCnt="0"/>
      <dgm:spPr/>
    </dgm:pt>
    <dgm:pt modelId="{0D78857B-458C-4694-ADDE-90697EB40250}" type="pres">
      <dgm:prSet presAssocID="{1BDB71DB-BAF3-4C43-A7C3-6A7DDBC21AE2}" presName="compNode" presStyleCnt="0"/>
      <dgm:spPr/>
    </dgm:pt>
    <dgm:pt modelId="{CEFE1618-CD6F-4970-82B8-A5731EC6F4BC}" type="pres">
      <dgm:prSet presAssocID="{1BDB71DB-BAF3-4C43-A7C3-6A7DDBC21AE2}" presName="noGeometry" presStyleCnt="0"/>
      <dgm:spPr/>
    </dgm:pt>
    <dgm:pt modelId="{A4B4AE0C-B50A-4119-A244-A448513D1768}" type="pres">
      <dgm:prSet presAssocID="{1BDB71DB-BAF3-4C43-A7C3-6A7DDBC21AE2}" presName="childTextVisible" presStyleLbl="bgAccFollowNode1" presStyleIdx="2" presStyleCnt="4" custScaleX="117894" custLinFactNeighborX="9796" custLinFactNeighborY="47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2060">
              <a:alpha val="90000"/>
            </a:srgbClr>
          </a:solidFill>
        </a:ln>
      </dgm:spPr>
    </dgm:pt>
    <dgm:pt modelId="{81BD085A-FD3F-4800-8BE5-6EBF6E29DA48}" type="pres">
      <dgm:prSet presAssocID="{1BDB71DB-BAF3-4C43-A7C3-6A7DDBC21AE2}" presName="childTextHidden" presStyleLbl="bgAccFollowNode1" presStyleIdx="2" presStyleCnt="4"/>
      <dgm:spPr/>
    </dgm:pt>
    <dgm:pt modelId="{E70A3B6D-4B06-4BA6-91A7-EE421A313A5F}" type="pres">
      <dgm:prSet presAssocID="{1BDB71DB-BAF3-4C43-A7C3-6A7DDBC21AE2}" presName="parentText" presStyleLbl="node1" presStyleIdx="2" presStyleCnt="4" custLinFactNeighborX="1745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0B1FC5-AA9D-4DC3-A46C-1FE325F42BEB}" type="pres">
      <dgm:prSet presAssocID="{1BDB71DB-BAF3-4C43-A7C3-6A7DDBC21AE2}" presName="aSpace" presStyleCnt="0"/>
      <dgm:spPr/>
    </dgm:pt>
    <dgm:pt modelId="{4AE66957-D09B-47B2-8ED8-87EA58DEE6F0}" type="pres">
      <dgm:prSet presAssocID="{62E45B23-5161-4F92-9FDB-3E2FBC290B07}" presName="compNode" presStyleCnt="0"/>
      <dgm:spPr/>
    </dgm:pt>
    <dgm:pt modelId="{F09577CE-B449-4438-831F-6C95B68FA178}" type="pres">
      <dgm:prSet presAssocID="{62E45B23-5161-4F92-9FDB-3E2FBC290B07}" presName="noGeometry" presStyleCnt="0"/>
      <dgm:spPr/>
    </dgm:pt>
    <dgm:pt modelId="{B21043C6-8C9F-492E-8542-BF11F3B8565A}" type="pres">
      <dgm:prSet presAssocID="{62E45B23-5161-4F92-9FDB-3E2FBC290B07}" presName="childTextVisible" presStyleLbl="bgAccFollowNode1" presStyleIdx="3" presStyleCnt="4" custScaleX="1141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F3757-D860-4BBB-BDCB-6FDCBFCCEA43}" type="pres">
      <dgm:prSet presAssocID="{62E45B23-5161-4F92-9FDB-3E2FBC290B07}" presName="childTextHidden" presStyleLbl="bgAccFollowNode1" presStyleIdx="3" presStyleCnt="4"/>
      <dgm:spPr/>
      <dgm:t>
        <a:bodyPr/>
        <a:lstStyle/>
        <a:p>
          <a:endParaRPr lang="en-US"/>
        </a:p>
      </dgm:t>
    </dgm:pt>
    <dgm:pt modelId="{2767B846-D77B-43C2-A9D2-384E96EF4338}" type="pres">
      <dgm:prSet presAssocID="{62E45B23-5161-4F92-9FDB-3E2FBC290B07}" presName="parentText" presStyleLbl="node1" presStyleIdx="3" presStyleCnt="4" custScaleX="115126" custScaleY="112431" custLinFactNeighborX="2597" custLinFactNeighborY="115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C08C63-C6DA-45EA-A161-AFA70AF00CD3}" type="presOf" srcId="{1B3862CF-E9F2-4A75-8DE7-61BC264816FC}" destId="{3F122660-6C1B-41A2-9233-4A89D9D84841}" srcOrd="1" destOrd="1" presId="urn:microsoft.com/office/officeart/2005/8/layout/hProcess6"/>
    <dgm:cxn modelId="{7468053F-7767-4E8B-B83C-6B835C0AF226}" srcId="{62E45B23-5161-4F92-9FDB-3E2FBC290B07}" destId="{8F4D850B-B271-475A-BF43-64A7C7D59EBD}" srcOrd="0" destOrd="0" parTransId="{503E8391-C48F-41D4-A017-35DDD8705585}" sibTransId="{99DCFDFE-036B-4D10-A263-2D4DDE398EA3}"/>
    <dgm:cxn modelId="{7D5DBC54-A550-429B-A067-09F28629DB97}" type="presOf" srcId="{8F4D850B-B271-475A-BF43-64A7C7D59EBD}" destId="{FA4F3757-D860-4BBB-BDCB-6FDCBFCCEA43}" srcOrd="1" destOrd="0" presId="urn:microsoft.com/office/officeart/2005/8/layout/hProcess6"/>
    <dgm:cxn modelId="{D1855F56-FF7C-4C13-8700-013F7CCE59AE}" type="presOf" srcId="{1B3862CF-E9F2-4A75-8DE7-61BC264816FC}" destId="{8A200B64-6A3E-40C1-B9AE-7DCAE4FBFB18}" srcOrd="0" destOrd="1" presId="urn:microsoft.com/office/officeart/2005/8/layout/hProcess6"/>
    <dgm:cxn modelId="{2B2677EC-36DB-45DD-AFFD-D48E617F7640}" type="presOf" srcId="{B340269E-3FA2-490A-8E1D-989D322C9E31}" destId="{A237A4E2-994D-4A47-90CE-071EF95C7944}" srcOrd="0" destOrd="0" presId="urn:microsoft.com/office/officeart/2005/8/layout/hProcess6"/>
    <dgm:cxn modelId="{CD232581-DE40-4A18-9101-6DAB91E452C3}" type="presOf" srcId="{ECAB806F-E355-43DC-8A75-6B9B98A64139}" destId="{DA7365F7-C84D-487D-8732-9689DF595B82}" srcOrd="0" destOrd="0" presId="urn:microsoft.com/office/officeart/2005/8/layout/hProcess6"/>
    <dgm:cxn modelId="{5CF2F681-89D6-4E4F-AB2A-C6F2BAEC6899}" srcId="{03F4E3BE-9941-4AEB-91C4-1534A3734428}" destId="{5AE626AA-9AAC-4F97-B7E0-073AF41369B6}" srcOrd="0" destOrd="0" parTransId="{873D0A50-607C-465E-AFAE-3B40A60AD1AC}" sibTransId="{B093754C-B846-43BA-AE34-ABE33A4F0A3A}"/>
    <dgm:cxn modelId="{68E28822-EDF6-47C7-A7B1-72446215CDF6}" type="presOf" srcId="{CCEA3D6C-5CEE-4CF6-B402-1882AC8850CE}" destId="{4C40DC0A-02FD-4D03-AC22-3A0C23ABB604}" srcOrd="0" destOrd="0" presId="urn:microsoft.com/office/officeart/2005/8/layout/hProcess6"/>
    <dgm:cxn modelId="{162D0214-7647-4C35-9518-3E5D28BB0915}" type="presOf" srcId="{ECAB806F-E355-43DC-8A75-6B9B98A64139}" destId="{68FB7644-D052-47C2-B2F2-5BFC1AE7AA8D}" srcOrd="1" destOrd="0" presId="urn:microsoft.com/office/officeart/2005/8/layout/hProcess6"/>
    <dgm:cxn modelId="{087F65AF-1865-4FEB-93F1-A4B3851BBFC5}" srcId="{CCEA3D6C-5CEE-4CF6-B402-1882AC8850CE}" destId="{B340269E-3FA2-490A-8E1D-989D322C9E31}" srcOrd="1" destOrd="0" parTransId="{B03DDDE2-5B77-4D36-A276-40967F85F2B9}" sibTransId="{56A1BBC4-2008-4DD3-A70B-14D0290815A6}"/>
    <dgm:cxn modelId="{90B11A32-BFE1-46AD-9D07-CFBDC3FA2AE4}" type="presOf" srcId="{5AE626AA-9AAC-4F97-B7E0-073AF41369B6}" destId="{3F122660-6C1B-41A2-9233-4A89D9D84841}" srcOrd="1" destOrd="0" presId="urn:microsoft.com/office/officeart/2005/8/layout/hProcess6"/>
    <dgm:cxn modelId="{815B70B3-A9BA-4608-9CFD-6B2739029FAB}" srcId="{CCEA3D6C-5CEE-4CF6-B402-1882AC8850CE}" destId="{03F4E3BE-9941-4AEB-91C4-1534A3734428}" srcOrd="0" destOrd="0" parTransId="{88748BB2-1448-4024-AD9E-7A70ACC52486}" sibTransId="{09356524-144E-43EB-9409-3457174ECB03}"/>
    <dgm:cxn modelId="{38B4A5EE-9080-4096-9B77-ACB708ADE080}" srcId="{03F4E3BE-9941-4AEB-91C4-1534A3734428}" destId="{1B3862CF-E9F2-4A75-8DE7-61BC264816FC}" srcOrd="1" destOrd="0" parTransId="{9DBD4779-784F-4DB2-8F36-A59404FABD33}" sibTransId="{107A4381-1D02-409F-BB55-06EA9375ABD0}"/>
    <dgm:cxn modelId="{2E126ADC-6B75-424E-BD50-738CBFE7CAB6}" srcId="{CCEA3D6C-5CEE-4CF6-B402-1882AC8850CE}" destId="{62E45B23-5161-4F92-9FDB-3E2FBC290B07}" srcOrd="3" destOrd="0" parTransId="{E0034A59-203E-407E-B406-8AFC23736046}" sibTransId="{A8D2EEF9-2E67-491C-A2D4-051BA0E33E8B}"/>
    <dgm:cxn modelId="{57537CDC-0A39-4D51-BAE2-DA7F19170BF3}" type="presOf" srcId="{5AE626AA-9AAC-4F97-B7E0-073AF41369B6}" destId="{8A200B64-6A3E-40C1-B9AE-7DCAE4FBFB18}" srcOrd="0" destOrd="0" presId="urn:microsoft.com/office/officeart/2005/8/layout/hProcess6"/>
    <dgm:cxn modelId="{11E8A50C-CB3D-49BF-BE07-AE84B085FBAD}" srcId="{B340269E-3FA2-490A-8E1D-989D322C9E31}" destId="{ECAB806F-E355-43DC-8A75-6B9B98A64139}" srcOrd="0" destOrd="0" parTransId="{B00FD575-1947-49FA-BFA2-D1708F41B17D}" sibTransId="{1DFA2F6E-DE14-4CBE-9205-F1FE30460BB5}"/>
    <dgm:cxn modelId="{3294D4A4-8B5E-419D-A415-07F64CD1DCD9}" type="presOf" srcId="{1BDB71DB-BAF3-4C43-A7C3-6A7DDBC21AE2}" destId="{E70A3B6D-4B06-4BA6-91A7-EE421A313A5F}" srcOrd="0" destOrd="0" presId="urn:microsoft.com/office/officeart/2005/8/layout/hProcess6"/>
    <dgm:cxn modelId="{452C2705-F050-43E7-AE94-30B5BE03F7F7}" type="presOf" srcId="{03F4E3BE-9941-4AEB-91C4-1534A3734428}" destId="{233E5C6C-407B-4556-BAB8-B7B56F9223D2}" srcOrd="0" destOrd="0" presId="urn:microsoft.com/office/officeart/2005/8/layout/hProcess6"/>
    <dgm:cxn modelId="{3F0F1B22-16E3-4D22-9D8D-442F96ECBE30}" srcId="{CCEA3D6C-5CEE-4CF6-B402-1882AC8850CE}" destId="{1BDB71DB-BAF3-4C43-A7C3-6A7DDBC21AE2}" srcOrd="2" destOrd="0" parTransId="{0DC057CD-0DDD-408E-86BE-CAF9BA4536C9}" sibTransId="{6B404FD0-1BCE-413A-8EE0-871F14A20326}"/>
    <dgm:cxn modelId="{A2D9FBAC-C63A-4201-BC67-C0AAC94BB64F}" type="presOf" srcId="{62E45B23-5161-4F92-9FDB-3E2FBC290B07}" destId="{2767B846-D77B-43C2-A9D2-384E96EF4338}" srcOrd="0" destOrd="0" presId="urn:microsoft.com/office/officeart/2005/8/layout/hProcess6"/>
    <dgm:cxn modelId="{D218B771-0FC1-4659-A51A-E5B525E63DAD}" type="presOf" srcId="{8F4D850B-B271-475A-BF43-64A7C7D59EBD}" destId="{B21043C6-8C9F-492E-8542-BF11F3B8565A}" srcOrd="0" destOrd="0" presId="urn:microsoft.com/office/officeart/2005/8/layout/hProcess6"/>
    <dgm:cxn modelId="{BE7AFA9A-0C97-4167-839A-789A1DB2BB2B}" type="presParOf" srcId="{4C40DC0A-02FD-4D03-AC22-3A0C23ABB604}" destId="{B51080BF-D36E-477F-AE3B-B1A7CA0FA3D3}" srcOrd="0" destOrd="0" presId="urn:microsoft.com/office/officeart/2005/8/layout/hProcess6"/>
    <dgm:cxn modelId="{03B4284A-3688-433D-8F84-8A083AD9D039}" type="presParOf" srcId="{B51080BF-D36E-477F-AE3B-B1A7CA0FA3D3}" destId="{FF245042-30FA-4591-8D1B-560F8317EEE1}" srcOrd="0" destOrd="0" presId="urn:microsoft.com/office/officeart/2005/8/layout/hProcess6"/>
    <dgm:cxn modelId="{3B9DC0C4-8D77-4EF3-A1DF-72CB7AB6778F}" type="presParOf" srcId="{B51080BF-D36E-477F-AE3B-B1A7CA0FA3D3}" destId="{8A200B64-6A3E-40C1-B9AE-7DCAE4FBFB18}" srcOrd="1" destOrd="0" presId="urn:microsoft.com/office/officeart/2005/8/layout/hProcess6"/>
    <dgm:cxn modelId="{9C48A897-62FC-407C-830F-08693016FE21}" type="presParOf" srcId="{B51080BF-D36E-477F-AE3B-B1A7CA0FA3D3}" destId="{3F122660-6C1B-41A2-9233-4A89D9D84841}" srcOrd="2" destOrd="0" presId="urn:microsoft.com/office/officeart/2005/8/layout/hProcess6"/>
    <dgm:cxn modelId="{F5986DD7-5062-4164-8474-BFD1F83AE0B9}" type="presParOf" srcId="{B51080BF-D36E-477F-AE3B-B1A7CA0FA3D3}" destId="{233E5C6C-407B-4556-BAB8-B7B56F9223D2}" srcOrd="3" destOrd="0" presId="urn:microsoft.com/office/officeart/2005/8/layout/hProcess6"/>
    <dgm:cxn modelId="{A9797D70-667A-412B-96FF-11C03C62E108}" type="presParOf" srcId="{4C40DC0A-02FD-4D03-AC22-3A0C23ABB604}" destId="{C3330985-FD1D-4381-A054-BDB0DBED005B}" srcOrd="1" destOrd="0" presId="urn:microsoft.com/office/officeart/2005/8/layout/hProcess6"/>
    <dgm:cxn modelId="{A72DC533-2504-4523-B50F-EABA987AB8B0}" type="presParOf" srcId="{4C40DC0A-02FD-4D03-AC22-3A0C23ABB604}" destId="{28AD0D87-7098-45F2-838D-D3B6ABA2C62D}" srcOrd="2" destOrd="0" presId="urn:microsoft.com/office/officeart/2005/8/layout/hProcess6"/>
    <dgm:cxn modelId="{A36BA8D6-7383-4010-8C13-FA10429A62C2}" type="presParOf" srcId="{28AD0D87-7098-45F2-838D-D3B6ABA2C62D}" destId="{D695012E-D2C6-4C7A-BEEA-B1895B59B2D2}" srcOrd="0" destOrd="0" presId="urn:microsoft.com/office/officeart/2005/8/layout/hProcess6"/>
    <dgm:cxn modelId="{94E20993-DD3C-41AD-8611-EB96F79AD8FF}" type="presParOf" srcId="{28AD0D87-7098-45F2-838D-D3B6ABA2C62D}" destId="{DA7365F7-C84D-487D-8732-9689DF595B82}" srcOrd="1" destOrd="0" presId="urn:microsoft.com/office/officeart/2005/8/layout/hProcess6"/>
    <dgm:cxn modelId="{2BFC419A-B927-4BE5-B8BD-127B163911C0}" type="presParOf" srcId="{28AD0D87-7098-45F2-838D-D3B6ABA2C62D}" destId="{68FB7644-D052-47C2-B2F2-5BFC1AE7AA8D}" srcOrd="2" destOrd="0" presId="urn:microsoft.com/office/officeart/2005/8/layout/hProcess6"/>
    <dgm:cxn modelId="{DEC4981A-3EEB-4AC7-8EBF-C4D1829A5735}" type="presParOf" srcId="{28AD0D87-7098-45F2-838D-D3B6ABA2C62D}" destId="{A237A4E2-994D-4A47-90CE-071EF95C7944}" srcOrd="3" destOrd="0" presId="urn:microsoft.com/office/officeart/2005/8/layout/hProcess6"/>
    <dgm:cxn modelId="{C540C24F-B1F7-4BEC-9513-DCC9AF8E755A}" type="presParOf" srcId="{4C40DC0A-02FD-4D03-AC22-3A0C23ABB604}" destId="{CF273E76-FEED-4271-A519-6703B959F169}" srcOrd="3" destOrd="0" presId="urn:microsoft.com/office/officeart/2005/8/layout/hProcess6"/>
    <dgm:cxn modelId="{9AC7AE86-C00C-4C04-BDD4-512398B3ED72}" type="presParOf" srcId="{4C40DC0A-02FD-4D03-AC22-3A0C23ABB604}" destId="{0D78857B-458C-4694-ADDE-90697EB40250}" srcOrd="4" destOrd="0" presId="urn:microsoft.com/office/officeart/2005/8/layout/hProcess6"/>
    <dgm:cxn modelId="{044C50D0-B101-4B49-8620-41B9958C6848}" type="presParOf" srcId="{0D78857B-458C-4694-ADDE-90697EB40250}" destId="{CEFE1618-CD6F-4970-82B8-A5731EC6F4BC}" srcOrd="0" destOrd="0" presId="urn:microsoft.com/office/officeart/2005/8/layout/hProcess6"/>
    <dgm:cxn modelId="{0B1E0AFB-0DA5-4E52-9B09-5429AFA82CDC}" type="presParOf" srcId="{0D78857B-458C-4694-ADDE-90697EB40250}" destId="{A4B4AE0C-B50A-4119-A244-A448513D1768}" srcOrd="1" destOrd="0" presId="urn:microsoft.com/office/officeart/2005/8/layout/hProcess6"/>
    <dgm:cxn modelId="{D3A5F592-93FC-4280-82C5-158D7C71CDC3}" type="presParOf" srcId="{0D78857B-458C-4694-ADDE-90697EB40250}" destId="{81BD085A-FD3F-4800-8BE5-6EBF6E29DA48}" srcOrd="2" destOrd="0" presId="urn:microsoft.com/office/officeart/2005/8/layout/hProcess6"/>
    <dgm:cxn modelId="{B4A9D1B3-E81C-4078-92C5-E6B5F9E5AA84}" type="presParOf" srcId="{0D78857B-458C-4694-ADDE-90697EB40250}" destId="{E70A3B6D-4B06-4BA6-91A7-EE421A313A5F}" srcOrd="3" destOrd="0" presId="urn:microsoft.com/office/officeart/2005/8/layout/hProcess6"/>
    <dgm:cxn modelId="{C3234FE4-25CA-4C48-96FB-770D10740D27}" type="presParOf" srcId="{4C40DC0A-02FD-4D03-AC22-3A0C23ABB604}" destId="{900B1FC5-AA9D-4DC3-A46C-1FE325F42BEB}" srcOrd="5" destOrd="0" presId="urn:microsoft.com/office/officeart/2005/8/layout/hProcess6"/>
    <dgm:cxn modelId="{9626773C-99DE-488A-B27F-CD887D5568E8}" type="presParOf" srcId="{4C40DC0A-02FD-4D03-AC22-3A0C23ABB604}" destId="{4AE66957-D09B-47B2-8ED8-87EA58DEE6F0}" srcOrd="6" destOrd="0" presId="urn:microsoft.com/office/officeart/2005/8/layout/hProcess6"/>
    <dgm:cxn modelId="{CC305F3F-2DDE-4411-8500-80DEFBF56612}" type="presParOf" srcId="{4AE66957-D09B-47B2-8ED8-87EA58DEE6F0}" destId="{F09577CE-B449-4438-831F-6C95B68FA178}" srcOrd="0" destOrd="0" presId="urn:microsoft.com/office/officeart/2005/8/layout/hProcess6"/>
    <dgm:cxn modelId="{ED66DDC4-8300-4A3F-A2C7-FEDA7F04549C}" type="presParOf" srcId="{4AE66957-D09B-47B2-8ED8-87EA58DEE6F0}" destId="{B21043C6-8C9F-492E-8542-BF11F3B8565A}" srcOrd="1" destOrd="0" presId="urn:microsoft.com/office/officeart/2005/8/layout/hProcess6"/>
    <dgm:cxn modelId="{99A7088C-2AFC-4619-8784-15A37019BFF3}" type="presParOf" srcId="{4AE66957-D09B-47B2-8ED8-87EA58DEE6F0}" destId="{FA4F3757-D860-4BBB-BDCB-6FDCBFCCEA43}" srcOrd="2" destOrd="0" presId="urn:microsoft.com/office/officeart/2005/8/layout/hProcess6"/>
    <dgm:cxn modelId="{CA502527-3BBB-4827-A3BD-63C8AD3ECB08}" type="presParOf" srcId="{4AE66957-D09B-47B2-8ED8-87EA58DEE6F0}" destId="{2767B846-D77B-43C2-A9D2-384E96EF4338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EA3D6C-5CEE-4CF6-B402-1882AC8850CE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3F4E3BE-9941-4AEB-91C4-1534A3734428}">
      <dgm:prSet phldrT="[Texto]" custT="1"/>
      <dgm:spPr>
        <a:solidFill>
          <a:schemeClr val="bg2">
            <a:lumMod val="75000"/>
          </a:schemeClr>
        </a:solidFill>
        <a:ln>
          <a:noFill/>
        </a:ln>
      </dgm:spPr>
      <dgm:t>
        <a:bodyPr/>
        <a:lstStyle/>
        <a:p>
          <a:r>
            <a:rPr lang="pt-BR" sz="1000" dirty="0">
              <a:solidFill>
                <a:srgbClr val="002060"/>
              </a:solidFill>
            </a:rPr>
            <a:t>Água Servida</a:t>
          </a:r>
        </a:p>
      </dgm:t>
    </dgm:pt>
    <dgm:pt modelId="{88748BB2-1448-4024-AD9E-7A70ACC52486}" type="parTrans" cxnId="{815B70B3-A9BA-4608-9CFD-6B2739029FA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09356524-144E-43EB-9409-3457174ECB03}" type="sibTrans" cxnId="{815B70B3-A9BA-4608-9CFD-6B2739029FA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5AE626AA-9AAC-4F97-B7E0-073AF41369B6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l"/>
          <a:r>
            <a:rPr lang="pt-BR" sz="1000" dirty="0">
              <a:solidFill>
                <a:srgbClr val="002060"/>
              </a:solidFill>
            </a:rPr>
            <a:t>Caixa de   regularização</a:t>
          </a:r>
        </a:p>
      </dgm:t>
    </dgm:pt>
    <dgm:pt modelId="{873D0A50-607C-465E-AFAE-3B40A60AD1AC}" type="parTrans" cxnId="{5CF2F681-89D6-4E4F-AB2A-C6F2BAEC6899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B093754C-B846-43BA-AE34-ABE33A4F0A3A}" type="sibTrans" cxnId="{5CF2F681-89D6-4E4F-AB2A-C6F2BAEC6899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B3862CF-E9F2-4A75-8DE7-61BC264816FC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just"/>
          <a:r>
            <a:rPr lang="pt-BR" sz="1000" dirty="0">
              <a:solidFill>
                <a:srgbClr val="002060"/>
              </a:solidFill>
            </a:rPr>
            <a:t>Bombeamento</a:t>
          </a:r>
        </a:p>
      </dgm:t>
    </dgm:pt>
    <dgm:pt modelId="{9DBD4779-784F-4DB2-8F36-A59404FABD33}" type="parTrans" cxnId="{38B4A5EE-9080-4096-9B77-ACB708ADE08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07A4381-1D02-409F-BB55-06EA9375ABD0}" type="sibTrans" cxnId="{38B4A5EE-9080-4096-9B77-ACB708ADE08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B340269E-3FA2-490A-8E1D-989D322C9E31}">
      <dgm:prSet phldrT="[Texto]" custT="1"/>
      <dgm:spPr>
        <a:solidFill>
          <a:srgbClr val="00B050"/>
        </a:solidFill>
        <a:ln>
          <a:noFill/>
        </a:ln>
      </dgm:spPr>
      <dgm:t>
        <a:bodyPr/>
        <a:lstStyle/>
        <a:p>
          <a:r>
            <a:rPr lang="pt-BR" sz="900" dirty="0" err="1">
              <a:solidFill>
                <a:srgbClr val="002060"/>
              </a:solidFill>
            </a:rPr>
            <a:t>bio</a:t>
          </a:r>
          <a:r>
            <a:rPr lang="pt-BR" sz="900" dirty="0">
              <a:solidFill>
                <a:srgbClr val="002060"/>
              </a:solidFill>
            </a:rPr>
            <a:t> tratamento</a:t>
          </a:r>
        </a:p>
      </dgm:t>
    </dgm:pt>
    <dgm:pt modelId="{B03DDDE2-5B77-4D36-A276-40967F85F2B9}" type="parTrans" cxnId="{087F65AF-1865-4FEB-93F1-A4B3851BBFC5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56A1BBC4-2008-4DD3-A70B-14D0290815A6}" type="sibTrans" cxnId="{087F65AF-1865-4FEB-93F1-A4B3851BBFC5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ECAB806F-E355-43DC-8A75-6B9B98A64139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pt-BR" dirty="0">
              <a:solidFill>
                <a:srgbClr val="002060"/>
              </a:solidFill>
            </a:rPr>
            <a:t>.</a:t>
          </a:r>
        </a:p>
      </dgm:t>
    </dgm:pt>
    <dgm:pt modelId="{B00FD575-1947-49FA-BFA2-D1708F41B17D}" type="parTrans" cxnId="{11E8A50C-CB3D-49BF-BE07-AE84B085FBAD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DFA2F6E-DE14-4CBE-9205-F1FE30460BB5}" type="sibTrans" cxnId="{11E8A50C-CB3D-49BF-BE07-AE84B085FBAD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BDB71DB-BAF3-4C43-A7C3-6A7DDBC21AE2}">
      <dgm:prSet phldrT="[Texto]"/>
      <dgm:spPr>
        <a:solidFill>
          <a:srgbClr val="7030A0"/>
        </a:solidFill>
        <a:ln>
          <a:noFill/>
        </a:ln>
      </dgm:spPr>
      <dgm:t>
        <a:bodyPr/>
        <a:lstStyle/>
        <a:p>
          <a:r>
            <a:rPr lang="pt-BR" dirty="0">
              <a:solidFill>
                <a:schemeClr val="bg1"/>
              </a:solidFill>
            </a:rPr>
            <a:t>UV</a:t>
          </a:r>
        </a:p>
      </dgm:t>
    </dgm:pt>
    <dgm:pt modelId="{0DC057CD-0DDD-408E-86BE-CAF9BA4536C9}" type="parTrans" cxnId="{3F0F1B22-16E3-4D22-9D8D-442F96ECBE3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6B404FD0-1BCE-413A-8EE0-871F14A20326}" type="sibTrans" cxnId="{3F0F1B22-16E3-4D22-9D8D-442F96ECBE3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62E45B23-5161-4F92-9FDB-3E2FBC290B07}">
      <dgm:prSet phldrT="[Texto]"/>
      <dgm:spPr>
        <a:solidFill>
          <a:srgbClr val="00B0F0"/>
        </a:solidFill>
        <a:ln>
          <a:solidFill>
            <a:srgbClr val="92D050"/>
          </a:solidFill>
        </a:ln>
      </dgm:spPr>
      <dgm:t>
        <a:bodyPr/>
        <a:lstStyle/>
        <a:p>
          <a:endParaRPr lang="pt-BR" dirty="0">
            <a:solidFill>
              <a:srgbClr val="002060"/>
            </a:solidFill>
          </a:endParaRPr>
        </a:p>
      </dgm:t>
    </dgm:pt>
    <dgm:pt modelId="{E0034A59-203E-407E-B406-8AFC23736046}" type="parTrans" cxnId="{2E126ADC-6B75-424E-BD50-738CBFE7CAB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A8D2EEF9-2E67-491C-A2D4-051BA0E33E8B}" type="sibTrans" cxnId="{2E126ADC-6B75-424E-BD50-738CBFE7CAB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8F4D850B-B271-475A-BF43-64A7C7D59EBD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ctr"/>
          <a:r>
            <a:rPr lang="pt-BR" sz="1000" dirty="0">
              <a:solidFill>
                <a:srgbClr val="002060"/>
              </a:solidFill>
            </a:rPr>
            <a:t>     Água de reúso</a:t>
          </a:r>
        </a:p>
      </dgm:t>
    </dgm:pt>
    <dgm:pt modelId="{503E8391-C48F-41D4-A017-35DDD8705585}" type="parTrans" cxnId="{7468053F-7767-4E8B-B83C-6B835C0AF22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99DCFDFE-036B-4D10-A263-2D4DDE398EA3}" type="sibTrans" cxnId="{7468053F-7767-4E8B-B83C-6B835C0AF22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4C40DC0A-02FD-4D03-AC22-3A0C23ABB604}" type="pres">
      <dgm:prSet presAssocID="{CCEA3D6C-5CEE-4CF6-B402-1882AC8850C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1080BF-D36E-477F-AE3B-B1A7CA0FA3D3}" type="pres">
      <dgm:prSet presAssocID="{03F4E3BE-9941-4AEB-91C4-1534A3734428}" presName="compNode" presStyleCnt="0"/>
      <dgm:spPr/>
    </dgm:pt>
    <dgm:pt modelId="{FF245042-30FA-4591-8D1B-560F8317EEE1}" type="pres">
      <dgm:prSet presAssocID="{03F4E3BE-9941-4AEB-91C4-1534A3734428}" presName="noGeometry" presStyleCnt="0"/>
      <dgm:spPr/>
    </dgm:pt>
    <dgm:pt modelId="{8A200B64-6A3E-40C1-B9AE-7DCAE4FBFB18}" type="pres">
      <dgm:prSet presAssocID="{03F4E3BE-9941-4AEB-91C4-1534A3734428}" presName="childTextVisible" presStyleLbl="bgAccFollowNode1" presStyleIdx="0" presStyleCnt="4" custScaleX="142387" custLinFactNeighborX="7063" custLinFactNeighborY="13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122660-6C1B-41A2-9233-4A89D9D84841}" type="pres">
      <dgm:prSet presAssocID="{03F4E3BE-9941-4AEB-91C4-1534A3734428}" presName="childTextHidden" presStyleLbl="bgAccFollowNode1" presStyleIdx="0" presStyleCnt="4"/>
      <dgm:spPr/>
      <dgm:t>
        <a:bodyPr/>
        <a:lstStyle/>
        <a:p>
          <a:endParaRPr lang="en-US"/>
        </a:p>
      </dgm:t>
    </dgm:pt>
    <dgm:pt modelId="{233E5C6C-407B-4556-BAB8-B7B56F9223D2}" type="pres">
      <dgm:prSet presAssocID="{03F4E3BE-9941-4AEB-91C4-1534A3734428}" presName="parentText" presStyleLbl="node1" presStyleIdx="0" presStyleCnt="4" custLinFactNeighborX="-165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330985-FD1D-4381-A054-BDB0DBED005B}" type="pres">
      <dgm:prSet presAssocID="{03F4E3BE-9941-4AEB-91C4-1534A3734428}" presName="aSpace" presStyleCnt="0"/>
      <dgm:spPr/>
    </dgm:pt>
    <dgm:pt modelId="{28AD0D87-7098-45F2-838D-D3B6ABA2C62D}" type="pres">
      <dgm:prSet presAssocID="{B340269E-3FA2-490A-8E1D-989D322C9E31}" presName="compNode" presStyleCnt="0"/>
      <dgm:spPr/>
    </dgm:pt>
    <dgm:pt modelId="{D695012E-D2C6-4C7A-BEEA-B1895B59B2D2}" type="pres">
      <dgm:prSet presAssocID="{B340269E-3FA2-490A-8E1D-989D322C9E31}" presName="noGeometry" presStyleCnt="0"/>
      <dgm:spPr/>
    </dgm:pt>
    <dgm:pt modelId="{DA7365F7-C84D-487D-8732-9689DF595B82}" type="pres">
      <dgm:prSet presAssocID="{B340269E-3FA2-490A-8E1D-989D322C9E31}" presName="childTextVisible" presStyleLbl="bgAccFollowNode1" presStyleIdx="1" presStyleCnt="4" custLinFactNeighborX="19238" custLinFactNeighborY="-4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FB7644-D052-47C2-B2F2-5BFC1AE7AA8D}" type="pres">
      <dgm:prSet presAssocID="{B340269E-3FA2-490A-8E1D-989D322C9E31}" presName="childTextHidden" presStyleLbl="bgAccFollowNode1" presStyleIdx="1" presStyleCnt="4"/>
      <dgm:spPr/>
      <dgm:t>
        <a:bodyPr/>
        <a:lstStyle/>
        <a:p>
          <a:endParaRPr lang="en-US"/>
        </a:p>
      </dgm:t>
    </dgm:pt>
    <dgm:pt modelId="{A237A4E2-994D-4A47-90CE-071EF95C7944}" type="pres">
      <dgm:prSet presAssocID="{B340269E-3FA2-490A-8E1D-989D322C9E31}" presName="parentText" presStyleLbl="node1" presStyleIdx="1" presStyleCnt="4" custScaleX="120343" custScaleY="10434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273E76-FEED-4271-A519-6703B959F169}" type="pres">
      <dgm:prSet presAssocID="{B340269E-3FA2-490A-8E1D-989D322C9E31}" presName="aSpace" presStyleCnt="0"/>
      <dgm:spPr/>
    </dgm:pt>
    <dgm:pt modelId="{0D78857B-458C-4694-ADDE-90697EB40250}" type="pres">
      <dgm:prSet presAssocID="{1BDB71DB-BAF3-4C43-A7C3-6A7DDBC21AE2}" presName="compNode" presStyleCnt="0"/>
      <dgm:spPr/>
    </dgm:pt>
    <dgm:pt modelId="{CEFE1618-CD6F-4970-82B8-A5731EC6F4BC}" type="pres">
      <dgm:prSet presAssocID="{1BDB71DB-BAF3-4C43-A7C3-6A7DDBC21AE2}" presName="noGeometry" presStyleCnt="0"/>
      <dgm:spPr/>
    </dgm:pt>
    <dgm:pt modelId="{A4B4AE0C-B50A-4119-A244-A448513D1768}" type="pres">
      <dgm:prSet presAssocID="{1BDB71DB-BAF3-4C43-A7C3-6A7DDBC21AE2}" presName="childTextVisible" presStyleLbl="bgAccFollowNode1" presStyleIdx="2" presStyleCnt="4" custScaleX="117894" custLinFactNeighborX="9796" custLinFactNeighborY="47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2060">
              <a:alpha val="90000"/>
            </a:srgbClr>
          </a:solidFill>
        </a:ln>
      </dgm:spPr>
    </dgm:pt>
    <dgm:pt modelId="{81BD085A-FD3F-4800-8BE5-6EBF6E29DA48}" type="pres">
      <dgm:prSet presAssocID="{1BDB71DB-BAF3-4C43-A7C3-6A7DDBC21AE2}" presName="childTextHidden" presStyleLbl="bgAccFollowNode1" presStyleIdx="2" presStyleCnt="4"/>
      <dgm:spPr/>
    </dgm:pt>
    <dgm:pt modelId="{E70A3B6D-4B06-4BA6-91A7-EE421A313A5F}" type="pres">
      <dgm:prSet presAssocID="{1BDB71DB-BAF3-4C43-A7C3-6A7DDBC21AE2}" presName="parentText" presStyleLbl="node1" presStyleIdx="2" presStyleCnt="4" custLinFactNeighborX="1745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0B1FC5-AA9D-4DC3-A46C-1FE325F42BEB}" type="pres">
      <dgm:prSet presAssocID="{1BDB71DB-BAF3-4C43-A7C3-6A7DDBC21AE2}" presName="aSpace" presStyleCnt="0"/>
      <dgm:spPr/>
    </dgm:pt>
    <dgm:pt modelId="{4AE66957-D09B-47B2-8ED8-87EA58DEE6F0}" type="pres">
      <dgm:prSet presAssocID="{62E45B23-5161-4F92-9FDB-3E2FBC290B07}" presName="compNode" presStyleCnt="0"/>
      <dgm:spPr/>
    </dgm:pt>
    <dgm:pt modelId="{F09577CE-B449-4438-831F-6C95B68FA178}" type="pres">
      <dgm:prSet presAssocID="{62E45B23-5161-4F92-9FDB-3E2FBC290B07}" presName="noGeometry" presStyleCnt="0"/>
      <dgm:spPr/>
    </dgm:pt>
    <dgm:pt modelId="{B21043C6-8C9F-492E-8542-BF11F3B8565A}" type="pres">
      <dgm:prSet presAssocID="{62E45B23-5161-4F92-9FDB-3E2FBC290B07}" presName="childTextVisible" presStyleLbl="bgAccFollowNode1" presStyleIdx="3" presStyleCnt="4" custScaleX="1141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F3757-D860-4BBB-BDCB-6FDCBFCCEA43}" type="pres">
      <dgm:prSet presAssocID="{62E45B23-5161-4F92-9FDB-3E2FBC290B07}" presName="childTextHidden" presStyleLbl="bgAccFollowNode1" presStyleIdx="3" presStyleCnt="4"/>
      <dgm:spPr/>
      <dgm:t>
        <a:bodyPr/>
        <a:lstStyle/>
        <a:p>
          <a:endParaRPr lang="en-US"/>
        </a:p>
      </dgm:t>
    </dgm:pt>
    <dgm:pt modelId="{2767B846-D77B-43C2-A9D2-384E96EF4338}" type="pres">
      <dgm:prSet presAssocID="{62E45B23-5161-4F92-9FDB-3E2FBC290B07}" presName="parentText" presStyleLbl="node1" presStyleIdx="3" presStyleCnt="4" custScaleX="115126" custScaleY="112431" custLinFactNeighborX="2597" custLinFactNeighborY="115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38DB02-D170-4D57-8AE6-65B07A7104F6}" type="presOf" srcId="{B340269E-3FA2-490A-8E1D-989D322C9E31}" destId="{A237A4E2-994D-4A47-90CE-071EF95C7944}" srcOrd="0" destOrd="0" presId="urn:microsoft.com/office/officeart/2005/8/layout/hProcess6"/>
    <dgm:cxn modelId="{7468053F-7767-4E8B-B83C-6B835C0AF226}" srcId="{62E45B23-5161-4F92-9FDB-3E2FBC290B07}" destId="{8F4D850B-B271-475A-BF43-64A7C7D59EBD}" srcOrd="0" destOrd="0" parTransId="{503E8391-C48F-41D4-A017-35DDD8705585}" sibTransId="{99DCFDFE-036B-4D10-A263-2D4DDE398EA3}"/>
    <dgm:cxn modelId="{8E331E37-1C06-4A6B-84EC-C65AD6397E74}" type="presOf" srcId="{ECAB806F-E355-43DC-8A75-6B9B98A64139}" destId="{68FB7644-D052-47C2-B2F2-5BFC1AE7AA8D}" srcOrd="1" destOrd="0" presId="urn:microsoft.com/office/officeart/2005/8/layout/hProcess6"/>
    <dgm:cxn modelId="{F74C6F88-EA8A-459B-8D11-CB7DBA781DA4}" type="presOf" srcId="{CCEA3D6C-5CEE-4CF6-B402-1882AC8850CE}" destId="{4C40DC0A-02FD-4D03-AC22-3A0C23ABB604}" srcOrd="0" destOrd="0" presId="urn:microsoft.com/office/officeart/2005/8/layout/hProcess6"/>
    <dgm:cxn modelId="{5CF2F681-89D6-4E4F-AB2A-C6F2BAEC6899}" srcId="{03F4E3BE-9941-4AEB-91C4-1534A3734428}" destId="{5AE626AA-9AAC-4F97-B7E0-073AF41369B6}" srcOrd="0" destOrd="0" parTransId="{873D0A50-607C-465E-AFAE-3B40A60AD1AC}" sibTransId="{B093754C-B846-43BA-AE34-ABE33A4F0A3A}"/>
    <dgm:cxn modelId="{9D64CAF8-7FC7-4F4D-9336-7381D58AE739}" type="presOf" srcId="{1B3862CF-E9F2-4A75-8DE7-61BC264816FC}" destId="{3F122660-6C1B-41A2-9233-4A89D9D84841}" srcOrd="1" destOrd="1" presId="urn:microsoft.com/office/officeart/2005/8/layout/hProcess6"/>
    <dgm:cxn modelId="{9257A7A3-DA90-4529-BAE3-E1FACD0727CF}" type="presOf" srcId="{1BDB71DB-BAF3-4C43-A7C3-6A7DDBC21AE2}" destId="{E70A3B6D-4B06-4BA6-91A7-EE421A313A5F}" srcOrd="0" destOrd="0" presId="urn:microsoft.com/office/officeart/2005/8/layout/hProcess6"/>
    <dgm:cxn modelId="{9474446C-1735-460D-841C-4F20ADCD381F}" type="presOf" srcId="{1B3862CF-E9F2-4A75-8DE7-61BC264816FC}" destId="{8A200B64-6A3E-40C1-B9AE-7DCAE4FBFB18}" srcOrd="0" destOrd="1" presId="urn:microsoft.com/office/officeart/2005/8/layout/hProcess6"/>
    <dgm:cxn modelId="{B6B8DA03-D42B-48B9-9A97-F22214E30394}" type="presOf" srcId="{03F4E3BE-9941-4AEB-91C4-1534A3734428}" destId="{233E5C6C-407B-4556-BAB8-B7B56F9223D2}" srcOrd="0" destOrd="0" presId="urn:microsoft.com/office/officeart/2005/8/layout/hProcess6"/>
    <dgm:cxn modelId="{087F65AF-1865-4FEB-93F1-A4B3851BBFC5}" srcId="{CCEA3D6C-5CEE-4CF6-B402-1882AC8850CE}" destId="{B340269E-3FA2-490A-8E1D-989D322C9E31}" srcOrd="1" destOrd="0" parTransId="{B03DDDE2-5B77-4D36-A276-40967F85F2B9}" sibTransId="{56A1BBC4-2008-4DD3-A70B-14D0290815A6}"/>
    <dgm:cxn modelId="{815B70B3-A9BA-4608-9CFD-6B2739029FAB}" srcId="{CCEA3D6C-5CEE-4CF6-B402-1882AC8850CE}" destId="{03F4E3BE-9941-4AEB-91C4-1534A3734428}" srcOrd="0" destOrd="0" parTransId="{88748BB2-1448-4024-AD9E-7A70ACC52486}" sibTransId="{09356524-144E-43EB-9409-3457174ECB03}"/>
    <dgm:cxn modelId="{38B4A5EE-9080-4096-9B77-ACB708ADE080}" srcId="{03F4E3BE-9941-4AEB-91C4-1534A3734428}" destId="{1B3862CF-E9F2-4A75-8DE7-61BC264816FC}" srcOrd="1" destOrd="0" parTransId="{9DBD4779-784F-4DB2-8F36-A59404FABD33}" sibTransId="{107A4381-1D02-409F-BB55-06EA9375ABD0}"/>
    <dgm:cxn modelId="{2E126ADC-6B75-424E-BD50-738CBFE7CAB6}" srcId="{CCEA3D6C-5CEE-4CF6-B402-1882AC8850CE}" destId="{62E45B23-5161-4F92-9FDB-3E2FBC290B07}" srcOrd="3" destOrd="0" parTransId="{E0034A59-203E-407E-B406-8AFC23736046}" sibTransId="{A8D2EEF9-2E67-491C-A2D4-051BA0E33E8B}"/>
    <dgm:cxn modelId="{661CF4F0-65F0-457E-99C2-72914DF1DEDC}" type="presOf" srcId="{ECAB806F-E355-43DC-8A75-6B9B98A64139}" destId="{DA7365F7-C84D-487D-8732-9689DF595B82}" srcOrd="0" destOrd="0" presId="urn:microsoft.com/office/officeart/2005/8/layout/hProcess6"/>
    <dgm:cxn modelId="{6BC79A2B-41B4-49BC-8BA1-DDC7424C9E72}" type="presOf" srcId="{62E45B23-5161-4F92-9FDB-3E2FBC290B07}" destId="{2767B846-D77B-43C2-A9D2-384E96EF4338}" srcOrd="0" destOrd="0" presId="urn:microsoft.com/office/officeart/2005/8/layout/hProcess6"/>
    <dgm:cxn modelId="{4289521D-6AA8-42E3-A7F6-EA9830033642}" type="presOf" srcId="{5AE626AA-9AAC-4F97-B7E0-073AF41369B6}" destId="{8A200B64-6A3E-40C1-B9AE-7DCAE4FBFB18}" srcOrd="0" destOrd="0" presId="urn:microsoft.com/office/officeart/2005/8/layout/hProcess6"/>
    <dgm:cxn modelId="{B77D7A4F-BD29-4831-90B4-834ACF3E45DC}" type="presOf" srcId="{8F4D850B-B271-475A-BF43-64A7C7D59EBD}" destId="{B21043C6-8C9F-492E-8542-BF11F3B8565A}" srcOrd="0" destOrd="0" presId="urn:microsoft.com/office/officeart/2005/8/layout/hProcess6"/>
    <dgm:cxn modelId="{11E8A50C-CB3D-49BF-BE07-AE84B085FBAD}" srcId="{B340269E-3FA2-490A-8E1D-989D322C9E31}" destId="{ECAB806F-E355-43DC-8A75-6B9B98A64139}" srcOrd="0" destOrd="0" parTransId="{B00FD575-1947-49FA-BFA2-D1708F41B17D}" sibTransId="{1DFA2F6E-DE14-4CBE-9205-F1FE30460BB5}"/>
    <dgm:cxn modelId="{3F0F1B22-16E3-4D22-9D8D-442F96ECBE30}" srcId="{CCEA3D6C-5CEE-4CF6-B402-1882AC8850CE}" destId="{1BDB71DB-BAF3-4C43-A7C3-6A7DDBC21AE2}" srcOrd="2" destOrd="0" parTransId="{0DC057CD-0DDD-408E-86BE-CAF9BA4536C9}" sibTransId="{6B404FD0-1BCE-413A-8EE0-871F14A20326}"/>
    <dgm:cxn modelId="{0CAEB7D5-F1B2-4D44-B8FE-85E8522CDF60}" type="presOf" srcId="{8F4D850B-B271-475A-BF43-64A7C7D59EBD}" destId="{FA4F3757-D860-4BBB-BDCB-6FDCBFCCEA43}" srcOrd="1" destOrd="0" presId="urn:microsoft.com/office/officeart/2005/8/layout/hProcess6"/>
    <dgm:cxn modelId="{9E322E43-71B4-4FB4-92B1-4E717B994BD2}" type="presOf" srcId="{5AE626AA-9AAC-4F97-B7E0-073AF41369B6}" destId="{3F122660-6C1B-41A2-9233-4A89D9D84841}" srcOrd="1" destOrd="0" presId="urn:microsoft.com/office/officeart/2005/8/layout/hProcess6"/>
    <dgm:cxn modelId="{B074B17E-EFD1-4B48-A690-6C52ECE8C91D}" type="presParOf" srcId="{4C40DC0A-02FD-4D03-AC22-3A0C23ABB604}" destId="{B51080BF-D36E-477F-AE3B-B1A7CA0FA3D3}" srcOrd="0" destOrd="0" presId="urn:microsoft.com/office/officeart/2005/8/layout/hProcess6"/>
    <dgm:cxn modelId="{48AB4424-AC65-49B5-9869-3ADF4CC33108}" type="presParOf" srcId="{B51080BF-D36E-477F-AE3B-B1A7CA0FA3D3}" destId="{FF245042-30FA-4591-8D1B-560F8317EEE1}" srcOrd="0" destOrd="0" presId="urn:microsoft.com/office/officeart/2005/8/layout/hProcess6"/>
    <dgm:cxn modelId="{9DB5A8E2-214E-49F5-A843-5BACA909C2C5}" type="presParOf" srcId="{B51080BF-D36E-477F-AE3B-B1A7CA0FA3D3}" destId="{8A200B64-6A3E-40C1-B9AE-7DCAE4FBFB18}" srcOrd="1" destOrd="0" presId="urn:microsoft.com/office/officeart/2005/8/layout/hProcess6"/>
    <dgm:cxn modelId="{7C9C2722-BE33-4115-88A0-B92D213E05A8}" type="presParOf" srcId="{B51080BF-D36E-477F-AE3B-B1A7CA0FA3D3}" destId="{3F122660-6C1B-41A2-9233-4A89D9D84841}" srcOrd="2" destOrd="0" presId="urn:microsoft.com/office/officeart/2005/8/layout/hProcess6"/>
    <dgm:cxn modelId="{0FFF8654-71F7-4206-8610-D98ED8886230}" type="presParOf" srcId="{B51080BF-D36E-477F-AE3B-B1A7CA0FA3D3}" destId="{233E5C6C-407B-4556-BAB8-B7B56F9223D2}" srcOrd="3" destOrd="0" presId="urn:microsoft.com/office/officeart/2005/8/layout/hProcess6"/>
    <dgm:cxn modelId="{606B456D-F6BD-4698-BF65-6D4742153A45}" type="presParOf" srcId="{4C40DC0A-02FD-4D03-AC22-3A0C23ABB604}" destId="{C3330985-FD1D-4381-A054-BDB0DBED005B}" srcOrd="1" destOrd="0" presId="urn:microsoft.com/office/officeart/2005/8/layout/hProcess6"/>
    <dgm:cxn modelId="{C19A10D5-763D-471B-9587-AFB313E72463}" type="presParOf" srcId="{4C40DC0A-02FD-4D03-AC22-3A0C23ABB604}" destId="{28AD0D87-7098-45F2-838D-D3B6ABA2C62D}" srcOrd="2" destOrd="0" presId="urn:microsoft.com/office/officeart/2005/8/layout/hProcess6"/>
    <dgm:cxn modelId="{08A5F40D-9316-4C6F-AE3A-CC9103DEB2B8}" type="presParOf" srcId="{28AD0D87-7098-45F2-838D-D3B6ABA2C62D}" destId="{D695012E-D2C6-4C7A-BEEA-B1895B59B2D2}" srcOrd="0" destOrd="0" presId="urn:microsoft.com/office/officeart/2005/8/layout/hProcess6"/>
    <dgm:cxn modelId="{F4302E83-A7C6-42C7-997B-47C7437FF125}" type="presParOf" srcId="{28AD0D87-7098-45F2-838D-D3B6ABA2C62D}" destId="{DA7365F7-C84D-487D-8732-9689DF595B82}" srcOrd="1" destOrd="0" presId="urn:microsoft.com/office/officeart/2005/8/layout/hProcess6"/>
    <dgm:cxn modelId="{16057348-7175-4075-901E-DAD63086C5CF}" type="presParOf" srcId="{28AD0D87-7098-45F2-838D-D3B6ABA2C62D}" destId="{68FB7644-D052-47C2-B2F2-5BFC1AE7AA8D}" srcOrd="2" destOrd="0" presId="urn:microsoft.com/office/officeart/2005/8/layout/hProcess6"/>
    <dgm:cxn modelId="{CFE7FA68-136F-4C7D-BD58-9B1D35265A71}" type="presParOf" srcId="{28AD0D87-7098-45F2-838D-D3B6ABA2C62D}" destId="{A237A4E2-994D-4A47-90CE-071EF95C7944}" srcOrd="3" destOrd="0" presId="urn:microsoft.com/office/officeart/2005/8/layout/hProcess6"/>
    <dgm:cxn modelId="{9CBF96CC-D7C9-45A4-AB29-7BAB16710653}" type="presParOf" srcId="{4C40DC0A-02FD-4D03-AC22-3A0C23ABB604}" destId="{CF273E76-FEED-4271-A519-6703B959F169}" srcOrd="3" destOrd="0" presId="urn:microsoft.com/office/officeart/2005/8/layout/hProcess6"/>
    <dgm:cxn modelId="{276AFE77-211C-4C9D-B9C4-DBAA40B08870}" type="presParOf" srcId="{4C40DC0A-02FD-4D03-AC22-3A0C23ABB604}" destId="{0D78857B-458C-4694-ADDE-90697EB40250}" srcOrd="4" destOrd="0" presId="urn:microsoft.com/office/officeart/2005/8/layout/hProcess6"/>
    <dgm:cxn modelId="{FAB4564B-254E-4D6C-BF52-2612AB778272}" type="presParOf" srcId="{0D78857B-458C-4694-ADDE-90697EB40250}" destId="{CEFE1618-CD6F-4970-82B8-A5731EC6F4BC}" srcOrd="0" destOrd="0" presId="urn:microsoft.com/office/officeart/2005/8/layout/hProcess6"/>
    <dgm:cxn modelId="{20D18704-9B02-45DD-841C-24A9CF8A6A04}" type="presParOf" srcId="{0D78857B-458C-4694-ADDE-90697EB40250}" destId="{A4B4AE0C-B50A-4119-A244-A448513D1768}" srcOrd="1" destOrd="0" presId="urn:microsoft.com/office/officeart/2005/8/layout/hProcess6"/>
    <dgm:cxn modelId="{8545BCD4-AAC6-467B-A1BD-15C8BE9D33E5}" type="presParOf" srcId="{0D78857B-458C-4694-ADDE-90697EB40250}" destId="{81BD085A-FD3F-4800-8BE5-6EBF6E29DA48}" srcOrd="2" destOrd="0" presId="urn:microsoft.com/office/officeart/2005/8/layout/hProcess6"/>
    <dgm:cxn modelId="{D2B87493-E9BC-4F84-B427-585F85DF79B6}" type="presParOf" srcId="{0D78857B-458C-4694-ADDE-90697EB40250}" destId="{E70A3B6D-4B06-4BA6-91A7-EE421A313A5F}" srcOrd="3" destOrd="0" presId="urn:microsoft.com/office/officeart/2005/8/layout/hProcess6"/>
    <dgm:cxn modelId="{B3F46356-DA68-41BA-901C-A855AD029A38}" type="presParOf" srcId="{4C40DC0A-02FD-4D03-AC22-3A0C23ABB604}" destId="{900B1FC5-AA9D-4DC3-A46C-1FE325F42BEB}" srcOrd="5" destOrd="0" presId="urn:microsoft.com/office/officeart/2005/8/layout/hProcess6"/>
    <dgm:cxn modelId="{E9093C03-66AE-466F-9C6F-1FFB4ACD22BE}" type="presParOf" srcId="{4C40DC0A-02FD-4D03-AC22-3A0C23ABB604}" destId="{4AE66957-D09B-47B2-8ED8-87EA58DEE6F0}" srcOrd="6" destOrd="0" presId="urn:microsoft.com/office/officeart/2005/8/layout/hProcess6"/>
    <dgm:cxn modelId="{D8744A31-7127-4BEE-A7B2-54ACFCDC1D65}" type="presParOf" srcId="{4AE66957-D09B-47B2-8ED8-87EA58DEE6F0}" destId="{F09577CE-B449-4438-831F-6C95B68FA178}" srcOrd="0" destOrd="0" presId="urn:microsoft.com/office/officeart/2005/8/layout/hProcess6"/>
    <dgm:cxn modelId="{B5595243-9F76-4E72-81FC-B975CD4ADF62}" type="presParOf" srcId="{4AE66957-D09B-47B2-8ED8-87EA58DEE6F0}" destId="{B21043C6-8C9F-492E-8542-BF11F3B8565A}" srcOrd="1" destOrd="0" presId="urn:microsoft.com/office/officeart/2005/8/layout/hProcess6"/>
    <dgm:cxn modelId="{CBC6CC84-29EB-4290-836C-B39B069A036F}" type="presParOf" srcId="{4AE66957-D09B-47B2-8ED8-87EA58DEE6F0}" destId="{FA4F3757-D860-4BBB-BDCB-6FDCBFCCEA43}" srcOrd="2" destOrd="0" presId="urn:microsoft.com/office/officeart/2005/8/layout/hProcess6"/>
    <dgm:cxn modelId="{14017321-9143-4568-9C3A-2F7EB7C8AE6E}" type="presParOf" srcId="{4AE66957-D09B-47B2-8ED8-87EA58DEE6F0}" destId="{2767B846-D77B-43C2-A9D2-384E96EF4338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EA3D6C-5CEE-4CF6-B402-1882AC8850CE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3F4E3BE-9941-4AEB-91C4-1534A3734428}">
      <dgm:prSet phldrT="[Texto]" custT="1"/>
      <dgm:spPr>
        <a:solidFill>
          <a:schemeClr val="bg2">
            <a:lumMod val="75000"/>
          </a:schemeClr>
        </a:solidFill>
        <a:ln>
          <a:noFill/>
        </a:ln>
      </dgm:spPr>
      <dgm:t>
        <a:bodyPr/>
        <a:lstStyle/>
        <a:p>
          <a:r>
            <a:rPr lang="pt-BR" sz="1000" dirty="0">
              <a:solidFill>
                <a:srgbClr val="002060"/>
              </a:solidFill>
            </a:rPr>
            <a:t>Água Servida</a:t>
          </a:r>
        </a:p>
      </dgm:t>
    </dgm:pt>
    <dgm:pt modelId="{88748BB2-1448-4024-AD9E-7A70ACC52486}" type="parTrans" cxnId="{815B70B3-A9BA-4608-9CFD-6B2739029FA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09356524-144E-43EB-9409-3457174ECB03}" type="sibTrans" cxnId="{815B70B3-A9BA-4608-9CFD-6B2739029FA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5AE626AA-9AAC-4F97-B7E0-073AF41369B6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l"/>
          <a:r>
            <a:rPr lang="pt-BR" sz="1000" dirty="0">
              <a:solidFill>
                <a:srgbClr val="002060"/>
              </a:solidFill>
            </a:rPr>
            <a:t>Caixa de   regularização</a:t>
          </a:r>
        </a:p>
      </dgm:t>
    </dgm:pt>
    <dgm:pt modelId="{873D0A50-607C-465E-AFAE-3B40A60AD1AC}" type="parTrans" cxnId="{5CF2F681-89D6-4E4F-AB2A-C6F2BAEC6899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B093754C-B846-43BA-AE34-ABE33A4F0A3A}" type="sibTrans" cxnId="{5CF2F681-89D6-4E4F-AB2A-C6F2BAEC6899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B3862CF-E9F2-4A75-8DE7-61BC264816FC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just"/>
          <a:r>
            <a:rPr lang="pt-BR" sz="1000" dirty="0">
              <a:solidFill>
                <a:srgbClr val="002060"/>
              </a:solidFill>
            </a:rPr>
            <a:t>Bombeamento</a:t>
          </a:r>
        </a:p>
      </dgm:t>
    </dgm:pt>
    <dgm:pt modelId="{9DBD4779-784F-4DB2-8F36-A59404FABD33}" type="parTrans" cxnId="{38B4A5EE-9080-4096-9B77-ACB708ADE08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07A4381-1D02-409F-BB55-06EA9375ABD0}" type="sibTrans" cxnId="{38B4A5EE-9080-4096-9B77-ACB708ADE08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B340269E-3FA2-490A-8E1D-989D322C9E31}">
      <dgm:prSet phldrT="[Texto]" custT="1"/>
      <dgm:spPr>
        <a:solidFill>
          <a:srgbClr val="00B050"/>
        </a:solidFill>
        <a:ln>
          <a:noFill/>
        </a:ln>
      </dgm:spPr>
      <dgm:t>
        <a:bodyPr/>
        <a:lstStyle/>
        <a:p>
          <a:r>
            <a:rPr lang="pt-BR" sz="900" dirty="0" err="1">
              <a:solidFill>
                <a:srgbClr val="002060"/>
              </a:solidFill>
            </a:rPr>
            <a:t>bio</a:t>
          </a:r>
          <a:r>
            <a:rPr lang="pt-BR" sz="900" dirty="0">
              <a:solidFill>
                <a:srgbClr val="002060"/>
              </a:solidFill>
            </a:rPr>
            <a:t> tratamento</a:t>
          </a:r>
        </a:p>
      </dgm:t>
    </dgm:pt>
    <dgm:pt modelId="{B03DDDE2-5B77-4D36-A276-40967F85F2B9}" type="parTrans" cxnId="{087F65AF-1865-4FEB-93F1-A4B3851BBFC5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56A1BBC4-2008-4DD3-A70B-14D0290815A6}" type="sibTrans" cxnId="{087F65AF-1865-4FEB-93F1-A4B3851BBFC5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ECAB806F-E355-43DC-8A75-6B9B98A64139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pt-BR" dirty="0">
              <a:solidFill>
                <a:srgbClr val="002060"/>
              </a:solidFill>
            </a:rPr>
            <a:t>.</a:t>
          </a:r>
        </a:p>
      </dgm:t>
    </dgm:pt>
    <dgm:pt modelId="{B00FD575-1947-49FA-BFA2-D1708F41B17D}" type="parTrans" cxnId="{11E8A50C-CB3D-49BF-BE07-AE84B085FBAD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DFA2F6E-DE14-4CBE-9205-F1FE30460BB5}" type="sibTrans" cxnId="{11E8A50C-CB3D-49BF-BE07-AE84B085FBAD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BDB71DB-BAF3-4C43-A7C3-6A7DDBC21AE2}">
      <dgm:prSet phldrT="[Texto]"/>
      <dgm:spPr>
        <a:solidFill>
          <a:srgbClr val="7030A0"/>
        </a:solidFill>
        <a:ln>
          <a:noFill/>
        </a:ln>
      </dgm:spPr>
      <dgm:t>
        <a:bodyPr/>
        <a:lstStyle/>
        <a:p>
          <a:r>
            <a:rPr lang="pt-BR" dirty="0">
              <a:solidFill>
                <a:schemeClr val="bg1"/>
              </a:solidFill>
            </a:rPr>
            <a:t>UV</a:t>
          </a:r>
        </a:p>
      </dgm:t>
    </dgm:pt>
    <dgm:pt modelId="{0DC057CD-0DDD-408E-86BE-CAF9BA4536C9}" type="parTrans" cxnId="{3F0F1B22-16E3-4D22-9D8D-442F96ECBE3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6B404FD0-1BCE-413A-8EE0-871F14A20326}" type="sibTrans" cxnId="{3F0F1B22-16E3-4D22-9D8D-442F96ECBE3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62E45B23-5161-4F92-9FDB-3E2FBC290B07}">
      <dgm:prSet phldrT="[Texto]"/>
      <dgm:spPr>
        <a:solidFill>
          <a:srgbClr val="00B0F0"/>
        </a:solidFill>
        <a:ln>
          <a:solidFill>
            <a:srgbClr val="92D050"/>
          </a:solidFill>
        </a:ln>
      </dgm:spPr>
      <dgm:t>
        <a:bodyPr/>
        <a:lstStyle/>
        <a:p>
          <a:endParaRPr lang="pt-BR" dirty="0">
            <a:solidFill>
              <a:srgbClr val="002060"/>
            </a:solidFill>
          </a:endParaRPr>
        </a:p>
      </dgm:t>
    </dgm:pt>
    <dgm:pt modelId="{E0034A59-203E-407E-B406-8AFC23736046}" type="parTrans" cxnId="{2E126ADC-6B75-424E-BD50-738CBFE7CAB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A8D2EEF9-2E67-491C-A2D4-051BA0E33E8B}" type="sibTrans" cxnId="{2E126ADC-6B75-424E-BD50-738CBFE7CAB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8F4D850B-B271-475A-BF43-64A7C7D59EBD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ctr"/>
          <a:r>
            <a:rPr lang="pt-BR" sz="1000" dirty="0">
              <a:solidFill>
                <a:srgbClr val="002060"/>
              </a:solidFill>
            </a:rPr>
            <a:t>     Água de reúso</a:t>
          </a:r>
        </a:p>
      </dgm:t>
    </dgm:pt>
    <dgm:pt modelId="{503E8391-C48F-41D4-A017-35DDD8705585}" type="parTrans" cxnId="{7468053F-7767-4E8B-B83C-6B835C0AF22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99DCFDFE-036B-4D10-A263-2D4DDE398EA3}" type="sibTrans" cxnId="{7468053F-7767-4E8B-B83C-6B835C0AF22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4C40DC0A-02FD-4D03-AC22-3A0C23ABB604}" type="pres">
      <dgm:prSet presAssocID="{CCEA3D6C-5CEE-4CF6-B402-1882AC8850C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1080BF-D36E-477F-AE3B-B1A7CA0FA3D3}" type="pres">
      <dgm:prSet presAssocID="{03F4E3BE-9941-4AEB-91C4-1534A3734428}" presName="compNode" presStyleCnt="0"/>
      <dgm:spPr/>
    </dgm:pt>
    <dgm:pt modelId="{FF245042-30FA-4591-8D1B-560F8317EEE1}" type="pres">
      <dgm:prSet presAssocID="{03F4E3BE-9941-4AEB-91C4-1534A3734428}" presName="noGeometry" presStyleCnt="0"/>
      <dgm:spPr/>
    </dgm:pt>
    <dgm:pt modelId="{8A200B64-6A3E-40C1-B9AE-7DCAE4FBFB18}" type="pres">
      <dgm:prSet presAssocID="{03F4E3BE-9941-4AEB-91C4-1534A3734428}" presName="childTextVisible" presStyleLbl="bgAccFollowNode1" presStyleIdx="0" presStyleCnt="4" custScaleX="142387" custLinFactNeighborX="7063" custLinFactNeighborY="13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122660-6C1B-41A2-9233-4A89D9D84841}" type="pres">
      <dgm:prSet presAssocID="{03F4E3BE-9941-4AEB-91C4-1534A3734428}" presName="childTextHidden" presStyleLbl="bgAccFollowNode1" presStyleIdx="0" presStyleCnt="4"/>
      <dgm:spPr/>
      <dgm:t>
        <a:bodyPr/>
        <a:lstStyle/>
        <a:p>
          <a:endParaRPr lang="en-US"/>
        </a:p>
      </dgm:t>
    </dgm:pt>
    <dgm:pt modelId="{233E5C6C-407B-4556-BAB8-B7B56F9223D2}" type="pres">
      <dgm:prSet presAssocID="{03F4E3BE-9941-4AEB-91C4-1534A3734428}" presName="parentText" presStyleLbl="node1" presStyleIdx="0" presStyleCnt="4" custLinFactNeighborX="-165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330985-FD1D-4381-A054-BDB0DBED005B}" type="pres">
      <dgm:prSet presAssocID="{03F4E3BE-9941-4AEB-91C4-1534A3734428}" presName="aSpace" presStyleCnt="0"/>
      <dgm:spPr/>
    </dgm:pt>
    <dgm:pt modelId="{28AD0D87-7098-45F2-838D-D3B6ABA2C62D}" type="pres">
      <dgm:prSet presAssocID="{B340269E-3FA2-490A-8E1D-989D322C9E31}" presName="compNode" presStyleCnt="0"/>
      <dgm:spPr/>
    </dgm:pt>
    <dgm:pt modelId="{D695012E-D2C6-4C7A-BEEA-B1895B59B2D2}" type="pres">
      <dgm:prSet presAssocID="{B340269E-3FA2-490A-8E1D-989D322C9E31}" presName="noGeometry" presStyleCnt="0"/>
      <dgm:spPr/>
    </dgm:pt>
    <dgm:pt modelId="{DA7365F7-C84D-487D-8732-9689DF595B82}" type="pres">
      <dgm:prSet presAssocID="{B340269E-3FA2-490A-8E1D-989D322C9E31}" presName="childTextVisible" presStyleLbl="bgAccFollowNode1" presStyleIdx="1" presStyleCnt="4" custLinFactNeighborX="19238" custLinFactNeighborY="-4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FB7644-D052-47C2-B2F2-5BFC1AE7AA8D}" type="pres">
      <dgm:prSet presAssocID="{B340269E-3FA2-490A-8E1D-989D322C9E31}" presName="childTextHidden" presStyleLbl="bgAccFollowNode1" presStyleIdx="1" presStyleCnt="4"/>
      <dgm:spPr/>
      <dgm:t>
        <a:bodyPr/>
        <a:lstStyle/>
        <a:p>
          <a:endParaRPr lang="en-US"/>
        </a:p>
      </dgm:t>
    </dgm:pt>
    <dgm:pt modelId="{A237A4E2-994D-4A47-90CE-071EF95C7944}" type="pres">
      <dgm:prSet presAssocID="{B340269E-3FA2-490A-8E1D-989D322C9E31}" presName="parentText" presStyleLbl="node1" presStyleIdx="1" presStyleCnt="4" custScaleX="120343" custScaleY="10434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273E76-FEED-4271-A519-6703B959F169}" type="pres">
      <dgm:prSet presAssocID="{B340269E-3FA2-490A-8E1D-989D322C9E31}" presName="aSpace" presStyleCnt="0"/>
      <dgm:spPr/>
    </dgm:pt>
    <dgm:pt modelId="{0D78857B-458C-4694-ADDE-90697EB40250}" type="pres">
      <dgm:prSet presAssocID="{1BDB71DB-BAF3-4C43-A7C3-6A7DDBC21AE2}" presName="compNode" presStyleCnt="0"/>
      <dgm:spPr/>
    </dgm:pt>
    <dgm:pt modelId="{CEFE1618-CD6F-4970-82B8-A5731EC6F4BC}" type="pres">
      <dgm:prSet presAssocID="{1BDB71DB-BAF3-4C43-A7C3-6A7DDBC21AE2}" presName="noGeometry" presStyleCnt="0"/>
      <dgm:spPr/>
    </dgm:pt>
    <dgm:pt modelId="{A4B4AE0C-B50A-4119-A244-A448513D1768}" type="pres">
      <dgm:prSet presAssocID="{1BDB71DB-BAF3-4C43-A7C3-6A7DDBC21AE2}" presName="childTextVisible" presStyleLbl="bgAccFollowNode1" presStyleIdx="2" presStyleCnt="4" custScaleX="117894" custLinFactNeighborX="9796" custLinFactNeighborY="47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2060">
              <a:alpha val="90000"/>
            </a:srgbClr>
          </a:solidFill>
        </a:ln>
      </dgm:spPr>
    </dgm:pt>
    <dgm:pt modelId="{81BD085A-FD3F-4800-8BE5-6EBF6E29DA48}" type="pres">
      <dgm:prSet presAssocID="{1BDB71DB-BAF3-4C43-A7C3-6A7DDBC21AE2}" presName="childTextHidden" presStyleLbl="bgAccFollowNode1" presStyleIdx="2" presStyleCnt="4"/>
      <dgm:spPr/>
    </dgm:pt>
    <dgm:pt modelId="{E70A3B6D-4B06-4BA6-91A7-EE421A313A5F}" type="pres">
      <dgm:prSet presAssocID="{1BDB71DB-BAF3-4C43-A7C3-6A7DDBC21AE2}" presName="parentText" presStyleLbl="node1" presStyleIdx="2" presStyleCnt="4" custLinFactNeighborX="1745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0B1FC5-AA9D-4DC3-A46C-1FE325F42BEB}" type="pres">
      <dgm:prSet presAssocID="{1BDB71DB-BAF3-4C43-A7C3-6A7DDBC21AE2}" presName="aSpace" presStyleCnt="0"/>
      <dgm:spPr/>
    </dgm:pt>
    <dgm:pt modelId="{4AE66957-D09B-47B2-8ED8-87EA58DEE6F0}" type="pres">
      <dgm:prSet presAssocID="{62E45B23-5161-4F92-9FDB-3E2FBC290B07}" presName="compNode" presStyleCnt="0"/>
      <dgm:spPr/>
    </dgm:pt>
    <dgm:pt modelId="{F09577CE-B449-4438-831F-6C95B68FA178}" type="pres">
      <dgm:prSet presAssocID="{62E45B23-5161-4F92-9FDB-3E2FBC290B07}" presName="noGeometry" presStyleCnt="0"/>
      <dgm:spPr/>
    </dgm:pt>
    <dgm:pt modelId="{B21043C6-8C9F-492E-8542-BF11F3B8565A}" type="pres">
      <dgm:prSet presAssocID="{62E45B23-5161-4F92-9FDB-3E2FBC290B07}" presName="childTextVisible" presStyleLbl="bgAccFollowNode1" presStyleIdx="3" presStyleCnt="4" custScaleX="1141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F3757-D860-4BBB-BDCB-6FDCBFCCEA43}" type="pres">
      <dgm:prSet presAssocID="{62E45B23-5161-4F92-9FDB-3E2FBC290B07}" presName="childTextHidden" presStyleLbl="bgAccFollowNode1" presStyleIdx="3" presStyleCnt="4"/>
      <dgm:spPr/>
      <dgm:t>
        <a:bodyPr/>
        <a:lstStyle/>
        <a:p>
          <a:endParaRPr lang="en-US"/>
        </a:p>
      </dgm:t>
    </dgm:pt>
    <dgm:pt modelId="{2767B846-D77B-43C2-A9D2-384E96EF4338}" type="pres">
      <dgm:prSet presAssocID="{62E45B23-5161-4F92-9FDB-3E2FBC290B07}" presName="parentText" presStyleLbl="node1" presStyleIdx="3" presStyleCnt="4" custScaleX="115126" custScaleY="112431" custLinFactNeighborX="2597" custLinFactNeighborY="115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9885FA-B3A1-4BF8-A0A0-762255C36E06}" type="presOf" srcId="{CCEA3D6C-5CEE-4CF6-B402-1882AC8850CE}" destId="{4C40DC0A-02FD-4D03-AC22-3A0C23ABB604}" srcOrd="0" destOrd="0" presId="urn:microsoft.com/office/officeart/2005/8/layout/hProcess6"/>
    <dgm:cxn modelId="{7468053F-7767-4E8B-B83C-6B835C0AF226}" srcId="{62E45B23-5161-4F92-9FDB-3E2FBC290B07}" destId="{8F4D850B-B271-475A-BF43-64A7C7D59EBD}" srcOrd="0" destOrd="0" parTransId="{503E8391-C48F-41D4-A017-35DDD8705585}" sibTransId="{99DCFDFE-036B-4D10-A263-2D4DDE398EA3}"/>
    <dgm:cxn modelId="{271DE6C4-2150-4429-AC55-4827AE8C8C8B}" type="presOf" srcId="{5AE626AA-9AAC-4F97-B7E0-073AF41369B6}" destId="{8A200B64-6A3E-40C1-B9AE-7DCAE4FBFB18}" srcOrd="0" destOrd="0" presId="urn:microsoft.com/office/officeart/2005/8/layout/hProcess6"/>
    <dgm:cxn modelId="{ED33F30F-46EA-4D37-9A67-D4C498E71CA1}" type="presOf" srcId="{B340269E-3FA2-490A-8E1D-989D322C9E31}" destId="{A237A4E2-994D-4A47-90CE-071EF95C7944}" srcOrd="0" destOrd="0" presId="urn:microsoft.com/office/officeart/2005/8/layout/hProcess6"/>
    <dgm:cxn modelId="{5CF2F681-89D6-4E4F-AB2A-C6F2BAEC6899}" srcId="{03F4E3BE-9941-4AEB-91C4-1534A3734428}" destId="{5AE626AA-9AAC-4F97-B7E0-073AF41369B6}" srcOrd="0" destOrd="0" parTransId="{873D0A50-607C-465E-AFAE-3B40A60AD1AC}" sibTransId="{B093754C-B846-43BA-AE34-ABE33A4F0A3A}"/>
    <dgm:cxn modelId="{BDD64362-E3B1-4203-8707-727CC2C122D8}" type="presOf" srcId="{1B3862CF-E9F2-4A75-8DE7-61BC264816FC}" destId="{8A200B64-6A3E-40C1-B9AE-7DCAE4FBFB18}" srcOrd="0" destOrd="1" presId="urn:microsoft.com/office/officeart/2005/8/layout/hProcess6"/>
    <dgm:cxn modelId="{018EF202-6028-4A3B-B721-46A1B6A48F70}" type="presOf" srcId="{03F4E3BE-9941-4AEB-91C4-1534A3734428}" destId="{233E5C6C-407B-4556-BAB8-B7B56F9223D2}" srcOrd="0" destOrd="0" presId="urn:microsoft.com/office/officeart/2005/8/layout/hProcess6"/>
    <dgm:cxn modelId="{9CBE0239-3D5C-4A8C-8389-AAB89790C022}" type="presOf" srcId="{1B3862CF-E9F2-4A75-8DE7-61BC264816FC}" destId="{3F122660-6C1B-41A2-9233-4A89D9D84841}" srcOrd="1" destOrd="1" presId="urn:microsoft.com/office/officeart/2005/8/layout/hProcess6"/>
    <dgm:cxn modelId="{A1208C82-4FE9-4D59-8710-112DD6C00B39}" type="presOf" srcId="{62E45B23-5161-4F92-9FDB-3E2FBC290B07}" destId="{2767B846-D77B-43C2-A9D2-384E96EF4338}" srcOrd="0" destOrd="0" presId="urn:microsoft.com/office/officeart/2005/8/layout/hProcess6"/>
    <dgm:cxn modelId="{087F65AF-1865-4FEB-93F1-A4B3851BBFC5}" srcId="{CCEA3D6C-5CEE-4CF6-B402-1882AC8850CE}" destId="{B340269E-3FA2-490A-8E1D-989D322C9E31}" srcOrd="1" destOrd="0" parTransId="{B03DDDE2-5B77-4D36-A276-40967F85F2B9}" sibTransId="{56A1BBC4-2008-4DD3-A70B-14D0290815A6}"/>
    <dgm:cxn modelId="{815B70B3-A9BA-4608-9CFD-6B2739029FAB}" srcId="{CCEA3D6C-5CEE-4CF6-B402-1882AC8850CE}" destId="{03F4E3BE-9941-4AEB-91C4-1534A3734428}" srcOrd="0" destOrd="0" parTransId="{88748BB2-1448-4024-AD9E-7A70ACC52486}" sibTransId="{09356524-144E-43EB-9409-3457174ECB03}"/>
    <dgm:cxn modelId="{95F6FE2E-20F0-4AF7-A44F-C0372BA0711B}" type="presOf" srcId="{1BDB71DB-BAF3-4C43-A7C3-6A7DDBC21AE2}" destId="{E70A3B6D-4B06-4BA6-91A7-EE421A313A5F}" srcOrd="0" destOrd="0" presId="urn:microsoft.com/office/officeart/2005/8/layout/hProcess6"/>
    <dgm:cxn modelId="{09C2EFA5-F950-4594-8CF7-DFF501C52B28}" type="presOf" srcId="{8F4D850B-B271-475A-BF43-64A7C7D59EBD}" destId="{B21043C6-8C9F-492E-8542-BF11F3B8565A}" srcOrd="0" destOrd="0" presId="urn:microsoft.com/office/officeart/2005/8/layout/hProcess6"/>
    <dgm:cxn modelId="{38B4A5EE-9080-4096-9B77-ACB708ADE080}" srcId="{03F4E3BE-9941-4AEB-91C4-1534A3734428}" destId="{1B3862CF-E9F2-4A75-8DE7-61BC264816FC}" srcOrd="1" destOrd="0" parTransId="{9DBD4779-784F-4DB2-8F36-A59404FABD33}" sibTransId="{107A4381-1D02-409F-BB55-06EA9375ABD0}"/>
    <dgm:cxn modelId="{2E126ADC-6B75-424E-BD50-738CBFE7CAB6}" srcId="{CCEA3D6C-5CEE-4CF6-B402-1882AC8850CE}" destId="{62E45B23-5161-4F92-9FDB-3E2FBC290B07}" srcOrd="3" destOrd="0" parTransId="{E0034A59-203E-407E-B406-8AFC23736046}" sibTransId="{A8D2EEF9-2E67-491C-A2D4-051BA0E33E8B}"/>
    <dgm:cxn modelId="{11E8A50C-CB3D-49BF-BE07-AE84B085FBAD}" srcId="{B340269E-3FA2-490A-8E1D-989D322C9E31}" destId="{ECAB806F-E355-43DC-8A75-6B9B98A64139}" srcOrd="0" destOrd="0" parTransId="{B00FD575-1947-49FA-BFA2-D1708F41B17D}" sibTransId="{1DFA2F6E-DE14-4CBE-9205-F1FE30460BB5}"/>
    <dgm:cxn modelId="{62E6D6F4-D911-4F1D-A207-E07895AE3AA3}" type="presOf" srcId="{ECAB806F-E355-43DC-8A75-6B9B98A64139}" destId="{68FB7644-D052-47C2-B2F2-5BFC1AE7AA8D}" srcOrd="1" destOrd="0" presId="urn:microsoft.com/office/officeart/2005/8/layout/hProcess6"/>
    <dgm:cxn modelId="{670CE496-7358-47C2-AE43-9D1ABE3E571E}" type="presOf" srcId="{8F4D850B-B271-475A-BF43-64A7C7D59EBD}" destId="{FA4F3757-D860-4BBB-BDCB-6FDCBFCCEA43}" srcOrd="1" destOrd="0" presId="urn:microsoft.com/office/officeart/2005/8/layout/hProcess6"/>
    <dgm:cxn modelId="{43181402-82BC-49AC-9FBC-F687150C953C}" type="presOf" srcId="{5AE626AA-9AAC-4F97-B7E0-073AF41369B6}" destId="{3F122660-6C1B-41A2-9233-4A89D9D84841}" srcOrd="1" destOrd="0" presId="urn:microsoft.com/office/officeart/2005/8/layout/hProcess6"/>
    <dgm:cxn modelId="{FCA76CFE-8FE7-421B-BFF8-C922AEC1A20C}" type="presOf" srcId="{ECAB806F-E355-43DC-8A75-6B9B98A64139}" destId="{DA7365F7-C84D-487D-8732-9689DF595B82}" srcOrd="0" destOrd="0" presId="urn:microsoft.com/office/officeart/2005/8/layout/hProcess6"/>
    <dgm:cxn modelId="{3F0F1B22-16E3-4D22-9D8D-442F96ECBE30}" srcId="{CCEA3D6C-5CEE-4CF6-B402-1882AC8850CE}" destId="{1BDB71DB-BAF3-4C43-A7C3-6A7DDBC21AE2}" srcOrd="2" destOrd="0" parTransId="{0DC057CD-0DDD-408E-86BE-CAF9BA4536C9}" sibTransId="{6B404FD0-1BCE-413A-8EE0-871F14A20326}"/>
    <dgm:cxn modelId="{1CE4B734-9BF2-4E38-AAD5-C390929D3F81}" type="presParOf" srcId="{4C40DC0A-02FD-4D03-AC22-3A0C23ABB604}" destId="{B51080BF-D36E-477F-AE3B-B1A7CA0FA3D3}" srcOrd="0" destOrd="0" presId="urn:microsoft.com/office/officeart/2005/8/layout/hProcess6"/>
    <dgm:cxn modelId="{F3BA2993-B246-4427-A84A-3B66A3BACD5B}" type="presParOf" srcId="{B51080BF-D36E-477F-AE3B-B1A7CA0FA3D3}" destId="{FF245042-30FA-4591-8D1B-560F8317EEE1}" srcOrd="0" destOrd="0" presId="urn:microsoft.com/office/officeart/2005/8/layout/hProcess6"/>
    <dgm:cxn modelId="{7C80722A-3FED-4CFE-A95B-AE0BA3963C4E}" type="presParOf" srcId="{B51080BF-D36E-477F-AE3B-B1A7CA0FA3D3}" destId="{8A200B64-6A3E-40C1-B9AE-7DCAE4FBFB18}" srcOrd="1" destOrd="0" presId="urn:microsoft.com/office/officeart/2005/8/layout/hProcess6"/>
    <dgm:cxn modelId="{552DF113-3481-4467-BC18-BEF4A8D9752A}" type="presParOf" srcId="{B51080BF-D36E-477F-AE3B-B1A7CA0FA3D3}" destId="{3F122660-6C1B-41A2-9233-4A89D9D84841}" srcOrd="2" destOrd="0" presId="urn:microsoft.com/office/officeart/2005/8/layout/hProcess6"/>
    <dgm:cxn modelId="{9B2661B3-3487-441D-9972-3AC733F09878}" type="presParOf" srcId="{B51080BF-D36E-477F-AE3B-B1A7CA0FA3D3}" destId="{233E5C6C-407B-4556-BAB8-B7B56F9223D2}" srcOrd="3" destOrd="0" presId="urn:microsoft.com/office/officeart/2005/8/layout/hProcess6"/>
    <dgm:cxn modelId="{D9233F4D-AA8E-4D49-B019-3CE07C76ED01}" type="presParOf" srcId="{4C40DC0A-02FD-4D03-AC22-3A0C23ABB604}" destId="{C3330985-FD1D-4381-A054-BDB0DBED005B}" srcOrd="1" destOrd="0" presId="urn:microsoft.com/office/officeart/2005/8/layout/hProcess6"/>
    <dgm:cxn modelId="{2E674A68-22FB-4E22-AA91-C84E7547D736}" type="presParOf" srcId="{4C40DC0A-02FD-4D03-AC22-3A0C23ABB604}" destId="{28AD0D87-7098-45F2-838D-D3B6ABA2C62D}" srcOrd="2" destOrd="0" presId="urn:microsoft.com/office/officeart/2005/8/layout/hProcess6"/>
    <dgm:cxn modelId="{56CD2A92-AF5B-4950-AE9C-9070E9CE8AE2}" type="presParOf" srcId="{28AD0D87-7098-45F2-838D-D3B6ABA2C62D}" destId="{D695012E-D2C6-4C7A-BEEA-B1895B59B2D2}" srcOrd="0" destOrd="0" presId="urn:microsoft.com/office/officeart/2005/8/layout/hProcess6"/>
    <dgm:cxn modelId="{F9A4BCE5-9763-4E9C-9ECB-509E290D0716}" type="presParOf" srcId="{28AD0D87-7098-45F2-838D-D3B6ABA2C62D}" destId="{DA7365F7-C84D-487D-8732-9689DF595B82}" srcOrd="1" destOrd="0" presId="urn:microsoft.com/office/officeart/2005/8/layout/hProcess6"/>
    <dgm:cxn modelId="{7982B2EB-6589-413E-AE26-E5C6D246B0F3}" type="presParOf" srcId="{28AD0D87-7098-45F2-838D-D3B6ABA2C62D}" destId="{68FB7644-D052-47C2-B2F2-5BFC1AE7AA8D}" srcOrd="2" destOrd="0" presId="urn:microsoft.com/office/officeart/2005/8/layout/hProcess6"/>
    <dgm:cxn modelId="{22995611-8659-40BF-BDCC-C81CA88CA346}" type="presParOf" srcId="{28AD0D87-7098-45F2-838D-D3B6ABA2C62D}" destId="{A237A4E2-994D-4A47-90CE-071EF95C7944}" srcOrd="3" destOrd="0" presId="urn:microsoft.com/office/officeart/2005/8/layout/hProcess6"/>
    <dgm:cxn modelId="{54AE9D65-34C8-4A0F-8CA3-FBC76F8B3D27}" type="presParOf" srcId="{4C40DC0A-02FD-4D03-AC22-3A0C23ABB604}" destId="{CF273E76-FEED-4271-A519-6703B959F169}" srcOrd="3" destOrd="0" presId="urn:microsoft.com/office/officeart/2005/8/layout/hProcess6"/>
    <dgm:cxn modelId="{64BA10A6-EC11-4B1F-89EC-1DE7847BCE56}" type="presParOf" srcId="{4C40DC0A-02FD-4D03-AC22-3A0C23ABB604}" destId="{0D78857B-458C-4694-ADDE-90697EB40250}" srcOrd="4" destOrd="0" presId="urn:microsoft.com/office/officeart/2005/8/layout/hProcess6"/>
    <dgm:cxn modelId="{692E9072-00A8-4E45-B8D8-EB3A1D601AA3}" type="presParOf" srcId="{0D78857B-458C-4694-ADDE-90697EB40250}" destId="{CEFE1618-CD6F-4970-82B8-A5731EC6F4BC}" srcOrd="0" destOrd="0" presId="urn:microsoft.com/office/officeart/2005/8/layout/hProcess6"/>
    <dgm:cxn modelId="{DDA7D7D5-576E-48C1-A2C7-594234677A5D}" type="presParOf" srcId="{0D78857B-458C-4694-ADDE-90697EB40250}" destId="{A4B4AE0C-B50A-4119-A244-A448513D1768}" srcOrd="1" destOrd="0" presId="urn:microsoft.com/office/officeart/2005/8/layout/hProcess6"/>
    <dgm:cxn modelId="{E3882A9C-4BEB-4C7B-B0A1-CB99ACC9ED45}" type="presParOf" srcId="{0D78857B-458C-4694-ADDE-90697EB40250}" destId="{81BD085A-FD3F-4800-8BE5-6EBF6E29DA48}" srcOrd="2" destOrd="0" presId="urn:microsoft.com/office/officeart/2005/8/layout/hProcess6"/>
    <dgm:cxn modelId="{78E4C923-5A9C-43E4-818A-C45AC3A3285E}" type="presParOf" srcId="{0D78857B-458C-4694-ADDE-90697EB40250}" destId="{E70A3B6D-4B06-4BA6-91A7-EE421A313A5F}" srcOrd="3" destOrd="0" presId="urn:microsoft.com/office/officeart/2005/8/layout/hProcess6"/>
    <dgm:cxn modelId="{52B024F9-E57D-4C04-AE1E-0480B6B060F5}" type="presParOf" srcId="{4C40DC0A-02FD-4D03-AC22-3A0C23ABB604}" destId="{900B1FC5-AA9D-4DC3-A46C-1FE325F42BEB}" srcOrd="5" destOrd="0" presId="urn:microsoft.com/office/officeart/2005/8/layout/hProcess6"/>
    <dgm:cxn modelId="{0B83DE61-2DB4-4DA1-A996-74D02723551C}" type="presParOf" srcId="{4C40DC0A-02FD-4D03-AC22-3A0C23ABB604}" destId="{4AE66957-D09B-47B2-8ED8-87EA58DEE6F0}" srcOrd="6" destOrd="0" presId="urn:microsoft.com/office/officeart/2005/8/layout/hProcess6"/>
    <dgm:cxn modelId="{6289C6B5-B7F3-40DC-B72A-B2ED722BA88F}" type="presParOf" srcId="{4AE66957-D09B-47B2-8ED8-87EA58DEE6F0}" destId="{F09577CE-B449-4438-831F-6C95B68FA178}" srcOrd="0" destOrd="0" presId="urn:microsoft.com/office/officeart/2005/8/layout/hProcess6"/>
    <dgm:cxn modelId="{E7C8F93F-F775-4E07-B4FB-42C1F63D97E8}" type="presParOf" srcId="{4AE66957-D09B-47B2-8ED8-87EA58DEE6F0}" destId="{B21043C6-8C9F-492E-8542-BF11F3B8565A}" srcOrd="1" destOrd="0" presId="urn:microsoft.com/office/officeart/2005/8/layout/hProcess6"/>
    <dgm:cxn modelId="{453517B3-0F10-4989-AFE9-118A14DC2DBD}" type="presParOf" srcId="{4AE66957-D09B-47B2-8ED8-87EA58DEE6F0}" destId="{FA4F3757-D860-4BBB-BDCB-6FDCBFCCEA43}" srcOrd="2" destOrd="0" presId="urn:microsoft.com/office/officeart/2005/8/layout/hProcess6"/>
    <dgm:cxn modelId="{9C1235EF-A048-4C52-846B-0D9F07376B4B}" type="presParOf" srcId="{4AE66957-D09B-47B2-8ED8-87EA58DEE6F0}" destId="{2767B846-D77B-43C2-A9D2-384E96EF4338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EA3D6C-5CEE-4CF6-B402-1882AC8850CE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3F4E3BE-9941-4AEB-91C4-1534A3734428}">
      <dgm:prSet phldrT="[Texto]" custT="1"/>
      <dgm:spPr>
        <a:solidFill>
          <a:schemeClr val="bg2">
            <a:lumMod val="75000"/>
          </a:schemeClr>
        </a:solidFill>
        <a:ln>
          <a:noFill/>
        </a:ln>
      </dgm:spPr>
      <dgm:t>
        <a:bodyPr/>
        <a:lstStyle/>
        <a:p>
          <a:r>
            <a:rPr lang="pt-BR" sz="1000" dirty="0">
              <a:solidFill>
                <a:srgbClr val="002060"/>
              </a:solidFill>
            </a:rPr>
            <a:t>Água Servida</a:t>
          </a:r>
        </a:p>
      </dgm:t>
    </dgm:pt>
    <dgm:pt modelId="{88748BB2-1448-4024-AD9E-7A70ACC52486}" type="parTrans" cxnId="{815B70B3-A9BA-4608-9CFD-6B2739029FA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09356524-144E-43EB-9409-3457174ECB03}" type="sibTrans" cxnId="{815B70B3-A9BA-4608-9CFD-6B2739029FA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5AE626AA-9AAC-4F97-B7E0-073AF41369B6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l"/>
          <a:r>
            <a:rPr lang="pt-BR" sz="1000" dirty="0">
              <a:solidFill>
                <a:srgbClr val="002060"/>
              </a:solidFill>
            </a:rPr>
            <a:t>Caixa de   regularização</a:t>
          </a:r>
        </a:p>
      </dgm:t>
    </dgm:pt>
    <dgm:pt modelId="{873D0A50-607C-465E-AFAE-3B40A60AD1AC}" type="parTrans" cxnId="{5CF2F681-89D6-4E4F-AB2A-C6F2BAEC6899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B093754C-B846-43BA-AE34-ABE33A4F0A3A}" type="sibTrans" cxnId="{5CF2F681-89D6-4E4F-AB2A-C6F2BAEC6899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B3862CF-E9F2-4A75-8DE7-61BC264816FC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just"/>
          <a:r>
            <a:rPr lang="pt-BR" sz="1000" dirty="0">
              <a:solidFill>
                <a:srgbClr val="002060"/>
              </a:solidFill>
            </a:rPr>
            <a:t>Bombeamento</a:t>
          </a:r>
        </a:p>
      </dgm:t>
    </dgm:pt>
    <dgm:pt modelId="{9DBD4779-784F-4DB2-8F36-A59404FABD33}" type="parTrans" cxnId="{38B4A5EE-9080-4096-9B77-ACB708ADE08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07A4381-1D02-409F-BB55-06EA9375ABD0}" type="sibTrans" cxnId="{38B4A5EE-9080-4096-9B77-ACB708ADE08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B340269E-3FA2-490A-8E1D-989D322C9E31}">
      <dgm:prSet phldrT="[Texto]" custT="1"/>
      <dgm:spPr>
        <a:solidFill>
          <a:srgbClr val="00B050"/>
        </a:solidFill>
        <a:ln>
          <a:noFill/>
        </a:ln>
      </dgm:spPr>
      <dgm:t>
        <a:bodyPr/>
        <a:lstStyle/>
        <a:p>
          <a:r>
            <a:rPr lang="pt-BR" sz="900" dirty="0" err="1">
              <a:solidFill>
                <a:srgbClr val="002060"/>
              </a:solidFill>
            </a:rPr>
            <a:t>bio</a:t>
          </a:r>
          <a:r>
            <a:rPr lang="pt-BR" sz="900" dirty="0">
              <a:solidFill>
                <a:srgbClr val="002060"/>
              </a:solidFill>
            </a:rPr>
            <a:t> tratamento</a:t>
          </a:r>
        </a:p>
      </dgm:t>
    </dgm:pt>
    <dgm:pt modelId="{B03DDDE2-5B77-4D36-A276-40967F85F2B9}" type="parTrans" cxnId="{087F65AF-1865-4FEB-93F1-A4B3851BBFC5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56A1BBC4-2008-4DD3-A70B-14D0290815A6}" type="sibTrans" cxnId="{087F65AF-1865-4FEB-93F1-A4B3851BBFC5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ECAB806F-E355-43DC-8A75-6B9B98A64139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pt-BR" dirty="0">
              <a:solidFill>
                <a:srgbClr val="002060"/>
              </a:solidFill>
            </a:rPr>
            <a:t>.</a:t>
          </a:r>
        </a:p>
      </dgm:t>
    </dgm:pt>
    <dgm:pt modelId="{B00FD575-1947-49FA-BFA2-D1708F41B17D}" type="parTrans" cxnId="{11E8A50C-CB3D-49BF-BE07-AE84B085FBAD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DFA2F6E-DE14-4CBE-9205-F1FE30460BB5}" type="sibTrans" cxnId="{11E8A50C-CB3D-49BF-BE07-AE84B085FBAD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BDB71DB-BAF3-4C43-A7C3-6A7DDBC21AE2}">
      <dgm:prSet phldrT="[Texto]"/>
      <dgm:spPr>
        <a:solidFill>
          <a:srgbClr val="7030A0"/>
        </a:solidFill>
        <a:ln>
          <a:noFill/>
        </a:ln>
      </dgm:spPr>
      <dgm:t>
        <a:bodyPr/>
        <a:lstStyle/>
        <a:p>
          <a:r>
            <a:rPr lang="pt-BR" dirty="0">
              <a:solidFill>
                <a:schemeClr val="bg1"/>
              </a:solidFill>
            </a:rPr>
            <a:t>UV</a:t>
          </a:r>
        </a:p>
      </dgm:t>
    </dgm:pt>
    <dgm:pt modelId="{0DC057CD-0DDD-408E-86BE-CAF9BA4536C9}" type="parTrans" cxnId="{3F0F1B22-16E3-4D22-9D8D-442F96ECBE3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6B404FD0-1BCE-413A-8EE0-871F14A20326}" type="sibTrans" cxnId="{3F0F1B22-16E3-4D22-9D8D-442F96ECBE3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62E45B23-5161-4F92-9FDB-3E2FBC290B07}">
      <dgm:prSet phldrT="[Texto]"/>
      <dgm:spPr>
        <a:solidFill>
          <a:srgbClr val="00B0F0"/>
        </a:solidFill>
        <a:ln>
          <a:solidFill>
            <a:srgbClr val="92D050"/>
          </a:solidFill>
        </a:ln>
      </dgm:spPr>
      <dgm:t>
        <a:bodyPr/>
        <a:lstStyle/>
        <a:p>
          <a:endParaRPr lang="pt-BR" dirty="0">
            <a:solidFill>
              <a:srgbClr val="002060"/>
            </a:solidFill>
          </a:endParaRPr>
        </a:p>
      </dgm:t>
    </dgm:pt>
    <dgm:pt modelId="{E0034A59-203E-407E-B406-8AFC23736046}" type="parTrans" cxnId="{2E126ADC-6B75-424E-BD50-738CBFE7CAB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A8D2EEF9-2E67-491C-A2D4-051BA0E33E8B}" type="sibTrans" cxnId="{2E126ADC-6B75-424E-BD50-738CBFE7CAB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8F4D850B-B271-475A-BF43-64A7C7D59EBD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ctr"/>
          <a:r>
            <a:rPr lang="pt-BR" sz="1000" dirty="0">
              <a:solidFill>
                <a:srgbClr val="002060"/>
              </a:solidFill>
            </a:rPr>
            <a:t>     Água de reúso</a:t>
          </a:r>
        </a:p>
      </dgm:t>
    </dgm:pt>
    <dgm:pt modelId="{503E8391-C48F-41D4-A017-35DDD8705585}" type="parTrans" cxnId="{7468053F-7767-4E8B-B83C-6B835C0AF22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99DCFDFE-036B-4D10-A263-2D4DDE398EA3}" type="sibTrans" cxnId="{7468053F-7767-4E8B-B83C-6B835C0AF22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4C40DC0A-02FD-4D03-AC22-3A0C23ABB604}" type="pres">
      <dgm:prSet presAssocID="{CCEA3D6C-5CEE-4CF6-B402-1882AC8850C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1080BF-D36E-477F-AE3B-B1A7CA0FA3D3}" type="pres">
      <dgm:prSet presAssocID="{03F4E3BE-9941-4AEB-91C4-1534A3734428}" presName="compNode" presStyleCnt="0"/>
      <dgm:spPr/>
    </dgm:pt>
    <dgm:pt modelId="{FF245042-30FA-4591-8D1B-560F8317EEE1}" type="pres">
      <dgm:prSet presAssocID="{03F4E3BE-9941-4AEB-91C4-1534A3734428}" presName="noGeometry" presStyleCnt="0"/>
      <dgm:spPr/>
    </dgm:pt>
    <dgm:pt modelId="{8A200B64-6A3E-40C1-B9AE-7DCAE4FBFB18}" type="pres">
      <dgm:prSet presAssocID="{03F4E3BE-9941-4AEB-91C4-1534A3734428}" presName="childTextVisible" presStyleLbl="bgAccFollowNode1" presStyleIdx="0" presStyleCnt="4" custScaleX="142387" custLinFactNeighborX="7063" custLinFactNeighborY="13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122660-6C1B-41A2-9233-4A89D9D84841}" type="pres">
      <dgm:prSet presAssocID="{03F4E3BE-9941-4AEB-91C4-1534A3734428}" presName="childTextHidden" presStyleLbl="bgAccFollowNode1" presStyleIdx="0" presStyleCnt="4"/>
      <dgm:spPr/>
      <dgm:t>
        <a:bodyPr/>
        <a:lstStyle/>
        <a:p>
          <a:endParaRPr lang="en-US"/>
        </a:p>
      </dgm:t>
    </dgm:pt>
    <dgm:pt modelId="{233E5C6C-407B-4556-BAB8-B7B56F9223D2}" type="pres">
      <dgm:prSet presAssocID="{03F4E3BE-9941-4AEB-91C4-1534A3734428}" presName="parentText" presStyleLbl="node1" presStyleIdx="0" presStyleCnt="4" custLinFactNeighborX="-165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330985-FD1D-4381-A054-BDB0DBED005B}" type="pres">
      <dgm:prSet presAssocID="{03F4E3BE-9941-4AEB-91C4-1534A3734428}" presName="aSpace" presStyleCnt="0"/>
      <dgm:spPr/>
    </dgm:pt>
    <dgm:pt modelId="{28AD0D87-7098-45F2-838D-D3B6ABA2C62D}" type="pres">
      <dgm:prSet presAssocID="{B340269E-3FA2-490A-8E1D-989D322C9E31}" presName="compNode" presStyleCnt="0"/>
      <dgm:spPr/>
    </dgm:pt>
    <dgm:pt modelId="{D695012E-D2C6-4C7A-BEEA-B1895B59B2D2}" type="pres">
      <dgm:prSet presAssocID="{B340269E-3FA2-490A-8E1D-989D322C9E31}" presName="noGeometry" presStyleCnt="0"/>
      <dgm:spPr/>
    </dgm:pt>
    <dgm:pt modelId="{DA7365F7-C84D-487D-8732-9689DF595B82}" type="pres">
      <dgm:prSet presAssocID="{B340269E-3FA2-490A-8E1D-989D322C9E31}" presName="childTextVisible" presStyleLbl="bgAccFollowNode1" presStyleIdx="1" presStyleCnt="4" custLinFactNeighborX="19238" custLinFactNeighborY="-4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FB7644-D052-47C2-B2F2-5BFC1AE7AA8D}" type="pres">
      <dgm:prSet presAssocID="{B340269E-3FA2-490A-8E1D-989D322C9E31}" presName="childTextHidden" presStyleLbl="bgAccFollowNode1" presStyleIdx="1" presStyleCnt="4"/>
      <dgm:spPr/>
      <dgm:t>
        <a:bodyPr/>
        <a:lstStyle/>
        <a:p>
          <a:endParaRPr lang="en-US"/>
        </a:p>
      </dgm:t>
    </dgm:pt>
    <dgm:pt modelId="{A237A4E2-994D-4A47-90CE-071EF95C7944}" type="pres">
      <dgm:prSet presAssocID="{B340269E-3FA2-490A-8E1D-989D322C9E31}" presName="parentText" presStyleLbl="node1" presStyleIdx="1" presStyleCnt="4" custScaleX="120343" custScaleY="10434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273E76-FEED-4271-A519-6703B959F169}" type="pres">
      <dgm:prSet presAssocID="{B340269E-3FA2-490A-8E1D-989D322C9E31}" presName="aSpace" presStyleCnt="0"/>
      <dgm:spPr/>
    </dgm:pt>
    <dgm:pt modelId="{0D78857B-458C-4694-ADDE-90697EB40250}" type="pres">
      <dgm:prSet presAssocID="{1BDB71DB-BAF3-4C43-A7C3-6A7DDBC21AE2}" presName="compNode" presStyleCnt="0"/>
      <dgm:spPr/>
    </dgm:pt>
    <dgm:pt modelId="{CEFE1618-CD6F-4970-82B8-A5731EC6F4BC}" type="pres">
      <dgm:prSet presAssocID="{1BDB71DB-BAF3-4C43-A7C3-6A7DDBC21AE2}" presName="noGeometry" presStyleCnt="0"/>
      <dgm:spPr/>
    </dgm:pt>
    <dgm:pt modelId="{A4B4AE0C-B50A-4119-A244-A448513D1768}" type="pres">
      <dgm:prSet presAssocID="{1BDB71DB-BAF3-4C43-A7C3-6A7DDBC21AE2}" presName="childTextVisible" presStyleLbl="bgAccFollowNode1" presStyleIdx="2" presStyleCnt="4" custScaleX="117894" custLinFactNeighborX="9796" custLinFactNeighborY="47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2060">
              <a:alpha val="90000"/>
            </a:srgbClr>
          </a:solidFill>
        </a:ln>
      </dgm:spPr>
    </dgm:pt>
    <dgm:pt modelId="{81BD085A-FD3F-4800-8BE5-6EBF6E29DA48}" type="pres">
      <dgm:prSet presAssocID="{1BDB71DB-BAF3-4C43-A7C3-6A7DDBC21AE2}" presName="childTextHidden" presStyleLbl="bgAccFollowNode1" presStyleIdx="2" presStyleCnt="4"/>
      <dgm:spPr/>
    </dgm:pt>
    <dgm:pt modelId="{E70A3B6D-4B06-4BA6-91A7-EE421A313A5F}" type="pres">
      <dgm:prSet presAssocID="{1BDB71DB-BAF3-4C43-A7C3-6A7DDBC21AE2}" presName="parentText" presStyleLbl="node1" presStyleIdx="2" presStyleCnt="4" custLinFactNeighborX="1745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0B1FC5-AA9D-4DC3-A46C-1FE325F42BEB}" type="pres">
      <dgm:prSet presAssocID="{1BDB71DB-BAF3-4C43-A7C3-6A7DDBC21AE2}" presName="aSpace" presStyleCnt="0"/>
      <dgm:spPr/>
    </dgm:pt>
    <dgm:pt modelId="{4AE66957-D09B-47B2-8ED8-87EA58DEE6F0}" type="pres">
      <dgm:prSet presAssocID="{62E45B23-5161-4F92-9FDB-3E2FBC290B07}" presName="compNode" presStyleCnt="0"/>
      <dgm:spPr/>
    </dgm:pt>
    <dgm:pt modelId="{F09577CE-B449-4438-831F-6C95B68FA178}" type="pres">
      <dgm:prSet presAssocID="{62E45B23-5161-4F92-9FDB-3E2FBC290B07}" presName="noGeometry" presStyleCnt="0"/>
      <dgm:spPr/>
    </dgm:pt>
    <dgm:pt modelId="{B21043C6-8C9F-492E-8542-BF11F3B8565A}" type="pres">
      <dgm:prSet presAssocID="{62E45B23-5161-4F92-9FDB-3E2FBC290B07}" presName="childTextVisible" presStyleLbl="bgAccFollowNode1" presStyleIdx="3" presStyleCnt="4" custScaleX="1141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F3757-D860-4BBB-BDCB-6FDCBFCCEA43}" type="pres">
      <dgm:prSet presAssocID="{62E45B23-5161-4F92-9FDB-3E2FBC290B07}" presName="childTextHidden" presStyleLbl="bgAccFollowNode1" presStyleIdx="3" presStyleCnt="4"/>
      <dgm:spPr/>
      <dgm:t>
        <a:bodyPr/>
        <a:lstStyle/>
        <a:p>
          <a:endParaRPr lang="en-US"/>
        </a:p>
      </dgm:t>
    </dgm:pt>
    <dgm:pt modelId="{2767B846-D77B-43C2-A9D2-384E96EF4338}" type="pres">
      <dgm:prSet presAssocID="{62E45B23-5161-4F92-9FDB-3E2FBC290B07}" presName="parentText" presStyleLbl="node1" presStyleIdx="3" presStyleCnt="4" custScaleX="115126" custScaleY="112431" custLinFactNeighborX="2597" custLinFactNeighborY="115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8AE5F4-48DA-482C-A35D-982D73CCB493}" type="presOf" srcId="{03F4E3BE-9941-4AEB-91C4-1534A3734428}" destId="{233E5C6C-407B-4556-BAB8-B7B56F9223D2}" srcOrd="0" destOrd="0" presId="urn:microsoft.com/office/officeart/2005/8/layout/hProcess6"/>
    <dgm:cxn modelId="{8435B7E0-9706-43B8-B722-08637849FB53}" type="presOf" srcId="{ECAB806F-E355-43DC-8A75-6B9B98A64139}" destId="{68FB7644-D052-47C2-B2F2-5BFC1AE7AA8D}" srcOrd="1" destOrd="0" presId="urn:microsoft.com/office/officeart/2005/8/layout/hProcess6"/>
    <dgm:cxn modelId="{7468053F-7767-4E8B-B83C-6B835C0AF226}" srcId="{62E45B23-5161-4F92-9FDB-3E2FBC290B07}" destId="{8F4D850B-B271-475A-BF43-64A7C7D59EBD}" srcOrd="0" destOrd="0" parTransId="{503E8391-C48F-41D4-A017-35DDD8705585}" sibTransId="{99DCFDFE-036B-4D10-A263-2D4DDE398EA3}"/>
    <dgm:cxn modelId="{5DE56EC7-31FF-4FCA-A035-25C76FBD610D}" type="presOf" srcId="{1B3862CF-E9F2-4A75-8DE7-61BC264816FC}" destId="{3F122660-6C1B-41A2-9233-4A89D9D84841}" srcOrd="1" destOrd="1" presId="urn:microsoft.com/office/officeart/2005/8/layout/hProcess6"/>
    <dgm:cxn modelId="{4A205EF1-A6BC-4265-B8DE-D89180895EF5}" type="presOf" srcId="{CCEA3D6C-5CEE-4CF6-B402-1882AC8850CE}" destId="{4C40DC0A-02FD-4D03-AC22-3A0C23ABB604}" srcOrd="0" destOrd="0" presId="urn:microsoft.com/office/officeart/2005/8/layout/hProcess6"/>
    <dgm:cxn modelId="{5CF2F681-89D6-4E4F-AB2A-C6F2BAEC6899}" srcId="{03F4E3BE-9941-4AEB-91C4-1534A3734428}" destId="{5AE626AA-9AAC-4F97-B7E0-073AF41369B6}" srcOrd="0" destOrd="0" parTransId="{873D0A50-607C-465E-AFAE-3B40A60AD1AC}" sibTransId="{B093754C-B846-43BA-AE34-ABE33A4F0A3A}"/>
    <dgm:cxn modelId="{7E8C52CC-6ADB-486C-9A6D-954B00299A61}" type="presOf" srcId="{62E45B23-5161-4F92-9FDB-3E2FBC290B07}" destId="{2767B846-D77B-43C2-A9D2-384E96EF4338}" srcOrd="0" destOrd="0" presId="urn:microsoft.com/office/officeart/2005/8/layout/hProcess6"/>
    <dgm:cxn modelId="{253B0412-6EBF-463D-8D93-E898BAB398AF}" type="presOf" srcId="{5AE626AA-9AAC-4F97-B7E0-073AF41369B6}" destId="{3F122660-6C1B-41A2-9233-4A89D9D84841}" srcOrd="1" destOrd="0" presId="urn:microsoft.com/office/officeart/2005/8/layout/hProcess6"/>
    <dgm:cxn modelId="{D01B41D7-B7F7-47C4-B31E-ED5FAE5807A9}" type="presOf" srcId="{1B3862CF-E9F2-4A75-8DE7-61BC264816FC}" destId="{8A200B64-6A3E-40C1-B9AE-7DCAE4FBFB18}" srcOrd="0" destOrd="1" presId="urn:microsoft.com/office/officeart/2005/8/layout/hProcess6"/>
    <dgm:cxn modelId="{1D4307C0-CA90-49E9-9BA7-069783D08664}" type="presOf" srcId="{8F4D850B-B271-475A-BF43-64A7C7D59EBD}" destId="{FA4F3757-D860-4BBB-BDCB-6FDCBFCCEA43}" srcOrd="1" destOrd="0" presId="urn:microsoft.com/office/officeart/2005/8/layout/hProcess6"/>
    <dgm:cxn modelId="{79C86169-076B-48C7-90D2-96AAD46A2D0B}" type="presOf" srcId="{8F4D850B-B271-475A-BF43-64A7C7D59EBD}" destId="{B21043C6-8C9F-492E-8542-BF11F3B8565A}" srcOrd="0" destOrd="0" presId="urn:microsoft.com/office/officeart/2005/8/layout/hProcess6"/>
    <dgm:cxn modelId="{EAB819AE-FCF3-4B97-818C-68A58F752D1B}" type="presOf" srcId="{ECAB806F-E355-43DC-8A75-6B9B98A64139}" destId="{DA7365F7-C84D-487D-8732-9689DF595B82}" srcOrd="0" destOrd="0" presId="urn:microsoft.com/office/officeart/2005/8/layout/hProcess6"/>
    <dgm:cxn modelId="{087F65AF-1865-4FEB-93F1-A4B3851BBFC5}" srcId="{CCEA3D6C-5CEE-4CF6-B402-1882AC8850CE}" destId="{B340269E-3FA2-490A-8E1D-989D322C9E31}" srcOrd="1" destOrd="0" parTransId="{B03DDDE2-5B77-4D36-A276-40967F85F2B9}" sibTransId="{56A1BBC4-2008-4DD3-A70B-14D0290815A6}"/>
    <dgm:cxn modelId="{A12463FD-D687-41BD-B9CB-6152C6654BD6}" type="presOf" srcId="{1BDB71DB-BAF3-4C43-A7C3-6A7DDBC21AE2}" destId="{E70A3B6D-4B06-4BA6-91A7-EE421A313A5F}" srcOrd="0" destOrd="0" presId="urn:microsoft.com/office/officeart/2005/8/layout/hProcess6"/>
    <dgm:cxn modelId="{815B70B3-A9BA-4608-9CFD-6B2739029FAB}" srcId="{CCEA3D6C-5CEE-4CF6-B402-1882AC8850CE}" destId="{03F4E3BE-9941-4AEB-91C4-1534A3734428}" srcOrd="0" destOrd="0" parTransId="{88748BB2-1448-4024-AD9E-7A70ACC52486}" sibTransId="{09356524-144E-43EB-9409-3457174ECB03}"/>
    <dgm:cxn modelId="{38B4A5EE-9080-4096-9B77-ACB708ADE080}" srcId="{03F4E3BE-9941-4AEB-91C4-1534A3734428}" destId="{1B3862CF-E9F2-4A75-8DE7-61BC264816FC}" srcOrd="1" destOrd="0" parTransId="{9DBD4779-784F-4DB2-8F36-A59404FABD33}" sibTransId="{107A4381-1D02-409F-BB55-06EA9375ABD0}"/>
    <dgm:cxn modelId="{2E126ADC-6B75-424E-BD50-738CBFE7CAB6}" srcId="{CCEA3D6C-5CEE-4CF6-B402-1882AC8850CE}" destId="{62E45B23-5161-4F92-9FDB-3E2FBC290B07}" srcOrd="3" destOrd="0" parTransId="{E0034A59-203E-407E-B406-8AFC23736046}" sibTransId="{A8D2EEF9-2E67-491C-A2D4-051BA0E33E8B}"/>
    <dgm:cxn modelId="{98680F01-8939-4447-A629-B7D02A5CCA12}" type="presOf" srcId="{5AE626AA-9AAC-4F97-B7E0-073AF41369B6}" destId="{8A200B64-6A3E-40C1-B9AE-7DCAE4FBFB18}" srcOrd="0" destOrd="0" presId="urn:microsoft.com/office/officeart/2005/8/layout/hProcess6"/>
    <dgm:cxn modelId="{11E8A50C-CB3D-49BF-BE07-AE84B085FBAD}" srcId="{B340269E-3FA2-490A-8E1D-989D322C9E31}" destId="{ECAB806F-E355-43DC-8A75-6B9B98A64139}" srcOrd="0" destOrd="0" parTransId="{B00FD575-1947-49FA-BFA2-D1708F41B17D}" sibTransId="{1DFA2F6E-DE14-4CBE-9205-F1FE30460BB5}"/>
    <dgm:cxn modelId="{3F0F1B22-16E3-4D22-9D8D-442F96ECBE30}" srcId="{CCEA3D6C-5CEE-4CF6-B402-1882AC8850CE}" destId="{1BDB71DB-BAF3-4C43-A7C3-6A7DDBC21AE2}" srcOrd="2" destOrd="0" parTransId="{0DC057CD-0DDD-408E-86BE-CAF9BA4536C9}" sibTransId="{6B404FD0-1BCE-413A-8EE0-871F14A20326}"/>
    <dgm:cxn modelId="{BB331C4E-55AC-434C-B93B-81950F16F46E}" type="presOf" srcId="{B340269E-3FA2-490A-8E1D-989D322C9E31}" destId="{A237A4E2-994D-4A47-90CE-071EF95C7944}" srcOrd="0" destOrd="0" presId="urn:microsoft.com/office/officeart/2005/8/layout/hProcess6"/>
    <dgm:cxn modelId="{D0282657-F7B9-4E6C-B3D8-2B7E9F8B0898}" type="presParOf" srcId="{4C40DC0A-02FD-4D03-AC22-3A0C23ABB604}" destId="{B51080BF-D36E-477F-AE3B-B1A7CA0FA3D3}" srcOrd="0" destOrd="0" presId="urn:microsoft.com/office/officeart/2005/8/layout/hProcess6"/>
    <dgm:cxn modelId="{8C504E6C-D356-4B12-AE92-FFF907939A7D}" type="presParOf" srcId="{B51080BF-D36E-477F-AE3B-B1A7CA0FA3D3}" destId="{FF245042-30FA-4591-8D1B-560F8317EEE1}" srcOrd="0" destOrd="0" presId="urn:microsoft.com/office/officeart/2005/8/layout/hProcess6"/>
    <dgm:cxn modelId="{C635D1B0-871D-43FA-99B4-BFCFBBDD8B9C}" type="presParOf" srcId="{B51080BF-D36E-477F-AE3B-B1A7CA0FA3D3}" destId="{8A200B64-6A3E-40C1-B9AE-7DCAE4FBFB18}" srcOrd="1" destOrd="0" presId="urn:microsoft.com/office/officeart/2005/8/layout/hProcess6"/>
    <dgm:cxn modelId="{C36A0674-29DD-4537-95D5-C0D82412A51A}" type="presParOf" srcId="{B51080BF-D36E-477F-AE3B-B1A7CA0FA3D3}" destId="{3F122660-6C1B-41A2-9233-4A89D9D84841}" srcOrd="2" destOrd="0" presId="urn:microsoft.com/office/officeart/2005/8/layout/hProcess6"/>
    <dgm:cxn modelId="{8D3F274B-5C04-4F47-99EF-F4D450DDF848}" type="presParOf" srcId="{B51080BF-D36E-477F-AE3B-B1A7CA0FA3D3}" destId="{233E5C6C-407B-4556-BAB8-B7B56F9223D2}" srcOrd="3" destOrd="0" presId="urn:microsoft.com/office/officeart/2005/8/layout/hProcess6"/>
    <dgm:cxn modelId="{8C6290E4-D734-486D-9B03-F6DF28B69D58}" type="presParOf" srcId="{4C40DC0A-02FD-4D03-AC22-3A0C23ABB604}" destId="{C3330985-FD1D-4381-A054-BDB0DBED005B}" srcOrd="1" destOrd="0" presId="urn:microsoft.com/office/officeart/2005/8/layout/hProcess6"/>
    <dgm:cxn modelId="{83709D64-CC82-4114-BFC2-0FEC1F7E09EE}" type="presParOf" srcId="{4C40DC0A-02FD-4D03-AC22-3A0C23ABB604}" destId="{28AD0D87-7098-45F2-838D-D3B6ABA2C62D}" srcOrd="2" destOrd="0" presId="urn:microsoft.com/office/officeart/2005/8/layout/hProcess6"/>
    <dgm:cxn modelId="{9A965193-579E-4CF6-B520-E69DE215B3CA}" type="presParOf" srcId="{28AD0D87-7098-45F2-838D-D3B6ABA2C62D}" destId="{D695012E-D2C6-4C7A-BEEA-B1895B59B2D2}" srcOrd="0" destOrd="0" presId="urn:microsoft.com/office/officeart/2005/8/layout/hProcess6"/>
    <dgm:cxn modelId="{7CA0CAD7-82FE-4625-9EEA-1B628A204FD9}" type="presParOf" srcId="{28AD0D87-7098-45F2-838D-D3B6ABA2C62D}" destId="{DA7365F7-C84D-487D-8732-9689DF595B82}" srcOrd="1" destOrd="0" presId="urn:microsoft.com/office/officeart/2005/8/layout/hProcess6"/>
    <dgm:cxn modelId="{8791F02C-0A14-4866-A1FE-D0F3813908EE}" type="presParOf" srcId="{28AD0D87-7098-45F2-838D-D3B6ABA2C62D}" destId="{68FB7644-D052-47C2-B2F2-5BFC1AE7AA8D}" srcOrd="2" destOrd="0" presId="urn:microsoft.com/office/officeart/2005/8/layout/hProcess6"/>
    <dgm:cxn modelId="{8D50C988-44D5-423B-98ED-59B503AE66F0}" type="presParOf" srcId="{28AD0D87-7098-45F2-838D-D3B6ABA2C62D}" destId="{A237A4E2-994D-4A47-90CE-071EF95C7944}" srcOrd="3" destOrd="0" presId="urn:microsoft.com/office/officeart/2005/8/layout/hProcess6"/>
    <dgm:cxn modelId="{D295387F-DF67-4708-8FA7-2CB35CBAE0D0}" type="presParOf" srcId="{4C40DC0A-02FD-4D03-AC22-3A0C23ABB604}" destId="{CF273E76-FEED-4271-A519-6703B959F169}" srcOrd="3" destOrd="0" presId="urn:microsoft.com/office/officeart/2005/8/layout/hProcess6"/>
    <dgm:cxn modelId="{FFF8D895-EBFB-4B0E-840C-7E6C9CFFCCB7}" type="presParOf" srcId="{4C40DC0A-02FD-4D03-AC22-3A0C23ABB604}" destId="{0D78857B-458C-4694-ADDE-90697EB40250}" srcOrd="4" destOrd="0" presId="urn:microsoft.com/office/officeart/2005/8/layout/hProcess6"/>
    <dgm:cxn modelId="{AA31983D-3FC1-486C-BF03-55BCABB09A32}" type="presParOf" srcId="{0D78857B-458C-4694-ADDE-90697EB40250}" destId="{CEFE1618-CD6F-4970-82B8-A5731EC6F4BC}" srcOrd="0" destOrd="0" presId="urn:microsoft.com/office/officeart/2005/8/layout/hProcess6"/>
    <dgm:cxn modelId="{1BB340D9-C4AB-41AB-99D5-B287A12A41E8}" type="presParOf" srcId="{0D78857B-458C-4694-ADDE-90697EB40250}" destId="{A4B4AE0C-B50A-4119-A244-A448513D1768}" srcOrd="1" destOrd="0" presId="urn:microsoft.com/office/officeart/2005/8/layout/hProcess6"/>
    <dgm:cxn modelId="{4F7E0ED3-5767-4A6D-84A2-C6B8814B2B1F}" type="presParOf" srcId="{0D78857B-458C-4694-ADDE-90697EB40250}" destId="{81BD085A-FD3F-4800-8BE5-6EBF6E29DA48}" srcOrd="2" destOrd="0" presId="urn:microsoft.com/office/officeart/2005/8/layout/hProcess6"/>
    <dgm:cxn modelId="{7088C81B-1F1D-432D-8E8D-625DC59FADAB}" type="presParOf" srcId="{0D78857B-458C-4694-ADDE-90697EB40250}" destId="{E70A3B6D-4B06-4BA6-91A7-EE421A313A5F}" srcOrd="3" destOrd="0" presId="urn:microsoft.com/office/officeart/2005/8/layout/hProcess6"/>
    <dgm:cxn modelId="{62F36DFB-8FE0-4B9C-BFEE-B9C6DDC73D35}" type="presParOf" srcId="{4C40DC0A-02FD-4D03-AC22-3A0C23ABB604}" destId="{900B1FC5-AA9D-4DC3-A46C-1FE325F42BEB}" srcOrd="5" destOrd="0" presId="urn:microsoft.com/office/officeart/2005/8/layout/hProcess6"/>
    <dgm:cxn modelId="{A028F3B7-9816-4173-AB5A-F6721440F212}" type="presParOf" srcId="{4C40DC0A-02FD-4D03-AC22-3A0C23ABB604}" destId="{4AE66957-D09B-47B2-8ED8-87EA58DEE6F0}" srcOrd="6" destOrd="0" presId="urn:microsoft.com/office/officeart/2005/8/layout/hProcess6"/>
    <dgm:cxn modelId="{CD0BDBC5-1968-4D76-90EE-ADB7C930EB6B}" type="presParOf" srcId="{4AE66957-D09B-47B2-8ED8-87EA58DEE6F0}" destId="{F09577CE-B449-4438-831F-6C95B68FA178}" srcOrd="0" destOrd="0" presId="urn:microsoft.com/office/officeart/2005/8/layout/hProcess6"/>
    <dgm:cxn modelId="{8531249C-22BE-40C7-B273-15239BCAFDE4}" type="presParOf" srcId="{4AE66957-D09B-47B2-8ED8-87EA58DEE6F0}" destId="{B21043C6-8C9F-492E-8542-BF11F3B8565A}" srcOrd="1" destOrd="0" presId="urn:microsoft.com/office/officeart/2005/8/layout/hProcess6"/>
    <dgm:cxn modelId="{4A5DC676-DB9F-4C9C-A65F-3A965E4B24B8}" type="presParOf" srcId="{4AE66957-D09B-47B2-8ED8-87EA58DEE6F0}" destId="{FA4F3757-D860-4BBB-BDCB-6FDCBFCCEA43}" srcOrd="2" destOrd="0" presId="urn:microsoft.com/office/officeart/2005/8/layout/hProcess6"/>
    <dgm:cxn modelId="{F34476BA-82D9-46C5-A8FA-C0CB059A50A1}" type="presParOf" srcId="{4AE66957-D09B-47B2-8ED8-87EA58DEE6F0}" destId="{2767B846-D77B-43C2-A9D2-384E96EF4338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CEA3D6C-5CEE-4CF6-B402-1882AC8850CE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3F4E3BE-9941-4AEB-91C4-1534A3734428}">
      <dgm:prSet phldrT="[Texto]" custT="1"/>
      <dgm:spPr>
        <a:solidFill>
          <a:schemeClr val="bg2">
            <a:lumMod val="75000"/>
          </a:schemeClr>
        </a:solidFill>
        <a:ln>
          <a:noFill/>
        </a:ln>
      </dgm:spPr>
      <dgm:t>
        <a:bodyPr/>
        <a:lstStyle/>
        <a:p>
          <a:r>
            <a:rPr lang="pt-BR" sz="1000" dirty="0">
              <a:solidFill>
                <a:srgbClr val="002060"/>
              </a:solidFill>
            </a:rPr>
            <a:t>Água Servida</a:t>
          </a:r>
        </a:p>
      </dgm:t>
    </dgm:pt>
    <dgm:pt modelId="{88748BB2-1448-4024-AD9E-7A70ACC52486}" type="parTrans" cxnId="{815B70B3-A9BA-4608-9CFD-6B2739029FA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09356524-144E-43EB-9409-3457174ECB03}" type="sibTrans" cxnId="{815B70B3-A9BA-4608-9CFD-6B2739029FA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5AE626AA-9AAC-4F97-B7E0-073AF41369B6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l"/>
          <a:r>
            <a:rPr lang="pt-BR" sz="1000" dirty="0">
              <a:solidFill>
                <a:srgbClr val="002060"/>
              </a:solidFill>
            </a:rPr>
            <a:t>Caixa de   regularização</a:t>
          </a:r>
        </a:p>
      </dgm:t>
    </dgm:pt>
    <dgm:pt modelId="{873D0A50-607C-465E-AFAE-3B40A60AD1AC}" type="parTrans" cxnId="{5CF2F681-89D6-4E4F-AB2A-C6F2BAEC6899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B093754C-B846-43BA-AE34-ABE33A4F0A3A}" type="sibTrans" cxnId="{5CF2F681-89D6-4E4F-AB2A-C6F2BAEC6899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B3862CF-E9F2-4A75-8DE7-61BC264816FC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just"/>
          <a:r>
            <a:rPr lang="pt-BR" sz="1000" dirty="0">
              <a:solidFill>
                <a:srgbClr val="002060"/>
              </a:solidFill>
            </a:rPr>
            <a:t>Bombeamento</a:t>
          </a:r>
        </a:p>
      </dgm:t>
    </dgm:pt>
    <dgm:pt modelId="{9DBD4779-784F-4DB2-8F36-A59404FABD33}" type="parTrans" cxnId="{38B4A5EE-9080-4096-9B77-ACB708ADE08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07A4381-1D02-409F-BB55-06EA9375ABD0}" type="sibTrans" cxnId="{38B4A5EE-9080-4096-9B77-ACB708ADE08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B340269E-3FA2-490A-8E1D-989D322C9E31}">
      <dgm:prSet phldrT="[Texto]" custT="1"/>
      <dgm:spPr>
        <a:solidFill>
          <a:srgbClr val="00B050"/>
        </a:solidFill>
        <a:ln>
          <a:noFill/>
        </a:ln>
      </dgm:spPr>
      <dgm:t>
        <a:bodyPr/>
        <a:lstStyle/>
        <a:p>
          <a:r>
            <a:rPr lang="pt-BR" sz="900" dirty="0" err="1">
              <a:solidFill>
                <a:srgbClr val="002060"/>
              </a:solidFill>
            </a:rPr>
            <a:t>bio</a:t>
          </a:r>
          <a:r>
            <a:rPr lang="pt-BR" sz="900" dirty="0">
              <a:solidFill>
                <a:srgbClr val="002060"/>
              </a:solidFill>
            </a:rPr>
            <a:t> tratamento</a:t>
          </a:r>
        </a:p>
      </dgm:t>
    </dgm:pt>
    <dgm:pt modelId="{B03DDDE2-5B77-4D36-A276-40967F85F2B9}" type="parTrans" cxnId="{087F65AF-1865-4FEB-93F1-A4B3851BBFC5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56A1BBC4-2008-4DD3-A70B-14D0290815A6}" type="sibTrans" cxnId="{087F65AF-1865-4FEB-93F1-A4B3851BBFC5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ECAB806F-E355-43DC-8A75-6B9B98A64139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pt-BR" dirty="0">
              <a:solidFill>
                <a:srgbClr val="002060"/>
              </a:solidFill>
            </a:rPr>
            <a:t>.</a:t>
          </a:r>
        </a:p>
      </dgm:t>
    </dgm:pt>
    <dgm:pt modelId="{B00FD575-1947-49FA-BFA2-D1708F41B17D}" type="parTrans" cxnId="{11E8A50C-CB3D-49BF-BE07-AE84B085FBAD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DFA2F6E-DE14-4CBE-9205-F1FE30460BB5}" type="sibTrans" cxnId="{11E8A50C-CB3D-49BF-BE07-AE84B085FBAD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BDB71DB-BAF3-4C43-A7C3-6A7DDBC21AE2}">
      <dgm:prSet phldrT="[Texto]"/>
      <dgm:spPr>
        <a:solidFill>
          <a:srgbClr val="7030A0"/>
        </a:solidFill>
        <a:ln>
          <a:noFill/>
        </a:ln>
      </dgm:spPr>
      <dgm:t>
        <a:bodyPr/>
        <a:lstStyle/>
        <a:p>
          <a:r>
            <a:rPr lang="pt-BR" dirty="0">
              <a:solidFill>
                <a:schemeClr val="bg1"/>
              </a:solidFill>
            </a:rPr>
            <a:t>UV</a:t>
          </a:r>
        </a:p>
      </dgm:t>
    </dgm:pt>
    <dgm:pt modelId="{0DC057CD-0DDD-408E-86BE-CAF9BA4536C9}" type="parTrans" cxnId="{3F0F1B22-16E3-4D22-9D8D-442F96ECBE3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6B404FD0-1BCE-413A-8EE0-871F14A20326}" type="sibTrans" cxnId="{3F0F1B22-16E3-4D22-9D8D-442F96ECBE3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62E45B23-5161-4F92-9FDB-3E2FBC290B07}">
      <dgm:prSet phldrT="[Texto]"/>
      <dgm:spPr>
        <a:solidFill>
          <a:srgbClr val="00B0F0"/>
        </a:solidFill>
        <a:ln>
          <a:solidFill>
            <a:srgbClr val="92D050"/>
          </a:solidFill>
        </a:ln>
      </dgm:spPr>
      <dgm:t>
        <a:bodyPr/>
        <a:lstStyle/>
        <a:p>
          <a:endParaRPr lang="pt-BR" dirty="0">
            <a:solidFill>
              <a:srgbClr val="002060"/>
            </a:solidFill>
          </a:endParaRPr>
        </a:p>
      </dgm:t>
    </dgm:pt>
    <dgm:pt modelId="{E0034A59-203E-407E-B406-8AFC23736046}" type="parTrans" cxnId="{2E126ADC-6B75-424E-BD50-738CBFE7CAB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A8D2EEF9-2E67-491C-A2D4-051BA0E33E8B}" type="sibTrans" cxnId="{2E126ADC-6B75-424E-BD50-738CBFE7CAB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8F4D850B-B271-475A-BF43-64A7C7D59EBD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ctr"/>
          <a:r>
            <a:rPr lang="pt-BR" sz="1000" dirty="0">
              <a:solidFill>
                <a:srgbClr val="002060"/>
              </a:solidFill>
            </a:rPr>
            <a:t>     Água de reúso</a:t>
          </a:r>
        </a:p>
      </dgm:t>
    </dgm:pt>
    <dgm:pt modelId="{503E8391-C48F-41D4-A017-35DDD8705585}" type="parTrans" cxnId="{7468053F-7767-4E8B-B83C-6B835C0AF22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99DCFDFE-036B-4D10-A263-2D4DDE398EA3}" type="sibTrans" cxnId="{7468053F-7767-4E8B-B83C-6B835C0AF22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4C40DC0A-02FD-4D03-AC22-3A0C23ABB604}" type="pres">
      <dgm:prSet presAssocID="{CCEA3D6C-5CEE-4CF6-B402-1882AC8850C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1080BF-D36E-477F-AE3B-B1A7CA0FA3D3}" type="pres">
      <dgm:prSet presAssocID="{03F4E3BE-9941-4AEB-91C4-1534A3734428}" presName="compNode" presStyleCnt="0"/>
      <dgm:spPr/>
    </dgm:pt>
    <dgm:pt modelId="{FF245042-30FA-4591-8D1B-560F8317EEE1}" type="pres">
      <dgm:prSet presAssocID="{03F4E3BE-9941-4AEB-91C4-1534A3734428}" presName="noGeometry" presStyleCnt="0"/>
      <dgm:spPr/>
    </dgm:pt>
    <dgm:pt modelId="{8A200B64-6A3E-40C1-B9AE-7DCAE4FBFB18}" type="pres">
      <dgm:prSet presAssocID="{03F4E3BE-9941-4AEB-91C4-1534A3734428}" presName="childTextVisible" presStyleLbl="bgAccFollowNode1" presStyleIdx="0" presStyleCnt="4" custScaleX="142387" custLinFactNeighborX="7063" custLinFactNeighborY="13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122660-6C1B-41A2-9233-4A89D9D84841}" type="pres">
      <dgm:prSet presAssocID="{03F4E3BE-9941-4AEB-91C4-1534A3734428}" presName="childTextHidden" presStyleLbl="bgAccFollowNode1" presStyleIdx="0" presStyleCnt="4"/>
      <dgm:spPr/>
      <dgm:t>
        <a:bodyPr/>
        <a:lstStyle/>
        <a:p>
          <a:endParaRPr lang="en-US"/>
        </a:p>
      </dgm:t>
    </dgm:pt>
    <dgm:pt modelId="{233E5C6C-407B-4556-BAB8-B7B56F9223D2}" type="pres">
      <dgm:prSet presAssocID="{03F4E3BE-9941-4AEB-91C4-1534A3734428}" presName="parentText" presStyleLbl="node1" presStyleIdx="0" presStyleCnt="4" custLinFactNeighborX="-165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330985-FD1D-4381-A054-BDB0DBED005B}" type="pres">
      <dgm:prSet presAssocID="{03F4E3BE-9941-4AEB-91C4-1534A3734428}" presName="aSpace" presStyleCnt="0"/>
      <dgm:spPr/>
    </dgm:pt>
    <dgm:pt modelId="{28AD0D87-7098-45F2-838D-D3B6ABA2C62D}" type="pres">
      <dgm:prSet presAssocID="{B340269E-3FA2-490A-8E1D-989D322C9E31}" presName="compNode" presStyleCnt="0"/>
      <dgm:spPr/>
    </dgm:pt>
    <dgm:pt modelId="{D695012E-D2C6-4C7A-BEEA-B1895B59B2D2}" type="pres">
      <dgm:prSet presAssocID="{B340269E-3FA2-490A-8E1D-989D322C9E31}" presName="noGeometry" presStyleCnt="0"/>
      <dgm:spPr/>
    </dgm:pt>
    <dgm:pt modelId="{DA7365F7-C84D-487D-8732-9689DF595B82}" type="pres">
      <dgm:prSet presAssocID="{B340269E-3FA2-490A-8E1D-989D322C9E31}" presName="childTextVisible" presStyleLbl="bgAccFollowNode1" presStyleIdx="1" presStyleCnt="4" custLinFactNeighborX="19238" custLinFactNeighborY="-4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FB7644-D052-47C2-B2F2-5BFC1AE7AA8D}" type="pres">
      <dgm:prSet presAssocID="{B340269E-3FA2-490A-8E1D-989D322C9E31}" presName="childTextHidden" presStyleLbl="bgAccFollowNode1" presStyleIdx="1" presStyleCnt="4"/>
      <dgm:spPr/>
      <dgm:t>
        <a:bodyPr/>
        <a:lstStyle/>
        <a:p>
          <a:endParaRPr lang="en-US"/>
        </a:p>
      </dgm:t>
    </dgm:pt>
    <dgm:pt modelId="{A237A4E2-994D-4A47-90CE-071EF95C7944}" type="pres">
      <dgm:prSet presAssocID="{B340269E-3FA2-490A-8E1D-989D322C9E31}" presName="parentText" presStyleLbl="node1" presStyleIdx="1" presStyleCnt="4" custScaleX="120343" custScaleY="10434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273E76-FEED-4271-A519-6703B959F169}" type="pres">
      <dgm:prSet presAssocID="{B340269E-3FA2-490A-8E1D-989D322C9E31}" presName="aSpace" presStyleCnt="0"/>
      <dgm:spPr/>
    </dgm:pt>
    <dgm:pt modelId="{0D78857B-458C-4694-ADDE-90697EB40250}" type="pres">
      <dgm:prSet presAssocID="{1BDB71DB-BAF3-4C43-A7C3-6A7DDBC21AE2}" presName="compNode" presStyleCnt="0"/>
      <dgm:spPr/>
    </dgm:pt>
    <dgm:pt modelId="{CEFE1618-CD6F-4970-82B8-A5731EC6F4BC}" type="pres">
      <dgm:prSet presAssocID="{1BDB71DB-BAF3-4C43-A7C3-6A7DDBC21AE2}" presName="noGeometry" presStyleCnt="0"/>
      <dgm:spPr/>
    </dgm:pt>
    <dgm:pt modelId="{A4B4AE0C-B50A-4119-A244-A448513D1768}" type="pres">
      <dgm:prSet presAssocID="{1BDB71DB-BAF3-4C43-A7C3-6A7DDBC21AE2}" presName="childTextVisible" presStyleLbl="bgAccFollowNode1" presStyleIdx="2" presStyleCnt="4" custScaleX="117894" custLinFactNeighborX="9796" custLinFactNeighborY="47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2060">
              <a:alpha val="90000"/>
            </a:srgbClr>
          </a:solidFill>
        </a:ln>
      </dgm:spPr>
    </dgm:pt>
    <dgm:pt modelId="{81BD085A-FD3F-4800-8BE5-6EBF6E29DA48}" type="pres">
      <dgm:prSet presAssocID="{1BDB71DB-BAF3-4C43-A7C3-6A7DDBC21AE2}" presName="childTextHidden" presStyleLbl="bgAccFollowNode1" presStyleIdx="2" presStyleCnt="4"/>
      <dgm:spPr/>
    </dgm:pt>
    <dgm:pt modelId="{E70A3B6D-4B06-4BA6-91A7-EE421A313A5F}" type="pres">
      <dgm:prSet presAssocID="{1BDB71DB-BAF3-4C43-A7C3-6A7DDBC21AE2}" presName="parentText" presStyleLbl="node1" presStyleIdx="2" presStyleCnt="4" custLinFactNeighborX="1745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0B1FC5-AA9D-4DC3-A46C-1FE325F42BEB}" type="pres">
      <dgm:prSet presAssocID="{1BDB71DB-BAF3-4C43-A7C3-6A7DDBC21AE2}" presName="aSpace" presStyleCnt="0"/>
      <dgm:spPr/>
    </dgm:pt>
    <dgm:pt modelId="{4AE66957-D09B-47B2-8ED8-87EA58DEE6F0}" type="pres">
      <dgm:prSet presAssocID="{62E45B23-5161-4F92-9FDB-3E2FBC290B07}" presName="compNode" presStyleCnt="0"/>
      <dgm:spPr/>
    </dgm:pt>
    <dgm:pt modelId="{F09577CE-B449-4438-831F-6C95B68FA178}" type="pres">
      <dgm:prSet presAssocID="{62E45B23-5161-4F92-9FDB-3E2FBC290B07}" presName="noGeometry" presStyleCnt="0"/>
      <dgm:spPr/>
    </dgm:pt>
    <dgm:pt modelId="{B21043C6-8C9F-492E-8542-BF11F3B8565A}" type="pres">
      <dgm:prSet presAssocID="{62E45B23-5161-4F92-9FDB-3E2FBC290B07}" presName="childTextVisible" presStyleLbl="bgAccFollowNode1" presStyleIdx="3" presStyleCnt="4" custScaleX="1141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F3757-D860-4BBB-BDCB-6FDCBFCCEA43}" type="pres">
      <dgm:prSet presAssocID="{62E45B23-5161-4F92-9FDB-3E2FBC290B07}" presName="childTextHidden" presStyleLbl="bgAccFollowNode1" presStyleIdx="3" presStyleCnt="4"/>
      <dgm:spPr/>
      <dgm:t>
        <a:bodyPr/>
        <a:lstStyle/>
        <a:p>
          <a:endParaRPr lang="en-US"/>
        </a:p>
      </dgm:t>
    </dgm:pt>
    <dgm:pt modelId="{2767B846-D77B-43C2-A9D2-384E96EF4338}" type="pres">
      <dgm:prSet presAssocID="{62E45B23-5161-4F92-9FDB-3E2FBC290B07}" presName="parentText" presStyleLbl="node1" presStyleIdx="3" presStyleCnt="4" custScaleX="115126" custScaleY="112431" custLinFactNeighborX="2597" custLinFactNeighborY="115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F2F681-89D6-4E4F-AB2A-C6F2BAEC6899}" srcId="{03F4E3BE-9941-4AEB-91C4-1534A3734428}" destId="{5AE626AA-9AAC-4F97-B7E0-073AF41369B6}" srcOrd="0" destOrd="0" parTransId="{873D0A50-607C-465E-AFAE-3B40A60AD1AC}" sibTransId="{B093754C-B846-43BA-AE34-ABE33A4F0A3A}"/>
    <dgm:cxn modelId="{815B70B3-A9BA-4608-9CFD-6B2739029FAB}" srcId="{CCEA3D6C-5CEE-4CF6-B402-1882AC8850CE}" destId="{03F4E3BE-9941-4AEB-91C4-1534A3734428}" srcOrd="0" destOrd="0" parTransId="{88748BB2-1448-4024-AD9E-7A70ACC52486}" sibTransId="{09356524-144E-43EB-9409-3457174ECB03}"/>
    <dgm:cxn modelId="{185B4B2F-0E6C-4DA1-92AD-B55EEBA3FC2B}" type="presOf" srcId="{ECAB806F-E355-43DC-8A75-6B9B98A64139}" destId="{68FB7644-D052-47C2-B2F2-5BFC1AE7AA8D}" srcOrd="1" destOrd="0" presId="urn:microsoft.com/office/officeart/2005/8/layout/hProcess6"/>
    <dgm:cxn modelId="{59BB7266-90FB-4526-A45C-9C1C26D7EED8}" type="presOf" srcId="{8F4D850B-B271-475A-BF43-64A7C7D59EBD}" destId="{B21043C6-8C9F-492E-8542-BF11F3B8565A}" srcOrd="0" destOrd="0" presId="urn:microsoft.com/office/officeart/2005/8/layout/hProcess6"/>
    <dgm:cxn modelId="{087F65AF-1865-4FEB-93F1-A4B3851BBFC5}" srcId="{CCEA3D6C-5CEE-4CF6-B402-1882AC8850CE}" destId="{B340269E-3FA2-490A-8E1D-989D322C9E31}" srcOrd="1" destOrd="0" parTransId="{B03DDDE2-5B77-4D36-A276-40967F85F2B9}" sibTransId="{56A1BBC4-2008-4DD3-A70B-14D0290815A6}"/>
    <dgm:cxn modelId="{CA2786FF-C35F-4D2D-9AFB-B97673BBAABD}" type="presOf" srcId="{5AE626AA-9AAC-4F97-B7E0-073AF41369B6}" destId="{3F122660-6C1B-41A2-9233-4A89D9D84841}" srcOrd="1" destOrd="0" presId="urn:microsoft.com/office/officeart/2005/8/layout/hProcess6"/>
    <dgm:cxn modelId="{8CF37FD8-7B9A-4CE3-85B7-1735B3DDE95C}" type="presOf" srcId="{5AE626AA-9AAC-4F97-B7E0-073AF41369B6}" destId="{8A200B64-6A3E-40C1-B9AE-7DCAE4FBFB18}" srcOrd="0" destOrd="0" presId="urn:microsoft.com/office/officeart/2005/8/layout/hProcess6"/>
    <dgm:cxn modelId="{38B4A5EE-9080-4096-9B77-ACB708ADE080}" srcId="{03F4E3BE-9941-4AEB-91C4-1534A3734428}" destId="{1B3862CF-E9F2-4A75-8DE7-61BC264816FC}" srcOrd="1" destOrd="0" parTransId="{9DBD4779-784F-4DB2-8F36-A59404FABD33}" sibTransId="{107A4381-1D02-409F-BB55-06EA9375ABD0}"/>
    <dgm:cxn modelId="{6E25F412-CDE3-467A-9EFB-0B0CFD62A575}" type="presOf" srcId="{62E45B23-5161-4F92-9FDB-3E2FBC290B07}" destId="{2767B846-D77B-43C2-A9D2-384E96EF4338}" srcOrd="0" destOrd="0" presId="urn:microsoft.com/office/officeart/2005/8/layout/hProcess6"/>
    <dgm:cxn modelId="{3F0F1B22-16E3-4D22-9D8D-442F96ECBE30}" srcId="{CCEA3D6C-5CEE-4CF6-B402-1882AC8850CE}" destId="{1BDB71DB-BAF3-4C43-A7C3-6A7DDBC21AE2}" srcOrd="2" destOrd="0" parTransId="{0DC057CD-0DDD-408E-86BE-CAF9BA4536C9}" sibTransId="{6B404FD0-1BCE-413A-8EE0-871F14A20326}"/>
    <dgm:cxn modelId="{EB679062-7E10-49F2-9866-102D2F4E679E}" type="presOf" srcId="{1B3862CF-E9F2-4A75-8DE7-61BC264816FC}" destId="{3F122660-6C1B-41A2-9233-4A89D9D84841}" srcOrd="1" destOrd="1" presId="urn:microsoft.com/office/officeart/2005/8/layout/hProcess6"/>
    <dgm:cxn modelId="{D13F1D2D-9691-4590-8F37-B449918A8C84}" type="presOf" srcId="{B340269E-3FA2-490A-8E1D-989D322C9E31}" destId="{A237A4E2-994D-4A47-90CE-071EF95C7944}" srcOrd="0" destOrd="0" presId="urn:microsoft.com/office/officeart/2005/8/layout/hProcess6"/>
    <dgm:cxn modelId="{0CA776ED-5EDB-43BB-84E5-A172DD01C664}" type="presOf" srcId="{8F4D850B-B271-475A-BF43-64A7C7D59EBD}" destId="{FA4F3757-D860-4BBB-BDCB-6FDCBFCCEA43}" srcOrd="1" destOrd="0" presId="urn:microsoft.com/office/officeart/2005/8/layout/hProcess6"/>
    <dgm:cxn modelId="{B3712862-5DBF-4DD6-8166-ED949E7AF801}" type="presOf" srcId="{03F4E3BE-9941-4AEB-91C4-1534A3734428}" destId="{233E5C6C-407B-4556-BAB8-B7B56F9223D2}" srcOrd="0" destOrd="0" presId="urn:microsoft.com/office/officeart/2005/8/layout/hProcess6"/>
    <dgm:cxn modelId="{FB2E292A-AEB7-4274-8B82-6520D30BEC83}" type="presOf" srcId="{CCEA3D6C-5CEE-4CF6-B402-1882AC8850CE}" destId="{4C40DC0A-02FD-4D03-AC22-3A0C23ABB604}" srcOrd="0" destOrd="0" presId="urn:microsoft.com/office/officeart/2005/8/layout/hProcess6"/>
    <dgm:cxn modelId="{7468053F-7767-4E8B-B83C-6B835C0AF226}" srcId="{62E45B23-5161-4F92-9FDB-3E2FBC290B07}" destId="{8F4D850B-B271-475A-BF43-64A7C7D59EBD}" srcOrd="0" destOrd="0" parTransId="{503E8391-C48F-41D4-A017-35DDD8705585}" sibTransId="{99DCFDFE-036B-4D10-A263-2D4DDE398EA3}"/>
    <dgm:cxn modelId="{0B525968-3F77-4027-BA79-ABD6299D5E1C}" type="presOf" srcId="{1B3862CF-E9F2-4A75-8DE7-61BC264816FC}" destId="{8A200B64-6A3E-40C1-B9AE-7DCAE4FBFB18}" srcOrd="0" destOrd="1" presId="urn:microsoft.com/office/officeart/2005/8/layout/hProcess6"/>
    <dgm:cxn modelId="{614DA1FE-13DB-4B38-8488-0E052A3A8565}" type="presOf" srcId="{1BDB71DB-BAF3-4C43-A7C3-6A7DDBC21AE2}" destId="{E70A3B6D-4B06-4BA6-91A7-EE421A313A5F}" srcOrd="0" destOrd="0" presId="urn:microsoft.com/office/officeart/2005/8/layout/hProcess6"/>
    <dgm:cxn modelId="{2E126ADC-6B75-424E-BD50-738CBFE7CAB6}" srcId="{CCEA3D6C-5CEE-4CF6-B402-1882AC8850CE}" destId="{62E45B23-5161-4F92-9FDB-3E2FBC290B07}" srcOrd="3" destOrd="0" parTransId="{E0034A59-203E-407E-B406-8AFC23736046}" sibTransId="{A8D2EEF9-2E67-491C-A2D4-051BA0E33E8B}"/>
    <dgm:cxn modelId="{11E8A50C-CB3D-49BF-BE07-AE84B085FBAD}" srcId="{B340269E-3FA2-490A-8E1D-989D322C9E31}" destId="{ECAB806F-E355-43DC-8A75-6B9B98A64139}" srcOrd="0" destOrd="0" parTransId="{B00FD575-1947-49FA-BFA2-D1708F41B17D}" sibTransId="{1DFA2F6E-DE14-4CBE-9205-F1FE30460BB5}"/>
    <dgm:cxn modelId="{47E9004E-C3C4-43F3-BA7E-EB65AF127AA9}" type="presOf" srcId="{ECAB806F-E355-43DC-8A75-6B9B98A64139}" destId="{DA7365F7-C84D-487D-8732-9689DF595B82}" srcOrd="0" destOrd="0" presId="urn:microsoft.com/office/officeart/2005/8/layout/hProcess6"/>
    <dgm:cxn modelId="{32D0CD9A-DB09-45F5-82C2-DACC8DECCC60}" type="presParOf" srcId="{4C40DC0A-02FD-4D03-AC22-3A0C23ABB604}" destId="{B51080BF-D36E-477F-AE3B-B1A7CA0FA3D3}" srcOrd="0" destOrd="0" presId="urn:microsoft.com/office/officeart/2005/8/layout/hProcess6"/>
    <dgm:cxn modelId="{BE3D0022-89C8-41A7-8A77-2764D689E6AA}" type="presParOf" srcId="{B51080BF-D36E-477F-AE3B-B1A7CA0FA3D3}" destId="{FF245042-30FA-4591-8D1B-560F8317EEE1}" srcOrd="0" destOrd="0" presId="urn:microsoft.com/office/officeart/2005/8/layout/hProcess6"/>
    <dgm:cxn modelId="{C9944A34-9C1D-48B4-BF78-66492F952835}" type="presParOf" srcId="{B51080BF-D36E-477F-AE3B-B1A7CA0FA3D3}" destId="{8A200B64-6A3E-40C1-B9AE-7DCAE4FBFB18}" srcOrd="1" destOrd="0" presId="urn:microsoft.com/office/officeart/2005/8/layout/hProcess6"/>
    <dgm:cxn modelId="{F39CBA22-762C-46C2-8B6F-F5B76C91CFEC}" type="presParOf" srcId="{B51080BF-D36E-477F-AE3B-B1A7CA0FA3D3}" destId="{3F122660-6C1B-41A2-9233-4A89D9D84841}" srcOrd="2" destOrd="0" presId="urn:microsoft.com/office/officeart/2005/8/layout/hProcess6"/>
    <dgm:cxn modelId="{00EE1186-7364-49ED-9FF6-AA09DE29AADE}" type="presParOf" srcId="{B51080BF-D36E-477F-AE3B-B1A7CA0FA3D3}" destId="{233E5C6C-407B-4556-BAB8-B7B56F9223D2}" srcOrd="3" destOrd="0" presId="urn:microsoft.com/office/officeart/2005/8/layout/hProcess6"/>
    <dgm:cxn modelId="{F3A06860-423D-4592-9082-A28B48C2D189}" type="presParOf" srcId="{4C40DC0A-02FD-4D03-AC22-3A0C23ABB604}" destId="{C3330985-FD1D-4381-A054-BDB0DBED005B}" srcOrd="1" destOrd="0" presId="urn:microsoft.com/office/officeart/2005/8/layout/hProcess6"/>
    <dgm:cxn modelId="{953874B3-C512-4C2C-B5C7-E101CC5F8652}" type="presParOf" srcId="{4C40DC0A-02FD-4D03-AC22-3A0C23ABB604}" destId="{28AD0D87-7098-45F2-838D-D3B6ABA2C62D}" srcOrd="2" destOrd="0" presId="urn:microsoft.com/office/officeart/2005/8/layout/hProcess6"/>
    <dgm:cxn modelId="{B20C8B2C-BBD7-4A5A-A2A4-A6E1EF21CD79}" type="presParOf" srcId="{28AD0D87-7098-45F2-838D-D3B6ABA2C62D}" destId="{D695012E-D2C6-4C7A-BEEA-B1895B59B2D2}" srcOrd="0" destOrd="0" presId="urn:microsoft.com/office/officeart/2005/8/layout/hProcess6"/>
    <dgm:cxn modelId="{EEB561CD-F446-44CC-A68F-8A7069B9E4A0}" type="presParOf" srcId="{28AD0D87-7098-45F2-838D-D3B6ABA2C62D}" destId="{DA7365F7-C84D-487D-8732-9689DF595B82}" srcOrd="1" destOrd="0" presId="urn:microsoft.com/office/officeart/2005/8/layout/hProcess6"/>
    <dgm:cxn modelId="{79822FD2-6354-49B4-93B6-502D01CDC86A}" type="presParOf" srcId="{28AD0D87-7098-45F2-838D-D3B6ABA2C62D}" destId="{68FB7644-D052-47C2-B2F2-5BFC1AE7AA8D}" srcOrd="2" destOrd="0" presId="urn:microsoft.com/office/officeart/2005/8/layout/hProcess6"/>
    <dgm:cxn modelId="{086F866F-6D43-4C66-822E-8223E2FF9BC7}" type="presParOf" srcId="{28AD0D87-7098-45F2-838D-D3B6ABA2C62D}" destId="{A237A4E2-994D-4A47-90CE-071EF95C7944}" srcOrd="3" destOrd="0" presId="urn:microsoft.com/office/officeart/2005/8/layout/hProcess6"/>
    <dgm:cxn modelId="{514ABA3F-4383-4386-AB4C-C4B76CC80240}" type="presParOf" srcId="{4C40DC0A-02FD-4D03-AC22-3A0C23ABB604}" destId="{CF273E76-FEED-4271-A519-6703B959F169}" srcOrd="3" destOrd="0" presId="urn:microsoft.com/office/officeart/2005/8/layout/hProcess6"/>
    <dgm:cxn modelId="{28BF3E86-E20E-40AC-B5AC-511591BF30C5}" type="presParOf" srcId="{4C40DC0A-02FD-4D03-AC22-3A0C23ABB604}" destId="{0D78857B-458C-4694-ADDE-90697EB40250}" srcOrd="4" destOrd="0" presId="urn:microsoft.com/office/officeart/2005/8/layout/hProcess6"/>
    <dgm:cxn modelId="{5B579AD6-7D68-4014-84C3-B73439BA1EDE}" type="presParOf" srcId="{0D78857B-458C-4694-ADDE-90697EB40250}" destId="{CEFE1618-CD6F-4970-82B8-A5731EC6F4BC}" srcOrd="0" destOrd="0" presId="urn:microsoft.com/office/officeart/2005/8/layout/hProcess6"/>
    <dgm:cxn modelId="{8D75C7C0-76A1-477F-9B39-D998ED11F4FA}" type="presParOf" srcId="{0D78857B-458C-4694-ADDE-90697EB40250}" destId="{A4B4AE0C-B50A-4119-A244-A448513D1768}" srcOrd="1" destOrd="0" presId="urn:microsoft.com/office/officeart/2005/8/layout/hProcess6"/>
    <dgm:cxn modelId="{A63C0C1B-D459-4C88-9801-27A454D2452E}" type="presParOf" srcId="{0D78857B-458C-4694-ADDE-90697EB40250}" destId="{81BD085A-FD3F-4800-8BE5-6EBF6E29DA48}" srcOrd="2" destOrd="0" presId="urn:microsoft.com/office/officeart/2005/8/layout/hProcess6"/>
    <dgm:cxn modelId="{3756CAF8-D599-4F0A-A3A5-A329B671EBB3}" type="presParOf" srcId="{0D78857B-458C-4694-ADDE-90697EB40250}" destId="{E70A3B6D-4B06-4BA6-91A7-EE421A313A5F}" srcOrd="3" destOrd="0" presId="urn:microsoft.com/office/officeart/2005/8/layout/hProcess6"/>
    <dgm:cxn modelId="{AD3EF81D-3128-4996-8016-6E59F69A3281}" type="presParOf" srcId="{4C40DC0A-02FD-4D03-AC22-3A0C23ABB604}" destId="{900B1FC5-AA9D-4DC3-A46C-1FE325F42BEB}" srcOrd="5" destOrd="0" presId="urn:microsoft.com/office/officeart/2005/8/layout/hProcess6"/>
    <dgm:cxn modelId="{B0808E00-0234-434A-9CAD-71F714745546}" type="presParOf" srcId="{4C40DC0A-02FD-4D03-AC22-3A0C23ABB604}" destId="{4AE66957-D09B-47B2-8ED8-87EA58DEE6F0}" srcOrd="6" destOrd="0" presId="urn:microsoft.com/office/officeart/2005/8/layout/hProcess6"/>
    <dgm:cxn modelId="{4982EFAD-1C23-4CC3-BE46-85CDC562F616}" type="presParOf" srcId="{4AE66957-D09B-47B2-8ED8-87EA58DEE6F0}" destId="{F09577CE-B449-4438-831F-6C95B68FA178}" srcOrd="0" destOrd="0" presId="urn:microsoft.com/office/officeart/2005/8/layout/hProcess6"/>
    <dgm:cxn modelId="{C42F7878-6977-4DB4-AC04-6F4B35DBCFD8}" type="presParOf" srcId="{4AE66957-D09B-47B2-8ED8-87EA58DEE6F0}" destId="{B21043C6-8C9F-492E-8542-BF11F3B8565A}" srcOrd="1" destOrd="0" presId="urn:microsoft.com/office/officeart/2005/8/layout/hProcess6"/>
    <dgm:cxn modelId="{27524002-6C16-4156-AD3F-55FAEC9810AB}" type="presParOf" srcId="{4AE66957-D09B-47B2-8ED8-87EA58DEE6F0}" destId="{FA4F3757-D860-4BBB-BDCB-6FDCBFCCEA43}" srcOrd="2" destOrd="0" presId="urn:microsoft.com/office/officeart/2005/8/layout/hProcess6"/>
    <dgm:cxn modelId="{F476E6D0-6E17-4116-89F0-9BF42479A387}" type="presParOf" srcId="{4AE66957-D09B-47B2-8ED8-87EA58DEE6F0}" destId="{2767B846-D77B-43C2-A9D2-384E96EF4338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CEA3D6C-5CEE-4CF6-B402-1882AC8850CE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3F4E3BE-9941-4AEB-91C4-1534A3734428}">
      <dgm:prSet phldrT="[Texto]" custT="1"/>
      <dgm:spPr>
        <a:solidFill>
          <a:schemeClr val="bg2">
            <a:lumMod val="75000"/>
          </a:schemeClr>
        </a:solidFill>
        <a:ln>
          <a:noFill/>
        </a:ln>
      </dgm:spPr>
      <dgm:t>
        <a:bodyPr/>
        <a:lstStyle/>
        <a:p>
          <a:r>
            <a:rPr lang="pt-BR" sz="1000" dirty="0">
              <a:solidFill>
                <a:srgbClr val="002060"/>
              </a:solidFill>
            </a:rPr>
            <a:t>Água Servida</a:t>
          </a:r>
        </a:p>
      </dgm:t>
    </dgm:pt>
    <dgm:pt modelId="{88748BB2-1448-4024-AD9E-7A70ACC52486}" type="parTrans" cxnId="{815B70B3-A9BA-4608-9CFD-6B2739029FA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09356524-144E-43EB-9409-3457174ECB03}" type="sibTrans" cxnId="{815B70B3-A9BA-4608-9CFD-6B2739029FA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5AE626AA-9AAC-4F97-B7E0-073AF41369B6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l"/>
          <a:r>
            <a:rPr lang="pt-BR" sz="1000" dirty="0">
              <a:solidFill>
                <a:srgbClr val="002060"/>
              </a:solidFill>
            </a:rPr>
            <a:t>Caixa de   regularização</a:t>
          </a:r>
        </a:p>
      </dgm:t>
    </dgm:pt>
    <dgm:pt modelId="{873D0A50-607C-465E-AFAE-3B40A60AD1AC}" type="parTrans" cxnId="{5CF2F681-89D6-4E4F-AB2A-C6F2BAEC6899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B093754C-B846-43BA-AE34-ABE33A4F0A3A}" type="sibTrans" cxnId="{5CF2F681-89D6-4E4F-AB2A-C6F2BAEC6899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B3862CF-E9F2-4A75-8DE7-61BC264816FC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just"/>
          <a:r>
            <a:rPr lang="pt-BR" sz="1000" dirty="0">
              <a:solidFill>
                <a:srgbClr val="002060"/>
              </a:solidFill>
            </a:rPr>
            <a:t>Bombeamento</a:t>
          </a:r>
        </a:p>
      </dgm:t>
    </dgm:pt>
    <dgm:pt modelId="{9DBD4779-784F-4DB2-8F36-A59404FABD33}" type="parTrans" cxnId="{38B4A5EE-9080-4096-9B77-ACB708ADE08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07A4381-1D02-409F-BB55-06EA9375ABD0}" type="sibTrans" cxnId="{38B4A5EE-9080-4096-9B77-ACB708ADE08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B340269E-3FA2-490A-8E1D-989D322C9E31}">
      <dgm:prSet phldrT="[Texto]" custT="1"/>
      <dgm:spPr>
        <a:solidFill>
          <a:srgbClr val="00B050"/>
        </a:solidFill>
        <a:ln>
          <a:noFill/>
        </a:ln>
      </dgm:spPr>
      <dgm:t>
        <a:bodyPr/>
        <a:lstStyle/>
        <a:p>
          <a:r>
            <a:rPr lang="pt-BR" sz="900" dirty="0" err="1">
              <a:solidFill>
                <a:srgbClr val="002060"/>
              </a:solidFill>
            </a:rPr>
            <a:t>bio</a:t>
          </a:r>
          <a:r>
            <a:rPr lang="pt-BR" sz="900" dirty="0">
              <a:solidFill>
                <a:srgbClr val="002060"/>
              </a:solidFill>
            </a:rPr>
            <a:t> tratamento</a:t>
          </a:r>
        </a:p>
      </dgm:t>
    </dgm:pt>
    <dgm:pt modelId="{B03DDDE2-5B77-4D36-A276-40967F85F2B9}" type="parTrans" cxnId="{087F65AF-1865-4FEB-93F1-A4B3851BBFC5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56A1BBC4-2008-4DD3-A70B-14D0290815A6}" type="sibTrans" cxnId="{087F65AF-1865-4FEB-93F1-A4B3851BBFC5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ECAB806F-E355-43DC-8A75-6B9B98A64139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pt-BR" dirty="0">
              <a:solidFill>
                <a:srgbClr val="002060"/>
              </a:solidFill>
            </a:rPr>
            <a:t>.</a:t>
          </a:r>
        </a:p>
      </dgm:t>
    </dgm:pt>
    <dgm:pt modelId="{B00FD575-1947-49FA-BFA2-D1708F41B17D}" type="parTrans" cxnId="{11E8A50C-CB3D-49BF-BE07-AE84B085FBAD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DFA2F6E-DE14-4CBE-9205-F1FE30460BB5}" type="sibTrans" cxnId="{11E8A50C-CB3D-49BF-BE07-AE84B085FBAD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BDB71DB-BAF3-4C43-A7C3-6A7DDBC21AE2}">
      <dgm:prSet phldrT="[Texto]"/>
      <dgm:spPr>
        <a:solidFill>
          <a:srgbClr val="7030A0"/>
        </a:solidFill>
        <a:ln>
          <a:noFill/>
        </a:ln>
      </dgm:spPr>
      <dgm:t>
        <a:bodyPr/>
        <a:lstStyle/>
        <a:p>
          <a:r>
            <a:rPr lang="pt-BR" dirty="0">
              <a:solidFill>
                <a:schemeClr val="bg1"/>
              </a:solidFill>
            </a:rPr>
            <a:t>UV</a:t>
          </a:r>
        </a:p>
      </dgm:t>
    </dgm:pt>
    <dgm:pt modelId="{0DC057CD-0DDD-408E-86BE-CAF9BA4536C9}" type="parTrans" cxnId="{3F0F1B22-16E3-4D22-9D8D-442F96ECBE3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6B404FD0-1BCE-413A-8EE0-871F14A20326}" type="sibTrans" cxnId="{3F0F1B22-16E3-4D22-9D8D-442F96ECBE3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62E45B23-5161-4F92-9FDB-3E2FBC290B07}">
      <dgm:prSet phldrT="[Texto]"/>
      <dgm:spPr>
        <a:solidFill>
          <a:srgbClr val="00B0F0"/>
        </a:solidFill>
        <a:ln>
          <a:solidFill>
            <a:srgbClr val="92D050"/>
          </a:solidFill>
        </a:ln>
      </dgm:spPr>
      <dgm:t>
        <a:bodyPr/>
        <a:lstStyle/>
        <a:p>
          <a:endParaRPr lang="pt-BR" dirty="0">
            <a:solidFill>
              <a:srgbClr val="002060"/>
            </a:solidFill>
          </a:endParaRPr>
        </a:p>
      </dgm:t>
    </dgm:pt>
    <dgm:pt modelId="{E0034A59-203E-407E-B406-8AFC23736046}" type="parTrans" cxnId="{2E126ADC-6B75-424E-BD50-738CBFE7CAB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A8D2EEF9-2E67-491C-A2D4-051BA0E33E8B}" type="sibTrans" cxnId="{2E126ADC-6B75-424E-BD50-738CBFE7CAB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8F4D850B-B271-475A-BF43-64A7C7D59EBD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ctr"/>
          <a:r>
            <a:rPr lang="pt-BR" sz="1000" dirty="0">
              <a:solidFill>
                <a:srgbClr val="002060"/>
              </a:solidFill>
            </a:rPr>
            <a:t>     Água de reúso</a:t>
          </a:r>
        </a:p>
      </dgm:t>
    </dgm:pt>
    <dgm:pt modelId="{503E8391-C48F-41D4-A017-35DDD8705585}" type="parTrans" cxnId="{7468053F-7767-4E8B-B83C-6B835C0AF22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99DCFDFE-036B-4D10-A263-2D4DDE398EA3}" type="sibTrans" cxnId="{7468053F-7767-4E8B-B83C-6B835C0AF22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4C40DC0A-02FD-4D03-AC22-3A0C23ABB604}" type="pres">
      <dgm:prSet presAssocID="{CCEA3D6C-5CEE-4CF6-B402-1882AC8850C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1080BF-D36E-477F-AE3B-B1A7CA0FA3D3}" type="pres">
      <dgm:prSet presAssocID="{03F4E3BE-9941-4AEB-91C4-1534A3734428}" presName="compNode" presStyleCnt="0"/>
      <dgm:spPr/>
    </dgm:pt>
    <dgm:pt modelId="{FF245042-30FA-4591-8D1B-560F8317EEE1}" type="pres">
      <dgm:prSet presAssocID="{03F4E3BE-9941-4AEB-91C4-1534A3734428}" presName="noGeometry" presStyleCnt="0"/>
      <dgm:spPr/>
    </dgm:pt>
    <dgm:pt modelId="{8A200B64-6A3E-40C1-B9AE-7DCAE4FBFB18}" type="pres">
      <dgm:prSet presAssocID="{03F4E3BE-9941-4AEB-91C4-1534A3734428}" presName="childTextVisible" presStyleLbl="bgAccFollowNode1" presStyleIdx="0" presStyleCnt="4" custScaleX="142387" custLinFactNeighborX="7063" custLinFactNeighborY="13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122660-6C1B-41A2-9233-4A89D9D84841}" type="pres">
      <dgm:prSet presAssocID="{03F4E3BE-9941-4AEB-91C4-1534A3734428}" presName="childTextHidden" presStyleLbl="bgAccFollowNode1" presStyleIdx="0" presStyleCnt="4"/>
      <dgm:spPr/>
      <dgm:t>
        <a:bodyPr/>
        <a:lstStyle/>
        <a:p>
          <a:endParaRPr lang="en-US"/>
        </a:p>
      </dgm:t>
    </dgm:pt>
    <dgm:pt modelId="{233E5C6C-407B-4556-BAB8-B7B56F9223D2}" type="pres">
      <dgm:prSet presAssocID="{03F4E3BE-9941-4AEB-91C4-1534A3734428}" presName="parentText" presStyleLbl="node1" presStyleIdx="0" presStyleCnt="4" custLinFactNeighborX="-165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330985-FD1D-4381-A054-BDB0DBED005B}" type="pres">
      <dgm:prSet presAssocID="{03F4E3BE-9941-4AEB-91C4-1534A3734428}" presName="aSpace" presStyleCnt="0"/>
      <dgm:spPr/>
    </dgm:pt>
    <dgm:pt modelId="{28AD0D87-7098-45F2-838D-D3B6ABA2C62D}" type="pres">
      <dgm:prSet presAssocID="{B340269E-3FA2-490A-8E1D-989D322C9E31}" presName="compNode" presStyleCnt="0"/>
      <dgm:spPr/>
    </dgm:pt>
    <dgm:pt modelId="{D695012E-D2C6-4C7A-BEEA-B1895B59B2D2}" type="pres">
      <dgm:prSet presAssocID="{B340269E-3FA2-490A-8E1D-989D322C9E31}" presName="noGeometry" presStyleCnt="0"/>
      <dgm:spPr/>
    </dgm:pt>
    <dgm:pt modelId="{DA7365F7-C84D-487D-8732-9689DF595B82}" type="pres">
      <dgm:prSet presAssocID="{B340269E-3FA2-490A-8E1D-989D322C9E31}" presName="childTextVisible" presStyleLbl="bgAccFollowNode1" presStyleIdx="1" presStyleCnt="4" custLinFactNeighborX="19238" custLinFactNeighborY="-4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FB7644-D052-47C2-B2F2-5BFC1AE7AA8D}" type="pres">
      <dgm:prSet presAssocID="{B340269E-3FA2-490A-8E1D-989D322C9E31}" presName="childTextHidden" presStyleLbl="bgAccFollowNode1" presStyleIdx="1" presStyleCnt="4"/>
      <dgm:spPr/>
      <dgm:t>
        <a:bodyPr/>
        <a:lstStyle/>
        <a:p>
          <a:endParaRPr lang="en-US"/>
        </a:p>
      </dgm:t>
    </dgm:pt>
    <dgm:pt modelId="{A237A4E2-994D-4A47-90CE-071EF95C7944}" type="pres">
      <dgm:prSet presAssocID="{B340269E-3FA2-490A-8E1D-989D322C9E31}" presName="parentText" presStyleLbl="node1" presStyleIdx="1" presStyleCnt="4" custScaleX="120343" custScaleY="10434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273E76-FEED-4271-A519-6703B959F169}" type="pres">
      <dgm:prSet presAssocID="{B340269E-3FA2-490A-8E1D-989D322C9E31}" presName="aSpace" presStyleCnt="0"/>
      <dgm:spPr/>
    </dgm:pt>
    <dgm:pt modelId="{0D78857B-458C-4694-ADDE-90697EB40250}" type="pres">
      <dgm:prSet presAssocID="{1BDB71DB-BAF3-4C43-A7C3-6A7DDBC21AE2}" presName="compNode" presStyleCnt="0"/>
      <dgm:spPr/>
    </dgm:pt>
    <dgm:pt modelId="{CEFE1618-CD6F-4970-82B8-A5731EC6F4BC}" type="pres">
      <dgm:prSet presAssocID="{1BDB71DB-BAF3-4C43-A7C3-6A7DDBC21AE2}" presName="noGeometry" presStyleCnt="0"/>
      <dgm:spPr/>
    </dgm:pt>
    <dgm:pt modelId="{A4B4AE0C-B50A-4119-A244-A448513D1768}" type="pres">
      <dgm:prSet presAssocID="{1BDB71DB-BAF3-4C43-A7C3-6A7DDBC21AE2}" presName="childTextVisible" presStyleLbl="bgAccFollowNode1" presStyleIdx="2" presStyleCnt="4" custScaleX="117894" custLinFactNeighborX="9796" custLinFactNeighborY="47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2060">
              <a:alpha val="90000"/>
            </a:srgbClr>
          </a:solidFill>
        </a:ln>
      </dgm:spPr>
    </dgm:pt>
    <dgm:pt modelId="{81BD085A-FD3F-4800-8BE5-6EBF6E29DA48}" type="pres">
      <dgm:prSet presAssocID="{1BDB71DB-BAF3-4C43-A7C3-6A7DDBC21AE2}" presName="childTextHidden" presStyleLbl="bgAccFollowNode1" presStyleIdx="2" presStyleCnt="4"/>
      <dgm:spPr/>
    </dgm:pt>
    <dgm:pt modelId="{E70A3B6D-4B06-4BA6-91A7-EE421A313A5F}" type="pres">
      <dgm:prSet presAssocID="{1BDB71DB-BAF3-4C43-A7C3-6A7DDBC21AE2}" presName="parentText" presStyleLbl="node1" presStyleIdx="2" presStyleCnt="4" custLinFactNeighborX="1745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0B1FC5-AA9D-4DC3-A46C-1FE325F42BEB}" type="pres">
      <dgm:prSet presAssocID="{1BDB71DB-BAF3-4C43-A7C3-6A7DDBC21AE2}" presName="aSpace" presStyleCnt="0"/>
      <dgm:spPr/>
    </dgm:pt>
    <dgm:pt modelId="{4AE66957-D09B-47B2-8ED8-87EA58DEE6F0}" type="pres">
      <dgm:prSet presAssocID="{62E45B23-5161-4F92-9FDB-3E2FBC290B07}" presName="compNode" presStyleCnt="0"/>
      <dgm:spPr/>
    </dgm:pt>
    <dgm:pt modelId="{F09577CE-B449-4438-831F-6C95B68FA178}" type="pres">
      <dgm:prSet presAssocID="{62E45B23-5161-4F92-9FDB-3E2FBC290B07}" presName="noGeometry" presStyleCnt="0"/>
      <dgm:spPr/>
    </dgm:pt>
    <dgm:pt modelId="{B21043C6-8C9F-492E-8542-BF11F3B8565A}" type="pres">
      <dgm:prSet presAssocID="{62E45B23-5161-4F92-9FDB-3E2FBC290B07}" presName="childTextVisible" presStyleLbl="bgAccFollowNode1" presStyleIdx="3" presStyleCnt="4" custScaleX="1141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F3757-D860-4BBB-BDCB-6FDCBFCCEA43}" type="pres">
      <dgm:prSet presAssocID="{62E45B23-5161-4F92-9FDB-3E2FBC290B07}" presName="childTextHidden" presStyleLbl="bgAccFollowNode1" presStyleIdx="3" presStyleCnt="4"/>
      <dgm:spPr/>
      <dgm:t>
        <a:bodyPr/>
        <a:lstStyle/>
        <a:p>
          <a:endParaRPr lang="en-US"/>
        </a:p>
      </dgm:t>
    </dgm:pt>
    <dgm:pt modelId="{2767B846-D77B-43C2-A9D2-384E96EF4338}" type="pres">
      <dgm:prSet presAssocID="{62E45B23-5161-4F92-9FDB-3E2FBC290B07}" presName="parentText" presStyleLbl="node1" presStyleIdx="3" presStyleCnt="4" custScaleX="115126" custScaleY="112431" custLinFactNeighborX="2597" custLinFactNeighborY="115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1BF8B5-2128-4BFF-A275-0FFCED4DA8AF}" type="presOf" srcId="{1B3862CF-E9F2-4A75-8DE7-61BC264816FC}" destId="{8A200B64-6A3E-40C1-B9AE-7DCAE4FBFB18}" srcOrd="0" destOrd="1" presId="urn:microsoft.com/office/officeart/2005/8/layout/hProcess6"/>
    <dgm:cxn modelId="{49DA515A-5CD0-491D-B441-C002CD6BE372}" type="presOf" srcId="{8F4D850B-B271-475A-BF43-64A7C7D59EBD}" destId="{B21043C6-8C9F-492E-8542-BF11F3B8565A}" srcOrd="0" destOrd="0" presId="urn:microsoft.com/office/officeart/2005/8/layout/hProcess6"/>
    <dgm:cxn modelId="{11E8A50C-CB3D-49BF-BE07-AE84B085FBAD}" srcId="{B340269E-3FA2-490A-8E1D-989D322C9E31}" destId="{ECAB806F-E355-43DC-8A75-6B9B98A64139}" srcOrd="0" destOrd="0" parTransId="{B00FD575-1947-49FA-BFA2-D1708F41B17D}" sibTransId="{1DFA2F6E-DE14-4CBE-9205-F1FE30460BB5}"/>
    <dgm:cxn modelId="{923A6061-9064-44AA-B2C9-7EC00060716A}" type="presOf" srcId="{62E45B23-5161-4F92-9FDB-3E2FBC290B07}" destId="{2767B846-D77B-43C2-A9D2-384E96EF4338}" srcOrd="0" destOrd="0" presId="urn:microsoft.com/office/officeart/2005/8/layout/hProcess6"/>
    <dgm:cxn modelId="{52204E2D-D3B2-4202-BC50-EE7CF8BA68C1}" type="presOf" srcId="{CCEA3D6C-5CEE-4CF6-B402-1882AC8850CE}" destId="{4C40DC0A-02FD-4D03-AC22-3A0C23ABB604}" srcOrd="0" destOrd="0" presId="urn:microsoft.com/office/officeart/2005/8/layout/hProcess6"/>
    <dgm:cxn modelId="{66CEA74B-42A3-4C09-871C-9C80E42FFFD3}" type="presOf" srcId="{1BDB71DB-BAF3-4C43-A7C3-6A7DDBC21AE2}" destId="{E70A3B6D-4B06-4BA6-91A7-EE421A313A5F}" srcOrd="0" destOrd="0" presId="urn:microsoft.com/office/officeart/2005/8/layout/hProcess6"/>
    <dgm:cxn modelId="{38B4A5EE-9080-4096-9B77-ACB708ADE080}" srcId="{03F4E3BE-9941-4AEB-91C4-1534A3734428}" destId="{1B3862CF-E9F2-4A75-8DE7-61BC264816FC}" srcOrd="1" destOrd="0" parTransId="{9DBD4779-784F-4DB2-8F36-A59404FABD33}" sibTransId="{107A4381-1D02-409F-BB55-06EA9375ABD0}"/>
    <dgm:cxn modelId="{27AF2A87-DC55-47CE-9715-51B3F9926BFE}" type="presOf" srcId="{ECAB806F-E355-43DC-8A75-6B9B98A64139}" destId="{DA7365F7-C84D-487D-8732-9689DF595B82}" srcOrd="0" destOrd="0" presId="urn:microsoft.com/office/officeart/2005/8/layout/hProcess6"/>
    <dgm:cxn modelId="{3F0F1B22-16E3-4D22-9D8D-442F96ECBE30}" srcId="{CCEA3D6C-5CEE-4CF6-B402-1882AC8850CE}" destId="{1BDB71DB-BAF3-4C43-A7C3-6A7DDBC21AE2}" srcOrd="2" destOrd="0" parTransId="{0DC057CD-0DDD-408E-86BE-CAF9BA4536C9}" sibTransId="{6B404FD0-1BCE-413A-8EE0-871F14A20326}"/>
    <dgm:cxn modelId="{2E126ADC-6B75-424E-BD50-738CBFE7CAB6}" srcId="{CCEA3D6C-5CEE-4CF6-B402-1882AC8850CE}" destId="{62E45B23-5161-4F92-9FDB-3E2FBC290B07}" srcOrd="3" destOrd="0" parTransId="{E0034A59-203E-407E-B406-8AFC23736046}" sibTransId="{A8D2EEF9-2E67-491C-A2D4-051BA0E33E8B}"/>
    <dgm:cxn modelId="{7468053F-7767-4E8B-B83C-6B835C0AF226}" srcId="{62E45B23-5161-4F92-9FDB-3E2FBC290B07}" destId="{8F4D850B-B271-475A-BF43-64A7C7D59EBD}" srcOrd="0" destOrd="0" parTransId="{503E8391-C48F-41D4-A017-35DDD8705585}" sibTransId="{99DCFDFE-036B-4D10-A263-2D4DDE398EA3}"/>
    <dgm:cxn modelId="{815B70B3-A9BA-4608-9CFD-6B2739029FAB}" srcId="{CCEA3D6C-5CEE-4CF6-B402-1882AC8850CE}" destId="{03F4E3BE-9941-4AEB-91C4-1534A3734428}" srcOrd="0" destOrd="0" parTransId="{88748BB2-1448-4024-AD9E-7A70ACC52486}" sibTransId="{09356524-144E-43EB-9409-3457174ECB03}"/>
    <dgm:cxn modelId="{040F4250-284C-4B56-A9F4-643FB6401B9C}" type="presOf" srcId="{8F4D850B-B271-475A-BF43-64A7C7D59EBD}" destId="{FA4F3757-D860-4BBB-BDCB-6FDCBFCCEA43}" srcOrd="1" destOrd="0" presId="urn:microsoft.com/office/officeart/2005/8/layout/hProcess6"/>
    <dgm:cxn modelId="{C6D0A49C-EA90-4E1F-ACE9-E1468F596A55}" type="presOf" srcId="{5AE626AA-9AAC-4F97-B7E0-073AF41369B6}" destId="{8A200B64-6A3E-40C1-B9AE-7DCAE4FBFB18}" srcOrd="0" destOrd="0" presId="urn:microsoft.com/office/officeart/2005/8/layout/hProcess6"/>
    <dgm:cxn modelId="{B1EF1184-B192-4310-9AD1-D2A1F1EDE138}" type="presOf" srcId="{ECAB806F-E355-43DC-8A75-6B9B98A64139}" destId="{68FB7644-D052-47C2-B2F2-5BFC1AE7AA8D}" srcOrd="1" destOrd="0" presId="urn:microsoft.com/office/officeart/2005/8/layout/hProcess6"/>
    <dgm:cxn modelId="{C267F745-D65C-40A9-B55F-3D50C41FF6F6}" type="presOf" srcId="{5AE626AA-9AAC-4F97-B7E0-073AF41369B6}" destId="{3F122660-6C1B-41A2-9233-4A89D9D84841}" srcOrd="1" destOrd="0" presId="urn:microsoft.com/office/officeart/2005/8/layout/hProcess6"/>
    <dgm:cxn modelId="{087F65AF-1865-4FEB-93F1-A4B3851BBFC5}" srcId="{CCEA3D6C-5CEE-4CF6-B402-1882AC8850CE}" destId="{B340269E-3FA2-490A-8E1D-989D322C9E31}" srcOrd="1" destOrd="0" parTransId="{B03DDDE2-5B77-4D36-A276-40967F85F2B9}" sibTransId="{56A1BBC4-2008-4DD3-A70B-14D0290815A6}"/>
    <dgm:cxn modelId="{033178C0-683B-4BD3-B14C-A2FC5598C946}" type="presOf" srcId="{03F4E3BE-9941-4AEB-91C4-1534A3734428}" destId="{233E5C6C-407B-4556-BAB8-B7B56F9223D2}" srcOrd="0" destOrd="0" presId="urn:microsoft.com/office/officeart/2005/8/layout/hProcess6"/>
    <dgm:cxn modelId="{0FD34664-F230-4052-A2BC-AD621E865307}" type="presOf" srcId="{B340269E-3FA2-490A-8E1D-989D322C9E31}" destId="{A237A4E2-994D-4A47-90CE-071EF95C7944}" srcOrd="0" destOrd="0" presId="urn:microsoft.com/office/officeart/2005/8/layout/hProcess6"/>
    <dgm:cxn modelId="{740C3800-EBE5-41B4-834E-7F60890098BA}" type="presOf" srcId="{1B3862CF-E9F2-4A75-8DE7-61BC264816FC}" destId="{3F122660-6C1B-41A2-9233-4A89D9D84841}" srcOrd="1" destOrd="1" presId="urn:microsoft.com/office/officeart/2005/8/layout/hProcess6"/>
    <dgm:cxn modelId="{5CF2F681-89D6-4E4F-AB2A-C6F2BAEC6899}" srcId="{03F4E3BE-9941-4AEB-91C4-1534A3734428}" destId="{5AE626AA-9AAC-4F97-B7E0-073AF41369B6}" srcOrd="0" destOrd="0" parTransId="{873D0A50-607C-465E-AFAE-3B40A60AD1AC}" sibTransId="{B093754C-B846-43BA-AE34-ABE33A4F0A3A}"/>
    <dgm:cxn modelId="{9CD1BCA0-02C1-4EE5-80FB-91C0B4BD3872}" type="presParOf" srcId="{4C40DC0A-02FD-4D03-AC22-3A0C23ABB604}" destId="{B51080BF-D36E-477F-AE3B-B1A7CA0FA3D3}" srcOrd="0" destOrd="0" presId="urn:microsoft.com/office/officeart/2005/8/layout/hProcess6"/>
    <dgm:cxn modelId="{9AD41C21-4F7F-49AE-8152-B7C6794B5750}" type="presParOf" srcId="{B51080BF-D36E-477F-AE3B-B1A7CA0FA3D3}" destId="{FF245042-30FA-4591-8D1B-560F8317EEE1}" srcOrd="0" destOrd="0" presId="urn:microsoft.com/office/officeart/2005/8/layout/hProcess6"/>
    <dgm:cxn modelId="{A78AB80B-5794-4696-A63B-F765222F51BB}" type="presParOf" srcId="{B51080BF-D36E-477F-AE3B-B1A7CA0FA3D3}" destId="{8A200B64-6A3E-40C1-B9AE-7DCAE4FBFB18}" srcOrd="1" destOrd="0" presId="urn:microsoft.com/office/officeart/2005/8/layout/hProcess6"/>
    <dgm:cxn modelId="{B5F805FA-32B3-499F-845B-60F162880AE3}" type="presParOf" srcId="{B51080BF-D36E-477F-AE3B-B1A7CA0FA3D3}" destId="{3F122660-6C1B-41A2-9233-4A89D9D84841}" srcOrd="2" destOrd="0" presId="urn:microsoft.com/office/officeart/2005/8/layout/hProcess6"/>
    <dgm:cxn modelId="{349CDE3A-4BBB-4C83-A49D-54C19FD3CA37}" type="presParOf" srcId="{B51080BF-D36E-477F-AE3B-B1A7CA0FA3D3}" destId="{233E5C6C-407B-4556-BAB8-B7B56F9223D2}" srcOrd="3" destOrd="0" presId="urn:microsoft.com/office/officeart/2005/8/layout/hProcess6"/>
    <dgm:cxn modelId="{2CB0E26D-F6FB-4AE5-88F1-2C33F7B3302B}" type="presParOf" srcId="{4C40DC0A-02FD-4D03-AC22-3A0C23ABB604}" destId="{C3330985-FD1D-4381-A054-BDB0DBED005B}" srcOrd="1" destOrd="0" presId="urn:microsoft.com/office/officeart/2005/8/layout/hProcess6"/>
    <dgm:cxn modelId="{73373018-C3D8-4188-9725-BD78184A1157}" type="presParOf" srcId="{4C40DC0A-02FD-4D03-AC22-3A0C23ABB604}" destId="{28AD0D87-7098-45F2-838D-D3B6ABA2C62D}" srcOrd="2" destOrd="0" presId="urn:microsoft.com/office/officeart/2005/8/layout/hProcess6"/>
    <dgm:cxn modelId="{004A3879-C5C9-474F-9BFF-45480F14933B}" type="presParOf" srcId="{28AD0D87-7098-45F2-838D-D3B6ABA2C62D}" destId="{D695012E-D2C6-4C7A-BEEA-B1895B59B2D2}" srcOrd="0" destOrd="0" presId="urn:microsoft.com/office/officeart/2005/8/layout/hProcess6"/>
    <dgm:cxn modelId="{15E0606E-E951-427F-9185-07AF995B2267}" type="presParOf" srcId="{28AD0D87-7098-45F2-838D-D3B6ABA2C62D}" destId="{DA7365F7-C84D-487D-8732-9689DF595B82}" srcOrd="1" destOrd="0" presId="urn:microsoft.com/office/officeart/2005/8/layout/hProcess6"/>
    <dgm:cxn modelId="{26215A3F-7EBC-4C21-8DBD-1CFBF1A0D777}" type="presParOf" srcId="{28AD0D87-7098-45F2-838D-D3B6ABA2C62D}" destId="{68FB7644-D052-47C2-B2F2-5BFC1AE7AA8D}" srcOrd="2" destOrd="0" presId="urn:microsoft.com/office/officeart/2005/8/layout/hProcess6"/>
    <dgm:cxn modelId="{D19CFF10-1688-46E4-A71B-3D3C592AC390}" type="presParOf" srcId="{28AD0D87-7098-45F2-838D-D3B6ABA2C62D}" destId="{A237A4E2-994D-4A47-90CE-071EF95C7944}" srcOrd="3" destOrd="0" presId="urn:microsoft.com/office/officeart/2005/8/layout/hProcess6"/>
    <dgm:cxn modelId="{35C3690A-80EA-4636-8477-F2D38856A332}" type="presParOf" srcId="{4C40DC0A-02FD-4D03-AC22-3A0C23ABB604}" destId="{CF273E76-FEED-4271-A519-6703B959F169}" srcOrd="3" destOrd="0" presId="urn:microsoft.com/office/officeart/2005/8/layout/hProcess6"/>
    <dgm:cxn modelId="{21549D9D-A493-466E-936A-98F7E367E036}" type="presParOf" srcId="{4C40DC0A-02FD-4D03-AC22-3A0C23ABB604}" destId="{0D78857B-458C-4694-ADDE-90697EB40250}" srcOrd="4" destOrd="0" presId="urn:microsoft.com/office/officeart/2005/8/layout/hProcess6"/>
    <dgm:cxn modelId="{BB5ADBDA-3E2A-4A37-A705-2BFB964D3EE8}" type="presParOf" srcId="{0D78857B-458C-4694-ADDE-90697EB40250}" destId="{CEFE1618-CD6F-4970-82B8-A5731EC6F4BC}" srcOrd="0" destOrd="0" presId="urn:microsoft.com/office/officeart/2005/8/layout/hProcess6"/>
    <dgm:cxn modelId="{B7F1A0B0-0473-4B32-9D2B-911CC2900AC6}" type="presParOf" srcId="{0D78857B-458C-4694-ADDE-90697EB40250}" destId="{A4B4AE0C-B50A-4119-A244-A448513D1768}" srcOrd="1" destOrd="0" presId="urn:microsoft.com/office/officeart/2005/8/layout/hProcess6"/>
    <dgm:cxn modelId="{2B2BD0F9-BE67-4E16-BA9D-54D996995289}" type="presParOf" srcId="{0D78857B-458C-4694-ADDE-90697EB40250}" destId="{81BD085A-FD3F-4800-8BE5-6EBF6E29DA48}" srcOrd="2" destOrd="0" presId="urn:microsoft.com/office/officeart/2005/8/layout/hProcess6"/>
    <dgm:cxn modelId="{9C2B539C-44A8-417C-B0FF-2CA54B2FB435}" type="presParOf" srcId="{0D78857B-458C-4694-ADDE-90697EB40250}" destId="{E70A3B6D-4B06-4BA6-91A7-EE421A313A5F}" srcOrd="3" destOrd="0" presId="urn:microsoft.com/office/officeart/2005/8/layout/hProcess6"/>
    <dgm:cxn modelId="{30219BC5-F30F-4B5C-BD3C-AC7802898E26}" type="presParOf" srcId="{4C40DC0A-02FD-4D03-AC22-3A0C23ABB604}" destId="{900B1FC5-AA9D-4DC3-A46C-1FE325F42BEB}" srcOrd="5" destOrd="0" presId="urn:microsoft.com/office/officeart/2005/8/layout/hProcess6"/>
    <dgm:cxn modelId="{86613A94-3658-42AA-87CB-1908AC0CB07F}" type="presParOf" srcId="{4C40DC0A-02FD-4D03-AC22-3A0C23ABB604}" destId="{4AE66957-D09B-47B2-8ED8-87EA58DEE6F0}" srcOrd="6" destOrd="0" presId="urn:microsoft.com/office/officeart/2005/8/layout/hProcess6"/>
    <dgm:cxn modelId="{3B5B3D12-32BD-4EE4-A6FB-1ACBF3C1AE89}" type="presParOf" srcId="{4AE66957-D09B-47B2-8ED8-87EA58DEE6F0}" destId="{F09577CE-B449-4438-831F-6C95B68FA178}" srcOrd="0" destOrd="0" presId="urn:microsoft.com/office/officeart/2005/8/layout/hProcess6"/>
    <dgm:cxn modelId="{4670F586-CFB8-4C71-96F5-A795D1890C2C}" type="presParOf" srcId="{4AE66957-D09B-47B2-8ED8-87EA58DEE6F0}" destId="{B21043C6-8C9F-492E-8542-BF11F3B8565A}" srcOrd="1" destOrd="0" presId="urn:microsoft.com/office/officeart/2005/8/layout/hProcess6"/>
    <dgm:cxn modelId="{6416A8CA-3143-4E91-8C1F-BBD4AEF20699}" type="presParOf" srcId="{4AE66957-D09B-47B2-8ED8-87EA58DEE6F0}" destId="{FA4F3757-D860-4BBB-BDCB-6FDCBFCCEA43}" srcOrd="2" destOrd="0" presId="urn:microsoft.com/office/officeart/2005/8/layout/hProcess6"/>
    <dgm:cxn modelId="{AF1CCA7A-2C3D-402B-9916-9EE91B6CDEC5}" type="presParOf" srcId="{4AE66957-D09B-47B2-8ED8-87EA58DEE6F0}" destId="{2767B846-D77B-43C2-A9D2-384E96EF4338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CEA3D6C-5CEE-4CF6-B402-1882AC8850CE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3F4E3BE-9941-4AEB-91C4-1534A3734428}">
      <dgm:prSet phldrT="[Texto]" custT="1"/>
      <dgm:spPr>
        <a:solidFill>
          <a:schemeClr val="bg2">
            <a:lumMod val="75000"/>
          </a:schemeClr>
        </a:solidFill>
        <a:ln>
          <a:noFill/>
        </a:ln>
      </dgm:spPr>
      <dgm:t>
        <a:bodyPr/>
        <a:lstStyle/>
        <a:p>
          <a:r>
            <a:rPr lang="pt-BR" sz="1000" dirty="0">
              <a:solidFill>
                <a:srgbClr val="002060"/>
              </a:solidFill>
            </a:rPr>
            <a:t>Água Servida</a:t>
          </a:r>
        </a:p>
      </dgm:t>
    </dgm:pt>
    <dgm:pt modelId="{88748BB2-1448-4024-AD9E-7A70ACC52486}" type="parTrans" cxnId="{815B70B3-A9BA-4608-9CFD-6B2739029FA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09356524-144E-43EB-9409-3457174ECB03}" type="sibTrans" cxnId="{815B70B3-A9BA-4608-9CFD-6B2739029FAB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5AE626AA-9AAC-4F97-B7E0-073AF41369B6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l"/>
          <a:r>
            <a:rPr lang="pt-BR" sz="1000" dirty="0">
              <a:solidFill>
                <a:srgbClr val="002060"/>
              </a:solidFill>
            </a:rPr>
            <a:t>Caixa de   regularização</a:t>
          </a:r>
        </a:p>
      </dgm:t>
    </dgm:pt>
    <dgm:pt modelId="{873D0A50-607C-465E-AFAE-3B40A60AD1AC}" type="parTrans" cxnId="{5CF2F681-89D6-4E4F-AB2A-C6F2BAEC6899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B093754C-B846-43BA-AE34-ABE33A4F0A3A}" type="sibTrans" cxnId="{5CF2F681-89D6-4E4F-AB2A-C6F2BAEC6899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B3862CF-E9F2-4A75-8DE7-61BC264816FC}">
      <dgm:prSet phldrT="[Texto]"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just"/>
          <a:r>
            <a:rPr lang="pt-BR" sz="1000" dirty="0">
              <a:solidFill>
                <a:srgbClr val="002060"/>
              </a:solidFill>
            </a:rPr>
            <a:t>Bombeamento</a:t>
          </a:r>
        </a:p>
      </dgm:t>
    </dgm:pt>
    <dgm:pt modelId="{9DBD4779-784F-4DB2-8F36-A59404FABD33}" type="parTrans" cxnId="{38B4A5EE-9080-4096-9B77-ACB708ADE08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07A4381-1D02-409F-BB55-06EA9375ABD0}" type="sibTrans" cxnId="{38B4A5EE-9080-4096-9B77-ACB708ADE08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B340269E-3FA2-490A-8E1D-989D322C9E31}">
      <dgm:prSet phldrT="[Texto]" custT="1"/>
      <dgm:spPr>
        <a:solidFill>
          <a:srgbClr val="00B050"/>
        </a:solidFill>
        <a:ln>
          <a:noFill/>
        </a:ln>
      </dgm:spPr>
      <dgm:t>
        <a:bodyPr/>
        <a:lstStyle/>
        <a:p>
          <a:r>
            <a:rPr lang="pt-BR" sz="900" dirty="0" err="1">
              <a:solidFill>
                <a:srgbClr val="002060"/>
              </a:solidFill>
            </a:rPr>
            <a:t>bio</a:t>
          </a:r>
          <a:r>
            <a:rPr lang="pt-BR" sz="900" dirty="0">
              <a:solidFill>
                <a:srgbClr val="002060"/>
              </a:solidFill>
            </a:rPr>
            <a:t> tratamento</a:t>
          </a:r>
        </a:p>
      </dgm:t>
    </dgm:pt>
    <dgm:pt modelId="{B03DDDE2-5B77-4D36-A276-40967F85F2B9}" type="parTrans" cxnId="{087F65AF-1865-4FEB-93F1-A4B3851BBFC5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56A1BBC4-2008-4DD3-A70B-14D0290815A6}" type="sibTrans" cxnId="{087F65AF-1865-4FEB-93F1-A4B3851BBFC5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ECAB806F-E355-43DC-8A75-6B9B98A64139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pt-BR" dirty="0">
              <a:solidFill>
                <a:srgbClr val="002060"/>
              </a:solidFill>
            </a:rPr>
            <a:t>.</a:t>
          </a:r>
        </a:p>
      </dgm:t>
    </dgm:pt>
    <dgm:pt modelId="{B00FD575-1947-49FA-BFA2-D1708F41B17D}" type="parTrans" cxnId="{11E8A50C-CB3D-49BF-BE07-AE84B085FBAD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DFA2F6E-DE14-4CBE-9205-F1FE30460BB5}" type="sibTrans" cxnId="{11E8A50C-CB3D-49BF-BE07-AE84B085FBAD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1BDB71DB-BAF3-4C43-A7C3-6A7DDBC21AE2}">
      <dgm:prSet phldrT="[Texto]"/>
      <dgm:spPr>
        <a:solidFill>
          <a:srgbClr val="7030A0"/>
        </a:solidFill>
        <a:ln>
          <a:noFill/>
        </a:ln>
      </dgm:spPr>
      <dgm:t>
        <a:bodyPr/>
        <a:lstStyle/>
        <a:p>
          <a:r>
            <a:rPr lang="pt-BR" dirty="0">
              <a:solidFill>
                <a:schemeClr val="bg1"/>
              </a:solidFill>
            </a:rPr>
            <a:t>UV</a:t>
          </a:r>
        </a:p>
      </dgm:t>
    </dgm:pt>
    <dgm:pt modelId="{0DC057CD-0DDD-408E-86BE-CAF9BA4536C9}" type="parTrans" cxnId="{3F0F1B22-16E3-4D22-9D8D-442F96ECBE3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6B404FD0-1BCE-413A-8EE0-871F14A20326}" type="sibTrans" cxnId="{3F0F1B22-16E3-4D22-9D8D-442F96ECBE30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8F4D850B-B271-475A-BF43-64A7C7D59EBD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solidFill>
            <a:srgbClr val="002060">
              <a:alpha val="90000"/>
            </a:srgbClr>
          </a:solidFill>
        </a:ln>
      </dgm:spPr>
      <dgm:t>
        <a:bodyPr/>
        <a:lstStyle/>
        <a:p>
          <a:pPr algn="ctr"/>
          <a:r>
            <a:rPr lang="pt-BR" sz="1000" dirty="0">
              <a:solidFill>
                <a:srgbClr val="002060"/>
              </a:solidFill>
            </a:rPr>
            <a:t>     Água de reúso</a:t>
          </a:r>
        </a:p>
      </dgm:t>
    </dgm:pt>
    <dgm:pt modelId="{503E8391-C48F-41D4-A017-35DDD8705585}" type="parTrans" cxnId="{7468053F-7767-4E8B-B83C-6B835C0AF22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99DCFDFE-036B-4D10-A263-2D4DDE398EA3}" type="sibTrans" cxnId="{7468053F-7767-4E8B-B83C-6B835C0AF22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62E45B23-5161-4F92-9FDB-3E2FBC290B07}">
      <dgm:prSet phldrT="[Texto]"/>
      <dgm:spPr>
        <a:solidFill>
          <a:srgbClr val="00B0F0"/>
        </a:solidFill>
        <a:ln>
          <a:solidFill>
            <a:srgbClr val="92D050"/>
          </a:solidFill>
        </a:ln>
      </dgm:spPr>
      <dgm:t>
        <a:bodyPr/>
        <a:lstStyle/>
        <a:p>
          <a:endParaRPr lang="pt-BR" dirty="0">
            <a:solidFill>
              <a:srgbClr val="002060"/>
            </a:solidFill>
          </a:endParaRPr>
        </a:p>
      </dgm:t>
    </dgm:pt>
    <dgm:pt modelId="{A8D2EEF9-2E67-491C-A2D4-051BA0E33E8B}" type="sibTrans" cxnId="{2E126ADC-6B75-424E-BD50-738CBFE7CAB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E0034A59-203E-407E-B406-8AFC23736046}" type="parTrans" cxnId="{2E126ADC-6B75-424E-BD50-738CBFE7CAB6}">
      <dgm:prSet/>
      <dgm:spPr/>
      <dgm:t>
        <a:bodyPr/>
        <a:lstStyle/>
        <a:p>
          <a:endParaRPr lang="pt-BR">
            <a:solidFill>
              <a:srgbClr val="002060"/>
            </a:solidFill>
          </a:endParaRPr>
        </a:p>
      </dgm:t>
    </dgm:pt>
    <dgm:pt modelId="{4C40DC0A-02FD-4D03-AC22-3A0C23ABB604}" type="pres">
      <dgm:prSet presAssocID="{CCEA3D6C-5CEE-4CF6-B402-1882AC8850C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1080BF-D36E-477F-AE3B-B1A7CA0FA3D3}" type="pres">
      <dgm:prSet presAssocID="{03F4E3BE-9941-4AEB-91C4-1534A3734428}" presName="compNode" presStyleCnt="0"/>
      <dgm:spPr/>
    </dgm:pt>
    <dgm:pt modelId="{FF245042-30FA-4591-8D1B-560F8317EEE1}" type="pres">
      <dgm:prSet presAssocID="{03F4E3BE-9941-4AEB-91C4-1534A3734428}" presName="noGeometry" presStyleCnt="0"/>
      <dgm:spPr/>
    </dgm:pt>
    <dgm:pt modelId="{8A200B64-6A3E-40C1-B9AE-7DCAE4FBFB18}" type="pres">
      <dgm:prSet presAssocID="{03F4E3BE-9941-4AEB-91C4-1534A3734428}" presName="childTextVisible" presStyleLbl="bgAccFollowNode1" presStyleIdx="0" presStyleCnt="4" custScaleX="142387" custLinFactNeighborX="7063" custLinFactNeighborY="13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122660-6C1B-41A2-9233-4A89D9D84841}" type="pres">
      <dgm:prSet presAssocID="{03F4E3BE-9941-4AEB-91C4-1534A3734428}" presName="childTextHidden" presStyleLbl="bgAccFollowNode1" presStyleIdx="0" presStyleCnt="4"/>
      <dgm:spPr/>
      <dgm:t>
        <a:bodyPr/>
        <a:lstStyle/>
        <a:p>
          <a:endParaRPr lang="en-US"/>
        </a:p>
      </dgm:t>
    </dgm:pt>
    <dgm:pt modelId="{233E5C6C-407B-4556-BAB8-B7B56F9223D2}" type="pres">
      <dgm:prSet presAssocID="{03F4E3BE-9941-4AEB-91C4-1534A3734428}" presName="parentText" presStyleLbl="node1" presStyleIdx="0" presStyleCnt="4" custLinFactNeighborX="-165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330985-FD1D-4381-A054-BDB0DBED005B}" type="pres">
      <dgm:prSet presAssocID="{03F4E3BE-9941-4AEB-91C4-1534A3734428}" presName="aSpace" presStyleCnt="0"/>
      <dgm:spPr/>
    </dgm:pt>
    <dgm:pt modelId="{28AD0D87-7098-45F2-838D-D3B6ABA2C62D}" type="pres">
      <dgm:prSet presAssocID="{B340269E-3FA2-490A-8E1D-989D322C9E31}" presName="compNode" presStyleCnt="0"/>
      <dgm:spPr/>
    </dgm:pt>
    <dgm:pt modelId="{D695012E-D2C6-4C7A-BEEA-B1895B59B2D2}" type="pres">
      <dgm:prSet presAssocID="{B340269E-3FA2-490A-8E1D-989D322C9E31}" presName="noGeometry" presStyleCnt="0"/>
      <dgm:spPr/>
    </dgm:pt>
    <dgm:pt modelId="{DA7365F7-C84D-487D-8732-9689DF595B82}" type="pres">
      <dgm:prSet presAssocID="{B340269E-3FA2-490A-8E1D-989D322C9E31}" presName="childTextVisible" presStyleLbl="bgAccFollowNode1" presStyleIdx="1" presStyleCnt="4" custLinFactNeighborX="19238" custLinFactNeighborY="-4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FB7644-D052-47C2-B2F2-5BFC1AE7AA8D}" type="pres">
      <dgm:prSet presAssocID="{B340269E-3FA2-490A-8E1D-989D322C9E31}" presName="childTextHidden" presStyleLbl="bgAccFollowNode1" presStyleIdx="1" presStyleCnt="4"/>
      <dgm:spPr/>
      <dgm:t>
        <a:bodyPr/>
        <a:lstStyle/>
        <a:p>
          <a:endParaRPr lang="en-US"/>
        </a:p>
      </dgm:t>
    </dgm:pt>
    <dgm:pt modelId="{A237A4E2-994D-4A47-90CE-071EF95C7944}" type="pres">
      <dgm:prSet presAssocID="{B340269E-3FA2-490A-8E1D-989D322C9E31}" presName="parentText" presStyleLbl="node1" presStyleIdx="1" presStyleCnt="4" custScaleX="120343" custScaleY="10434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273E76-FEED-4271-A519-6703B959F169}" type="pres">
      <dgm:prSet presAssocID="{B340269E-3FA2-490A-8E1D-989D322C9E31}" presName="aSpace" presStyleCnt="0"/>
      <dgm:spPr/>
    </dgm:pt>
    <dgm:pt modelId="{0D78857B-458C-4694-ADDE-90697EB40250}" type="pres">
      <dgm:prSet presAssocID="{1BDB71DB-BAF3-4C43-A7C3-6A7DDBC21AE2}" presName="compNode" presStyleCnt="0"/>
      <dgm:spPr/>
    </dgm:pt>
    <dgm:pt modelId="{CEFE1618-CD6F-4970-82B8-A5731EC6F4BC}" type="pres">
      <dgm:prSet presAssocID="{1BDB71DB-BAF3-4C43-A7C3-6A7DDBC21AE2}" presName="noGeometry" presStyleCnt="0"/>
      <dgm:spPr/>
    </dgm:pt>
    <dgm:pt modelId="{A4B4AE0C-B50A-4119-A244-A448513D1768}" type="pres">
      <dgm:prSet presAssocID="{1BDB71DB-BAF3-4C43-A7C3-6A7DDBC21AE2}" presName="childTextVisible" presStyleLbl="bgAccFollowNode1" presStyleIdx="2" presStyleCnt="4" custScaleX="117894" custLinFactNeighborX="9796" custLinFactNeighborY="47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002060">
              <a:alpha val="90000"/>
            </a:srgbClr>
          </a:solidFill>
        </a:ln>
      </dgm:spPr>
    </dgm:pt>
    <dgm:pt modelId="{81BD085A-FD3F-4800-8BE5-6EBF6E29DA48}" type="pres">
      <dgm:prSet presAssocID="{1BDB71DB-BAF3-4C43-A7C3-6A7DDBC21AE2}" presName="childTextHidden" presStyleLbl="bgAccFollowNode1" presStyleIdx="2" presStyleCnt="4"/>
      <dgm:spPr/>
    </dgm:pt>
    <dgm:pt modelId="{E70A3B6D-4B06-4BA6-91A7-EE421A313A5F}" type="pres">
      <dgm:prSet presAssocID="{1BDB71DB-BAF3-4C43-A7C3-6A7DDBC21AE2}" presName="parentText" presStyleLbl="node1" presStyleIdx="2" presStyleCnt="4" custLinFactNeighborX="1745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0B1FC5-AA9D-4DC3-A46C-1FE325F42BEB}" type="pres">
      <dgm:prSet presAssocID="{1BDB71DB-BAF3-4C43-A7C3-6A7DDBC21AE2}" presName="aSpace" presStyleCnt="0"/>
      <dgm:spPr/>
    </dgm:pt>
    <dgm:pt modelId="{4AE66957-D09B-47B2-8ED8-87EA58DEE6F0}" type="pres">
      <dgm:prSet presAssocID="{62E45B23-5161-4F92-9FDB-3E2FBC290B07}" presName="compNode" presStyleCnt="0"/>
      <dgm:spPr/>
    </dgm:pt>
    <dgm:pt modelId="{F09577CE-B449-4438-831F-6C95B68FA178}" type="pres">
      <dgm:prSet presAssocID="{62E45B23-5161-4F92-9FDB-3E2FBC290B07}" presName="noGeometry" presStyleCnt="0"/>
      <dgm:spPr/>
    </dgm:pt>
    <dgm:pt modelId="{B21043C6-8C9F-492E-8542-BF11F3B8565A}" type="pres">
      <dgm:prSet presAssocID="{62E45B23-5161-4F92-9FDB-3E2FBC290B07}" presName="childTextVisible" presStyleLbl="bgAccFollowNode1" presStyleIdx="3" presStyleCnt="4" custScaleX="1141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4F3757-D860-4BBB-BDCB-6FDCBFCCEA43}" type="pres">
      <dgm:prSet presAssocID="{62E45B23-5161-4F92-9FDB-3E2FBC290B07}" presName="childTextHidden" presStyleLbl="bgAccFollowNode1" presStyleIdx="3" presStyleCnt="4"/>
      <dgm:spPr/>
      <dgm:t>
        <a:bodyPr/>
        <a:lstStyle/>
        <a:p>
          <a:endParaRPr lang="en-US"/>
        </a:p>
      </dgm:t>
    </dgm:pt>
    <dgm:pt modelId="{2767B846-D77B-43C2-A9D2-384E96EF4338}" type="pres">
      <dgm:prSet presAssocID="{62E45B23-5161-4F92-9FDB-3E2FBC290B07}" presName="parentText" presStyleLbl="node1" presStyleIdx="3" presStyleCnt="4" custScaleX="115126" custScaleY="112431" custLinFactNeighborX="2597" custLinFactNeighborY="115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E8A50C-CB3D-49BF-BE07-AE84B085FBAD}" srcId="{B340269E-3FA2-490A-8E1D-989D322C9E31}" destId="{ECAB806F-E355-43DC-8A75-6B9B98A64139}" srcOrd="0" destOrd="0" parTransId="{B00FD575-1947-49FA-BFA2-D1708F41B17D}" sibTransId="{1DFA2F6E-DE14-4CBE-9205-F1FE30460BB5}"/>
    <dgm:cxn modelId="{8ADCD283-A360-467B-8FCD-2E359834A5D0}" type="presOf" srcId="{5AE626AA-9AAC-4F97-B7E0-073AF41369B6}" destId="{8A200B64-6A3E-40C1-B9AE-7DCAE4FBFB18}" srcOrd="0" destOrd="0" presId="urn:microsoft.com/office/officeart/2005/8/layout/hProcess6"/>
    <dgm:cxn modelId="{52C5870D-6306-4DDD-886F-29393EF6854D}" type="presOf" srcId="{CCEA3D6C-5CEE-4CF6-B402-1882AC8850CE}" destId="{4C40DC0A-02FD-4D03-AC22-3A0C23ABB604}" srcOrd="0" destOrd="0" presId="urn:microsoft.com/office/officeart/2005/8/layout/hProcess6"/>
    <dgm:cxn modelId="{24791CFC-77E5-41B9-AA2A-4DBDD858535E}" type="presOf" srcId="{B340269E-3FA2-490A-8E1D-989D322C9E31}" destId="{A237A4E2-994D-4A47-90CE-071EF95C7944}" srcOrd="0" destOrd="0" presId="urn:microsoft.com/office/officeart/2005/8/layout/hProcess6"/>
    <dgm:cxn modelId="{AC5C0C5D-556C-42E5-B059-FC35EA5694DF}" type="presOf" srcId="{1BDB71DB-BAF3-4C43-A7C3-6A7DDBC21AE2}" destId="{E70A3B6D-4B06-4BA6-91A7-EE421A313A5F}" srcOrd="0" destOrd="0" presId="urn:microsoft.com/office/officeart/2005/8/layout/hProcess6"/>
    <dgm:cxn modelId="{8383C291-42E2-4363-B03C-881E1C34190B}" type="presOf" srcId="{8F4D850B-B271-475A-BF43-64A7C7D59EBD}" destId="{FA4F3757-D860-4BBB-BDCB-6FDCBFCCEA43}" srcOrd="1" destOrd="0" presId="urn:microsoft.com/office/officeart/2005/8/layout/hProcess6"/>
    <dgm:cxn modelId="{38B4A5EE-9080-4096-9B77-ACB708ADE080}" srcId="{03F4E3BE-9941-4AEB-91C4-1534A3734428}" destId="{1B3862CF-E9F2-4A75-8DE7-61BC264816FC}" srcOrd="1" destOrd="0" parTransId="{9DBD4779-784F-4DB2-8F36-A59404FABD33}" sibTransId="{107A4381-1D02-409F-BB55-06EA9375ABD0}"/>
    <dgm:cxn modelId="{3F0F1B22-16E3-4D22-9D8D-442F96ECBE30}" srcId="{CCEA3D6C-5CEE-4CF6-B402-1882AC8850CE}" destId="{1BDB71DB-BAF3-4C43-A7C3-6A7DDBC21AE2}" srcOrd="2" destOrd="0" parTransId="{0DC057CD-0DDD-408E-86BE-CAF9BA4536C9}" sibTransId="{6B404FD0-1BCE-413A-8EE0-871F14A20326}"/>
    <dgm:cxn modelId="{90CE567C-945D-4F3F-ACBB-57E7A4502133}" type="presOf" srcId="{8F4D850B-B271-475A-BF43-64A7C7D59EBD}" destId="{B21043C6-8C9F-492E-8542-BF11F3B8565A}" srcOrd="0" destOrd="0" presId="urn:microsoft.com/office/officeart/2005/8/layout/hProcess6"/>
    <dgm:cxn modelId="{2E126ADC-6B75-424E-BD50-738CBFE7CAB6}" srcId="{CCEA3D6C-5CEE-4CF6-B402-1882AC8850CE}" destId="{62E45B23-5161-4F92-9FDB-3E2FBC290B07}" srcOrd="3" destOrd="0" parTransId="{E0034A59-203E-407E-B406-8AFC23736046}" sibTransId="{A8D2EEF9-2E67-491C-A2D4-051BA0E33E8B}"/>
    <dgm:cxn modelId="{47757F18-5A75-4318-B835-86644245CD81}" type="presOf" srcId="{03F4E3BE-9941-4AEB-91C4-1534A3734428}" destId="{233E5C6C-407B-4556-BAB8-B7B56F9223D2}" srcOrd="0" destOrd="0" presId="urn:microsoft.com/office/officeart/2005/8/layout/hProcess6"/>
    <dgm:cxn modelId="{7468053F-7767-4E8B-B83C-6B835C0AF226}" srcId="{62E45B23-5161-4F92-9FDB-3E2FBC290B07}" destId="{8F4D850B-B271-475A-BF43-64A7C7D59EBD}" srcOrd="0" destOrd="0" parTransId="{503E8391-C48F-41D4-A017-35DDD8705585}" sibTransId="{99DCFDFE-036B-4D10-A263-2D4DDE398EA3}"/>
    <dgm:cxn modelId="{D0381D8A-648F-4179-B8E7-C61284302902}" type="presOf" srcId="{ECAB806F-E355-43DC-8A75-6B9B98A64139}" destId="{68FB7644-D052-47C2-B2F2-5BFC1AE7AA8D}" srcOrd="1" destOrd="0" presId="urn:microsoft.com/office/officeart/2005/8/layout/hProcess6"/>
    <dgm:cxn modelId="{4BC82239-1F02-4B7F-B404-C6AB003D3C50}" type="presOf" srcId="{62E45B23-5161-4F92-9FDB-3E2FBC290B07}" destId="{2767B846-D77B-43C2-A9D2-384E96EF4338}" srcOrd="0" destOrd="0" presId="urn:microsoft.com/office/officeart/2005/8/layout/hProcess6"/>
    <dgm:cxn modelId="{815B70B3-A9BA-4608-9CFD-6B2739029FAB}" srcId="{CCEA3D6C-5CEE-4CF6-B402-1882AC8850CE}" destId="{03F4E3BE-9941-4AEB-91C4-1534A3734428}" srcOrd="0" destOrd="0" parTransId="{88748BB2-1448-4024-AD9E-7A70ACC52486}" sibTransId="{09356524-144E-43EB-9409-3457174ECB03}"/>
    <dgm:cxn modelId="{A96C0B10-B084-4435-870C-AF51F3A53029}" type="presOf" srcId="{ECAB806F-E355-43DC-8A75-6B9B98A64139}" destId="{DA7365F7-C84D-487D-8732-9689DF595B82}" srcOrd="0" destOrd="0" presId="urn:microsoft.com/office/officeart/2005/8/layout/hProcess6"/>
    <dgm:cxn modelId="{D57558E8-A60F-4816-A951-B1294F3FDB3F}" type="presOf" srcId="{1B3862CF-E9F2-4A75-8DE7-61BC264816FC}" destId="{3F122660-6C1B-41A2-9233-4A89D9D84841}" srcOrd="1" destOrd="1" presId="urn:microsoft.com/office/officeart/2005/8/layout/hProcess6"/>
    <dgm:cxn modelId="{FC61130F-ADDC-4FB5-9ABC-47C22C0939B6}" type="presOf" srcId="{1B3862CF-E9F2-4A75-8DE7-61BC264816FC}" destId="{8A200B64-6A3E-40C1-B9AE-7DCAE4FBFB18}" srcOrd="0" destOrd="1" presId="urn:microsoft.com/office/officeart/2005/8/layout/hProcess6"/>
    <dgm:cxn modelId="{6FBED4C1-EAB0-4B28-A89E-F7713EAEA8E7}" type="presOf" srcId="{5AE626AA-9AAC-4F97-B7E0-073AF41369B6}" destId="{3F122660-6C1B-41A2-9233-4A89D9D84841}" srcOrd="1" destOrd="0" presId="urn:microsoft.com/office/officeart/2005/8/layout/hProcess6"/>
    <dgm:cxn modelId="{087F65AF-1865-4FEB-93F1-A4B3851BBFC5}" srcId="{CCEA3D6C-5CEE-4CF6-B402-1882AC8850CE}" destId="{B340269E-3FA2-490A-8E1D-989D322C9E31}" srcOrd="1" destOrd="0" parTransId="{B03DDDE2-5B77-4D36-A276-40967F85F2B9}" sibTransId="{56A1BBC4-2008-4DD3-A70B-14D0290815A6}"/>
    <dgm:cxn modelId="{5CF2F681-89D6-4E4F-AB2A-C6F2BAEC6899}" srcId="{03F4E3BE-9941-4AEB-91C4-1534A3734428}" destId="{5AE626AA-9AAC-4F97-B7E0-073AF41369B6}" srcOrd="0" destOrd="0" parTransId="{873D0A50-607C-465E-AFAE-3B40A60AD1AC}" sibTransId="{B093754C-B846-43BA-AE34-ABE33A4F0A3A}"/>
    <dgm:cxn modelId="{DE4F5CCF-4E01-41CA-BE65-704FB26C7137}" type="presParOf" srcId="{4C40DC0A-02FD-4D03-AC22-3A0C23ABB604}" destId="{B51080BF-D36E-477F-AE3B-B1A7CA0FA3D3}" srcOrd="0" destOrd="0" presId="urn:microsoft.com/office/officeart/2005/8/layout/hProcess6"/>
    <dgm:cxn modelId="{E82DE667-5625-47ED-8E19-977E64B23888}" type="presParOf" srcId="{B51080BF-D36E-477F-AE3B-B1A7CA0FA3D3}" destId="{FF245042-30FA-4591-8D1B-560F8317EEE1}" srcOrd="0" destOrd="0" presId="urn:microsoft.com/office/officeart/2005/8/layout/hProcess6"/>
    <dgm:cxn modelId="{1346886F-866B-442D-B318-BAB7943188C5}" type="presParOf" srcId="{B51080BF-D36E-477F-AE3B-B1A7CA0FA3D3}" destId="{8A200B64-6A3E-40C1-B9AE-7DCAE4FBFB18}" srcOrd="1" destOrd="0" presId="urn:microsoft.com/office/officeart/2005/8/layout/hProcess6"/>
    <dgm:cxn modelId="{BEFA1FF5-1525-4F4A-936E-45A6C20CC9D4}" type="presParOf" srcId="{B51080BF-D36E-477F-AE3B-B1A7CA0FA3D3}" destId="{3F122660-6C1B-41A2-9233-4A89D9D84841}" srcOrd="2" destOrd="0" presId="urn:microsoft.com/office/officeart/2005/8/layout/hProcess6"/>
    <dgm:cxn modelId="{7408848E-DE88-49E7-B924-0C8679C494DC}" type="presParOf" srcId="{B51080BF-D36E-477F-AE3B-B1A7CA0FA3D3}" destId="{233E5C6C-407B-4556-BAB8-B7B56F9223D2}" srcOrd="3" destOrd="0" presId="urn:microsoft.com/office/officeart/2005/8/layout/hProcess6"/>
    <dgm:cxn modelId="{AAB78FDC-70FF-48EA-9D0A-6E833626A554}" type="presParOf" srcId="{4C40DC0A-02FD-4D03-AC22-3A0C23ABB604}" destId="{C3330985-FD1D-4381-A054-BDB0DBED005B}" srcOrd="1" destOrd="0" presId="urn:microsoft.com/office/officeart/2005/8/layout/hProcess6"/>
    <dgm:cxn modelId="{A6689330-CE6D-4903-92FE-7AF21F77EDE2}" type="presParOf" srcId="{4C40DC0A-02FD-4D03-AC22-3A0C23ABB604}" destId="{28AD0D87-7098-45F2-838D-D3B6ABA2C62D}" srcOrd="2" destOrd="0" presId="urn:microsoft.com/office/officeart/2005/8/layout/hProcess6"/>
    <dgm:cxn modelId="{A53F4656-DF90-42B8-BB27-73A1F55322FA}" type="presParOf" srcId="{28AD0D87-7098-45F2-838D-D3B6ABA2C62D}" destId="{D695012E-D2C6-4C7A-BEEA-B1895B59B2D2}" srcOrd="0" destOrd="0" presId="urn:microsoft.com/office/officeart/2005/8/layout/hProcess6"/>
    <dgm:cxn modelId="{E5B433EE-305F-4157-BC67-787E7EE97286}" type="presParOf" srcId="{28AD0D87-7098-45F2-838D-D3B6ABA2C62D}" destId="{DA7365F7-C84D-487D-8732-9689DF595B82}" srcOrd="1" destOrd="0" presId="urn:microsoft.com/office/officeart/2005/8/layout/hProcess6"/>
    <dgm:cxn modelId="{FDCC5855-ACB1-40C6-99C6-394EE6669D22}" type="presParOf" srcId="{28AD0D87-7098-45F2-838D-D3B6ABA2C62D}" destId="{68FB7644-D052-47C2-B2F2-5BFC1AE7AA8D}" srcOrd="2" destOrd="0" presId="urn:microsoft.com/office/officeart/2005/8/layout/hProcess6"/>
    <dgm:cxn modelId="{FB68B5B8-6567-441A-9EEC-297452661901}" type="presParOf" srcId="{28AD0D87-7098-45F2-838D-D3B6ABA2C62D}" destId="{A237A4E2-994D-4A47-90CE-071EF95C7944}" srcOrd="3" destOrd="0" presId="urn:microsoft.com/office/officeart/2005/8/layout/hProcess6"/>
    <dgm:cxn modelId="{8477AB4B-44B3-4773-AD7F-3E67B7C45AC3}" type="presParOf" srcId="{4C40DC0A-02FD-4D03-AC22-3A0C23ABB604}" destId="{CF273E76-FEED-4271-A519-6703B959F169}" srcOrd="3" destOrd="0" presId="urn:microsoft.com/office/officeart/2005/8/layout/hProcess6"/>
    <dgm:cxn modelId="{99FD75DF-43AA-4567-B834-BAE3ECC1EDBD}" type="presParOf" srcId="{4C40DC0A-02FD-4D03-AC22-3A0C23ABB604}" destId="{0D78857B-458C-4694-ADDE-90697EB40250}" srcOrd="4" destOrd="0" presId="urn:microsoft.com/office/officeart/2005/8/layout/hProcess6"/>
    <dgm:cxn modelId="{2DA90195-EA94-4BB8-A21F-F533F1895F1F}" type="presParOf" srcId="{0D78857B-458C-4694-ADDE-90697EB40250}" destId="{CEFE1618-CD6F-4970-82B8-A5731EC6F4BC}" srcOrd="0" destOrd="0" presId="urn:microsoft.com/office/officeart/2005/8/layout/hProcess6"/>
    <dgm:cxn modelId="{8DB56FBF-2401-4A44-8AE1-39887F46B05B}" type="presParOf" srcId="{0D78857B-458C-4694-ADDE-90697EB40250}" destId="{A4B4AE0C-B50A-4119-A244-A448513D1768}" srcOrd="1" destOrd="0" presId="urn:microsoft.com/office/officeart/2005/8/layout/hProcess6"/>
    <dgm:cxn modelId="{7C871418-0D80-40D7-844E-96FADE81434D}" type="presParOf" srcId="{0D78857B-458C-4694-ADDE-90697EB40250}" destId="{81BD085A-FD3F-4800-8BE5-6EBF6E29DA48}" srcOrd="2" destOrd="0" presId="urn:microsoft.com/office/officeart/2005/8/layout/hProcess6"/>
    <dgm:cxn modelId="{070EBC5F-6680-437D-A77F-B32D024F4206}" type="presParOf" srcId="{0D78857B-458C-4694-ADDE-90697EB40250}" destId="{E70A3B6D-4B06-4BA6-91A7-EE421A313A5F}" srcOrd="3" destOrd="0" presId="urn:microsoft.com/office/officeart/2005/8/layout/hProcess6"/>
    <dgm:cxn modelId="{36A3C96C-99DE-4667-BE4C-0F6C42985A7A}" type="presParOf" srcId="{4C40DC0A-02FD-4D03-AC22-3A0C23ABB604}" destId="{900B1FC5-AA9D-4DC3-A46C-1FE325F42BEB}" srcOrd="5" destOrd="0" presId="urn:microsoft.com/office/officeart/2005/8/layout/hProcess6"/>
    <dgm:cxn modelId="{1124ECCB-A182-48FB-894F-6C3893FB8697}" type="presParOf" srcId="{4C40DC0A-02FD-4D03-AC22-3A0C23ABB604}" destId="{4AE66957-D09B-47B2-8ED8-87EA58DEE6F0}" srcOrd="6" destOrd="0" presId="urn:microsoft.com/office/officeart/2005/8/layout/hProcess6"/>
    <dgm:cxn modelId="{C1041296-F26F-4717-A9CA-C0657CF1DB72}" type="presParOf" srcId="{4AE66957-D09B-47B2-8ED8-87EA58DEE6F0}" destId="{F09577CE-B449-4438-831F-6C95B68FA178}" srcOrd="0" destOrd="0" presId="urn:microsoft.com/office/officeart/2005/8/layout/hProcess6"/>
    <dgm:cxn modelId="{C77D77BF-3B92-4853-BA7D-507CDDF92A6C}" type="presParOf" srcId="{4AE66957-D09B-47B2-8ED8-87EA58DEE6F0}" destId="{B21043C6-8C9F-492E-8542-BF11F3B8565A}" srcOrd="1" destOrd="0" presId="urn:microsoft.com/office/officeart/2005/8/layout/hProcess6"/>
    <dgm:cxn modelId="{AE5EB916-8405-4380-995D-EF3DBA4164DD}" type="presParOf" srcId="{4AE66957-D09B-47B2-8ED8-87EA58DEE6F0}" destId="{FA4F3757-D860-4BBB-BDCB-6FDCBFCCEA43}" srcOrd="2" destOrd="0" presId="urn:microsoft.com/office/officeart/2005/8/layout/hProcess6"/>
    <dgm:cxn modelId="{C998BC94-0AF9-41D4-AE41-C2BC4A417C54}" type="presParOf" srcId="{4AE66957-D09B-47B2-8ED8-87EA58DEE6F0}" destId="{2767B846-D77B-43C2-A9D2-384E96EF4338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6FEA0D8-EADC-45EE-83E9-0F2CFC578BF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D7FC576-CB19-419F-A753-F95C3D19B31E}">
      <dgm:prSet phldrT="[Text]"/>
      <dgm:spPr>
        <a:solidFill>
          <a:srgbClr val="00B0F0"/>
        </a:solidFill>
      </dgm:spPr>
      <dgm:t>
        <a:bodyPr/>
        <a:lstStyle/>
        <a:p>
          <a:r>
            <a:rPr lang="pt-BR" dirty="0" smtClean="0"/>
            <a:t>Projeto</a:t>
          </a:r>
          <a:endParaRPr lang="pt-BR" dirty="0"/>
        </a:p>
      </dgm:t>
    </dgm:pt>
    <dgm:pt modelId="{EAD44924-2EA5-472D-8E0D-85804EF1D574}" type="parTrans" cxnId="{D7948B76-72E8-4046-8897-EA57B312CFC9}">
      <dgm:prSet/>
      <dgm:spPr/>
      <dgm:t>
        <a:bodyPr/>
        <a:lstStyle/>
        <a:p>
          <a:endParaRPr lang="pt-BR"/>
        </a:p>
      </dgm:t>
    </dgm:pt>
    <dgm:pt modelId="{A4D51C5E-2AF8-4FD8-96BB-A37D3EEA1C2D}" type="sibTrans" cxnId="{D7948B76-72E8-4046-8897-EA57B312CFC9}">
      <dgm:prSet/>
      <dgm:spPr/>
      <dgm:t>
        <a:bodyPr/>
        <a:lstStyle/>
        <a:p>
          <a:endParaRPr lang="pt-BR"/>
        </a:p>
      </dgm:t>
    </dgm:pt>
    <dgm:pt modelId="{35ECC4E9-2993-4BBC-9707-B6C83F62EC66}">
      <dgm:prSet phldrT="[Text]" custT="1"/>
      <dgm:spPr>
        <a:solidFill>
          <a:srgbClr val="FFC000"/>
        </a:solidFill>
      </dgm:spPr>
      <dgm:t>
        <a:bodyPr/>
        <a:lstStyle/>
        <a:p>
          <a:r>
            <a:rPr lang="pt-BR" sz="1100" dirty="0" smtClean="0"/>
            <a:t>Especificação de Fornecedores</a:t>
          </a:r>
          <a:endParaRPr lang="pt-BR" sz="1100" dirty="0"/>
        </a:p>
      </dgm:t>
    </dgm:pt>
    <dgm:pt modelId="{E4C05E1A-5D4F-42B5-A7A6-98039AF97163}" type="parTrans" cxnId="{E3F44869-7567-4663-AF8E-14DE3F0A0B17}">
      <dgm:prSet/>
      <dgm:spPr/>
      <dgm:t>
        <a:bodyPr/>
        <a:lstStyle/>
        <a:p>
          <a:endParaRPr lang="pt-BR"/>
        </a:p>
      </dgm:t>
    </dgm:pt>
    <dgm:pt modelId="{6AECD8DE-3314-4E26-AA79-701784E131D3}" type="sibTrans" cxnId="{E3F44869-7567-4663-AF8E-14DE3F0A0B17}">
      <dgm:prSet/>
      <dgm:spPr/>
      <dgm:t>
        <a:bodyPr/>
        <a:lstStyle/>
        <a:p>
          <a:endParaRPr lang="pt-BR"/>
        </a:p>
      </dgm:t>
    </dgm:pt>
    <dgm:pt modelId="{60F04947-FAF6-40FC-BA4D-5CF92848130B}">
      <dgm:prSet phldrT="[Text]" custT="1"/>
      <dgm:spPr/>
      <dgm:t>
        <a:bodyPr/>
        <a:lstStyle/>
        <a:p>
          <a:r>
            <a:rPr lang="pt-BR" sz="900" dirty="0" smtClean="0"/>
            <a:t>Construção &amp; Comissionamento</a:t>
          </a:r>
          <a:endParaRPr lang="pt-BR" sz="900" dirty="0"/>
        </a:p>
      </dgm:t>
    </dgm:pt>
    <dgm:pt modelId="{A4B36061-227E-4C28-84C3-20F8F265D4F7}" type="parTrans" cxnId="{C5DAF170-673C-4618-BFDB-80324B66BCF5}">
      <dgm:prSet/>
      <dgm:spPr/>
      <dgm:t>
        <a:bodyPr/>
        <a:lstStyle/>
        <a:p>
          <a:endParaRPr lang="pt-BR"/>
        </a:p>
      </dgm:t>
    </dgm:pt>
    <dgm:pt modelId="{85321443-046B-4F07-BC52-E4C6F4FC2721}" type="sibTrans" cxnId="{C5DAF170-673C-4618-BFDB-80324B66BCF5}">
      <dgm:prSet/>
      <dgm:spPr/>
      <dgm:t>
        <a:bodyPr/>
        <a:lstStyle/>
        <a:p>
          <a:endParaRPr lang="pt-BR"/>
        </a:p>
      </dgm:t>
    </dgm:pt>
    <dgm:pt modelId="{A7F27A39-C452-4FE2-9B0A-0F10BBB28628}">
      <dgm:prSet phldrT="[Text]"/>
      <dgm:spPr>
        <a:solidFill>
          <a:srgbClr val="FF0000"/>
        </a:solidFill>
      </dgm:spPr>
      <dgm:t>
        <a:bodyPr/>
        <a:lstStyle/>
        <a:p>
          <a:r>
            <a:rPr lang="pt-BR" dirty="0" smtClean="0"/>
            <a:t>Biodigestor</a:t>
          </a:r>
          <a:endParaRPr lang="pt-BR" dirty="0"/>
        </a:p>
      </dgm:t>
    </dgm:pt>
    <dgm:pt modelId="{34E4EB82-B072-41FB-97C5-30FA88B79930}" type="parTrans" cxnId="{8879500E-2CB5-46D0-81A6-67A69EFA29C1}">
      <dgm:prSet/>
      <dgm:spPr/>
      <dgm:t>
        <a:bodyPr/>
        <a:lstStyle/>
        <a:p>
          <a:endParaRPr lang="pt-BR"/>
        </a:p>
      </dgm:t>
    </dgm:pt>
    <dgm:pt modelId="{F583AA53-C417-4D41-9E97-BEBA3F8DA34B}" type="sibTrans" cxnId="{8879500E-2CB5-46D0-81A6-67A69EFA29C1}">
      <dgm:prSet/>
      <dgm:spPr/>
      <dgm:t>
        <a:bodyPr/>
        <a:lstStyle/>
        <a:p>
          <a:endParaRPr lang="pt-BR"/>
        </a:p>
      </dgm:t>
    </dgm:pt>
    <dgm:pt modelId="{C91A2675-DB99-4E49-AA8E-9386866C486A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dirty="0" smtClean="0"/>
            <a:t>Energia Elétrica ou Térmica</a:t>
          </a:r>
          <a:endParaRPr lang="pt-BR" dirty="0"/>
        </a:p>
      </dgm:t>
    </dgm:pt>
    <dgm:pt modelId="{54FA9598-3C1B-4450-B858-9C703A756046}" type="parTrans" cxnId="{97F5F939-EF70-4208-9BDD-3FB21B86C102}">
      <dgm:prSet/>
      <dgm:spPr/>
      <dgm:t>
        <a:bodyPr/>
        <a:lstStyle/>
        <a:p>
          <a:endParaRPr lang="pt-BR"/>
        </a:p>
      </dgm:t>
    </dgm:pt>
    <dgm:pt modelId="{142E2507-7C63-47BA-81E3-7D9DAEBDB7D5}" type="sibTrans" cxnId="{97F5F939-EF70-4208-9BDD-3FB21B86C102}">
      <dgm:prSet/>
      <dgm:spPr/>
      <dgm:t>
        <a:bodyPr/>
        <a:lstStyle/>
        <a:p>
          <a:endParaRPr lang="pt-BR"/>
        </a:p>
      </dgm:t>
    </dgm:pt>
    <dgm:pt modelId="{55EFA6BC-25C0-41EF-851A-E8AAE4A01212}" type="pres">
      <dgm:prSet presAssocID="{A6FEA0D8-EADC-45EE-83E9-0F2CFC578BF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8CC2BFC-47F4-44DA-9020-2614A07A840B}" type="pres">
      <dgm:prSet presAssocID="{6D7FC576-CB19-419F-A753-F95C3D19B31E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DFC5AF-2716-458F-AB54-B0397A636CA3}" type="pres">
      <dgm:prSet presAssocID="{A4D51C5E-2AF8-4FD8-96BB-A37D3EEA1C2D}" presName="parTxOnlySpace" presStyleCnt="0"/>
      <dgm:spPr/>
    </dgm:pt>
    <dgm:pt modelId="{215C1947-1F01-433B-AFA7-8D61E5F149EA}" type="pres">
      <dgm:prSet presAssocID="{35ECC4E9-2993-4BBC-9707-B6C83F62EC66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7560A7B-2324-4C1E-97E4-ACC8543388A9}" type="pres">
      <dgm:prSet presAssocID="{6AECD8DE-3314-4E26-AA79-701784E131D3}" presName="parTxOnlySpace" presStyleCnt="0"/>
      <dgm:spPr/>
    </dgm:pt>
    <dgm:pt modelId="{D9878430-410B-4057-BDBF-4914141B70FE}" type="pres">
      <dgm:prSet presAssocID="{60F04947-FAF6-40FC-BA4D-5CF92848130B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8A630F0-B5FF-46ED-A1FD-44CCDCD63E48}" type="pres">
      <dgm:prSet presAssocID="{85321443-046B-4F07-BC52-E4C6F4FC2721}" presName="parTxOnlySpace" presStyleCnt="0"/>
      <dgm:spPr/>
    </dgm:pt>
    <dgm:pt modelId="{E72ABEAF-424B-469E-9BF7-863B4273D443}" type="pres">
      <dgm:prSet presAssocID="{A7F27A39-C452-4FE2-9B0A-0F10BBB28628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D2CF2CF-058F-420B-ACCD-C509B83A1167}" type="pres">
      <dgm:prSet presAssocID="{F583AA53-C417-4D41-9E97-BEBA3F8DA34B}" presName="parTxOnlySpace" presStyleCnt="0"/>
      <dgm:spPr/>
    </dgm:pt>
    <dgm:pt modelId="{937DB3FF-0F3B-4E4A-834E-0AB08C2BEF10}" type="pres">
      <dgm:prSet presAssocID="{C91A2675-DB99-4E49-AA8E-9386866C486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5DAF170-673C-4618-BFDB-80324B66BCF5}" srcId="{A6FEA0D8-EADC-45EE-83E9-0F2CFC578BFB}" destId="{60F04947-FAF6-40FC-BA4D-5CF92848130B}" srcOrd="2" destOrd="0" parTransId="{A4B36061-227E-4C28-84C3-20F8F265D4F7}" sibTransId="{85321443-046B-4F07-BC52-E4C6F4FC2721}"/>
    <dgm:cxn modelId="{E3F44869-7567-4663-AF8E-14DE3F0A0B17}" srcId="{A6FEA0D8-EADC-45EE-83E9-0F2CFC578BFB}" destId="{35ECC4E9-2993-4BBC-9707-B6C83F62EC66}" srcOrd="1" destOrd="0" parTransId="{E4C05E1A-5D4F-42B5-A7A6-98039AF97163}" sibTransId="{6AECD8DE-3314-4E26-AA79-701784E131D3}"/>
    <dgm:cxn modelId="{610513EF-4375-488F-8AF7-B125599B5634}" type="presOf" srcId="{35ECC4E9-2993-4BBC-9707-B6C83F62EC66}" destId="{215C1947-1F01-433B-AFA7-8D61E5F149EA}" srcOrd="0" destOrd="0" presId="urn:microsoft.com/office/officeart/2005/8/layout/chevron1"/>
    <dgm:cxn modelId="{F687E895-B0BD-4AC1-92D3-C941A484AF4B}" type="presOf" srcId="{6D7FC576-CB19-419F-A753-F95C3D19B31E}" destId="{28CC2BFC-47F4-44DA-9020-2614A07A840B}" srcOrd="0" destOrd="0" presId="urn:microsoft.com/office/officeart/2005/8/layout/chevron1"/>
    <dgm:cxn modelId="{9728F572-DCF2-4DFE-BAC9-DF6C8B4ACCE9}" type="presOf" srcId="{C91A2675-DB99-4E49-AA8E-9386866C486A}" destId="{937DB3FF-0F3B-4E4A-834E-0AB08C2BEF10}" srcOrd="0" destOrd="0" presId="urn:microsoft.com/office/officeart/2005/8/layout/chevron1"/>
    <dgm:cxn modelId="{97F5F939-EF70-4208-9BDD-3FB21B86C102}" srcId="{A6FEA0D8-EADC-45EE-83E9-0F2CFC578BFB}" destId="{C91A2675-DB99-4E49-AA8E-9386866C486A}" srcOrd="4" destOrd="0" parTransId="{54FA9598-3C1B-4450-B858-9C703A756046}" sibTransId="{142E2507-7C63-47BA-81E3-7D9DAEBDB7D5}"/>
    <dgm:cxn modelId="{B7F144CF-65D4-4B58-A25D-9E026B09DA85}" type="presOf" srcId="{60F04947-FAF6-40FC-BA4D-5CF92848130B}" destId="{D9878430-410B-4057-BDBF-4914141B70FE}" srcOrd="0" destOrd="0" presId="urn:microsoft.com/office/officeart/2005/8/layout/chevron1"/>
    <dgm:cxn modelId="{8002569B-5932-407F-AA3B-3D86CE1AF699}" type="presOf" srcId="{A6FEA0D8-EADC-45EE-83E9-0F2CFC578BFB}" destId="{55EFA6BC-25C0-41EF-851A-E8AAE4A01212}" srcOrd="0" destOrd="0" presId="urn:microsoft.com/office/officeart/2005/8/layout/chevron1"/>
    <dgm:cxn modelId="{8879500E-2CB5-46D0-81A6-67A69EFA29C1}" srcId="{A6FEA0D8-EADC-45EE-83E9-0F2CFC578BFB}" destId="{A7F27A39-C452-4FE2-9B0A-0F10BBB28628}" srcOrd="3" destOrd="0" parTransId="{34E4EB82-B072-41FB-97C5-30FA88B79930}" sibTransId="{F583AA53-C417-4D41-9E97-BEBA3F8DA34B}"/>
    <dgm:cxn modelId="{042E04EB-AB2F-4317-806D-37440E790FFF}" type="presOf" srcId="{A7F27A39-C452-4FE2-9B0A-0F10BBB28628}" destId="{E72ABEAF-424B-469E-9BF7-863B4273D443}" srcOrd="0" destOrd="0" presId="urn:microsoft.com/office/officeart/2005/8/layout/chevron1"/>
    <dgm:cxn modelId="{D7948B76-72E8-4046-8897-EA57B312CFC9}" srcId="{A6FEA0D8-EADC-45EE-83E9-0F2CFC578BFB}" destId="{6D7FC576-CB19-419F-A753-F95C3D19B31E}" srcOrd="0" destOrd="0" parTransId="{EAD44924-2EA5-472D-8E0D-85804EF1D574}" sibTransId="{A4D51C5E-2AF8-4FD8-96BB-A37D3EEA1C2D}"/>
    <dgm:cxn modelId="{F41CA445-0EB1-409A-914D-E4B62B707874}" type="presParOf" srcId="{55EFA6BC-25C0-41EF-851A-E8AAE4A01212}" destId="{28CC2BFC-47F4-44DA-9020-2614A07A840B}" srcOrd="0" destOrd="0" presId="urn:microsoft.com/office/officeart/2005/8/layout/chevron1"/>
    <dgm:cxn modelId="{13491730-91C8-4ABB-A981-AF0E6A5C06F2}" type="presParOf" srcId="{55EFA6BC-25C0-41EF-851A-E8AAE4A01212}" destId="{ABDFC5AF-2716-458F-AB54-B0397A636CA3}" srcOrd="1" destOrd="0" presId="urn:microsoft.com/office/officeart/2005/8/layout/chevron1"/>
    <dgm:cxn modelId="{809ACE7F-B10B-4477-884C-06D0167D385A}" type="presParOf" srcId="{55EFA6BC-25C0-41EF-851A-E8AAE4A01212}" destId="{215C1947-1F01-433B-AFA7-8D61E5F149EA}" srcOrd="2" destOrd="0" presId="urn:microsoft.com/office/officeart/2005/8/layout/chevron1"/>
    <dgm:cxn modelId="{EEFE872F-7717-4552-BA0E-3C4724DBFD5E}" type="presParOf" srcId="{55EFA6BC-25C0-41EF-851A-E8AAE4A01212}" destId="{97560A7B-2324-4C1E-97E4-ACC8543388A9}" srcOrd="3" destOrd="0" presId="urn:microsoft.com/office/officeart/2005/8/layout/chevron1"/>
    <dgm:cxn modelId="{597B81F2-21A7-41D1-A117-15A498223505}" type="presParOf" srcId="{55EFA6BC-25C0-41EF-851A-E8AAE4A01212}" destId="{D9878430-410B-4057-BDBF-4914141B70FE}" srcOrd="4" destOrd="0" presId="urn:microsoft.com/office/officeart/2005/8/layout/chevron1"/>
    <dgm:cxn modelId="{A7542E97-3D9B-4DB4-B7DD-EAAB2FF4B06D}" type="presParOf" srcId="{55EFA6BC-25C0-41EF-851A-E8AAE4A01212}" destId="{98A630F0-B5FF-46ED-A1FD-44CCDCD63E48}" srcOrd="5" destOrd="0" presId="urn:microsoft.com/office/officeart/2005/8/layout/chevron1"/>
    <dgm:cxn modelId="{7F2D284D-5160-498A-82CD-13AB598BF3AF}" type="presParOf" srcId="{55EFA6BC-25C0-41EF-851A-E8AAE4A01212}" destId="{E72ABEAF-424B-469E-9BF7-863B4273D443}" srcOrd="6" destOrd="0" presId="urn:microsoft.com/office/officeart/2005/8/layout/chevron1"/>
    <dgm:cxn modelId="{79724F23-893A-4FF9-A510-AF17A3DCEEAB}" type="presParOf" srcId="{55EFA6BC-25C0-41EF-851A-E8AAE4A01212}" destId="{8D2CF2CF-058F-420B-ACCD-C509B83A1167}" srcOrd="7" destOrd="0" presId="urn:microsoft.com/office/officeart/2005/8/layout/chevron1"/>
    <dgm:cxn modelId="{E25C795A-075B-4331-B441-D12A7004F218}" type="presParOf" srcId="{55EFA6BC-25C0-41EF-851A-E8AAE4A01212}" destId="{937DB3FF-0F3B-4E4A-834E-0AB08C2BEF10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00B64-6A3E-40C1-B9AE-7DCAE4FBFB18}">
      <dsp:nvSpPr>
        <dsp:cNvPr id="0" name=""/>
        <dsp:cNvSpPr/>
      </dsp:nvSpPr>
      <dsp:spPr>
        <a:xfrm>
          <a:off x="1191883" y="559199"/>
          <a:ext cx="2227986" cy="135436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400" kern="1200" dirty="0">
            <a:solidFill>
              <a:srgbClr val="002060"/>
            </a:solidFill>
          </a:endParaRPr>
        </a:p>
      </dsp:txBody>
      <dsp:txXfrm>
        <a:off x="1748879" y="762353"/>
        <a:ext cx="1196963" cy="948054"/>
      </dsp:txXfrm>
    </dsp:sp>
    <dsp:sp modelId="{233E5C6C-407B-4556-BAB8-B7B56F9223D2}">
      <dsp:nvSpPr>
        <dsp:cNvPr id="0" name=""/>
        <dsp:cNvSpPr/>
      </dsp:nvSpPr>
      <dsp:spPr>
        <a:xfrm>
          <a:off x="22666" y="702909"/>
          <a:ext cx="1088575" cy="1088575"/>
        </a:xfrm>
        <a:prstGeom prst="ellipse">
          <a:avLst/>
        </a:prstGeom>
        <a:solidFill>
          <a:schemeClr val="bg2">
            <a:lumMod val="75000"/>
          </a:schemeClr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cap="small" baseline="0" dirty="0">
              <a:solidFill>
                <a:srgbClr val="002060"/>
              </a:solidFill>
            </a:rPr>
            <a:t>Á</a:t>
          </a:r>
          <a:r>
            <a:rPr lang="pt-BR" sz="1600" kern="1200" dirty="0">
              <a:solidFill>
                <a:srgbClr val="002060"/>
              </a:solidFill>
            </a:rPr>
            <a:t>gua Servid</a:t>
          </a:r>
          <a:r>
            <a:rPr lang="pt-BR" sz="1400" kern="1200" dirty="0">
              <a:solidFill>
                <a:srgbClr val="002060"/>
              </a:solidFill>
            </a:rPr>
            <a:t>a</a:t>
          </a:r>
        </a:p>
      </dsp:txBody>
      <dsp:txXfrm>
        <a:off x="182084" y="862327"/>
        <a:ext cx="769739" cy="769739"/>
      </dsp:txXfrm>
    </dsp:sp>
    <dsp:sp modelId="{DA7365F7-C84D-487D-8732-9689DF595B82}">
      <dsp:nvSpPr>
        <dsp:cNvPr id="0" name=""/>
        <dsp:cNvSpPr/>
      </dsp:nvSpPr>
      <dsp:spPr>
        <a:xfrm>
          <a:off x="2474001" y="1756185"/>
          <a:ext cx="2170009" cy="1461678"/>
        </a:xfrm>
        <a:prstGeom prst="rightArrow">
          <a:avLst>
            <a:gd name="adj1" fmla="val 70000"/>
            <a:gd name="adj2" fmla="val 5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0" tIns="41275" rIns="8255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6500" kern="1200" dirty="0">
              <a:solidFill>
                <a:srgbClr val="002060"/>
              </a:solidFill>
            </a:rPr>
            <a:t>.</a:t>
          </a:r>
        </a:p>
      </dsp:txBody>
      <dsp:txXfrm>
        <a:off x="3016503" y="1975437"/>
        <a:ext cx="1115920" cy="1023174"/>
      </dsp:txXfrm>
    </dsp:sp>
    <dsp:sp modelId="{A237A4E2-994D-4A47-90CE-071EF95C7944}">
      <dsp:nvSpPr>
        <dsp:cNvPr id="0" name=""/>
        <dsp:cNvSpPr/>
      </dsp:nvSpPr>
      <dsp:spPr>
        <a:xfrm>
          <a:off x="1111241" y="1924459"/>
          <a:ext cx="1310024" cy="1135895"/>
        </a:xfrm>
        <a:prstGeom prst="ellipse">
          <a:avLst/>
        </a:prstGeom>
        <a:solidFill>
          <a:srgbClr val="00B050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err="1">
              <a:solidFill>
                <a:srgbClr val="002060"/>
              </a:solidFill>
            </a:rPr>
            <a:t>bio</a:t>
          </a:r>
          <a:r>
            <a:rPr lang="pt-BR" sz="1400" kern="1200" dirty="0">
              <a:solidFill>
                <a:srgbClr val="002060"/>
              </a:solidFill>
            </a:rPr>
            <a:t> tratamento</a:t>
          </a:r>
        </a:p>
      </dsp:txBody>
      <dsp:txXfrm>
        <a:off x="1303090" y="2090807"/>
        <a:ext cx="926326" cy="803199"/>
      </dsp:txXfrm>
    </dsp:sp>
    <dsp:sp modelId="{A4B4AE0C-B50A-4119-A244-A448513D1768}">
      <dsp:nvSpPr>
        <dsp:cNvPr id="0" name=""/>
        <dsp:cNvSpPr/>
      </dsp:nvSpPr>
      <dsp:spPr>
        <a:xfrm>
          <a:off x="3769917" y="3002308"/>
          <a:ext cx="2525494" cy="1456977"/>
        </a:xfrm>
        <a:prstGeom prst="rightArrow">
          <a:avLst>
            <a:gd name="adj1" fmla="val 70000"/>
            <a:gd name="adj2" fmla="val 5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A3B6D-4B06-4BA6-91A7-EE421A313A5F}">
      <dsp:nvSpPr>
        <dsp:cNvPr id="0" name=""/>
        <dsp:cNvSpPr/>
      </dsp:nvSpPr>
      <dsp:spPr>
        <a:xfrm>
          <a:off x="2476505" y="3134214"/>
          <a:ext cx="1241128" cy="1233344"/>
        </a:xfrm>
        <a:prstGeom prst="ellipse">
          <a:avLst/>
        </a:prstGeom>
        <a:solidFill>
          <a:srgbClr val="7030A0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600" kern="1200" dirty="0">
              <a:solidFill>
                <a:schemeClr val="bg1"/>
              </a:solidFill>
            </a:rPr>
            <a:t>UV</a:t>
          </a:r>
        </a:p>
      </dsp:txBody>
      <dsp:txXfrm>
        <a:off x="2658264" y="3314833"/>
        <a:ext cx="877610" cy="872106"/>
      </dsp:txXfrm>
    </dsp:sp>
    <dsp:sp modelId="{B21043C6-8C9F-492E-8542-BF11F3B8565A}">
      <dsp:nvSpPr>
        <dsp:cNvPr id="0" name=""/>
        <dsp:cNvSpPr/>
      </dsp:nvSpPr>
      <dsp:spPr>
        <a:xfrm>
          <a:off x="5217287" y="4262372"/>
          <a:ext cx="2235040" cy="1400075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lvl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>
              <a:solidFill>
                <a:srgbClr val="002060"/>
              </a:solidFill>
            </a:rPr>
            <a:t>     </a:t>
          </a:r>
          <a:r>
            <a:rPr lang="pt-BR" sz="1800" kern="1200" dirty="0">
              <a:solidFill>
                <a:srgbClr val="002060"/>
              </a:solidFill>
            </a:rPr>
            <a:t>Água de reúso</a:t>
          </a:r>
          <a:endParaRPr lang="pt-BR" sz="1000" kern="1200" dirty="0">
            <a:solidFill>
              <a:srgbClr val="002060"/>
            </a:solidFill>
          </a:endParaRPr>
        </a:p>
      </dsp:txBody>
      <dsp:txXfrm>
        <a:off x="5776047" y="4472383"/>
        <a:ext cx="1186254" cy="980053"/>
      </dsp:txXfrm>
    </dsp:sp>
    <dsp:sp modelId="{2767B846-D77B-43C2-A9D2-384E96EF4338}">
      <dsp:nvSpPr>
        <dsp:cNvPr id="0" name=""/>
        <dsp:cNvSpPr/>
      </dsp:nvSpPr>
      <dsp:spPr>
        <a:xfrm>
          <a:off x="3923929" y="4370172"/>
          <a:ext cx="1253233" cy="1223896"/>
        </a:xfrm>
        <a:prstGeom prst="ellipse">
          <a:avLst/>
        </a:prstGeom>
        <a:solidFill>
          <a:srgbClr val="00B0F0"/>
        </a:solidFill>
        <a:ln w="2642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4600" kern="1200" dirty="0">
            <a:solidFill>
              <a:srgbClr val="002060"/>
            </a:solidFill>
          </a:endParaRPr>
        </a:p>
      </dsp:txBody>
      <dsp:txXfrm>
        <a:off x="4107461" y="4549407"/>
        <a:ext cx="886169" cy="86542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C2BFC-47F4-44DA-9020-2614A07A840B}">
      <dsp:nvSpPr>
        <dsp:cNvPr id="0" name=""/>
        <dsp:cNvSpPr/>
      </dsp:nvSpPr>
      <dsp:spPr>
        <a:xfrm>
          <a:off x="3774" y="2132635"/>
          <a:ext cx="2197123" cy="878849"/>
        </a:xfrm>
        <a:prstGeom prst="chevron">
          <a:avLst/>
        </a:prstGeom>
        <a:solidFill>
          <a:srgbClr val="00B0F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Projeto</a:t>
          </a:r>
          <a:endParaRPr lang="pt-BR" sz="1500" kern="1200" dirty="0"/>
        </a:p>
      </dsp:txBody>
      <dsp:txXfrm>
        <a:off x="443199" y="2132635"/>
        <a:ext cx="1318274" cy="878849"/>
      </dsp:txXfrm>
    </dsp:sp>
    <dsp:sp modelId="{215C1947-1F01-433B-AFA7-8D61E5F149EA}">
      <dsp:nvSpPr>
        <dsp:cNvPr id="0" name=""/>
        <dsp:cNvSpPr/>
      </dsp:nvSpPr>
      <dsp:spPr>
        <a:xfrm>
          <a:off x="1981185" y="2132635"/>
          <a:ext cx="2197123" cy="878849"/>
        </a:xfrm>
        <a:prstGeom prst="chevron">
          <a:avLst/>
        </a:prstGeom>
        <a:solidFill>
          <a:srgbClr val="FFC00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Especificação de Fornecedores</a:t>
          </a:r>
          <a:endParaRPr lang="pt-BR" sz="1500" kern="1200" dirty="0"/>
        </a:p>
      </dsp:txBody>
      <dsp:txXfrm>
        <a:off x="2420610" y="2132635"/>
        <a:ext cx="1318274" cy="878849"/>
      </dsp:txXfrm>
    </dsp:sp>
    <dsp:sp modelId="{D9878430-410B-4057-BDBF-4914141B70FE}">
      <dsp:nvSpPr>
        <dsp:cNvPr id="0" name=""/>
        <dsp:cNvSpPr/>
      </dsp:nvSpPr>
      <dsp:spPr>
        <a:xfrm>
          <a:off x="3958595" y="2132635"/>
          <a:ext cx="2197123" cy="8788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Construção</a:t>
          </a:r>
          <a:endParaRPr lang="pt-BR" sz="1500" kern="1200" dirty="0"/>
        </a:p>
      </dsp:txBody>
      <dsp:txXfrm>
        <a:off x="4398020" y="2132635"/>
        <a:ext cx="1318274" cy="878849"/>
      </dsp:txXfrm>
    </dsp:sp>
    <dsp:sp modelId="{937DB3FF-0F3B-4E4A-834E-0AB08C2BEF10}">
      <dsp:nvSpPr>
        <dsp:cNvPr id="0" name=""/>
        <dsp:cNvSpPr/>
      </dsp:nvSpPr>
      <dsp:spPr>
        <a:xfrm>
          <a:off x="5936006" y="2132635"/>
          <a:ext cx="2197123" cy="878849"/>
        </a:xfrm>
        <a:prstGeom prst="chevron">
          <a:avLst/>
        </a:prstGeom>
        <a:solidFill>
          <a:srgbClr val="0070C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Operação</a:t>
          </a:r>
          <a:endParaRPr lang="pt-BR" sz="1500" kern="1200" dirty="0"/>
        </a:p>
      </dsp:txBody>
      <dsp:txXfrm>
        <a:off x="6375431" y="2132635"/>
        <a:ext cx="1318274" cy="87884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00B64-6A3E-40C1-B9AE-7DCAE4FBFB18}">
      <dsp:nvSpPr>
        <dsp:cNvPr id="0" name=""/>
        <dsp:cNvSpPr/>
      </dsp:nvSpPr>
      <dsp:spPr>
        <a:xfrm>
          <a:off x="145210" y="51039"/>
          <a:ext cx="1877673" cy="115271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>
              <a:solidFill>
                <a:srgbClr val="002060"/>
              </a:solidFill>
            </a:rPr>
            <a:t>Caixa de   regularização</a:t>
          </a:r>
        </a:p>
        <a:p>
          <a:pPr marL="57150" lvl="1" indent="-5715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>
              <a:solidFill>
                <a:srgbClr val="002060"/>
              </a:solidFill>
            </a:rPr>
            <a:t>Bombeamento</a:t>
          </a:r>
        </a:p>
      </dsp:txBody>
      <dsp:txXfrm>
        <a:off x="614629" y="223947"/>
        <a:ext cx="1004803" cy="806903"/>
      </dsp:txXfrm>
    </dsp:sp>
    <dsp:sp modelId="{233E5C6C-407B-4556-BAB8-B7B56F9223D2}">
      <dsp:nvSpPr>
        <dsp:cNvPr id="0" name=""/>
        <dsp:cNvSpPr/>
      </dsp:nvSpPr>
      <dsp:spPr>
        <a:xfrm>
          <a:off x="0" y="282390"/>
          <a:ext cx="659355" cy="659355"/>
        </a:xfrm>
        <a:prstGeom prst="ellipse">
          <a:avLst/>
        </a:prstGeom>
        <a:solidFill>
          <a:schemeClr val="bg2">
            <a:lumMod val="75000"/>
          </a:schemeClr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>
              <a:solidFill>
                <a:srgbClr val="002060"/>
              </a:solidFill>
            </a:rPr>
            <a:t>Água Servida</a:t>
          </a:r>
        </a:p>
      </dsp:txBody>
      <dsp:txXfrm>
        <a:off x="96560" y="378950"/>
        <a:ext cx="466235" cy="466235"/>
      </dsp:txXfrm>
    </dsp:sp>
    <dsp:sp modelId="{DA7365F7-C84D-487D-8732-9689DF595B82}">
      <dsp:nvSpPr>
        <dsp:cNvPr id="0" name=""/>
        <dsp:cNvSpPr/>
      </dsp:nvSpPr>
      <dsp:spPr>
        <a:xfrm>
          <a:off x="2662601" y="30128"/>
          <a:ext cx="1318711" cy="1152719"/>
        </a:xfrm>
        <a:prstGeom prst="rightArrow">
          <a:avLst>
            <a:gd name="adj1" fmla="val 70000"/>
            <a:gd name="adj2" fmla="val 5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0" tIns="34925" rIns="69850" bIns="3492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500" kern="1200" dirty="0">
              <a:solidFill>
                <a:srgbClr val="002060"/>
              </a:solidFill>
            </a:rPr>
            <a:t>.</a:t>
          </a:r>
        </a:p>
      </dsp:txBody>
      <dsp:txXfrm>
        <a:off x="2992279" y="203036"/>
        <a:ext cx="642871" cy="806903"/>
      </dsp:txXfrm>
    </dsp:sp>
    <dsp:sp modelId="{A237A4E2-994D-4A47-90CE-071EF95C7944}">
      <dsp:nvSpPr>
        <dsp:cNvPr id="0" name=""/>
        <dsp:cNvSpPr/>
      </dsp:nvSpPr>
      <dsp:spPr>
        <a:xfrm>
          <a:off x="2012163" y="268059"/>
          <a:ext cx="793488" cy="688017"/>
        </a:xfrm>
        <a:prstGeom prst="ellipse">
          <a:avLst/>
        </a:prstGeom>
        <a:solidFill>
          <a:srgbClr val="00B050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dirty="0" err="1">
              <a:solidFill>
                <a:srgbClr val="002060"/>
              </a:solidFill>
            </a:rPr>
            <a:t>bio</a:t>
          </a:r>
          <a:r>
            <a:rPr lang="pt-BR" sz="900" kern="1200" dirty="0">
              <a:solidFill>
                <a:srgbClr val="002060"/>
              </a:solidFill>
            </a:rPr>
            <a:t> tratamento</a:t>
          </a:r>
        </a:p>
      </dsp:txBody>
      <dsp:txXfrm>
        <a:off x="2128367" y="368817"/>
        <a:ext cx="561080" cy="486501"/>
      </dsp:txXfrm>
    </dsp:sp>
    <dsp:sp modelId="{A4B4AE0C-B50A-4119-A244-A448513D1768}">
      <dsp:nvSpPr>
        <dsp:cNvPr id="0" name=""/>
        <dsp:cNvSpPr/>
      </dsp:nvSpPr>
      <dsp:spPr>
        <a:xfrm>
          <a:off x="4150911" y="41137"/>
          <a:ext cx="1554681" cy="1152719"/>
        </a:xfrm>
        <a:prstGeom prst="rightArrow">
          <a:avLst>
            <a:gd name="adj1" fmla="val 70000"/>
            <a:gd name="adj2" fmla="val 5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A3B6D-4B06-4BA6-91A7-EE421A313A5F}">
      <dsp:nvSpPr>
        <dsp:cNvPr id="0" name=""/>
        <dsp:cNvSpPr/>
      </dsp:nvSpPr>
      <dsp:spPr>
        <a:xfrm>
          <a:off x="3925148" y="282390"/>
          <a:ext cx="659355" cy="659355"/>
        </a:xfrm>
        <a:prstGeom prst="ellipse">
          <a:avLst/>
        </a:prstGeom>
        <a:solidFill>
          <a:srgbClr val="7030A0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>
              <a:solidFill>
                <a:schemeClr val="bg1"/>
              </a:solidFill>
            </a:rPr>
            <a:t>UV</a:t>
          </a:r>
        </a:p>
      </dsp:txBody>
      <dsp:txXfrm>
        <a:off x="4021708" y="378950"/>
        <a:ext cx="466235" cy="466235"/>
      </dsp:txXfrm>
    </dsp:sp>
    <dsp:sp modelId="{B21043C6-8C9F-492E-8542-BF11F3B8565A}">
      <dsp:nvSpPr>
        <dsp:cNvPr id="0" name=""/>
        <dsp:cNvSpPr/>
      </dsp:nvSpPr>
      <dsp:spPr>
        <a:xfrm>
          <a:off x="5945018" y="35708"/>
          <a:ext cx="1505427" cy="115271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>
              <a:solidFill>
                <a:srgbClr val="002060"/>
              </a:solidFill>
            </a:rPr>
            <a:t>     Água de reúso</a:t>
          </a:r>
        </a:p>
      </dsp:txBody>
      <dsp:txXfrm>
        <a:off x="6321375" y="208616"/>
        <a:ext cx="733896" cy="806903"/>
      </dsp:txXfrm>
    </dsp:sp>
    <dsp:sp modelId="{2767B846-D77B-43C2-A9D2-384E96EF4338}">
      <dsp:nvSpPr>
        <dsp:cNvPr id="0" name=""/>
        <dsp:cNvSpPr/>
      </dsp:nvSpPr>
      <dsp:spPr>
        <a:xfrm>
          <a:off x="5675955" y="249003"/>
          <a:ext cx="759089" cy="741320"/>
        </a:xfrm>
        <a:prstGeom prst="ellipse">
          <a:avLst/>
        </a:prstGeom>
        <a:solidFill>
          <a:srgbClr val="00B0F0"/>
        </a:solidFill>
        <a:ln w="2642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400" kern="1200" dirty="0">
            <a:solidFill>
              <a:srgbClr val="002060"/>
            </a:solidFill>
          </a:endParaRPr>
        </a:p>
      </dsp:txBody>
      <dsp:txXfrm>
        <a:off x="5787121" y="357567"/>
        <a:ext cx="536757" cy="52419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00B64-6A3E-40C1-B9AE-7DCAE4FBFB18}">
      <dsp:nvSpPr>
        <dsp:cNvPr id="0" name=""/>
        <dsp:cNvSpPr/>
      </dsp:nvSpPr>
      <dsp:spPr>
        <a:xfrm>
          <a:off x="145210" y="51039"/>
          <a:ext cx="1877673" cy="115271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>
              <a:solidFill>
                <a:srgbClr val="002060"/>
              </a:solidFill>
            </a:rPr>
            <a:t>Caixa de   regularização</a:t>
          </a:r>
        </a:p>
        <a:p>
          <a:pPr marL="57150" lvl="1" indent="-5715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>
              <a:solidFill>
                <a:srgbClr val="002060"/>
              </a:solidFill>
            </a:rPr>
            <a:t>Bombeamento</a:t>
          </a:r>
        </a:p>
      </dsp:txBody>
      <dsp:txXfrm>
        <a:off x="614629" y="223947"/>
        <a:ext cx="1004803" cy="806903"/>
      </dsp:txXfrm>
    </dsp:sp>
    <dsp:sp modelId="{233E5C6C-407B-4556-BAB8-B7B56F9223D2}">
      <dsp:nvSpPr>
        <dsp:cNvPr id="0" name=""/>
        <dsp:cNvSpPr/>
      </dsp:nvSpPr>
      <dsp:spPr>
        <a:xfrm>
          <a:off x="0" y="282390"/>
          <a:ext cx="659355" cy="659355"/>
        </a:xfrm>
        <a:prstGeom prst="ellipse">
          <a:avLst/>
        </a:prstGeom>
        <a:solidFill>
          <a:schemeClr val="bg2">
            <a:lumMod val="75000"/>
          </a:schemeClr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>
              <a:solidFill>
                <a:srgbClr val="002060"/>
              </a:solidFill>
            </a:rPr>
            <a:t>Água Servida</a:t>
          </a:r>
        </a:p>
      </dsp:txBody>
      <dsp:txXfrm>
        <a:off x="96560" y="378950"/>
        <a:ext cx="466235" cy="466235"/>
      </dsp:txXfrm>
    </dsp:sp>
    <dsp:sp modelId="{DA7365F7-C84D-487D-8732-9689DF595B82}">
      <dsp:nvSpPr>
        <dsp:cNvPr id="0" name=""/>
        <dsp:cNvSpPr/>
      </dsp:nvSpPr>
      <dsp:spPr>
        <a:xfrm>
          <a:off x="2662601" y="30128"/>
          <a:ext cx="1318711" cy="1152719"/>
        </a:xfrm>
        <a:prstGeom prst="rightArrow">
          <a:avLst>
            <a:gd name="adj1" fmla="val 70000"/>
            <a:gd name="adj2" fmla="val 5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0" tIns="34925" rIns="69850" bIns="3492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500" kern="1200" dirty="0">
              <a:solidFill>
                <a:srgbClr val="002060"/>
              </a:solidFill>
            </a:rPr>
            <a:t>.</a:t>
          </a:r>
        </a:p>
      </dsp:txBody>
      <dsp:txXfrm>
        <a:off x="2992279" y="203036"/>
        <a:ext cx="642871" cy="806903"/>
      </dsp:txXfrm>
    </dsp:sp>
    <dsp:sp modelId="{A237A4E2-994D-4A47-90CE-071EF95C7944}">
      <dsp:nvSpPr>
        <dsp:cNvPr id="0" name=""/>
        <dsp:cNvSpPr/>
      </dsp:nvSpPr>
      <dsp:spPr>
        <a:xfrm>
          <a:off x="2012163" y="268059"/>
          <a:ext cx="793488" cy="688017"/>
        </a:xfrm>
        <a:prstGeom prst="ellipse">
          <a:avLst/>
        </a:prstGeom>
        <a:solidFill>
          <a:srgbClr val="00B050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dirty="0" err="1">
              <a:solidFill>
                <a:srgbClr val="002060"/>
              </a:solidFill>
            </a:rPr>
            <a:t>bio</a:t>
          </a:r>
          <a:r>
            <a:rPr lang="pt-BR" sz="900" kern="1200" dirty="0">
              <a:solidFill>
                <a:srgbClr val="002060"/>
              </a:solidFill>
            </a:rPr>
            <a:t> tratamento</a:t>
          </a:r>
        </a:p>
      </dsp:txBody>
      <dsp:txXfrm>
        <a:off x="2128367" y="368817"/>
        <a:ext cx="561080" cy="486501"/>
      </dsp:txXfrm>
    </dsp:sp>
    <dsp:sp modelId="{A4B4AE0C-B50A-4119-A244-A448513D1768}">
      <dsp:nvSpPr>
        <dsp:cNvPr id="0" name=""/>
        <dsp:cNvSpPr/>
      </dsp:nvSpPr>
      <dsp:spPr>
        <a:xfrm>
          <a:off x="4150911" y="41137"/>
          <a:ext cx="1554681" cy="1152719"/>
        </a:xfrm>
        <a:prstGeom prst="rightArrow">
          <a:avLst>
            <a:gd name="adj1" fmla="val 70000"/>
            <a:gd name="adj2" fmla="val 5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A3B6D-4B06-4BA6-91A7-EE421A313A5F}">
      <dsp:nvSpPr>
        <dsp:cNvPr id="0" name=""/>
        <dsp:cNvSpPr/>
      </dsp:nvSpPr>
      <dsp:spPr>
        <a:xfrm>
          <a:off x="3925148" y="282390"/>
          <a:ext cx="659355" cy="659355"/>
        </a:xfrm>
        <a:prstGeom prst="ellipse">
          <a:avLst/>
        </a:prstGeom>
        <a:solidFill>
          <a:srgbClr val="7030A0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>
              <a:solidFill>
                <a:schemeClr val="bg1"/>
              </a:solidFill>
            </a:rPr>
            <a:t>UV</a:t>
          </a:r>
        </a:p>
      </dsp:txBody>
      <dsp:txXfrm>
        <a:off x="4021708" y="378950"/>
        <a:ext cx="466235" cy="466235"/>
      </dsp:txXfrm>
    </dsp:sp>
    <dsp:sp modelId="{B21043C6-8C9F-492E-8542-BF11F3B8565A}">
      <dsp:nvSpPr>
        <dsp:cNvPr id="0" name=""/>
        <dsp:cNvSpPr/>
      </dsp:nvSpPr>
      <dsp:spPr>
        <a:xfrm>
          <a:off x="5945018" y="35708"/>
          <a:ext cx="1505427" cy="115271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>
              <a:solidFill>
                <a:srgbClr val="002060"/>
              </a:solidFill>
            </a:rPr>
            <a:t>     Água de reúso</a:t>
          </a:r>
        </a:p>
      </dsp:txBody>
      <dsp:txXfrm>
        <a:off x="6321375" y="208616"/>
        <a:ext cx="733896" cy="806903"/>
      </dsp:txXfrm>
    </dsp:sp>
    <dsp:sp modelId="{2767B846-D77B-43C2-A9D2-384E96EF4338}">
      <dsp:nvSpPr>
        <dsp:cNvPr id="0" name=""/>
        <dsp:cNvSpPr/>
      </dsp:nvSpPr>
      <dsp:spPr>
        <a:xfrm>
          <a:off x="5675955" y="249003"/>
          <a:ext cx="759089" cy="741320"/>
        </a:xfrm>
        <a:prstGeom prst="ellipse">
          <a:avLst/>
        </a:prstGeom>
        <a:solidFill>
          <a:srgbClr val="00B0F0"/>
        </a:solidFill>
        <a:ln w="2642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400" kern="1200" dirty="0">
            <a:solidFill>
              <a:srgbClr val="002060"/>
            </a:solidFill>
          </a:endParaRPr>
        </a:p>
      </dsp:txBody>
      <dsp:txXfrm>
        <a:off x="5787121" y="357567"/>
        <a:ext cx="536757" cy="52419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00B64-6A3E-40C1-B9AE-7DCAE4FBFB18}">
      <dsp:nvSpPr>
        <dsp:cNvPr id="0" name=""/>
        <dsp:cNvSpPr/>
      </dsp:nvSpPr>
      <dsp:spPr>
        <a:xfrm>
          <a:off x="145210" y="51039"/>
          <a:ext cx="1877673" cy="115271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>
              <a:solidFill>
                <a:srgbClr val="002060"/>
              </a:solidFill>
            </a:rPr>
            <a:t>Caixa de   regularização</a:t>
          </a:r>
        </a:p>
        <a:p>
          <a:pPr marL="57150" lvl="1" indent="-5715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>
              <a:solidFill>
                <a:srgbClr val="002060"/>
              </a:solidFill>
            </a:rPr>
            <a:t>Bombeamento</a:t>
          </a:r>
        </a:p>
      </dsp:txBody>
      <dsp:txXfrm>
        <a:off x="614629" y="223947"/>
        <a:ext cx="1004803" cy="806903"/>
      </dsp:txXfrm>
    </dsp:sp>
    <dsp:sp modelId="{233E5C6C-407B-4556-BAB8-B7B56F9223D2}">
      <dsp:nvSpPr>
        <dsp:cNvPr id="0" name=""/>
        <dsp:cNvSpPr/>
      </dsp:nvSpPr>
      <dsp:spPr>
        <a:xfrm>
          <a:off x="0" y="282390"/>
          <a:ext cx="659355" cy="659355"/>
        </a:xfrm>
        <a:prstGeom prst="ellipse">
          <a:avLst/>
        </a:prstGeom>
        <a:solidFill>
          <a:schemeClr val="bg2">
            <a:lumMod val="75000"/>
          </a:schemeClr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>
              <a:solidFill>
                <a:srgbClr val="002060"/>
              </a:solidFill>
            </a:rPr>
            <a:t>Água Servida</a:t>
          </a:r>
        </a:p>
      </dsp:txBody>
      <dsp:txXfrm>
        <a:off x="96560" y="378950"/>
        <a:ext cx="466235" cy="466235"/>
      </dsp:txXfrm>
    </dsp:sp>
    <dsp:sp modelId="{DA7365F7-C84D-487D-8732-9689DF595B82}">
      <dsp:nvSpPr>
        <dsp:cNvPr id="0" name=""/>
        <dsp:cNvSpPr/>
      </dsp:nvSpPr>
      <dsp:spPr>
        <a:xfrm>
          <a:off x="2662601" y="30128"/>
          <a:ext cx="1318711" cy="1152719"/>
        </a:xfrm>
        <a:prstGeom prst="rightArrow">
          <a:avLst>
            <a:gd name="adj1" fmla="val 70000"/>
            <a:gd name="adj2" fmla="val 5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0" tIns="34925" rIns="69850" bIns="3492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500" kern="1200" dirty="0">
              <a:solidFill>
                <a:srgbClr val="002060"/>
              </a:solidFill>
            </a:rPr>
            <a:t>.</a:t>
          </a:r>
        </a:p>
      </dsp:txBody>
      <dsp:txXfrm>
        <a:off x="2992279" y="203036"/>
        <a:ext cx="642871" cy="806903"/>
      </dsp:txXfrm>
    </dsp:sp>
    <dsp:sp modelId="{A237A4E2-994D-4A47-90CE-071EF95C7944}">
      <dsp:nvSpPr>
        <dsp:cNvPr id="0" name=""/>
        <dsp:cNvSpPr/>
      </dsp:nvSpPr>
      <dsp:spPr>
        <a:xfrm>
          <a:off x="2012163" y="268059"/>
          <a:ext cx="793488" cy="688017"/>
        </a:xfrm>
        <a:prstGeom prst="ellipse">
          <a:avLst/>
        </a:prstGeom>
        <a:solidFill>
          <a:srgbClr val="00B050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dirty="0" err="1">
              <a:solidFill>
                <a:srgbClr val="002060"/>
              </a:solidFill>
            </a:rPr>
            <a:t>bio</a:t>
          </a:r>
          <a:r>
            <a:rPr lang="pt-BR" sz="900" kern="1200" dirty="0">
              <a:solidFill>
                <a:srgbClr val="002060"/>
              </a:solidFill>
            </a:rPr>
            <a:t> tratamento</a:t>
          </a:r>
        </a:p>
      </dsp:txBody>
      <dsp:txXfrm>
        <a:off x="2128367" y="368817"/>
        <a:ext cx="561080" cy="486501"/>
      </dsp:txXfrm>
    </dsp:sp>
    <dsp:sp modelId="{A4B4AE0C-B50A-4119-A244-A448513D1768}">
      <dsp:nvSpPr>
        <dsp:cNvPr id="0" name=""/>
        <dsp:cNvSpPr/>
      </dsp:nvSpPr>
      <dsp:spPr>
        <a:xfrm>
          <a:off x="4150911" y="41137"/>
          <a:ext cx="1554681" cy="1152719"/>
        </a:xfrm>
        <a:prstGeom prst="rightArrow">
          <a:avLst>
            <a:gd name="adj1" fmla="val 70000"/>
            <a:gd name="adj2" fmla="val 5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A3B6D-4B06-4BA6-91A7-EE421A313A5F}">
      <dsp:nvSpPr>
        <dsp:cNvPr id="0" name=""/>
        <dsp:cNvSpPr/>
      </dsp:nvSpPr>
      <dsp:spPr>
        <a:xfrm>
          <a:off x="3925148" y="282390"/>
          <a:ext cx="659355" cy="659355"/>
        </a:xfrm>
        <a:prstGeom prst="ellipse">
          <a:avLst/>
        </a:prstGeom>
        <a:solidFill>
          <a:srgbClr val="7030A0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>
              <a:solidFill>
                <a:schemeClr val="bg1"/>
              </a:solidFill>
            </a:rPr>
            <a:t>UV</a:t>
          </a:r>
        </a:p>
      </dsp:txBody>
      <dsp:txXfrm>
        <a:off x="4021708" y="378950"/>
        <a:ext cx="466235" cy="466235"/>
      </dsp:txXfrm>
    </dsp:sp>
    <dsp:sp modelId="{B21043C6-8C9F-492E-8542-BF11F3B8565A}">
      <dsp:nvSpPr>
        <dsp:cNvPr id="0" name=""/>
        <dsp:cNvSpPr/>
      </dsp:nvSpPr>
      <dsp:spPr>
        <a:xfrm>
          <a:off x="5945018" y="35708"/>
          <a:ext cx="1505427" cy="115271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>
              <a:solidFill>
                <a:srgbClr val="002060"/>
              </a:solidFill>
            </a:rPr>
            <a:t>     Água de reúso</a:t>
          </a:r>
        </a:p>
      </dsp:txBody>
      <dsp:txXfrm>
        <a:off x="6321375" y="208616"/>
        <a:ext cx="733896" cy="806903"/>
      </dsp:txXfrm>
    </dsp:sp>
    <dsp:sp modelId="{2767B846-D77B-43C2-A9D2-384E96EF4338}">
      <dsp:nvSpPr>
        <dsp:cNvPr id="0" name=""/>
        <dsp:cNvSpPr/>
      </dsp:nvSpPr>
      <dsp:spPr>
        <a:xfrm>
          <a:off x="5675955" y="249003"/>
          <a:ext cx="759089" cy="741320"/>
        </a:xfrm>
        <a:prstGeom prst="ellipse">
          <a:avLst/>
        </a:prstGeom>
        <a:solidFill>
          <a:srgbClr val="00B0F0"/>
        </a:solidFill>
        <a:ln w="2642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400" kern="1200" dirty="0">
            <a:solidFill>
              <a:srgbClr val="002060"/>
            </a:solidFill>
          </a:endParaRPr>
        </a:p>
      </dsp:txBody>
      <dsp:txXfrm>
        <a:off x="5787121" y="357567"/>
        <a:ext cx="536757" cy="52419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00B64-6A3E-40C1-B9AE-7DCAE4FBFB18}">
      <dsp:nvSpPr>
        <dsp:cNvPr id="0" name=""/>
        <dsp:cNvSpPr/>
      </dsp:nvSpPr>
      <dsp:spPr>
        <a:xfrm>
          <a:off x="145210" y="51039"/>
          <a:ext cx="1877673" cy="115271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>
              <a:solidFill>
                <a:srgbClr val="002060"/>
              </a:solidFill>
            </a:rPr>
            <a:t>Caixa de   regularização</a:t>
          </a:r>
        </a:p>
        <a:p>
          <a:pPr marL="57150" lvl="1" indent="-5715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>
              <a:solidFill>
                <a:srgbClr val="002060"/>
              </a:solidFill>
            </a:rPr>
            <a:t>Bombeamento</a:t>
          </a:r>
        </a:p>
      </dsp:txBody>
      <dsp:txXfrm>
        <a:off x="614629" y="223947"/>
        <a:ext cx="1004803" cy="806903"/>
      </dsp:txXfrm>
    </dsp:sp>
    <dsp:sp modelId="{233E5C6C-407B-4556-BAB8-B7B56F9223D2}">
      <dsp:nvSpPr>
        <dsp:cNvPr id="0" name=""/>
        <dsp:cNvSpPr/>
      </dsp:nvSpPr>
      <dsp:spPr>
        <a:xfrm>
          <a:off x="0" y="282390"/>
          <a:ext cx="659355" cy="659355"/>
        </a:xfrm>
        <a:prstGeom prst="ellipse">
          <a:avLst/>
        </a:prstGeom>
        <a:solidFill>
          <a:schemeClr val="bg2">
            <a:lumMod val="75000"/>
          </a:schemeClr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>
              <a:solidFill>
                <a:srgbClr val="002060"/>
              </a:solidFill>
            </a:rPr>
            <a:t>Água Servida</a:t>
          </a:r>
        </a:p>
      </dsp:txBody>
      <dsp:txXfrm>
        <a:off x="96560" y="378950"/>
        <a:ext cx="466235" cy="466235"/>
      </dsp:txXfrm>
    </dsp:sp>
    <dsp:sp modelId="{DA7365F7-C84D-487D-8732-9689DF595B82}">
      <dsp:nvSpPr>
        <dsp:cNvPr id="0" name=""/>
        <dsp:cNvSpPr/>
      </dsp:nvSpPr>
      <dsp:spPr>
        <a:xfrm>
          <a:off x="2662601" y="30128"/>
          <a:ext cx="1318711" cy="1152719"/>
        </a:xfrm>
        <a:prstGeom prst="rightArrow">
          <a:avLst>
            <a:gd name="adj1" fmla="val 70000"/>
            <a:gd name="adj2" fmla="val 5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0" tIns="34925" rIns="69850" bIns="3492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500" kern="1200" dirty="0">
              <a:solidFill>
                <a:srgbClr val="002060"/>
              </a:solidFill>
            </a:rPr>
            <a:t>.</a:t>
          </a:r>
        </a:p>
      </dsp:txBody>
      <dsp:txXfrm>
        <a:off x="2992279" y="203036"/>
        <a:ext cx="642871" cy="806903"/>
      </dsp:txXfrm>
    </dsp:sp>
    <dsp:sp modelId="{A237A4E2-994D-4A47-90CE-071EF95C7944}">
      <dsp:nvSpPr>
        <dsp:cNvPr id="0" name=""/>
        <dsp:cNvSpPr/>
      </dsp:nvSpPr>
      <dsp:spPr>
        <a:xfrm>
          <a:off x="2012163" y="268059"/>
          <a:ext cx="793488" cy="688017"/>
        </a:xfrm>
        <a:prstGeom prst="ellipse">
          <a:avLst/>
        </a:prstGeom>
        <a:solidFill>
          <a:srgbClr val="00B050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dirty="0" err="1">
              <a:solidFill>
                <a:srgbClr val="002060"/>
              </a:solidFill>
            </a:rPr>
            <a:t>bio</a:t>
          </a:r>
          <a:r>
            <a:rPr lang="pt-BR" sz="900" kern="1200" dirty="0">
              <a:solidFill>
                <a:srgbClr val="002060"/>
              </a:solidFill>
            </a:rPr>
            <a:t> tratamento</a:t>
          </a:r>
        </a:p>
      </dsp:txBody>
      <dsp:txXfrm>
        <a:off x="2128367" y="368817"/>
        <a:ext cx="561080" cy="486501"/>
      </dsp:txXfrm>
    </dsp:sp>
    <dsp:sp modelId="{A4B4AE0C-B50A-4119-A244-A448513D1768}">
      <dsp:nvSpPr>
        <dsp:cNvPr id="0" name=""/>
        <dsp:cNvSpPr/>
      </dsp:nvSpPr>
      <dsp:spPr>
        <a:xfrm>
          <a:off x="4150911" y="41137"/>
          <a:ext cx="1554681" cy="1152719"/>
        </a:xfrm>
        <a:prstGeom prst="rightArrow">
          <a:avLst>
            <a:gd name="adj1" fmla="val 70000"/>
            <a:gd name="adj2" fmla="val 5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A3B6D-4B06-4BA6-91A7-EE421A313A5F}">
      <dsp:nvSpPr>
        <dsp:cNvPr id="0" name=""/>
        <dsp:cNvSpPr/>
      </dsp:nvSpPr>
      <dsp:spPr>
        <a:xfrm>
          <a:off x="3925148" y="282390"/>
          <a:ext cx="659355" cy="659355"/>
        </a:xfrm>
        <a:prstGeom prst="ellipse">
          <a:avLst/>
        </a:prstGeom>
        <a:solidFill>
          <a:srgbClr val="7030A0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>
              <a:solidFill>
                <a:schemeClr val="bg1"/>
              </a:solidFill>
            </a:rPr>
            <a:t>UV</a:t>
          </a:r>
        </a:p>
      </dsp:txBody>
      <dsp:txXfrm>
        <a:off x="4021708" y="378950"/>
        <a:ext cx="466235" cy="466235"/>
      </dsp:txXfrm>
    </dsp:sp>
    <dsp:sp modelId="{B21043C6-8C9F-492E-8542-BF11F3B8565A}">
      <dsp:nvSpPr>
        <dsp:cNvPr id="0" name=""/>
        <dsp:cNvSpPr/>
      </dsp:nvSpPr>
      <dsp:spPr>
        <a:xfrm>
          <a:off x="5945018" y="35708"/>
          <a:ext cx="1505427" cy="115271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>
              <a:solidFill>
                <a:srgbClr val="002060"/>
              </a:solidFill>
            </a:rPr>
            <a:t>     Água de reúso</a:t>
          </a:r>
        </a:p>
      </dsp:txBody>
      <dsp:txXfrm>
        <a:off x="6321375" y="208616"/>
        <a:ext cx="733896" cy="806903"/>
      </dsp:txXfrm>
    </dsp:sp>
    <dsp:sp modelId="{2767B846-D77B-43C2-A9D2-384E96EF4338}">
      <dsp:nvSpPr>
        <dsp:cNvPr id="0" name=""/>
        <dsp:cNvSpPr/>
      </dsp:nvSpPr>
      <dsp:spPr>
        <a:xfrm>
          <a:off x="5675955" y="249003"/>
          <a:ext cx="759089" cy="741320"/>
        </a:xfrm>
        <a:prstGeom prst="ellipse">
          <a:avLst/>
        </a:prstGeom>
        <a:solidFill>
          <a:srgbClr val="00B0F0"/>
        </a:solidFill>
        <a:ln w="2642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400" kern="1200" dirty="0">
            <a:solidFill>
              <a:srgbClr val="002060"/>
            </a:solidFill>
          </a:endParaRPr>
        </a:p>
      </dsp:txBody>
      <dsp:txXfrm>
        <a:off x="5787121" y="357567"/>
        <a:ext cx="536757" cy="5241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00B64-6A3E-40C1-B9AE-7DCAE4FBFB18}">
      <dsp:nvSpPr>
        <dsp:cNvPr id="0" name=""/>
        <dsp:cNvSpPr/>
      </dsp:nvSpPr>
      <dsp:spPr>
        <a:xfrm>
          <a:off x="145210" y="51039"/>
          <a:ext cx="1877673" cy="115271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>
              <a:solidFill>
                <a:srgbClr val="002060"/>
              </a:solidFill>
            </a:rPr>
            <a:t>Caixa de   regularização</a:t>
          </a:r>
        </a:p>
        <a:p>
          <a:pPr marL="57150" lvl="1" indent="-5715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>
              <a:solidFill>
                <a:srgbClr val="002060"/>
              </a:solidFill>
            </a:rPr>
            <a:t>Bombeamento</a:t>
          </a:r>
        </a:p>
      </dsp:txBody>
      <dsp:txXfrm>
        <a:off x="614629" y="223947"/>
        <a:ext cx="1004803" cy="806903"/>
      </dsp:txXfrm>
    </dsp:sp>
    <dsp:sp modelId="{233E5C6C-407B-4556-BAB8-B7B56F9223D2}">
      <dsp:nvSpPr>
        <dsp:cNvPr id="0" name=""/>
        <dsp:cNvSpPr/>
      </dsp:nvSpPr>
      <dsp:spPr>
        <a:xfrm>
          <a:off x="0" y="282390"/>
          <a:ext cx="659355" cy="659355"/>
        </a:xfrm>
        <a:prstGeom prst="ellipse">
          <a:avLst/>
        </a:prstGeom>
        <a:solidFill>
          <a:schemeClr val="bg2">
            <a:lumMod val="75000"/>
          </a:schemeClr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>
              <a:solidFill>
                <a:srgbClr val="002060"/>
              </a:solidFill>
            </a:rPr>
            <a:t>Água Servida</a:t>
          </a:r>
        </a:p>
      </dsp:txBody>
      <dsp:txXfrm>
        <a:off x="96560" y="378950"/>
        <a:ext cx="466235" cy="466235"/>
      </dsp:txXfrm>
    </dsp:sp>
    <dsp:sp modelId="{DA7365F7-C84D-487D-8732-9689DF595B82}">
      <dsp:nvSpPr>
        <dsp:cNvPr id="0" name=""/>
        <dsp:cNvSpPr/>
      </dsp:nvSpPr>
      <dsp:spPr>
        <a:xfrm>
          <a:off x="2662601" y="30128"/>
          <a:ext cx="1318711" cy="1152719"/>
        </a:xfrm>
        <a:prstGeom prst="rightArrow">
          <a:avLst>
            <a:gd name="adj1" fmla="val 70000"/>
            <a:gd name="adj2" fmla="val 5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0" tIns="34925" rIns="69850" bIns="3492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500" kern="1200" dirty="0">
              <a:solidFill>
                <a:srgbClr val="002060"/>
              </a:solidFill>
            </a:rPr>
            <a:t>.</a:t>
          </a:r>
        </a:p>
      </dsp:txBody>
      <dsp:txXfrm>
        <a:off x="2992279" y="203036"/>
        <a:ext cx="642871" cy="806903"/>
      </dsp:txXfrm>
    </dsp:sp>
    <dsp:sp modelId="{A237A4E2-994D-4A47-90CE-071EF95C7944}">
      <dsp:nvSpPr>
        <dsp:cNvPr id="0" name=""/>
        <dsp:cNvSpPr/>
      </dsp:nvSpPr>
      <dsp:spPr>
        <a:xfrm>
          <a:off x="2012163" y="268059"/>
          <a:ext cx="793488" cy="688017"/>
        </a:xfrm>
        <a:prstGeom prst="ellipse">
          <a:avLst/>
        </a:prstGeom>
        <a:solidFill>
          <a:srgbClr val="00B050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dirty="0" err="1">
              <a:solidFill>
                <a:srgbClr val="002060"/>
              </a:solidFill>
            </a:rPr>
            <a:t>bio</a:t>
          </a:r>
          <a:r>
            <a:rPr lang="pt-BR" sz="900" kern="1200" dirty="0">
              <a:solidFill>
                <a:srgbClr val="002060"/>
              </a:solidFill>
            </a:rPr>
            <a:t> tratamento</a:t>
          </a:r>
        </a:p>
      </dsp:txBody>
      <dsp:txXfrm>
        <a:off x="2128367" y="368817"/>
        <a:ext cx="561080" cy="486501"/>
      </dsp:txXfrm>
    </dsp:sp>
    <dsp:sp modelId="{A4B4AE0C-B50A-4119-A244-A448513D1768}">
      <dsp:nvSpPr>
        <dsp:cNvPr id="0" name=""/>
        <dsp:cNvSpPr/>
      </dsp:nvSpPr>
      <dsp:spPr>
        <a:xfrm>
          <a:off x="4150911" y="41137"/>
          <a:ext cx="1554681" cy="1152719"/>
        </a:xfrm>
        <a:prstGeom prst="rightArrow">
          <a:avLst>
            <a:gd name="adj1" fmla="val 70000"/>
            <a:gd name="adj2" fmla="val 5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A3B6D-4B06-4BA6-91A7-EE421A313A5F}">
      <dsp:nvSpPr>
        <dsp:cNvPr id="0" name=""/>
        <dsp:cNvSpPr/>
      </dsp:nvSpPr>
      <dsp:spPr>
        <a:xfrm>
          <a:off x="3925148" y="282390"/>
          <a:ext cx="659355" cy="659355"/>
        </a:xfrm>
        <a:prstGeom prst="ellipse">
          <a:avLst/>
        </a:prstGeom>
        <a:solidFill>
          <a:srgbClr val="7030A0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>
              <a:solidFill>
                <a:schemeClr val="bg1"/>
              </a:solidFill>
            </a:rPr>
            <a:t>UV</a:t>
          </a:r>
        </a:p>
      </dsp:txBody>
      <dsp:txXfrm>
        <a:off x="4021708" y="378950"/>
        <a:ext cx="466235" cy="466235"/>
      </dsp:txXfrm>
    </dsp:sp>
    <dsp:sp modelId="{B21043C6-8C9F-492E-8542-BF11F3B8565A}">
      <dsp:nvSpPr>
        <dsp:cNvPr id="0" name=""/>
        <dsp:cNvSpPr/>
      </dsp:nvSpPr>
      <dsp:spPr>
        <a:xfrm>
          <a:off x="5945018" y="35708"/>
          <a:ext cx="1505427" cy="115271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>
              <a:solidFill>
                <a:srgbClr val="002060"/>
              </a:solidFill>
            </a:rPr>
            <a:t>     Água de reúso</a:t>
          </a:r>
        </a:p>
      </dsp:txBody>
      <dsp:txXfrm>
        <a:off x="6321375" y="208616"/>
        <a:ext cx="733896" cy="806903"/>
      </dsp:txXfrm>
    </dsp:sp>
    <dsp:sp modelId="{2767B846-D77B-43C2-A9D2-384E96EF4338}">
      <dsp:nvSpPr>
        <dsp:cNvPr id="0" name=""/>
        <dsp:cNvSpPr/>
      </dsp:nvSpPr>
      <dsp:spPr>
        <a:xfrm>
          <a:off x="5675955" y="249003"/>
          <a:ext cx="759089" cy="741320"/>
        </a:xfrm>
        <a:prstGeom prst="ellipse">
          <a:avLst/>
        </a:prstGeom>
        <a:solidFill>
          <a:srgbClr val="00B0F0"/>
        </a:solidFill>
        <a:ln w="2642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400" kern="1200" dirty="0">
            <a:solidFill>
              <a:srgbClr val="002060"/>
            </a:solidFill>
          </a:endParaRPr>
        </a:p>
      </dsp:txBody>
      <dsp:txXfrm>
        <a:off x="5787121" y="357567"/>
        <a:ext cx="536757" cy="5241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00B64-6A3E-40C1-B9AE-7DCAE4FBFB18}">
      <dsp:nvSpPr>
        <dsp:cNvPr id="0" name=""/>
        <dsp:cNvSpPr/>
      </dsp:nvSpPr>
      <dsp:spPr>
        <a:xfrm>
          <a:off x="145210" y="51039"/>
          <a:ext cx="1877673" cy="115271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>
              <a:solidFill>
                <a:srgbClr val="002060"/>
              </a:solidFill>
            </a:rPr>
            <a:t>Caixa de   regularização</a:t>
          </a:r>
        </a:p>
        <a:p>
          <a:pPr marL="57150" lvl="1" indent="-5715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>
              <a:solidFill>
                <a:srgbClr val="002060"/>
              </a:solidFill>
            </a:rPr>
            <a:t>Bombeamento</a:t>
          </a:r>
        </a:p>
      </dsp:txBody>
      <dsp:txXfrm>
        <a:off x="614629" y="223947"/>
        <a:ext cx="1004803" cy="806903"/>
      </dsp:txXfrm>
    </dsp:sp>
    <dsp:sp modelId="{233E5C6C-407B-4556-BAB8-B7B56F9223D2}">
      <dsp:nvSpPr>
        <dsp:cNvPr id="0" name=""/>
        <dsp:cNvSpPr/>
      </dsp:nvSpPr>
      <dsp:spPr>
        <a:xfrm>
          <a:off x="0" y="282390"/>
          <a:ext cx="659355" cy="659355"/>
        </a:xfrm>
        <a:prstGeom prst="ellipse">
          <a:avLst/>
        </a:prstGeom>
        <a:solidFill>
          <a:schemeClr val="bg2">
            <a:lumMod val="75000"/>
          </a:schemeClr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>
              <a:solidFill>
                <a:srgbClr val="002060"/>
              </a:solidFill>
            </a:rPr>
            <a:t>Água Servida</a:t>
          </a:r>
        </a:p>
      </dsp:txBody>
      <dsp:txXfrm>
        <a:off x="96560" y="378950"/>
        <a:ext cx="466235" cy="466235"/>
      </dsp:txXfrm>
    </dsp:sp>
    <dsp:sp modelId="{DA7365F7-C84D-487D-8732-9689DF595B82}">
      <dsp:nvSpPr>
        <dsp:cNvPr id="0" name=""/>
        <dsp:cNvSpPr/>
      </dsp:nvSpPr>
      <dsp:spPr>
        <a:xfrm>
          <a:off x="2662601" y="30128"/>
          <a:ext cx="1318711" cy="1152719"/>
        </a:xfrm>
        <a:prstGeom prst="rightArrow">
          <a:avLst>
            <a:gd name="adj1" fmla="val 70000"/>
            <a:gd name="adj2" fmla="val 5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0" tIns="34925" rIns="69850" bIns="3492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500" kern="1200" dirty="0">
              <a:solidFill>
                <a:srgbClr val="002060"/>
              </a:solidFill>
            </a:rPr>
            <a:t>.</a:t>
          </a:r>
        </a:p>
      </dsp:txBody>
      <dsp:txXfrm>
        <a:off x="2992279" y="203036"/>
        <a:ext cx="642871" cy="806903"/>
      </dsp:txXfrm>
    </dsp:sp>
    <dsp:sp modelId="{A237A4E2-994D-4A47-90CE-071EF95C7944}">
      <dsp:nvSpPr>
        <dsp:cNvPr id="0" name=""/>
        <dsp:cNvSpPr/>
      </dsp:nvSpPr>
      <dsp:spPr>
        <a:xfrm>
          <a:off x="2012163" y="268059"/>
          <a:ext cx="793488" cy="688017"/>
        </a:xfrm>
        <a:prstGeom prst="ellipse">
          <a:avLst/>
        </a:prstGeom>
        <a:solidFill>
          <a:srgbClr val="00B050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dirty="0" err="1">
              <a:solidFill>
                <a:srgbClr val="002060"/>
              </a:solidFill>
            </a:rPr>
            <a:t>bio</a:t>
          </a:r>
          <a:r>
            <a:rPr lang="pt-BR" sz="900" kern="1200" dirty="0">
              <a:solidFill>
                <a:srgbClr val="002060"/>
              </a:solidFill>
            </a:rPr>
            <a:t> tratamento</a:t>
          </a:r>
        </a:p>
      </dsp:txBody>
      <dsp:txXfrm>
        <a:off x="2128367" y="368817"/>
        <a:ext cx="561080" cy="486501"/>
      </dsp:txXfrm>
    </dsp:sp>
    <dsp:sp modelId="{A4B4AE0C-B50A-4119-A244-A448513D1768}">
      <dsp:nvSpPr>
        <dsp:cNvPr id="0" name=""/>
        <dsp:cNvSpPr/>
      </dsp:nvSpPr>
      <dsp:spPr>
        <a:xfrm>
          <a:off x="4150911" y="41137"/>
          <a:ext cx="1554681" cy="1152719"/>
        </a:xfrm>
        <a:prstGeom prst="rightArrow">
          <a:avLst>
            <a:gd name="adj1" fmla="val 70000"/>
            <a:gd name="adj2" fmla="val 5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A3B6D-4B06-4BA6-91A7-EE421A313A5F}">
      <dsp:nvSpPr>
        <dsp:cNvPr id="0" name=""/>
        <dsp:cNvSpPr/>
      </dsp:nvSpPr>
      <dsp:spPr>
        <a:xfrm>
          <a:off x="3925148" y="282390"/>
          <a:ext cx="659355" cy="659355"/>
        </a:xfrm>
        <a:prstGeom prst="ellipse">
          <a:avLst/>
        </a:prstGeom>
        <a:solidFill>
          <a:srgbClr val="7030A0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>
              <a:solidFill>
                <a:schemeClr val="bg1"/>
              </a:solidFill>
            </a:rPr>
            <a:t>UV</a:t>
          </a:r>
        </a:p>
      </dsp:txBody>
      <dsp:txXfrm>
        <a:off x="4021708" y="378950"/>
        <a:ext cx="466235" cy="466235"/>
      </dsp:txXfrm>
    </dsp:sp>
    <dsp:sp modelId="{B21043C6-8C9F-492E-8542-BF11F3B8565A}">
      <dsp:nvSpPr>
        <dsp:cNvPr id="0" name=""/>
        <dsp:cNvSpPr/>
      </dsp:nvSpPr>
      <dsp:spPr>
        <a:xfrm>
          <a:off x="5945018" y="35708"/>
          <a:ext cx="1505427" cy="115271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>
              <a:solidFill>
                <a:srgbClr val="002060"/>
              </a:solidFill>
            </a:rPr>
            <a:t>     Água de reúso</a:t>
          </a:r>
        </a:p>
      </dsp:txBody>
      <dsp:txXfrm>
        <a:off x="6321375" y="208616"/>
        <a:ext cx="733896" cy="806903"/>
      </dsp:txXfrm>
    </dsp:sp>
    <dsp:sp modelId="{2767B846-D77B-43C2-A9D2-384E96EF4338}">
      <dsp:nvSpPr>
        <dsp:cNvPr id="0" name=""/>
        <dsp:cNvSpPr/>
      </dsp:nvSpPr>
      <dsp:spPr>
        <a:xfrm>
          <a:off x="5675955" y="249003"/>
          <a:ext cx="759089" cy="741320"/>
        </a:xfrm>
        <a:prstGeom prst="ellipse">
          <a:avLst/>
        </a:prstGeom>
        <a:solidFill>
          <a:srgbClr val="00B0F0"/>
        </a:solidFill>
        <a:ln w="2642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400" kern="1200" dirty="0">
            <a:solidFill>
              <a:srgbClr val="002060"/>
            </a:solidFill>
          </a:endParaRPr>
        </a:p>
      </dsp:txBody>
      <dsp:txXfrm>
        <a:off x="5787121" y="357567"/>
        <a:ext cx="536757" cy="5241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00B64-6A3E-40C1-B9AE-7DCAE4FBFB18}">
      <dsp:nvSpPr>
        <dsp:cNvPr id="0" name=""/>
        <dsp:cNvSpPr/>
      </dsp:nvSpPr>
      <dsp:spPr>
        <a:xfrm>
          <a:off x="145210" y="51039"/>
          <a:ext cx="1877673" cy="115271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>
              <a:solidFill>
                <a:srgbClr val="002060"/>
              </a:solidFill>
            </a:rPr>
            <a:t>Caixa de   regularização</a:t>
          </a:r>
        </a:p>
        <a:p>
          <a:pPr marL="57150" lvl="1" indent="-5715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>
              <a:solidFill>
                <a:srgbClr val="002060"/>
              </a:solidFill>
            </a:rPr>
            <a:t>Bombeamento</a:t>
          </a:r>
        </a:p>
      </dsp:txBody>
      <dsp:txXfrm>
        <a:off x="614629" y="223947"/>
        <a:ext cx="1004803" cy="806903"/>
      </dsp:txXfrm>
    </dsp:sp>
    <dsp:sp modelId="{233E5C6C-407B-4556-BAB8-B7B56F9223D2}">
      <dsp:nvSpPr>
        <dsp:cNvPr id="0" name=""/>
        <dsp:cNvSpPr/>
      </dsp:nvSpPr>
      <dsp:spPr>
        <a:xfrm>
          <a:off x="0" y="282390"/>
          <a:ext cx="659355" cy="659355"/>
        </a:xfrm>
        <a:prstGeom prst="ellipse">
          <a:avLst/>
        </a:prstGeom>
        <a:solidFill>
          <a:schemeClr val="bg2">
            <a:lumMod val="75000"/>
          </a:schemeClr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>
              <a:solidFill>
                <a:srgbClr val="002060"/>
              </a:solidFill>
            </a:rPr>
            <a:t>Água Servida</a:t>
          </a:r>
        </a:p>
      </dsp:txBody>
      <dsp:txXfrm>
        <a:off x="96560" y="378950"/>
        <a:ext cx="466235" cy="466235"/>
      </dsp:txXfrm>
    </dsp:sp>
    <dsp:sp modelId="{DA7365F7-C84D-487D-8732-9689DF595B82}">
      <dsp:nvSpPr>
        <dsp:cNvPr id="0" name=""/>
        <dsp:cNvSpPr/>
      </dsp:nvSpPr>
      <dsp:spPr>
        <a:xfrm>
          <a:off x="2662601" y="30128"/>
          <a:ext cx="1318711" cy="1152719"/>
        </a:xfrm>
        <a:prstGeom prst="rightArrow">
          <a:avLst>
            <a:gd name="adj1" fmla="val 70000"/>
            <a:gd name="adj2" fmla="val 5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0" tIns="34925" rIns="69850" bIns="3492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500" kern="1200" dirty="0">
              <a:solidFill>
                <a:srgbClr val="002060"/>
              </a:solidFill>
            </a:rPr>
            <a:t>.</a:t>
          </a:r>
        </a:p>
      </dsp:txBody>
      <dsp:txXfrm>
        <a:off x="2992279" y="203036"/>
        <a:ext cx="642871" cy="806903"/>
      </dsp:txXfrm>
    </dsp:sp>
    <dsp:sp modelId="{A237A4E2-994D-4A47-90CE-071EF95C7944}">
      <dsp:nvSpPr>
        <dsp:cNvPr id="0" name=""/>
        <dsp:cNvSpPr/>
      </dsp:nvSpPr>
      <dsp:spPr>
        <a:xfrm>
          <a:off x="2012163" y="268059"/>
          <a:ext cx="793488" cy="688017"/>
        </a:xfrm>
        <a:prstGeom prst="ellipse">
          <a:avLst/>
        </a:prstGeom>
        <a:solidFill>
          <a:srgbClr val="00B050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dirty="0" err="1">
              <a:solidFill>
                <a:srgbClr val="002060"/>
              </a:solidFill>
            </a:rPr>
            <a:t>bio</a:t>
          </a:r>
          <a:r>
            <a:rPr lang="pt-BR" sz="900" kern="1200" dirty="0">
              <a:solidFill>
                <a:srgbClr val="002060"/>
              </a:solidFill>
            </a:rPr>
            <a:t> tratamento</a:t>
          </a:r>
        </a:p>
      </dsp:txBody>
      <dsp:txXfrm>
        <a:off x="2128367" y="368817"/>
        <a:ext cx="561080" cy="486501"/>
      </dsp:txXfrm>
    </dsp:sp>
    <dsp:sp modelId="{A4B4AE0C-B50A-4119-A244-A448513D1768}">
      <dsp:nvSpPr>
        <dsp:cNvPr id="0" name=""/>
        <dsp:cNvSpPr/>
      </dsp:nvSpPr>
      <dsp:spPr>
        <a:xfrm>
          <a:off x="4150911" y="41137"/>
          <a:ext cx="1554681" cy="1152719"/>
        </a:xfrm>
        <a:prstGeom prst="rightArrow">
          <a:avLst>
            <a:gd name="adj1" fmla="val 70000"/>
            <a:gd name="adj2" fmla="val 5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A3B6D-4B06-4BA6-91A7-EE421A313A5F}">
      <dsp:nvSpPr>
        <dsp:cNvPr id="0" name=""/>
        <dsp:cNvSpPr/>
      </dsp:nvSpPr>
      <dsp:spPr>
        <a:xfrm>
          <a:off x="3925148" y="282390"/>
          <a:ext cx="659355" cy="659355"/>
        </a:xfrm>
        <a:prstGeom prst="ellipse">
          <a:avLst/>
        </a:prstGeom>
        <a:solidFill>
          <a:srgbClr val="7030A0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>
              <a:solidFill>
                <a:schemeClr val="bg1"/>
              </a:solidFill>
            </a:rPr>
            <a:t>UV</a:t>
          </a:r>
        </a:p>
      </dsp:txBody>
      <dsp:txXfrm>
        <a:off x="4021708" y="378950"/>
        <a:ext cx="466235" cy="466235"/>
      </dsp:txXfrm>
    </dsp:sp>
    <dsp:sp modelId="{B21043C6-8C9F-492E-8542-BF11F3B8565A}">
      <dsp:nvSpPr>
        <dsp:cNvPr id="0" name=""/>
        <dsp:cNvSpPr/>
      </dsp:nvSpPr>
      <dsp:spPr>
        <a:xfrm>
          <a:off x="5945018" y="35708"/>
          <a:ext cx="1505427" cy="115271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>
              <a:solidFill>
                <a:srgbClr val="002060"/>
              </a:solidFill>
            </a:rPr>
            <a:t>     Água de reúso</a:t>
          </a:r>
        </a:p>
      </dsp:txBody>
      <dsp:txXfrm>
        <a:off x="6321375" y="208616"/>
        <a:ext cx="733896" cy="806903"/>
      </dsp:txXfrm>
    </dsp:sp>
    <dsp:sp modelId="{2767B846-D77B-43C2-A9D2-384E96EF4338}">
      <dsp:nvSpPr>
        <dsp:cNvPr id="0" name=""/>
        <dsp:cNvSpPr/>
      </dsp:nvSpPr>
      <dsp:spPr>
        <a:xfrm>
          <a:off x="5675955" y="249003"/>
          <a:ext cx="759089" cy="741320"/>
        </a:xfrm>
        <a:prstGeom prst="ellipse">
          <a:avLst/>
        </a:prstGeom>
        <a:solidFill>
          <a:srgbClr val="00B0F0"/>
        </a:solidFill>
        <a:ln w="2642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400" kern="1200" dirty="0">
            <a:solidFill>
              <a:srgbClr val="002060"/>
            </a:solidFill>
          </a:endParaRPr>
        </a:p>
      </dsp:txBody>
      <dsp:txXfrm>
        <a:off x="5787121" y="357567"/>
        <a:ext cx="536757" cy="5241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00B64-6A3E-40C1-B9AE-7DCAE4FBFB18}">
      <dsp:nvSpPr>
        <dsp:cNvPr id="0" name=""/>
        <dsp:cNvSpPr/>
      </dsp:nvSpPr>
      <dsp:spPr>
        <a:xfrm>
          <a:off x="145210" y="51039"/>
          <a:ext cx="1877673" cy="115271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>
              <a:solidFill>
                <a:srgbClr val="002060"/>
              </a:solidFill>
            </a:rPr>
            <a:t>Caixa de   regularização</a:t>
          </a:r>
        </a:p>
        <a:p>
          <a:pPr marL="57150" lvl="1" indent="-5715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>
              <a:solidFill>
                <a:srgbClr val="002060"/>
              </a:solidFill>
            </a:rPr>
            <a:t>Bombeamento</a:t>
          </a:r>
        </a:p>
      </dsp:txBody>
      <dsp:txXfrm>
        <a:off x="614629" y="223947"/>
        <a:ext cx="1004803" cy="806903"/>
      </dsp:txXfrm>
    </dsp:sp>
    <dsp:sp modelId="{233E5C6C-407B-4556-BAB8-B7B56F9223D2}">
      <dsp:nvSpPr>
        <dsp:cNvPr id="0" name=""/>
        <dsp:cNvSpPr/>
      </dsp:nvSpPr>
      <dsp:spPr>
        <a:xfrm>
          <a:off x="0" y="282390"/>
          <a:ext cx="659355" cy="659355"/>
        </a:xfrm>
        <a:prstGeom prst="ellipse">
          <a:avLst/>
        </a:prstGeom>
        <a:solidFill>
          <a:schemeClr val="bg2">
            <a:lumMod val="75000"/>
          </a:schemeClr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>
              <a:solidFill>
                <a:srgbClr val="002060"/>
              </a:solidFill>
            </a:rPr>
            <a:t>Água Servida</a:t>
          </a:r>
        </a:p>
      </dsp:txBody>
      <dsp:txXfrm>
        <a:off x="96560" y="378950"/>
        <a:ext cx="466235" cy="466235"/>
      </dsp:txXfrm>
    </dsp:sp>
    <dsp:sp modelId="{DA7365F7-C84D-487D-8732-9689DF595B82}">
      <dsp:nvSpPr>
        <dsp:cNvPr id="0" name=""/>
        <dsp:cNvSpPr/>
      </dsp:nvSpPr>
      <dsp:spPr>
        <a:xfrm>
          <a:off x="2662601" y="30128"/>
          <a:ext cx="1318711" cy="1152719"/>
        </a:xfrm>
        <a:prstGeom prst="rightArrow">
          <a:avLst>
            <a:gd name="adj1" fmla="val 70000"/>
            <a:gd name="adj2" fmla="val 5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0" tIns="34925" rIns="69850" bIns="3492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500" kern="1200" dirty="0">
              <a:solidFill>
                <a:srgbClr val="002060"/>
              </a:solidFill>
            </a:rPr>
            <a:t>.</a:t>
          </a:r>
        </a:p>
      </dsp:txBody>
      <dsp:txXfrm>
        <a:off x="2992279" y="203036"/>
        <a:ext cx="642871" cy="806903"/>
      </dsp:txXfrm>
    </dsp:sp>
    <dsp:sp modelId="{A237A4E2-994D-4A47-90CE-071EF95C7944}">
      <dsp:nvSpPr>
        <dsp:cNvPr id="0" name=""/>
        <dsp:cNvSpPr/>
      </dsp:nvSpPr>
      <dsp:spPr>
        <a:xfrm>
          <a:off x="2012163" y="268059"/>
          <a:ext cx="793488" cy="688017"/>
        </a:xfrm>
        <a:prstGeom prst="ellipse">
          <a:avLst/>
        </a:prstGeom>
        <a:solidFill>
          <a:srgbClr val="00B050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dirty="0" err="1">
              <a:solidFill>
                <a:srgbClr val="002060"/>
              </a:solidFill>
            </a:rPr>
            <a:t>bio</a:t>
          </a:r>
          <a:r>
            <a:rPr lang="pt-BR" sz="900" kern="1200" dirty="0">
              <a:solidFill>
                <a:srgbClr val="002060"/>
              </a:solidFill>
            </a:rPr>
            <a:t> tratamento</a:t>
          </a:r>
        </a:p>
      </dsp:txBody>
      <dsp:txXfrm>
        <a:off x="2128367" y="368817"/>
        <a:ext cx="561080" cy="486501"/>
      </dsp:txXfrm>
    </dsp:sp>
    <dsp:sp modelId="{A4B4AE0C-B50A-4119-A244-A448513D1768}">
      <dsp:nvSpPr>
        <dsp:cNvPr id="0" name=""/>
        <dsp:cNvSpPr/>
      </dsp:nvSpPr>
      <dsp:spPr>
        <a:xfrm>
          <a:off x="4150911" y="41137"/>
          <a:ext cx="1554681" cy="1152719"/>
        </a:xfrm>
        <a:prstGeom prst="rightArrow">
          <a:avLst>
            <a:gd name="adj1" fmla="val 70000"/>
            <a:gd name="adj2" fmla="val 5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A3B6D-4B06-4BA6-91A7-EE421A313A5F}">
      <dsp:nvSpPr>
        <dsp:cNvPr id="0" name=""/>
        <dsp:cNvSpPr/>
      </dsp:nvSpPr>
      <dsp:spPr>
        <a:xfrm>
          <a:off x="3925148" y="282390"/>
          <a:ext cx="659355" cy="659355"/>
        </a:xfrm>
        <a:prstGeom prst="ellipse">
          <a:avLst/>
        </a:prstGeom>
        <a:solidFill>
          <a:srgbClr val="7030A0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>
              <a:solidFill>
                <a:schemeClr val="bg1"/>
              </a:solidFill>
            </a:rPr>
            <a:t>UV</a:t>
          </a:r>
        </a:p>
      </dsp:txBody>
      <dsp:txXfrm>
        <a:off x="4021708" y="378950"/>
        <a:ext cx="466235" cy="466235"/>
      </dsp:txXfrm>
    </dsp:sp>
    <dsp:sp modelId="{B21043C6-8C9F-492E-8542-BF11F3B8565A}">
      <dsp:nvSpPr>
        <dsp:cNvPr id="0" name=""/>
        <dsp:cNvSpPr/>
      </dsp:nvSpPr>
      <dsp:spPr>
        <a:xfrm>
          <a:off x="5945018" y="35708"/>
          <a:ext cx="1505427" cy="115271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>
              <a:solidFill>
                <a:srgbClr val="002060"/>
              </a:solidFill>
            </a:rPr>
            <a:t>     Água de reúso</a:t>
          </a:r>
        </a:p>
      </dsp:txBody>
      <dsp:txXfrm>
        <a:off x="6321375" y="208616"/>
        <a:ext cx="733896" cy="806903"/>
      </dsp:txXfrm>
    </dsp:sp>
    <dsp:sp modelId="{2767B846-D77B-43C2-A9D2-384E96EF4338}">
      <dsp:nvSpPr>
        <dsp:cNvPr id="0" name=""/>
        <dsp:cNvSpPr/>
      </dsp:nvSpPr>
      <dsp:spPr>
        <a:xfrm>
          <a:off x="5675955" y="249003"/>
          <a:ext cx="759089" cy="741320"/>
        </a:xfrm>
        <a:prstGeom prst="ellipse">
          <a:avLst/>
        </a:prstGeom>
        <a:solidFill>
          <a:srgbClr val="00B0F0"/>
        </a:solidFill>
        <a:ln w="2642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400" kern="1200" dirty="0">
            <a:solidFill>
              <a:srgbClr val="002060"/>
            </a:solidFill>
          </a:endParaRPr>
        </a:p>
      </dsp:txBody>
      <dsp:txXfrm>
        <a:off x="5787121" y="357567"/>
        <a:ext cx="536757" cy="5241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00B64-6A3E-40C1-B9AE-7DCAE4FBFB18}">
      <dsp:nvSpPr>
        <dsp:cNvPr id="0" name=""/>
        <dsp:cNvSpPr/>
      </dsp:nvSpPr>
      <dsp:spPr>
        <a:xfrm>
          <a:off x="145210" y="51039"/>
          <a:ext cx="1877673" cy="115271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>
              <a:solidFill>
                <a:srgbClr val="002060"/>
              </a:solidFill>
            </a:rPr>
            <a:t>Caixa de   regularização</a:t>
          </a:r>
        </a:p>
        <a:p>
          <a:pPr marL="57150" lvl="1" indent="-5715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>
              <a:solidFill>
                <a:srgbClr val="002060"/>
              </a:solidFill>
            </a:rPr>
            <a:t>Bombeamento</a:t>
          </a:r>
        </a:p>
      </dsp:txBody>
      <dsp:txXfrm>
        <a:off x="614629" y="223947"/>
        <a:ext cx="1004803" cy="806903"/>
      </dsp:txXfrm>
    </dsp:sp>
    <dsp:sp modelId="{233E5C6C-407B-4556-BAB8-B7B56F9223D2}">
      <dsp:nvSpPr>
        <dsp:cNvPr id="0" name=""/>
        <dsp:cNvSpPr/>
      </dsp:nvSpPr>
      <dsp:spPr>
        <a:xfrm>
          <a:off x="0" y="282390"/>
          <a:ext cx="659355" cy="659355"/>
        </a:xfrm>
        <a:prstGeom prst="ellipse">
          <a:avLst/>
        </a:prstGeom>
        <a:solidFill>
          <a:schemeClr val="bg2">
            <a:lumMod val="75000"/>
          </a:schemeClr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>
              <a:solidFill>
                <a:srgbClr val="002060"/>
              </a:solidFill>
            </a:rPr>
            <a:t>Água Servida</a:t>
          </a:r>
        </a:p>
      </dsp:txBody>
      <dsp:txXfrm>
        <a:off x="96560" y="378950"/>
        <a:ext cx="466235" cy="466235"/>
      </dsp:txXfrm>
    </dsp:sp>
    <dsp:sp modelId="{DA7365F7-C84D-487D-8732-9689DF595B82}">
      <dsp:nvSpPr>
        <dsp:cNvPr id="0" name=""/>
        <dsp:cNvSpPr/>
      </dsp:nvSpPr>
      <dsp:spPr>
        <a:xfrm>
          <a:off x="2662601" y="30128"/>
          <a:ext cx="1318711" cy="1152719"/>
        </a:xfrm>
        <a:prstGeom prst="rightArrow">
          <a:avLst>
            <a:gd name="adj1" fmla="val 70000"/>
            <a:gd name="adj2" fmla="val 5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0" tIns="34925" rIns="69850" bIns="3492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500" kern="1200" dirty="0">
              <a:solidFill>
                <a:srgbClr val="002060"/>
              </a:solidFill>
            </a:rPr>
            <a:t>.</a:t>
          </a:r>
        </a:p>
      </dsp:txBody>
      <dsp:txXfrm>
        <a:off x="2992279" y="203036"/>
        <a:ext cx="642871" cy="806903"/>
      </dsp:txXfrm>
    </dsp:sp>
    <dsp:sp modelId="{A237A4E2-994D-4A47-90CE-071EF95C7944}">
      <dsp:nvSpPr>
        <dsp:cNvPr id="0" name=""/>
        <dsp:cNvSpPr/>
      </dsp:nvSpPr>
      <dsp:spPr>
        <a:xfrm>
          <a:off x="2012163" y="268059"/>
          <a:ext cx="793488" cy="688017"/>
        </a:xfrm>
        <a:prstGeom prst="ellipse">
          <a:avLst/>
        </a:prstGeom>
        <a:solidFill>
          <a:srgbClr val="00B050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dirty="0" err="1">
              <a:solidFill>
                <a:srgbClr val="002060"/>
              </a:solidFill>
            </a:rPr>
            <a:t>bio</a:t>
          </a:r>
          <a:r>
            <a:rPr lang="pt-BR" sz="900" kern="1200" dirty="0">
              <a:solidFill>
                <a:srgbClr val="002060"/>
              </a:solidFill>
            </a:rPr>
            <a:t> tratamento</a:t>
          </a:r>
        </a:p>
      </dsp:txBody>
      <dsp:txXfrm>
        <a:off x="2128367" y="368817"/>
        <a:ext cx="561080" cy="486501"/>
      </dsp:txXfrm>
    </dsp:sp>
    <dsp:sp modelId="{A4B4AE0C-B50A-4119-A244-A448513D1768}">
      <dsp:nvSpPr>
        <dsp:cNvPr id="0" name=""/>
        <dsp:cNvSpPr/>
      </dsp:nvSpPr>
      <dsp:spPr>
        <a:xfrm>
          <a:off x="4150911" y="41137"/>
          <a:ext cx="1554681" cy="1152719"/>
        </a:xfrm>
        <a:prstGeom prst="rightArrow">
          <a:avLst>
            <a:gd name="adj1" fmla="val 70000"/>
            <a:gd name="adj2" fmla="val 5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A3B6D-4B06-4BA6-91A7-EE421A313A5F}">
      <dsp:nvSpPr>
        <dsp:cNvPr id="0" name=""/>
        <dsp:cNvSpPr/>
      </dsp:nvSpPr>
      <dsp:spPr>
        <a:xfrm>
          <a:off x="3925148" y="282390"/>
          <a:ext cx="659355" cy="659355"/>
        </a:xfrm>
        <a:prstGeom prst="ellipse">
          <a:avLst/>
        </a:prstGeom>
        <a:solidFill>
          <a:srgbClr val="7030A0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>
              <a:solidFill>
                <a:schemeClr val="bg1"/>
              </a:solidFill>
            </a:rPr>
            <a:t>UV</a:t>
          </a:r>
        </a:p>
      </dsp:txBody>
      <dsp:txXfrm>
        <a:off x="4021708" y="378950"/>
        <a:ext cx="466235" cy="466235"/>
      </dsp:txXfrm>
    </dsp:sp>
    <dsp:sp modelId="{B21043C6-8C9F-492E-8542-BF11F3B8565A}">
      <dsp:nvSpPr>
        <dsp:cNvPr id="0" name=""/>
        <dsp:cNvSpPr/>
      </dsp:nvSpPr>
      <dsp:spPr>
        <a:xfrm>
          <a:off x="5945018" y="35708"/>
          <a:ext cx="1505427" cy="115271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>
              <a:solidFill>
                <a:srgbClr val="002060"/>
              </a:solidFill>
            </a:rPr>
            <a:t>     Água de reúso</a:t>
          </a:r>
        </a:p>
      </dsp:txBody>
      <dsp:txXfrm>
        <a:off x="6321375" y="208616"/>
        <a:ext cx="733896" cy="806903"/>
      </dsp:txXfrm>
    </dsp:sp>
    <dsp:sp modelId="{2767B846-D77B-43C2-A9D2-384E96EF4338}">
      <dsp:nvSpPr>
        <dsp:cNvPr id="0" name=""/>
        <dsp:cNvSpPr/>
      </dsp:nvSpPr>
      <dsp:spPr>
        <a:xfrm>
          <a:off x="5675955" y="249003"/>
          <a:ext cx="759089" cy="741320"/>
        </a:xfrm>
        <a:prstGeom prst="ellipse">
          <a:avLst/>
        </a:prstGeom>
        <a:solidFill>
          <a:srgbClr val="00B0F0"/>
        </a:solidFill>
        <a:ln w="2642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400" kern="1200" dirty="0">
            <a:solidFill>
              <a:srgbClr val="002060"/>
            </a:solidFill>
          </a:endParaRPr>
        </a:p>
      </dsp:txBody>
      <dsp:txXfrm>
        <a:off x="5787121" y="357567"/>
        <a:ext cx="536757" cy="5241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00B64-6A3E-40C1-B9AE-7DCAE4FBFB18}">
      <dsp:nvSpPr>
        <dsp:cNvPr id="0" name=""/>
        <dsp:cNvSpPr/>
      </dsp:nvSpPr>
      <dsp:spPr>
        <a:xfrm>
          <a:off x="145210" y="51039"/>
          <a:ext cx="1877673" cy="115271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>
              <a:solidFill>
                <a:srgbClr val="002060"/>
              </a:solidFill>
            </a:rPr>
            <a:t>Caixa de   regularização</a:t>
          </a:r>
        </a:p>
        <a:p>
          <a:pPr marL="57150" lvl="1" indent="-5715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>
              <a:solidFill>
                <a:srgbClr val="002060"/>
              </a:solidFill>
            </a:rPr>
            <a:t>Bombeamento</a:t>
          </a:r>
        </a:p>
      </dsp:txBody>
      <dsp:txXfrm>
        <a:off x="614629" y="223947"/>
        <a:ext cx="1004803" cy="806903"/>
      </dsp:txXfrm>
    </dsp:sp>
    <dsp:sp modelId="{233E5C6C-407B-4556-BAB8-B7B56F9223D2}">
      <dsp:nvSpPr>
        <dsp:cNvPr id="0" name=""/>
        <dsp:cNvSpPr/>
      </dsp:nvSpPr>
      <dsp:spPr>
        <a:xfrm>
          <a:off x="0" y="282390"/>
          <a:ext cx="659355" cy="659355"/>
        </a:xfrm>
        <a:prstGeom prst="ellipse">
          <a:avLst/>
        </a:prstGeom>
        <a:solidFill>
          <a:schemeClr val="bg2">
            <a:lumMod val="75000"/>
          </a:schemeClr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>
              <a:solidFill>
                <a:srgbClr val="002060"/>
              </a:solidFill>
            </a:rPr>
            <a:t>Água Servida</a:t>
          </a:r>
        </a:p>
      </dsp:txBody>
      <dsp:txXfrm>
        <a:off x="96560" y="378950"/>
        <a:ext cx="466235" cy="466235"/>
      </dsp:txXfrm>
    </dsp:sp>
    <dsp:sp modelId="{DA7365F7-C84D-487D-8732-9689DF595B82}">
      <dsp:nvSpPr>
        <dsp:cNvPr id="0" name=""/>
        <dsp:cNvSpPr/>
      </dsp:nvSpPr>
      <dsp:spPr>
        <a:xfrm>
          <a:off x="2662601" y="30128"/>
          <a:ext cx="1318711" cy="1152719"/>
        </a:xfrm>
        <a:prstGeom prst="rightArrow">
          <a:avLst>
            <a:gd name="adj1" fmla="val 70000"/>
            <a:gd name="adj2" fmla="val 5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0" tIns="34925" rIns="69850" bIns="3492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500" kern="1200" dirty="0">
              <a:solidFill>
                <a:srgbClr val="002060"/>
              </a:solidFill>
            </a:rPr>
            <a:t>.</a:t>
          </a:r>
        </a:p>
      </dsp:txBody>
      <dsp:txXfrm>
        <a:off x="2992279" y="203036"/>
        <a:ext cx="642871" cy="806903"/>
      </dsp:txXfrm>
    </dsp:sp>
    <dsp:sp modelId="{A237A4E2-994D-4A47-90CE-071EF95C7944}">
      <dsp:nvSpPr>
        <dsp:cNvPr id="0" name=""/>
        <dsp:cNvSpPr/>
      </dsp:nvSpPr>
      <dsp:spPr>
        <a:xfrm>
          <a:off x="2012163" y="268059"/>
          <a:ext cx="793488" cy="688017"/>
        </a:xfrm>
        <a:prstGeom prst="ellipse">
          <a:avLst/>
        </a:prstGeom>
        <a:solidFill>
          <a:srgbClr val="00B050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dirty="0" err="1">
              <a:solidFill>
                <a:srgbClr val="002060"/>
              </a:solidFill>
            </a:rPr>
            <a:t>bio</a:t>
          </a:r>
          <a:r>
            <a:rPr lang="pt-BR" sz="900" kern="1200" dirty="0">
              <a:solidFill>
                <a:srgbClr val="002060"/>
              </a:solidFill>
            </a:rPr>
            <a:t> tratamento</a:t>
          </a:r>
        </a:p>
      </dsp:txBody>
      <dsp:txXfrm>
        <a:off x="2128367" y="368817"/>
        <a:ext cx="561080" cy="486501"/>
      </dsp:txXfrm>
    </dsp:sp>
    <dsp:sp modelId="{A4B4AE0C-B50A-4119-A244-A448513D1768}">
      <dsp:nvSpPr>
        <dsp:cNvPr id="0" name=""/>
        <dsp:cNvSpPr/>
      </dsp:nvSpPr>
      <dsp:spPr>
        <a:xfrm>
          <a:off x="4150911" y="41137"/>
          <a:ext cx="1554681" cy="1152719"/>
        </a:xfrm>
        <a:prstGeom prst="rightArrow">
          <a:avLst>
            <a:gd name="adj1" fmla="val 70000"/>
            <a:gd name="adj2" fmla="val 5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A3B6D-4B06-4BA6-91A7-EE421A313A5F}">
      <dsp:nvSpPr>
        <dsp:cNvPr id="0" name=""/>
        <dsp:cNvSpPr/>
      </dsp:nvSpPr>
      <dsp:spPr>
        <a:xfrm>
          <a:off x="3925148" y="282390"/>
          <a:ext cx="659355" cy="659355"/>
        </a:xfrm>
        <a:prstGeom prst="ellipse">
          <a:avLst/>
        </a:prstGeom>
        <a:solidFill>
          <a:srgbClr val="7030A0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>
              <a:solidFill>
                <a:schemeClr val="bg1"/>
              </a:solidFill>
            </a:rPr>
            <a:t>UV</a:t>
          </a:r>
        </a:p>
      </dsp:txBody>
      <dsp:txXfrm>
        <a:off x="4021708" y="378950"/>
        <a:ext cx="466235" cy="466235"/>
      </dsp:txXfrm>
    </dsp:sp>
    <dsp:sp modelId="{B21043C6-8C9F-492E-8542-BF11F3B8565A}">
      <dsp:nvSpPr>
        <dsp:cNvPr id="0" name=""/>
        <dsp:cNvSpPr/>
      </dsp:nvSpPr>
      <dsp:spPr>
        <a:xfrm>
          <a:off x="5945018" y="35708"/>
          <a:ext cx="1505427" cy="115271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>
              <a:solidFill>
                <a:srgbClr val="002060"/>
              </a:solidFill>
            </a:rPr>
            <a:t>     Água de reúso</a:t>
          </a:r>
        </a:p>
      </dsp:txBody>
      <dsp:txXfrm>
        <a:off x="6321375" y="208616"/>
        <a:ext cx="733896" cy="806903"/>
      </dsp:txXfrm>
    </dsp:sp>
    <dsp:sp modelId="{2767B846-D77B-43C2-A9D2-384E96EF4338}">
      <dsp:nvSpPr>
        <dsp:cNvPr id="0" name=""/>
        <dsp:cNvSpPr/>
      </dsp:nvSpPr>
      <dsp:spPr>
        <a:xfrm>
          <a:off x="5675955" y="249003"/>
          <a:ext cx="759089" cy="741320"/>
        </a:xfrm>
        <a:prstGeom prst="ellipse">
          <a:avLst/>
        </a:prstGeom>
        <a:solidFill>
          <a:srgbClr val="00B0F0"/>
        </a:solidFill>
        <a:ln w="2642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400" kern="1200" dirty="0">
            <a:solidFill>
              <a:srgbClr val="002060"/>
            </a:solidFill>
          </a:endParaRPr>
        </a:p>
      </dsp:txBody>
      <dsp:txXfrm>
        <a:off x="5787121" y="357567"/>
        <a:ext cx="536757" cy="52419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00B64-6A3E-40C1-B9AE-7DCAE4FBFB18}">
      <dsp:nvSpPr>
        <dsp:cNvPr id="0" name=""/>
        <dsp:cNvSpPr/>
      </dsp:nvSpPr>
      <dsp:spPr>
        <a:xfrm>
          <a:off x="145210" y="51039"/>
          <a:ext cx="1877673" cy="115271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>
              <a:solidFill>
                <a:srgbClr val="002060"/>
              </a:solidFill>
            </a:rPr>
            <a:t>Caixa de   regularização</a:t>
          </a:r>
        </a:p>
        <a:p>
          <a:pPr marL="57150" lvl="1" indent="-57150" algn="just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dirty="0">
              <a:solidFill>
                <a:srgbClr val="002060"/>
              </a:solidFill>
            </a:rPr>
            <a:t>Bombeamento</a:t>
          </a:r>
        </a:p>
      </dsp:txBody>
      <dsp:txXfrm>
        <a:off x="614629" y="223947"/>
        <a:ext cx="1004803" cy="806903"/>
      </dsp:txXfrm>
    </dsp:sp>
    <dsp:sp modelId="{233E5C6C-407B-4556-BAB8-B7B56F9223D2}">
      <dsp:nvSpPr>
        <dsp:cNvPr id="0" name=""/>
        <dsp:cNvSpPr/>
      </dsp:nvSpPr>
      <dsp:spPr>
        <a:xfrm>
          <a:off x="0" y="282390"/>
          <a:ext cx="659355" cy="659355"/>
        </a:xfrm>
        <a:prstGeom prst="ellipse">
          <a:avLst/>
        </a:prstGeom>
        <a:solidFill>
          <a:schemeClr val="bg2">
            <a:lumMod val="75000"/>
          </a:schemeClr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>
              <a:solidFill>
                <a:srgbClr val="002060"/>
              </a:solidFill>
            </a:rPr>
            <a:t>Água Servida</a:t>
          </a:r>
        </a:p>
      </dsp:txBody>
      <dsp:txXfrm>
        <a:off x="96560" y="378950"/>
        <a:ext cx="466235" cy="466235"/>
      </dsp:txXfrm>
    </dsp:sp>
    <dsp:sp modelId="{DA7365F7-C84D-487D-8732-9689DF595B82}">
      <dsp:nvSpPr>
        <dsp:cNvPr id="0" name=""/>
        <dsp:cNvSpPr/>
      </dsp:nvSpPr>
      <dsp:spPr>
        <a:xfrm>
          <a:off x="2662601" y="30128"/>
          <a:ext cx="1318711" cy="1152719"/>
        </a:xfrm>
        <a:prstGeom prst="rightArrow">
          <a:avLst>
            <a:gd name="adj1" fmla="val 70000"/>
            <a:gd name="adj2" fmla="val 5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64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0" tIns="34925" rIns="69850" bIns="3492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500" kern="1200" dirty="0">
              <a:solidFill>
                <a:srgbClr val="002060"/>
              </a:solidFill>
            </a:rPr>
            <a:t>.</a:t>
          </a:r>
        </a:p>
      </dsp:txBody>
      <dsp:txXfrm>
        <a:off x="2992279" y="203036"/>
        <a:ext cx="642871" cy="806903"/>
      </dsp:txXfrm>
    </dsp:sp>
    <dsp:sp modelId="{A237A4E2-994D-4A47-90CE-071EF95C7944}">
      <dsp:nvSpPr>
        <dsp:cNvPr id="0" name=""/>
        <dsp:cNvSpPr/>
      </dsp:nvSpPr>
      <dsp:spPr>
        <a:xfrm>
          <a:off x="2012163" y="268059"/>
          <a:ext cx="793488" cy="688017"/>
        </a:xfrm>
        <a:prstGeom prst="ellipse">
          <a:avLst/>
        </a:prstGeom>
        <a:solidFill>
          <a:srgbClr val="00B050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dirty="0" err="1">
              <a:solidFill>
                <a:srgbClr val="002060"/>
              </a:solidFill>
            </a:rPr>
            <a:t>bio</a:t>
          </a:r>
          <a:r>
            <a:rPr lang="pt-BR" sz="900" kern="1200" dirty="0">
              <a:solidFill>
                <a:srgbClr val="002060"/>
              </a:solidFill>
            </a:rPr>
            <a:t> tratamento</a:t>
          </a:r>
        </a:p>
      </dsp:txBody>
      <dsp:txXfrm>
        <a:off x="2128367" y="368817"/>
        <a:ext cx="561080" cy="486501"/>
      </dsp:txXfrm>
    </dsp:sp>
    <dsp:sp modelId="{A4B4AE0C-B50A-4119-A244-A448513D1768}">
      <dsp:nvSpPr>
        <dsp:cNvPr id="0" name=""/>
        <dsp:cNvSpPr/>
      </dsp:nvSpPr>
      <dsp:spPr>
        <a:xfrm>
          <a:off x="4150911" y="41137"/>
          <a:ext cx="1554681" cy="1152719"/>
        </a:xfrm>
        <a:prstGeom prst="rightArrow">
          <a:avLst>
            <a:gd name="adj1" fmla="val 70000"/>
            <a:gd name="adj2" fmla="val 5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A3B6D-4B06-4BA6-91A7-EE421A313A5F}">
      <dsp:nvSpPr>
        <dsp:cNvPr id="0" name=""/>
        <dsp:cNvSpPr/>
      </dsp:nvSpPr>
      <dsp:spPr>
        <a:xfrm>
          <a:off x="3925148" y="282390"/>
          <a:ext cx="659355" cy="659355"/>
        </a:xfrm>
        <a:prstGeom prst="ellipse">
          <a:avLst/>
        </a:prstGeom>
        <a:solidFill>
          <a:srgbClr val="7030A0"/>
        </a:solidFill>
        <a:ln w="2642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>
              <a:solidFill>
                <a:schemeClr val="bg1"/>
              </a:solidFill>
            </a:rPr>
            <a:t>UV</a:t>
          </a:r>
        </a:p>
      </dsp:txBody>
      <dsp:txXfrm>
        <a:off x="4021708" y="378950"/>
        <a:ext cx="466235" cy="466235"/>
      </dsp:txXfrm>
    </dsp:sp>
    <dsp:sp modelId="{B21043C6-8C9F-492E-8542-BF11F3B8565A}">
      <dsp:nvSpPr>
        <dsp:cNvPr id="0" name=""/>
        <dsp:cNvSpPr/>
      </dsp:nvSpPr>
      <dsp:spPr>
        <a:xfrm>
          <a:off x="5945018" y="35708"/>
          <a:ext cx="1505427" cy="115271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26425" cap="flat" cmpd="sng" algn="ctr">
          <a:solidFill>
            <a:srgbClr val="00206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000" kern="1200" dirty="0">
              <a:solidFill>
                <a:srgbClr val="002060"/>
              </a:solidFill>
            </a:rPr>
            <a:t>     Água de reúso</a:t>
          </a:r>
        </a:p>
      </dsp:txBody>
      <dsp:txXfrm>
        <a:off x="6321375" y="208616"/>
        <a:ext cx="733896" cy="806903"/>
      </dsp:txXfrm>
    </dsp:sp>
    <dsp:sp modelId="{2767B846-D77B-43C2-A9D2-384E96EF4338}">
      <dsp:nvSpPr>
        <dsp:cNvPr id="0" name=""/>
        <dsp:cNvSpPr/>
      </dsp:nvSpPr>
      <dsp:spPr>
        <a:xfrm>
          <a:off x="5675955" y="249003"/>
          <a:ext cx="759089" cy="741320"/>
        </a:xfrm>
        <a:prstGeom prst="ellipse">
          <a:avLst/>
        </a:prstGeom>
        <a:solidFill>
          <a:srgbClr val="00B0F0"/>
        </a:solidFill>
        <a:ln w="2642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400" kern="1200" dirty="0">
            <a:solidFill>
              <a:srgbClr val="002060"/>
            </a:solidFill>
          </a:endParaRPr>
        </a:p>
      </dsp:txBody>
      <dsp:txXfrm>
        <a:off x="5787121" y="357567"/>
        <a:ext cx="536757" cy="52419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C2BFC-47F4-44DA-9020-2614A07A840B}">
      <dsp:nvSpPr>
        <dsp:cNvPr id="0" name=""/>
        <dsp:cNvSpPr/>
      </dsp:nvSpPr>
      <dsp:spPr>
        <a:xfrm>
          <a:off x="1986" y="2218454"/>
          <a:ext cx="1768028" cy="707211"/>
        </a:xfrm>
        <a:prstGeom prst="chevron">
          <a:avLst/>
        </a:prstGeom>
        <a:solidFill>
          <a:srgbClr val="00B0F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Projeto</a:t>
          </a:r>
          <a:endParaRPr lang="pt-BR" sz="1500" kern="1200" dirty="0"/>
        </a:p>
      </dsp:txBody>
      <dsp:txXfrm>
        <a:off x="355592" y="2218454"/>
        <a:ext cx="1060817" cy="707211"/>
      </dsp:txXfrm>
    </dsp:sp>
    <dsp:sp modelId="{215C1947-1F01-433B-AFA7-8D61E5F149EA}">
      <dsp:nvSpPr>
        <dsp:cNvPr id="0" name=""/>
        <dsp:cNvSpPr/>
      </dsp:nvSpPr>
      <dsp:spPr>
        <a:xfrm>
          <a:off x="1593212" y="2218454"/>
          <a:ext cx="1768028" cy="707211"/>
        </a:xfrm>
        <a:prstGeom prst="chevron">
          <a:avLst/>
        </a:prstGeom>
        <a:solidFill>
          <a:srgbClr val="FFC00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Especificação de Fornecedores</a:t>
          </a:r>
          <a:endParaRPr lang="pt-BR" sz="1100" kern="1200" dirty="0"/>
        </a:p>
      </dsp:txBody>
      <dsp:txXfrm>
        <a:off x="1946818" y="2218454"/>
        <a:ext cx="1060817" cy="707211"/>
      </dsp:txXfrm>
    </dsp:sp>
    <dsp:sp modelId="{D9878430-410B-4057-BDBF-4914141B70FE}">
      <dsp:nvSpPr>
        <dsp:cNvPr id="0" name=""/>
        <dsp:cNvSpPr/>
      </dsp:nvSpPr>
      <dsp:spPr>
        <a:xfrm>
          <a:off x="3184437" y="2218454"/>
          <a:ext cx="1768028" cy="70721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900" kern="1200" dirty="0" smtClean="0"/>
            <a:t>Construção &amp; Comissionamento</a:t>
          </a:r>
          <a:endParaRPr lang="pt-BR" sz="900" kern="1200" dirty="0"/>
        </a:p>
      </dsp:txBody>
      <dsp:txXfrm>
        <a:off x="3538043" y="2218454"/>
        <a:ext cx="1060817" cy="707211"/>
      </dsp:txXfrm>
    </dsp:sp>
    <dsp:sp modelId="{E72ABEAF-424B-469E-9BF7-863B4273D443}">
      <dsp:nvSpPr>
        <dsp:cNvPr id="0" name=""/>
        <dsp:cNvSpPr/>
      </dsp:nvSpPr>
      <dsp:spPr>
        <a:xfrm>
          <a:off x="4775663" y="2218454"/>
          <a:ext cx="1768028" cy="707211"/>
        </a:xfrm>
        <a:prstGeom prst="chevron">
          <a:avLst/>
        </a:prstGeom>
        <a:solidFill>
          <a:srgbClr val="FF000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Biodigestor</a:t>
          </a:r>
          <a:endParaRPr lang="pt-BR" sz="1500" kern="1200" dirty="0"/>
        </a:p>
      </dsp:txBody>
      <dsp:txXfrm>
        <a:off x="5129269" y="2218454"/>
        <a:ext cx="1060817" cy="707211"/>
      </dsp:txXfrm>
    </dsp:sp>
    <dsp:sp modelId="{937DB3FF-0F3B-4E4A-834E-0AB08C2BEF10}">
      <dsp:nvSpPr>
        <dsp:cNvPr id="0" name=""/>
        <dsp:cNvSpPr/>
      </dsp:nvSpPr>
      <dsp:spPr>
        <a:xfrm>
          <a:off x="6366888" y="2218454"/>
          <a:ext cx="1768028" cy="707211"/>
        </a:xfrm>
        <a:prstGeom prst="chevron">
          <a:avLst/>
        </a:prstGeom>
        <a:solidFill>
          <a:schemeClr val="accent3">
            <a:lumMod val="75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smtClean="0"/>
            <a:t>Energia Elétrica ou Térmica</a:t>
          </a:r>
          <a:endParaRPr lang="pt-BR" sz="1500" kern="1200" dirty="0"/>
        </a:p>
      </dsp:txBody>
      <dsp:txXfrm>
        <a:off x="6720494" y="2218454"/>
        <a:ext cx="1060817" cy="7072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09ABF8-878B-4D24-BE20-FB83968E987B}" type="datetimeFigureOut">
              <a:rPr lang="pt-BR" smtClean="0"/>
              <a:pPr/>
              <a:t>19/06/2017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1CAC1-1017-4538-BB3D-2C2B0E69F0CA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486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Rapidamente, explicar</a:t>
            </a:r>
            <a:r>
              <a:rPr lang="pt-BR" baseline="0" dirty="0" smtClean="0"/>
              <a:t> a origem da CEE e da recente necessidade de abrir uma nova empresa focada em saneamento.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1CAC1-1017-4538-BB3D-2C2B0E69F0CA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7823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Repetir a mensagem para fixação</a:t>
            </a:r>
            <a:r>
              <a:rPr lang="pt-BR" baseline="0" dirty="0" smtClean="0"/>
              <a:t> da ideia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1CAC1-1017-4538-BB3D-2C2B0E69F0CA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8968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1CAC1-1017-4538-BB3D-2C2B0E69F0CA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790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Esse é o resumo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1CAC1-1017-4538-BB3D-2C2B0E69F0CA}" type="slidenum">
              <a:rPr lang="pt-BR" smtClean="0"/>
              <a:pPr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967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Detalhe bem técnico, porém uma forma de demonstrar conhecimento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1CAC1-1017-4538-BB3D-2C2B0E69F0CA}" type="slidenum">
              <a:rPr lang="pt-BR" smtClean="0"/>
              <a:pPr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17780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Detalhe bem técnico, porém uma forma de demonstrar conhecimento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1CAC1-1017-4538-BB3D-2C2B0E69F0CA}" type="slidenum">
              <a:rPr lang="pt-BR" smtClean="0"/>
              <a:pPr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286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Detalhe bem técnico, porém uma forma de demonstrar conhecimento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1CAC1-1017-4538-BB3D-2C2B0E69F0CA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572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Detalhe bem técnico, porém uma forma de demonstrar conhecimento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1CAC1-1017-4538-BB3D-2C2B0E69F0CA}" type="slidenum">
              <a:rPr lang="pt-BR" smtClean="0"/>
              <a:pPr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2290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Detalhe bem técnico, porém uma forma de demonstrar conhecimento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1CAC1-1017-4538-BB3D-2C2B0E69F0CA}" type="slidenum">
              <a:rPr lang="pt-BR" smtClean="0"/>
              <a:pPr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0485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Detalhe bem técnico, porém uma forma de demonstrar conhecimento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1CAC1-1017-4538-BB3D-2C2B0E69F0CA}" type="slidenum">
              <a:rPr lang="pt-BR" smtClean="0"/>
              <a:pPr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0485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Detalhe bem técnico, porém uma forma de demonstrar conhecimento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1CAC1-1017-4538-BB3D-2C2B0E69F0CA}" type="slidenum">
              <a:rPr lang="pt-BR" smtClean="0"/>
              <a:pPr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0485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Explicar</a:t>
            </a:r>
            <a:r>
              <a:rPr lang="pt-BR" baseline="0" dirty="0" smtClean="0"/>
              <a:t> que é um processo já conhecido, mas não falar no </a:t>
            </a:r>
            <a:r>
              <a:rPr lang="pt-BR" baseline="0" dirty="0" err="1" smtClean="0"/>
              <a:t>Tohá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1CAC1-1017-4538-BB3D-2C2B0E69F0CA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7009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Explicar</a:t>
            </a:r>
            <a:r>
              <a:rPr lang="pt-BR" baseline="0" dirty="0" smtClean="0"/>
              <a:t> que é um processo já conhecido, mas não falar no </a:t>
            </a:r>
            <a:r>
              <a:rPr lang="pt-BR" baseline="0" dirty="0" err="1" smtClean="0"/>
              <a:t>Tohá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1CAC1-1017-4538-BB3D-2C2B0E69F0CA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7009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Explicar</a:t>
            </a:r>
            <a:r>
              <a:rPr lang="pt-BR" baseline="0" dirty="0" smtClean="0"/>
              <a:t> que é um processo já conhecido, mas não falar no </a:t>
            </a:r>
            <a:r>
              <a:rPr lang="pt-BR" baseline="0" dirty="0" err="1" smtClean="0"/>
              <a:t>Tohá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1CAC1-1017-4538-BB3D-2C2B0E69F0CA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7009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Esse é o resumo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1CAC1-1017-4538-BB3D-2C2B0E69F0CA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967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Esse é o resumo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1CAC1-1017-4538-BB3D-2C2B0E69F0CA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967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Ao invés de falar sobre cada</a:t>
            </a:r>
            <a:r>
              <a:rPr lang="pt-BR" baseline="0" dirty="0" smtClean="0"/>
              <a:t> resíduo orgânico, podemos enfatizar cada tipo de cliente. 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1CAC1-1017-4538-BB3D-2C2B0E69F0CA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3305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Ao invés de falar sobre cada</a:t>
            </a:r>
            <a:r>
              <a:rPr lang="pt-BR" baseline="0" dirty="0" smtClean="0"/>
              <a:t> resíduo orgânico, podemos enfatizar cada tipo de cliente. 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1CAC1-1017-4538-BB3D-2C2B0E69F0CA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3305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Ao invés de falar sobre cada</a:t>
            </a:r>
            <a:r>
              <a:rPr lang="pt-BR" baseline="0" dirty="0" smtClean="0"/>
              <a:t> resíduo orgânico, podemos enfatizar cada tipo de cliente. 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1CAC1-1017-4538-BB3D-2C2B0E69F0CA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3305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1AE8D-2BEB-4F46-8756-7628205F68F9}" type="datetimeFigureOut">
              <a:rPr lang="pt-BR" smtClean="0"/>
              <a:pPr/>
              <a:t>19/06/2017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9300-AB78-4E0F-A77B-1E0F6946E2A4}" type="slidenum">
              <a:rPr lang="pt-BR" smtClean="0"/>
              <a:pPr/>
              <a:t>‹#›</a:t>
            </a:fld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1AE8D-2BEB-4F46-8756-7628205F68F9}" type="datetimeFigureOut">
              <a:rPr lang="pt-BR" smtClean="0"/>
              <a:pPr/>
              <a:t>19/06/2017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9300-AB78-4E0F-A77B-1E0F6946E2A4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1AE8D-2BEB-4F46-8756-7628205F68F9}" type="datetimeFigureOut">
              <a:rPr lang="pt-BR" smtClean="0"/>
              <a:pPr/>
              <a:t>19/06/2017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9300-AB78-4E0F-A77B-1E0F6946E2A4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1AE8D-2BEB-4F46-8756-7628205F68F9}" type="datetimeFigureOut">
              <a:rPr lang="pt-BR" smtClean="0"/>
              <a:pPr/>
              <a:t>19/06/2017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9300-AB78-4E0F-A77B-1E0F6946E2A4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1AE8D-2BEB-4F46-8756-7628205F68F9}" type="datetimeFigureOut">
              <a:rPr lang="pt-BR" smtClean="0"/>
              <a:pPr/>
              <a:t>19/06/2017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9300-AB78-4E0F-A77B-1E0F6946E2A4}" type="slidenum">
              <a:rPr lang="pt-BR" smtClean="0"/>
              <a:pPr/>
              <a:t>‹#›</a:t>
            </a:fld>
            <a:endParaRPr lang="pt-BR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1AE8D-2BEB-4F46-8756-7628205F68F9}" type="datetimeFigureOut">
              <a:rPr lang="pt-BR" smtClean="0"/>
              <a:pPr/>
              <a:t>19/06/2017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9300-AB78-4E0F-A77B-1E0F6946E2A4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1AE8D-2BEB-4F46-8756-7628205F68F9}" type="datetimeFigureOut">
              <a:rPr lang="pt-BR" smtClean="0"/>
              <a:pPr/>
              <a:t>19/06/2017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9300-AB78-4E0F-A77B-1E0F6946E2A4}" type="slidenum">
              <a:rPr lang="pt-BR" smtClean="0"/>
              <a:pPr/>
              <a:t>‹#›</a:t>
            </a:fld>
            <a:endParaRPr lang="pt-B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1AE8D-2BEB-4F46-8756-7628205F68F9}" type="datetimeFigureOut">
              <a:rPr lang="pt-BR" smtClean="0"/>
              <a:pPr/>
              <a:t>19/06/2017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9300-AB78-4E0F-A77B-1E0F6946E2A4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1AE8D-2BEB-4F46-8756-7628205F68F9}" type="datetimeFigureOut">
              <a:rPr lang="pt-BR" smtClean="0"/>
              <a:pPr/>
              <a:t>19/06/2017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9300-AB78-4E0F-A77B-1E0F6946E2A4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1AE8D-2BEB-4F46-8756-7628205F68F9}" type="datetimeFigureOut">
              <a:rPr lang="pt-BR" smtClean="0"/>
              <a:pPr/>
              <a:t>19/06/2017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9300-AB78-4E0F-A77B-1E0F6946E2A4}" type="slidenum">
              <a:rPr lang="pt-BR" smtClean="0"/>
              <a:pPr/>
              <a:t>‹#›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1AE8D-2BEB-4F46-8756-7628205F68F9}" type="datetimeFigureOut">
              <a:rPr lang="pt-BR" smtClean="0"/>
              <a:pPr/>
              <a:t>19/06/2017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69300-AB78-4E0F-A77B-1E0F6946E2A4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C61AE8D-2BEB-4F46-8756-7628205F68F9}" type="datetimeFigureOut">
              <a:rPr lang="pt-BR" smtClean="0"/>
              <a:pPr/>
              <a:t>19/06/2017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8469300-AB78-4E0F-A77B-1E0F6946E2A4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2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31.jpeg"/><Relationship Id="rId4" Type="http://schemas.openxmlformats.org/officeDocument/2006/relationships/diagramData" Target="../diagrams/data1.xml"/><Relationship Id="rId9" Type="http://schemas.openxmlformats.org/officeDocument/2006/relationships/hyperlink" Target="https://www.bing.com/images/search?q=cip+art+de+casa&amp;view=detailv2&amp;&amp;id=476BCB7EDBEFAAAA6B7962575CA451CCC9321D61&amp;selectedIndex=11&amp;ccid=Snae1ZZe&amp;simid=608008958892443868&amp;thid=OIP.M4a769ed5965ecf62f3374941f4897daeH0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35.png"/><Relationship Id="rId4" Type="http://schemas.openxmlformats.org/officeDocument/2006/relationships/diagramData" Target="../diagrams/data2.xml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openxmlformats.org/officeDocument/2006/relationships/diagramQuickStyle" Target="../diagrams/quickStyle10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9.xml"/><Relationship Id="rId12" Type="http://schemas.openxmlformats.org/officeDocument/2006/relationships/diagramLayout" Target="../diagrams/layout10.xml"/><Relationship Id="rId2" Type="http://schemas.openxmlformats.org/officeDocument/2006/relationships/image" Target="../media/image62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diagramData" Target="../diagrams/data10.xml"/><Relationship Id="rId5" Type="http://schemas.openxmlformats.org/officeDocument/2006/relationships/diagramLayout" Target="../diagrams/layout9.xml"/><Relationship Id="rId15" Type="http://schemas.microsoft.com/office/2007/relationships/diagramDrawing" Target="../diagrams/drawing10.xml"/><Relationship Id="rId10" Type="http://schemas.openxmlformats.org/officeDocument/2006/relationships/image" Target="../media/image64.png"/><Relationship Id="rId4" Type="http://schemas.openxmlformats.org/officeDocument/2006/relationships/diagramData" Target="../diagrams/data9.xml"/><Relationship Id="rId9" Type="http://schemas.openxmlformats.org/officeDocument/2006/relationships/image" Target="../media/image63.png"/><Relationship Id="rId14" Type="http://schemas.openxmlformats.org/officeDocument/2006/relationships/diagramColors" Target="../diagrams/colors1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1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openxmlformats.org/officeDocument/2006/relationships/image" Target="../media/image45.png"/><Relationship Id="rId9" Type="http://schemas.microsoft.com/office/2007/relationships/diagramDrawing" Target="../diagrams/drawing11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4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Relationship Id="rId9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93296"/>
            <a:ext cx="914400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:\Users\cupolm\Desktop\pic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7505" y="548680"/>
            <a:ext cx="89590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/>
              <a:t>Tratamento </a:t>
            </a:r>
            <a:r>
              <a:rPr lang="pt-BR" sz="2800" b="1" dirty="0"/>
              <a:t>descentralizado de </a:t>
            </a:r>
            <a:r>
              <a:rPr lang="pt-BR" sz="2800" b="1" dirty="0" smtClean="0"/>
              <a:t>esgoto: “Universalização </a:t>
            </a:r>
            <a:r>
              <a:rPr lang="pt-BR" sz="2800" b="1" dirty="0"/>
              <a:t>do saneamento básico no Brasil</a:t>
            </a:r>
            <a:r>
              <a:rPr lang="pt-BR" sz="3600" b="1" dirty="0"/>
              <a:t>” </a:t>
            </a:r>
            <a:endParaRPr lang="pt-BR" sz="3600" b="1" dirty="0"/>
          </a:p>
        </p:txBody>
      </p:sp>
      <p:pic>
        <p:nvPicPr>
          <p:cNvPr id="14" name="Picture 13" descr="C:\Users\manoel.saldanha\Documents\manoel\Cupolo\_EISENIA\logo_final-vCS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10" y="1844824"/>
            <a:ext cx="5535662" cy="158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966" y="3645024"/>
            <a:ext cx="3764234" cy="249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50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01" y="260648"/>
            <a:ext cx="8229600" cy="990600"/>
          </a:xfrm>
        </p:spPr>
        <p:txBody>
          <a:bodyPr>
            <a:normAutofit/>
          </a:bodyPr>
          <a:lstStyle/>
          <a:p>
            <a:r>
              <a:rPr lang="pt-BR" sz="2800" dirty="0"/>
              <a:t>O</a:t>
            </a:r>
            <a:r>
              <a:rPr lang="pt-BR" sz="2800" dirty="0" smtClean="0"/>
              <a:t> </a:t>
            </a:r>
            <a:r>
              <a:rPr lang="pt-BR" sz="2800" dirty="0"/>
              <a:t>s</a:t>
            </a:r>
            <a:r>
              <a:rPr lang="pt-BR" sz="2800" dirty="0" smtClean="0"/>
              <a:t>aneamento básico no Brasil  – Conclusão</a:t>
            </a:r>
            <a:endParaRPr lang="pt-BR" sz="2800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Resultado de imagem para cus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393" y="2128004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Resultado de imagem para cus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184821"/>
            <a:ext cx="1584176" cy="191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271" y="1052736"/>
            <a:ext cx="625844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600" dirty="0" smtClean="0">
                <a:solidFill>
                  <a:srgbClr val="FF0000"/>
                </a:solidFill>
              </a:rPr>
              <a:t>Custo, </a:t>
            </a:r>
            <a:r>
              <a:rPr lang="pt-BR" sz="6600" dirty="0" smtClean="0">
                <a:solidFill>
                  <a:srgbClr val="0070C0"/>
                </a:solidFill>
              </a:rPr>
              <a:t>Custo</a:t>
            </a:r>
            <a:r>
              <a:rPr lang="pt-BR" sz="6600" dirty="0" smtClean="0">
                <a:solidFill>
                  <a:srgbClr val="FF0000"/>
                </a:solidFill>
              </a:rPr>
              <a:t>.....</a:t>
            </a:r>
            <a:endParaRPr lang="pt-BR" sz="66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8567" y="4071104"/>
            <a:ext cx="8200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 smtClean="0">
                <a:solidFill>
                  <a:schemeClr val="accent2">
                    <a:lumMod val="75000"/>
                  </a:schemeClr>
                </a:solidFill>
              </a:rPr>
              <a:t>Crise econômica, política...</a:t>
            </a:r>
            <a:endParaRPr lang="pt-BR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5536" y="4874384"/>
            <a:ext cx="553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 smtClean="0">
                <a:solidFill>
                  <a:srgbClr val="00B0F0"/>
                </a:solidFill>
              </a:rPr>
              <a:t>Se já não tinha recurso imagine agora...</a:t>
            </a:r>
            <a:endParaRPr lang="pt-BR" sz="4000" dirty="0">
              <a:solidFill>
                <a:srgbClr val="00B0F0"/>
              </a:solidFill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425047"/>
            <a:ext cx="22860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87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01" y="260648"/>
            <a:ext cx="8229600" cy="990600"/>
          </a:xfrm>
        </p:spPr>
        <p:txBody>
          <a:bodyPr>
            <a:normAutofit/>
          </a:bodyPr>
          <a:lstStyle/>
          <a:p>
            <a:r>
              <a:rPr lang="pt-BR" sz="2800" dirty="0" err="1" smtClean="0"/>
              <a:t>ETEs</a:t>
            </a:r>
            <a:r>
              <a:rPr lang="pt-BR" sz="2800" dirty="0" smtClean="0"/>
              <a:t> centralizadas – Hoje</a:t>
            </a:r>
            <a:endParaRPr lang="pt-BR" sz="2800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Resultado de imagem para cus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299294"/>
            <a:ext cx="3296804" cy="185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41854" y="2110979"/>
            <a:ext cx="3024336" cy="22696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220" name="Picture 4" descr="Resultado de imagem para tubulação de esg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715" y="1480741"/>
            <a:ext cx="1158185" cy="154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766191" y="1523393"/>
            <a:ext cx="1550226" cy="12961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ETE centralizada</a:t>
            </a:r>
            <a:endParaRPr lang="pt-BR" dirty="0"/>
          </a:p>
        </p:txBody>
      </p:sp>
      <p:sp>
        <p:nvSpPr>
          <p:cNvPr id="15" name="Rectangle 14"/>
          <p:cNvSpPr/>
          <p:nvPr/>
        </p:nvSpPr>
        <p:spPr>
          <a:xfrm>
            <a:off x="7424804" y="2819537"/>
            <a:ext cx="233000" cy="262568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16949"/>
            <a:ext cx="1641215" cy="108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45441" y="1061728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</a:rPr>
              <a:t>$$$$$$$$$$$$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50363" y="1082540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</a:rPr>
              <a:t>$$$$$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64088" y="3831431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070C0"/>
                </a:solidFill>
              </a:rPr>
              <a:t>$</a:t>
            </a:r>
            <a:endParaRPr lang="pt-BR" sz="2400" dirty="0">
              <a:solidFill>
                <a:srgbClr val="0070C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66190" y="4971435"/>
            <a:ext cx="1550226" cy="129614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Disposição do lodo</a:t>
            </a:r>
            <a:endParaRPr lang="pt-BR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004048" y="3810258"/>
            <a:ext cx="1576566" cy="0"/>
          </a:xfrm>
          <a:prstGeom prst="straightConnector1">
            <a:avLst/>
          </a:prstGeom>
          <a:ln w="444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97568" y="3491716"/>
            <a:ext cx="163467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Óleo diesel</a:t>
            </a:r>
            <a:endParaRPr lang="pt-BR" dirty="0"/>
          </a:p>
        </p:txBody>
      </p:sp>
      <p:sp>
        <p:nvSpPr>
          <p:cNvPr id="25" name="TextBox 24"/>
          <p:cNvSpPr txBox="1"/>
          <p:nvPr/>
        </p:nvSpPr>
        <p:spPr>
          <a:xfrm>
            <a:off x="4927808" y="4972957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Necessidade</a:t>
            </a:r>
          </a:p>
          <a:p>
            <a:r>
              <a:rPr lang="pt-BR" dirty="0" smtClean="0"/>
              <a:t>De espaço</a:t>
            </a:r>
            <a:endParaRPr lang="pt-BR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004048" y="5589240"/>
            <a:ext cx="1735452" cy="0"/>
          </a:xfrm>
          <a:prstGeom prst="straightConnector1">
            <a:avLst/>
          </a:prstGeom>
          <a:ln w="444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436096" y="5559623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070C0"/>
                </a:solidFill>
              </a:rPr>
              <a:t>$</a:t>
            </a:r>
            <a:endParaRPr lang="pt-BR" sz="2400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80112" y="2351041"/>
            <a:ext cx="101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Energia</a:t>
            </a:r>
            <a:endParaRPr lang="pt-BR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720148" y="2717246"/>
            <a:ext cx="1019352" cy="0"/>
          </a:xfrm>
          <a:prstGeom prst="straightConnector1">
            <a:avLst/>
          </a:prstGeom>
          <a:ln w="444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868144" y="2708920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070C0"/>
                </a:solidFill>
              </a:rPr>
              <a:t>$$</a:t>
            </a:r>
            <a:endParaRPr lang="pt-BR" sz="2400" dirty="0">
              <a:solidFill>
                <a:srgbClr val="0070C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0375" y="3491716"/>
            <a:ext cx="511225" cy="31854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ctangle 36"/>
          <p:cNvSpPr/>
          <p:nvPr/>
        </p:nvSpPr>
        <p:spPr>
          <a:xfrm>
            <a:off x="2108777" y="3491716"/>
            <a:ext cx="511225" cy="3185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971600" y="3462099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rgbClr val="FF0000"/>
                </a:solidFill>
              </a:rPr>
              <a:t>Capex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99792" y="342900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rgbClr val="0070C0"/>
                </a:solidFill>
              </a:rPr>
              <a:t>Opex</a:t>
            </a:r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2347" y="4005064"/>
            <a:ext cx="5259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</a:rPr>
              <a:t>Ano 1 </a:t>
            </a:r>
          </a:p>
          <a:p>
            <a:r>
              <a:rPr lang="pt-BR" sz="2400" dirty="0" smtClean="0">
                <a:solidFill>
                  <a:srgbClr val="FF0000"/>
                </a:solidFill>
              </a:rPr>
              <a:t>$$$$$$$$$$$$ + $$$$$ = 16$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35334" y="5421123"/>
            <a:ext cx="4427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070C0"/>
                </a:solidFill>
              </a:rPr>
              <a:t>$$$$ Por menor que seja o </a:t>
            </a:r>
            <a:r>
              <a:rPr lang="pt-BR" sz="2400" dirty="0" err="1" smtClean="0">
                <a:solidFill>
                  <a:srgbClr val="0070C0"/>
                </a:solidFill>
              </a:rPr>
              <a:t>opex</a:t>
            </a:r>
            <a:r>
              <a:rPr lang="pt-BR" sz="2400" dirty="0" smtClean="0">
                <a:solidFill>
                  <a:srgbClr val="0070C0"/>
                </a:solidFill>
              </a:rPr>
              <a:t>, será um custo para sempre....</a:t>
            </a:r>
            <a:endParaRPr lang="pt-BR" sz="2400" dirty="0">
              <a:solidFill>
                <a:srgbClr val="0070C0"/>
              </a:solidFill>
            </a:endParaRPr>
          </a:p>
        </p:txBody>
      </p:sp>
      <p:sp>
        <p:nvSpPr>
          <p:cNvPr id="9216" name="Rectangle 9215"/>
          <p:cNvSpPr/>
          <p:nvPr/>
        </p:nvSpPr>
        <p:spPr>
          <a:xfrm>
            <a:off x="354991" y="4983559"/>
            <a:ext cx="25608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rgbClr val="0070C0"/>
                </a:solidFill>
              </a:rPr>
              <a:t>Demais anos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43385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 animBg="1"/>
      <p:bldP spid="8" grpId="0"/>
      <p:bldP spid="18" grpId="0"/>
      <p:bldP spid="19" grpId="0"/>
      <p:bldP spid="20" grpId="0" animBg="1"/>
      <p:bldP spid="12" grpId="0"/>
      <p:bldP spid="25" grpId="0"/>
      <p:bldP spid="28" grpId="0"/>
      <p:bldP spid="29" grpId="0"/>
      <p:bldP spid="34" grpId="0"/>
      <p:bldP spid="40" grpId="0"/>
      <p:bldP spid="41" grpId="0"/>
      <p:bldP spid="92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01" y="260648"/>
            <a:ext cx="8229600" cy="990600"/>
          </a:xfrm>
        </p:spPr>
        <p:txBody>
          <a:bodyPr>
            <a:normAutofit/>
          </a:bodyPr>
          <a:lstStyle/>
          <a:p>
            <a:r>
              <a:rPr lang="pt-BR" sz="2800" dirty="0" smtClean="0"/>
              <a:t>Setor Saneamento Básico – Hoje</a:t>
            </a:r>
            <a:endParaRPr lang="pt-BR" sz="2800" dirty="0"/>
          </a:p>
        </p:txBody>
      </p:sp>
      <p:sp>
        <p:nvSpPr>
          <p:cNvPr id="3" name="AutoShape 2" descr="Resultado de imagem para cus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217" name="Explosion 2 9216"/>
          <p:cNvSpPr/>
          <p:nvPr/>
        </p:nvSpPr>
        <p:spPr>
          <a:xfrm>
            <a:off x="0" y="951531"/>
            <a:ext cx="4824536" cy="2909517"/>
          </a:xfrm>
          <a:prstGeom prst="irregularSeal2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Tudo ou Nada!!!</a:t>
            </a:r>
            <a:endParaRPr lang="pt-B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7" t="17273" r="12483" b="13747"/>
          <a:stretch/>
        </p:blipFill>
        <p:spPr bwMode="auto">
          <a:xfrm>
            <a:off x="4283968" y="2555192"/>
            <a:ext cx="4680520" cy="347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39" y="3964502"/>
            <a:ext cx="2577509" cy="212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5635"/>
            <a:ext cx="535305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42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123" y="310459"/>
            <a:ext cx="8229600" cy="990600"/>
          </a:xfrm>
        </p:spPr>
        <p:txBody>
          <a:bodyPr>
            <a:normAutofit/>
          </a:bodyPr>
          <a:lstStyle/>
          <a:p>
            <a:r>
              <a:rPr lang="pt-BR" sz="2800" dirty="0" err="1" smtClean="0"/>
              <a:t>ETEs</a:t>
            </a:r>
            <a:r>
              <a:rPr lang="pt-BR" sz="2800" dirty="0" smtClean="0"/>
              <a:t> descentralizadas – </a:t>
            </a:r>
            <a:endParaRPr lang="pt-BR" sz="2800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Resultado de imagem para cus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23499"/>
            <a:ext cx="4651144" cy="261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43000" y="5464239"/>
            <a:ext cx="511225" cy="31854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ctangle 36"/>
          <p:cNvSpPr/>
          <p:nvPr/>
        </p:nvSpPr>
        <p:spPr>
          <a:xfrm>
            <a:off x="443000" y="6094651"/>
            <a:ext cx="511225" cy="3185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TextBox 23"/>
          <p:cNvSpPr txBox="1"/>
          <p:nvPr/>
        </p:nvSpPr>
        <p:spPr>
          <a:xfrm>
            <a:off x="954225" y="543462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rgbClr val="FF0000"/>
                </a:solidFill>
              </a:rPr>
              <a:t>Capex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54225" y="604959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rgbClr val="0070C0"/>
                </a:solidFill>
              </a:rPr>
              <a:t>Opex</a:t>
            </a:r>
            <a:endParaRPr lang="pt-BR" dirty="0">
              <a:solidFill>
                <a:srgbClr val="0070C0"/>
              </a:solidFill>
            </a:endParaRPr>
          </a:p>
        </p:txBody>
      </p:sp>
      <p:pic>
        <p:nvPicPr>
          <p:cNvPr id="30" name="Picture 29" descr="C:\Users\manoel.saldanha\Documents\manoel\Cupolo\_EISENIA\logo_final-vCS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38" y="476672"/>
            <a:ext cx="2551918" cy="73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846880" y="3456237"/>
            <a:ext cx="1469536" cy="104655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ETE </a:t>
            </a:r>
            <a:r>
              <a:rPr lang="pt-BR" dirty="0" err="1" smtClean="0"/>
              <a:t>BioModular</a:t>
            </a:r>
            <a:endParaRPr lang="pt-BR" dirty="0"/>
          </a:p>
        </p:txBody>
      </p:sp>
      <p:sp>
        <p:nvSpPr>
          <p:cNvPr id="33" name="Rectangle 32"/>
          <p:cNvSpPr/>
          <p:nvPr/>
        </p:nvSpPr>
        <p:spPr>
          <a:xfrm>
            <a:off x="3750536" y="1590358"/>
            <a:ext cx="1469536" cy="104655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ETE </a:t>
            </a:r>
            <a:r>
              <a:rPr lang="pt-BR" dirty="0" err="1" smtClean="0"/>
              <a:t>BioModular</a:t>
            </a:r>
            <a:endParaRPr lang="pt-BR" dirty="0"/>
          </a:p>
        </p:txBody>
      </p:sp>
      <p:sp>
        <p:nvSpPr>
          <p:cNvPr id="35" name="Rectangle 34"/>
          <p:cNvSpPr/>
          <p:nvPr/>
        </p:nvSpPr>
        <p:spPr>
          <a:xfrm>
            <a:off x="726200" y="3390558"/>
            <a:ext cx="1469536" cy="104655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ETE </a:t>
            </a:r>
            <a:r>
              <a:rPr lang="pt-BR" dirty="0" err="1" smtClean="0"/>
              <a:t>BioModular</a:t>
            </a:r>
            <a:endParaRPr lang="pt-BR" dirty="0"/>
          </a:p>
        </p:txBody>
      </p:sp>
      <p:sp>
        <p:nvSpPr>
          <p:cNvPr id="36" name="Rectangle 35"/>
          <p:cNvSpPr/>
          <p:nvPr/>
        </p:nvSpPr>
        <p:spPr>
          <a:xfrm>
            <a:off x="3822544" y="5229200"/>
            <a:ext cx="1469536" cy="104655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ETE </a:t>
            </a:r>
            <a:r>
              <a:rPr lang="pt-BR" dirty="0" err="1" smtClean="0"/>
              <a:t>BioModular</a:t>
            </a:r>
            <a:endParaRPr lang="pt-BR" dirty="0"/>
          </a:p>
        </p:txBody>
      </p:sp>
      <p:sp>
        <p:nvSpPr>
          <p:cNvPr id="4" name="Rectangle 3"/>
          <p:cNvSpPr/>
          <p:nvPr/>
        </p:nvSpPr>
        <p:spPr>
          <a:xfrm>
            <a:off x="8316416" y="371705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$</a:t>
            </a:r>
            <a:endParaRPr lang="pt-BR" dirty="0"/>
          </a:p>
        </p:txBody>
      </p:sp>
      <p:sp>
        <p:nvSpPr>
          <p:cNvPr id="38" name="Rectangle 37"/>
          <p:cNvSpPr/>
          <p:nvPr/>
        </p:nvSpPr>
        <p:spPr>
          <a:xfrm>
            <a:off x="5220072" y="189094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$</a:t>
            </a:r>
            <a:endParaRPr lang="pt-BR" dirty="0"/>
          </a:p>
        </p:txBody>
      </p:sp>
      <p:sp>
        <p:nvSpPr>
          <p:cNvPr id="42" name="Rectangle 41"/>
          <p:cNvSpPr/>
          <p:nvPr/>
        </p:nvSpPr>
        <p:spPr>
          <a:xfrm>
            <a:off x="5292080" y="546423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$</a:t>
            </a:r>
            <a:endParaRPr lang="pt-BR" dirty="0"/>
          </a:p>
        </p:txBody>
      </p:sp>
      <p:sp>
        <p:nvSpPr>
          <p:cNvPr id="43" name="Rectangle 42"/>
          <p:cNvSpPr/>
          <p:nvPr/>
        </p:nvSpPr>
        <p:spPr>
          <a:xfrm>
            <a:off x="442670" y="362102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$</a:t>
            </a:r>
            <a:endParaRPr lang="pt-BR" dirty="0"/>
          </a:p>
        </p:txBody>
      </p:sp>
      <p:sp>
        <p:nvSpPr>
          <p:cNvPr id="9" name="Rectangle 8"/>
          <p:cNvSpPr/>
          <p:nvPr/>
        </p:nvSpPr>
        <p:spPr>
          <a:xfrm>
            <a:off x="4067944" y="1221026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Ano 1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155890" y="3048160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Ano </a:t>
            </a:r>
            <a:r>
              <a:rPr lang="pt-BR" dirty="0" smtClean="0">
                <a:solidFill>
                  <a:srgbClr val="FF0000"/>
                </a:solidFill>
              </a:rPr>
              <a:t>2 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953698" y="550265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Ano 3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035210" y="3027990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Ano </a:t>
            </a:r>
            <a:r>
              <a:rPr lang="pt-BR" dirty="0" smtClean="0">
                <a:solidFill>
                  <a:srgbClr val="FF0000"/>
                </a:solidFill>
              </a:rPr>
              <a:t>4 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3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 animBg="1"/>
      <p:bldP spid="36" grpId="0" animBg="1"/>
      <p:bldP spid="4" grpId="0"/>
      <p:bldP spid="38" grpId="0"/>
      <p:bldP spid="42" grpId="0"/>
      <p:bldP spid="43" grpId="0"/>
      <p:bldP spid="9" grpId="0"/>
      <p:bldP spid="44" grpId="0"/>
      <p:bldP spid="45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01" y="260648"/>
            <a:ext cx="8229600" cy="990600"/>
          </a:xfrm>
        </p:spPr>
        <p:txBody>
          <a:bodyPr>
            <a:normAutofit/>
          </a:bodyPr>
          <a:lstStyle/>
          <a:p>
            <a:r>
              <a:rPr lang="pt-BR" sz="2800" dirty="0" smtClean="0"/>
              <a:t>Setor Saneamento Básico – </a:t>
            </a:r>
            <a:endParaRPr lang="pt-BR" sz="2800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Resultado de imagem para cus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7" name="TextBox 26"/>
          <p:cNvSpPr txBox="1"/>
          <p:nvPr/>
        </p:nvSpPr>
        <p:spPr>
          <a:xfrm>
            <a:off x="466518" y="1124744"/>
            <a:ext cx="727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0070C0"/>
                </a:solidFill>
              </a:rPr>
              <a:t>Sistema descentralizado</a:t>
            </a:r>
            <a:endParaRPr lang="pt-BR" sz="2400" dirty="0">
              <a:solidFill>
                <a:srgbClr val="0070C0"/>
              </a:solidFill>
            </a:endParaRPr>
          </a:p>
        </p:txBody>
      </p:sp>
      <p:sp>
        <p:nvSpPr>
          <p:cNvPr id="5" name="AutoShape 4" descr="Resultado de imagem para 100%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812" y="1170544"/>
            <a:ext cx="1641637" cy="1019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69" y="5218242"/>
            <a:ext cx="147002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794" y="4193717"/>
            <a:ext cx="147002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679" y="3144380"/>
            <a:ext cx="147002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87" y="2095043"/>
            <a:ext cx="147002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2564994" y="2245651"/>
            <a:ext cx="5271585" cy="4327420"/>
          </a:xfrm>
          <a:prstGeom prst="straightConnector1">
            <a:avLst/>
          </a:prstGeom>
          <a:ln w="444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9048" y="1680315"/>
            <a:ext cx="4360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Alocação de recursos ao longo do tempo;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Planejamento simples</a:t>
            </a:r>
            <a:r>
              <a:rPr lang="pt-BR" dirty="0" smtClean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Início </a:t>
            </a:r>
            <a:r>
              <a:rPr lang="pt-BR" dirty="0" smtClean="0"/>
              <a:t>de implantação imediato;</a:t>
            </a:r>
          </a:p>
        </p:txBody>
      </p:sp>
      <p:pic>
        <p:nvPicPr>
          <p:cNvPr id="15" name="Picture 14" descr="C:\Users\manoel.saldanha\Documents\manoel\Cupolo\_EISENIA\logo_final-vCS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370" y="404664"/>
            <a:ext cx="2551918" cy="73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73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" y="206152"/>
            <a:ext cx="8712968" cy="990600"/>
          </a:xfrm>
        </p:spPr>
        <p:txBody>
          <a:bodyPr>
            <a:noAutofit/>
          </a:bodyPr>
          <a:lstStyle/>
          <a:p>
            <a:r>
              <a:rPr lang="pt-BR" sz="2400" dirty="0" smtClean="0"/>
              <a:t>Características da ETE </a:t>
            </a:r>
            <a:r>
              <a:rPr lang="pt-BR" sz="2400" dirty="0" err="1" smtClean="0"/>
              <a:t>BioModular</a:t>
            </a:r>
            <a:r>
              <a:rPr lang="pt-BR" sz="2400" dirty="0" smtClean="0"/>
              <a:t> - EBM</a:t>
            </a:r>
            <a:endParaRPr lang="pt-B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73278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000" dirty="0" smtClean="0"/>
              <a:t>A ETE BioModular -  EBM, consiste em um aprimoramento do sistema biofiltro inventado na década de 90, por um pesquisador no laboratório de Biofísica da Universidade do Chile.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dirty="0" smtClean="0"/>
              <a:t>Desde então, mais de 1.000 plantas foram construídas, a maioria delas ainda em operação.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altLang="pt-BR" sz="2000" dirty="0"/>
              <a:t>São plantas modulares dando flexibilidade para o cliente ajustar seus investimentos ao aumento da demanda</a:t>
            </a:r>
            <a:r>
              <a:rPr lang="pt-BR" sz="2000" dirty="0" smtClean="0"/>
              <a:t>.               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>
              <a:buNone/>
            </a:pPr>
            <a:endParaRPr lang="pt-BR" sz="1400" dirty="0" smtClean="0">
              <a:solidFill>
                <a:srgbClr val="00B050"/>
              </a:solidFill>
            </a:endParaRPr>
          </a:p>
          <a:p>
            <a:pPr algn="ctr">
              <a:buNone/>
            </a:pPr>
            <a:r>
              <a:rPr lang="pt-BR" sz="1400" dirty="0" smtClean="0">
                <a:solidFill>
                  <a:srgbClr val="00B050"/>
                </a:solidFill>
              </a:rPr>
              <a:t>                                                                                                                   </a:t>
            </a:r>
            <a:endParaRPr lang="pt-BR" sz="1400" dirty="0">
              <a:solidFill>
                <a:srgbClr val="00B050"/>
              </a:solidFill>
            </a:endParaRPr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cupolm\Downloads\Sistema-padra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72575"/>
            <a:ext cx="2952328" cy="261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cupolm\Downloads\sistema-compact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93096"/>
            <a:ext cx="29285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s://attachment.outlook.office.net/owa/marcelocupolo@hotmail.com/service.svc/s/GetAttachmentThumbnail?id=AQMkADAwATY0MDABLTk1NDEtOTYyOS0wMAItMDAKAEYAAAO5dgEOMiQDR4iua9pKt48pBwDeGpWbPKjMToBv5WydldhLAAACAQwAAADeGpWbPKjMToBv5WydldhLAAAAn6auQgAAAAESABAAWiMYYdTDyEmXJHOn0l25xQ%3D%3D&amp;thumbnailType=2&amp;X-OWA-CANARY=h9uXkFeu8EyXIQ5aKtyZdnCUxZnBidQYdGsDCVwgwX2SZs6m81qY1ABBmbKuZFtpiGjwgPb9gzQ.&amp;token=efe172f4-827f-4a37-bf11-c34fbf861531&amp;owa=outlook.live.com&amp;isc=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635" y="4294649"/>
            <a:ext cx="2926829" cy="259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93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" y="206152"/>
            <a:ext cx="8712968" cy="990600"/>
          </a:xfrm>
        </p:spPr>
        <p:txBody>
          <a:bodyPr>
            <a:noAutofit/>
          </a:bodyPr>
          <a:lstStyle/>
          <a:p>
            <a:r>
              <a:rPr lang="pt-BR" sz="2400" dirty="0" smtClean="0"/>
              <a:t>Características da ETE </a:t>
            </a:r>
            <a:r>
              <a:rPr lang="pt-BR" sz="2400" dirty="0" err="1" smtClean="0"/>
              <a:t>BioModular</a:t>
            </a:r>
            <a:r>
              <a:rPr lang="pt-BR" sz="2400" dirty="0" smtClean="0"/>
              <a:t> - EBM</a:t>
            </a:r>
            <a:endParaRPr lang="pt-BR" sz="2400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26965" r="26125" b="23704"/>
          <a:stretch/>
        </p:blipFill>
        <p:spPr bwMode="auto">
          <a:xfrm>
            <a:off x="894800" y="1196752"/>
            <a:ext cx="7205592" cy="41764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 descr="C:\Users\cupolm\Desktop\Pessoal\Eisenia\Figuras Eisenia\funcionamento (1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" y="5517232"/>
            <a:ext cx="8111688" cy="131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66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" y="206152"/>
            <a:ext cx="8712968" cy="990600"/>
          </a:xfrm>
        </p:spPr>
        <p:txBody>
          <a:bodyPr>
            <a:noAutofit/>
          </a:bodyPr>
          <a:lstStyle/>
          <a:p>
            <a:r>
              <a:rPr lang="pt-BR" sz="2400" dirty="0" smtClean="0"/>
              <a:t>Características da ETE </a:t>
            </a:r>
            <a:r>
              <a:rPr lang="pt-BR" sz="2400" dirty="0" err="1" smtClean="0"/>
              <a:t>BioModular</a:t>
            </a:r>
            <a:r>
              <a:rPr lang="pt-BR" sz="2400" dirty="0" smtClean="0"/>
              <a:t> - EBM</a:t>
            </a:r>
            <a:endParaRPr lang="pt-BR" sz="2400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520" y="1052736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0070C0"/>
                </a:solidFill>
              </a:rPr>
              <a:t>Opcionais</a:t>
            </a:r>
            <a:endParaRPr lang="pt-BR" b="1" dirty="0">
              <a:solidFill>
                <a:srgbClr val="0070C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5536" y="1988840"/>
            <a:ext cx="822960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pt-BR" dirty="0" smtClean="0"/>
              <a:t> Automação &amp; Controle remoto;</a:t>
            </a:r>
            <a:endParaRPr lang="pt-BR" dirty="0" smtClean="0"/>
          </a:p>
          <a:p>
            <a:pPr>
              <a:buFont typeface="Wingdings" pitchFamily="2" charset="2"/>
              <a:buChar char="v"/>
            </a:pPr>
            <a:r>
              <a:rPr lang="pt-BR" dirty="0"/>
              <a:t> </a:t>
            </a:r>
            <a:r>
              <a:rPr lang="pt-BR" dirty="0" smtClean="0"/>
              <a:t>Geração de EE com painéis fotovoltaicos (</a:t>
            </a:r>
            <a:r>
              <a:rPr lang="pt-BR" dirty="0" err="1" smtClean="0"/>
              <a:t>autosuficiência</a:t>
            </a:r>
            <a:r>
              <a:rPr lang="pt-BR" dirty="0" smtClean="0"/>
              <a:t> ou exportação para o grid (RN 687) </a:t>
            </a:r>
            <a:r>
              <a:rPr lang="pt-BR" dirty="0" smtClean="0"/>
              <a:t>;</a:t>
            </a:r>
            <a:endParaRPr lang="pt-BR" dirty="0" smtClean="0"/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 Aquecimento de água;</a:t>
            </a:r>
          </a:p>
          <a:p>
            <a:pPr>
              <a:buFont typeface="Wingdings" pitchFamily="2" charset="2"/>
              <a:buChar char="v"/>
            </a:pPr>
            <a:r>
              <a:rPr lang="pt-BR" dirty="0"/>
              <a:t> </a:t>
            </a:r>
            <a:r>
              <a:rPr lang="pt-BR" dirty="0" smtClean="0"/>
              <a:t>Projeto paisagístico (harmonização com local de instalação) – aproveitamento local de húmus e parte da água de reúso. </a:t>
            </a:r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pPr marL="0" indent="0">
              <a:buFont typeface="Arial" pitchFamily="34" charset="0"/>
              <a:buNone/>
            </a:pP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359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50168"/>
            <a:ext cx="8712968" cy="990600"/>
          </a:xfrm>
        </p:spPr>
        <p:txBody>
          <a:bodyPr>
            <a:noAutofit/>
          </a:bodyPr>
          <a:lstStyle/>
          <a:p>
            <a:pPr algn="ctr"/>
            <a:r>
              <a:rPr lang="pt-BR" sz="2400" dirty="0" smtClean="0"/>
              <a:t>ETE BioModular – EBM</a:t>
            </a:r>
            <a:br>
              <a:rPr lang="pt-BR" sz="2400" dirty="0" smtClean="0"/>
            </a:br>
            <a:r>
              <a:rPr lang="pt-BR" sz="2400" dirty="0" smtClean="0"/>
              <a:t>O Processo</a:t>
            </a:r>
            <a:endParaRPr lang="pt-B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19" y="1988840"/>
            <a:ext cx="8712969" cy="386868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marL="0" indent="0">
              <a:lnSpc>
                <a:spcPct val="150000"/>
              </a:lnSpc>
              <a:buNone/>
            </a:pPr>
            <a:endParaRPr lang="pt-BR" sz="1400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arallelogram 11"/>
          <p:cNvSpPr/>
          <p:nvPr/>
        </p:nvSpPr>
        <p:spPr>
          <a:xfrm rot="1446125">
            <a:off x="4279003" y="1406498"/>
            <a:ext cx="504056" cy="86409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3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6760794"/>
              </p:ext>
            </p:extLst>
          </p:nvPr>
        </p:nvGraphicFramePr>
        <p:xfrm>
          <a:off x="1" y="764704"/>
          <a:ext cx="11795778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Picture 2" descr="https://tse1.mm.bing.net/th?&amp;id=OIP.M4a769ed5965ecf62f3374941f4897daeH0&amp;w=300&amp;h=297&amp;c=0&amp;pid=1.9&amp;rs=0&amp;p=0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116376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73744" y="1775718"/>
            <a:ext cx="22461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Font typeface="Wingdings" pitchFamily="2" charset="2"/>
              <a:buChar char="§"/>
            </a:pPr>
            <a:r>
              <a:rPr lang="pt-BR" sz="1400" dirty="0" smtClean="0">
                <a:solidFill>
                  <a:srgbClr val="002060"/>
                </a:solidFill>
              </a:rPr>
              <a:t> Caixa de   regularização</a:t>
            </a:r>
          </a:p>
          <a:p>
            <a:pPr>
              <a:buFont typeface="Wingdings" pitchFamily="2" charset="2"/>
              <a:buChar char="§"/>
            </a:pPr>
            <a:r>
              <a:rPr lang="pt-BR" sz="1400" dirty="0" smtClean="0">
                <a:solidFill>
                  <a:srgbClr val="002060"/>
                </a:solidFill>
              </a:rPr>
              <a:t> Bombeamento</a:t>
            </a:r>
          </a:p>
          <a:p>
            <a:pPr lvl="0"/>
            <a:endParaRPr lang="pt-BR" dirty="0" smtClean="0">
              <a:solidFill>
                <a:srgbClr val="002060"/>
              </a:solidFill>
            </a:endParaRPr>
          </a:p>
          <a:p>
            <a:endParaRPr lang="en-US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005064"/>
            <a:ext cx="1475656" cy="123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8" name="Picture 2" descr="Imagem relacionada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96336" y="5301208"/>
            <a:ext cx="1466954" cy="86409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067944" y="5508521"/>
            <a:ext cx="90120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400" dirty="0" smtClean="0">
                <a:solidFill>
                  <a:srgbClr val="002060"/>
                </a:solidFill>
              </a:rPr>
              <a:t>Cloração</a:t>
            </a:r>
          </a:p>
          <a:p>
            <a:pPr lvl="0"/>
            <a:r>
              <a:rPr lang="pt-BR" sz="1400" dirty="0" smtClean="0">
                <a:solidFill>
                  <a:srgbClr val="002060"/>
                </a:solidFill>
              </a:rPr>
              <a:t>Opcional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83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990600"/>
          </a:xfrm>
        </p:spPr>
        <p:txBody>
          <a:bodyPr>
            <a:noAutofit/>
          </a:bodyPr>
          <a:lstStyle/>
          <a:p>
            <a:r>
              <a:rPr lang="pt-BR" sz="2400" dirty="0" smtClean="0"/>
              <a:t>Desempenho do Processo</a:t>
            </a:r>
            <a:endParaRPr lang="pt-BR" sz="2400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arallelogram 9"/>
          <p:cNvSpPr/>
          <p:nvPr/>
        </p:nvSpPr>
        <p:spPr>
          <a:xfrm rot="19347722">
            <a:off x="4279003" y="756798"/>
            <a:ext cx="504056" cy="86409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Parallelogram 11"/>
          <p:cNvSpPr/>
          <p:nvPr/>
        </p:nvSpPr>
        <p:spPr>
          <a:xfrm rot="1446125">
            <a:off x="4279003" y="1406498"/>
            <a:ext cx="504056" cy="86409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1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281727"/>
              </p:ext>
            </p:extLst>
          </p:nvPr>
        </p:nvGraphicFramePr>
        <p:xfrm>
          <a:off x="683568" y="980728"/>
          <a:ext cx="7452320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table"/>
          <p:cNvPicPr>
            <a:picLocks noChangeAspect="1"/>
          </p:cNvPicPr>
          <p:nvPr/>
        </p:nvPicPr>
        <p:blipFill rotWithShape="1">
          <a:blip r:embed="rId9" cstate="print"/>
          <a:srcRect r="10008" b="8371"/>
          <a:stretch/>
        </p:blipFill>
        <p:spPr>
          <a:xfrm>
            <a:off x="550580" y="2247867"/>
            <a:ext cx="4525476" cy="3845429"/>
          </a:xfrm>
          <a:prstGeom prst="rect">
            <a:avLst/>
          </a:prstGeom>
        </p:spPr>
      </p:pic>
      <p:pic>
        <p:nvPicPr>
          <p:cNvPr id="16" name="table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68268" y="2348880"/>
            <a:ext cx="2948148" cy="388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5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990600"/>
          </a:xfrm>
        </p:spPr>
        <p:txBody>
          <a:bodyPr/>
          <a:lstStyle/>
          <a:p>
            <a:r>
              <a:rPr lang="pt-BR" dirty="0" smtClean="0"/>
              <a:t>Agenda da Apresentação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876800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pt-BR" dirty="0" smtClean="0"/>
              <a:t> O </a:t>
            </a:r>
            <a:r>
              <a:rPr lang="pt-BR" dirty="0" smtClean="0"/>
              <a:t>saneamento </a:t>
            </a:r>
            <a:r>
              <a:rPr lang="pt-BR" dirty="0"/>
              <a:t>básico no </a:t>
            </a:r>
            <a:r>
              <a:rPr lang="pt-BR" dirty="0" smtClean="0"/>
              <a:t>Brasil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 ETEs centralizadas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 </a:t>
            </a:r>
            <a:r>
              <a:rPr lang="pt-BR" dirty="0" err="1" smtClean="0"/>
              <a:t>ETEs</a:t>
            </a:r>
            <a:r>
              <a:rPr lang="pt-BR" dirty="0" smtClean="0"/>
              <a:t> </a:t>
            </a:r>
            <a:r>
              <a:rPr lang="pt-BR" dirty="0" smtClean="0"/>
              <a:t>descentralizadas </a:t>
            </a:r>
            <a:endParaRPr lang="pt-BR" dirty="0" smtClean="0"/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 Características da ETE BioModular – EBM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 O Processo de funcionamento da EBM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 </a:t>
            </a:r>
            <a:r>
              <a:rPr lang="en-US" dirty="0" err="1" smtClean="0"/>
              <a:t>Aplicação</a:t>
            </a:r>
            <a:r>
              <a:rPr lang="pt-BR" dirty="0" smtClean="0"/>
              <a:t> </a:t>
            </a:r>
            <a:r>
              <a:rPr lang="pt-BR" dirty="0"/>
              <a:t>da ETE BioModular -  </a:t>
            </a:r>
            <a:r>
              <a:rPr lang="pt-BR" dirty="0" smtClean="0"/>
              <a:t>EBM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 Vantagens da EBM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 Apresentação de cases de </a:t>
            </a:r>
            <a:r>
              <a:rPr lang="pt-BR" dirty="0" smtClean="0"/>
              <a:t>sucesso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 Conclusão</a:t>
            </a:r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977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990600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Aplicação</a:t>
            </a:r>
            <a:r>
              <a:rPr lang="pt-BR" sz="2400" dirty="0" smtClean="0"/>
              <a:t> da ETE BioModular -  EBM</a:t>
            </a:r>
            <a:endParaRPr lang="pt-B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80728"/>
            <a:ext cx="8784976" cy="58772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000" dirty="0" smtClean="0">
                <a:solidFill>
                  <a:srgbClr val="0070C0"/>
                </a:solidFill>
              </a:rPr>
              <a:t>Prefeituras e Concessionárias de Saneamento</a:t>
            </a:r>
          </a:p>
          <a:p>
            <a:pPr marL="0" indent="0">
              <a:buNone/>
            </a:pPr>
            <a:endParaRPr lang="pt-BR" sz="2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t-BR" sz="2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t-BR" sz="2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t-BR" sz="2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t-BR" sz="2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t-BR" sz="2000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dirty="0" smtClean="0"/>
              <a:t> Solu</a:t>
            </a:r>
            <a:r>
              <a:rPr lang="pt-BR" altLang="pt-BR" sz="2000" dirty="0" smtClean="0"/>
              <a:t>ção</a:t>
            </a:r>
            <a:r>
              <a:rPr lang="pt-BR" sz="2000" dirty="0" smtClean="0"/>
              <a:t> ideal para pequenas e médias cidades;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dirty="0" smtClean="0"/>
              <a:t> Não ocupa/degrada grandes áreas urbanas ou agrícolas;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dirty="0" smtClean="0"/>
              <a:t> Alternativa para atendimento de regiões habitadas distantes de ETEs existentes;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dirty="0" smtClean="0"/>
              <a:t> Custo </a:t>
            </a:r>
            <a:r>
              <a:rPr lang="pt-BR" sz="2000" dirty="0"/>
              <a:t>de operação e manutenção, até 80% menor que outras </a:t>
            </a:r>
            <a:r>
              <a:rPr lang="pt-BR" sz="2000" dirty="0" smtClean="0"/>
              <a:t>ETEs;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dirty="0" smtClean="0"/>
              <a:t> Dispensa o uso de grandes </a:t>
            </a:r>
            <a:r>
              <a:rPr lang="pt-BR" sz="2000" dirty="0" smtClean="0"/>
              <a:t>emissários </a:t>
            </a:r>
            <a:r>
              <a:rPr lang="pt-BR" sz="2000" dirty="0" smtClean="0"/>
              <a:t>com redução de custos.</a:t>
            </a:r>
          </a:p>
          <a:p>
            <a:pPr marL="0" lvl="0" indent="0">
              <a:buNone/>
            </a:pPr>
            <a:endParaRPr lang="pt-BR" sz="2000" dirty="0" smtClean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64053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9124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4572000" y="1591240"/>
            <a:ext cx="2619376" cy="1743076"/>
          </a:xfrm>
          <a:prstGeom prst="line">
            <a:avLst/>
          </a:prstGeom>
          <a:ln w="171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4572000" y="1564054"/>
            <a:ext cx="2619376" cy="1770262"/>
          </a:xfrm>
          <a:prstGeom prst="line">
            <a:avLst/>
          </a:prstGeom>
          <a:ln w="171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32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990600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Aplicação</a:t>
            </a:r>
            <a:r>
              <a:rPr lang="pt-BR" sz="2400" dirty="0" smtClean="0"/>
              <a:t> da ETE BioModular -  EBM</a:t>
            </a:r>
            <a:endParaRPr lang="pt-B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80728"/>
            <a:ext cx="8784976" cy="58772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000" dirty="0" smtClean="0">
                <a:solidFill>
                  <a:srgbClr val="0070C0"/>
                </a:solidFill>
              </a:rPr>
              <a:t>Loteamentos, Resorts, Condomínios e Clubes de Campo</a:t>
            </a:r>
          </a:p>
          <a:p>
            <a:pPr marL="0" indent="0">
              <a:buNone/>
            </a:pPr>
            <a:endParaRPr lang="pt-BR" sz="2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t-BR" sz="2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t-BR" sz="2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t-BR" sz="2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t-BR" sz="2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t-BR" sz="20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dirty="0" smtClean="0"/>
              <a:t> Possibilidade de investimentos alocados de acordo com a ocupação do empreendimento (modularidade);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dirty="0" smtClean="0"/>
              <a:t> </a:t>
            </a:r>
            <a:r>
              <a:rPr lang="en-US" sz="2000" dirty="0"/>
              <a:t>A</a:t>
            </a:r>
            <a:r>
              <a:rPr lang="en-US" sz="2000" dirty="0" smtClean="0"/>
              <a:t>uto-</a:t>
            </a:r>
            <a:r>
              <a:rPr lang="en-US" sz="2000" dirty="0" err="1" smtClean="0"/>
              <a:t>suficiência</a:t>
            </a:r>
            <a:r>
              <a:rPr lang="en-US" sz="2000" dirty="0" smtClean="0"/>
              <a:t> no </a:t>
            </a:r>
            <a:r>
              <a:rPr lang="en-US" sz="2000" dirty="0" err="1" smtClean="0"/>
              <a:t>tratamento</a:t>
            </a:r>
            <a:r>
              <a:rPr lang="en-US" sz="2000" dirty="0" smtClean="0"/>
              <a:t> de </a:t>
            </a:r>
            <a:r>
              <a:rPr lang="en-US" sz="2000" dirty="0" err="1" smtClean="0"/>
              <a:t>esgoto</a:t>
            </a:r>
            <a:r>
              <a:rPr lang="en-US" sz="2000" dirty="0" smtClean="0"/>
              <a:t> de forma </a:t>
            </a:r>
            <a:r>
              <a:rPr lang="en-US" sz="2000" dirty="0" err="1" smtClean="0"/>
              <a:t>biológica</a:t>
            </a:r>
            <a:r>
              <a:rPr lang="en-US" sz="2000" dirty="0" smtClean="0"/>
              <a:t>, </a:t>
            </a:r>
            <a:r>
              <a:rPr lang="en-US" sz="2000" dirty="0" err="1" smtClean="0"/>
              <a:t>sustentável</a:t>
            </a:r>
            <a:r>
              <a:rPr lang="en-US" sz="2000" dirty="0" smtClean="0"/>
              <a:t> e </a:t>
            </a:r>
            <a:r>
              <a:rPr lang="en-US" sz="2000" dirty="0" err="1" smtClean="0"/>
              <a:t>absolutamente</a:t>
            </a:r>
            <a:r>
              <a:rPr lang="en-US" sz="2000" dirty="0" smtClean="0"/>
              <a:t> </a:t>
            </a:r>
            <a:r>
              <a:rPr lang="en-US" sz="2000" dirty="0" err="1" smtClean="0"/>
              <a:t>compatível</a:t>
            </a:r>
            <a:r>
              <a:rPr lang="en-US" sz="2000" dirty="0" smtClean="0"/>
              <a:t> com o </a:t>
            </a:r>
            <a:r>
              <a:rPr lang="en-US" sz="2000" dirty="0" err="1" smtClean="0"/>
              <a:t>meio</a:t>
            </a:r>
            <a:r>
              <a:rPr lang="en-US" sz="2000" dirty="0" smtClean="0"/>
              <a:t> </a:t>
            </a:r>
            <a:r>
              <a:rPr lang="en-US" sz="2000" dirty="0" err="1" smtClean="0"/>
              <a:t>ambiente</a:t>
            </a:r>
            <a:r>
              <a:rPr lang="en-US" sz="2000" dirty="0" smtClean="0"/>
              <a:t>;</a:t>
            </a: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pt-BR" altLang="pt-BR" sz="2000" dirty="0" smtClean="0"/>
              <a:t> Húmus pode ser aproveitado no próprio local;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t-BR" altLang="pt-BR" sz="2000" dirty="0" smtClean="0"/>
              <a:t> Água de reúso (jardinagem, lavagem de piso etc). </a:t>
            </a:r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04" y="1612630"/>
            <a:ext cx="2979100" cy="167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739" y="1556792"/>
            <a:ext cx="2310549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32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990600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Aplicação</a:t>
            </a:r>
            <a:r>
              <a:rPr lang="pt-BR" sz="2400" dirty="0" smtClean="0"/>
              <a:t> da ETE BioModular -  EBM</a:t>
            </a:r>
            <a:endParaRPr lang="pt-B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80728"/>
            <a:ext cx="8784976" cy="58772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000" dirty="0" smtClean="0">
                <a:solidFill>
                  <a:srgbClr val="0070C0"/>
                </a:solidFill>
              </a:rPr>
              <a:t>Indústrias</a:t>
            </a:r>
          </a:p>
          <a:p>
            <a:pPr marL="0" indent="0">
              <a:buNone/>
            </a:pPr>
            <a:endParaRPr lang="pt-BR" sz="2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t-BR" sz="2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t-BR" sz="2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t-BR" sz="2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t-BR" sz="2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t-BR" sz="2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t-BR" sz="2000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dirty="0" smtClean="0"/>
              <a:t> Alimentos Embutidos, Laticínios, Cervejarias e Abatedouros;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dirty="0" smtClean="0"/>
              <a:t>  </a:t>
            </a:r>
            <a:r>
              <a:rPr lang="en-US" sz="2000" dirty="0"/>
              <a:t>A</a:t>
            </a:r>
            <a:r>
              <a:rPr lang="en-US" sz="2000" dirty="0" smtClean="0"/>
              <a:t>uto-</a:t>
            </a:r>
            <a:r>
              <a:rPr lang="en-US" sz="2000" dirty="0" err="1" smtClean="0"/>
              <a:t>suficiência</a:t>
            </a:r>
            <a:r>
              <a:rPr lang="en-US" sz="2000" dirty="0" smtClean="0"/>
              <a:t> no </a:t>
            </a:r>
            <a:r>
              <a:rPr lang="en-US" sz="2000" dirty="0" err="1" smtClean="0"/>
              <a:t>tratamento</a:t>
            </a:r>
            <a:r>
              <a:rPr lang="en-US" sz="2000" dirty="0" smtClean="0"/>
              <a:t> de </a:t>
            </a:r>
            <a:r>
              <a:rPr lang="en-US" sz="2000" dirty="0" err="1" smtClean="0"/>
              <a:t>esgoto</a:t>
            </a:r>
            <a:r>
              <a:rPr lang="en-US" sz="2000" dirty="0" smtClean="0"/>
              <a:t> de forma </a:t>
            </a:r>
            <a:r>
              <a:rPr lang="en-US" sz="2000" dirty="0" err="1" smtClean="0"/>
              <a:t>biológica</a:t>
            </a:r>
            <a:r>
              <a:rPr lang="en-US" sz="2000" dirty="0" smtClean="0"/>
              <a:t>, </a:t>
            </a:r>
            <a:r>
              <a:rPr lang="en-US" sz="2000" dirty="0" err="1" smtClean="0"/>
              <a:t>sustentável</a:t>
            </a:r>
            <a:r>
              <a:rPr lang="en-US" sz="2000" dirty="0" smtClean="0"/>
              <a:t> e </a:t>
            </a:r>
            <a:r>
              <a:rPr lang="en-US" sz="2000" dirty="0" err="1" smtClean="0"/>
              <a:t>absolutamente</a:t>
            </a:r>
            <a:r>
              <a:rPr lang="en-US" sz="2000" dirty="0" smtClean="0"/>
              <a:t> </a:t>
            </a:r>
            <a:r>
              <a:rPr lang="en-US" sz="2000" dirty="0" err="1" smtClean="0"/>
              <a:t>compatível</a:t>
            </a:r>
            <a:r>
              <a:rPr lang="en-US" sz="2000" dirty="0" smtClean="0"/>
              <a:t> com o </a:t>
            </a:r>
            <a:r>
              <a:rPr lang="en-US" sz="2000" dirty="0" err="1" smtClean="0"/>
              <a:t>meio</a:t>
            </a:r>
            <a:r>
              <a:rPr lang="en-US" sz="2000" dirty="0" smtClean="0"/>
              <a:t> </a:t>
            </a:r>
            <a:r>
              <a:rPr lang="en-US" sz="2000" dirty="0" err="1" smtClean="0"/>
              <a:t>ambiente</a:t>
            </a:r>
            <a:r>
              <a:rPr lang="en-US" sz="2000" dirty="0" smtClean="0"/>
              <a:t>;</a:t>
            </a: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pt-BR" altLang="pt-BR" sz="2000" dirty="0" smtClean="0"/>
              <a:t> Associação com biodigestores.</a:t>
            </a:r>
            <a:endParaRPr lang="pt-BR" altLang="pt-BR" sz="2000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25717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72816"/>
            <a:ext cx="27622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473" y="16288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Resultado de imagem para cervejar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180647"/>
            <a:ext cx="1409497" cy="105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32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990600"/>
          </a:xfrm>
        </p:spPr>
        <p:txBody>
          <a:bodyPr>
            <a:noAutofit/>
          </a:bodyPr>
          <a:lstStyle/>
          <a:p>
            <a:r>
              <a:rPr lang="pt-BR" sz="2400" dirty="0"/>
              <a:t>Vantagens da solução </a:t>
            </a:r>
            <a:r>
              <a:rPr lang="pt-BR" sz="2400" dirty="0" smtClean="0"/>
              <a:t>biológica </a:t>
            </a:r>
            <a:r>
              <a:rPr lang="pt-BR" sz="2400" dirty="0" smtClean="0">
                <a:solidFill>
                  <a:schemeClr val="tx1"/>
                </a:solidFill>
              </a:rPr>
              <a:t>ETE BioModular -  EBM</a:t>
            </a:r>
            <a:endParaRPr lang="pt-BR" sz="2400" strike="dblStrike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491" y="980728"/>
            <a:ext cx="8439981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000" dirty="0" smtClean="0">
                <a:solidFill>
                  <a:srgbClr val="0070C0"/>
                </a:solidFill>
              </a:rPr>
              <a:t>Processo</a:t>
            </a:r>
            <a:r>
              <a:rPr lang="pt-BR" sz="2000" dirty="0"/>
              <a:t> 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t-BR" sz="2000" dirty="0" smtClean="0"/>
              <a:t> Natural </a:t>
            </a:r>
            <a:r>
              <a:rPr lang="pt-BR" sz="2000" dirty="0"/>
              <a:t>e confiável;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t-BR" sz="2000" dirty="0" smtClean="0"/>
              <a:t> ETEs </a:t>
            </a:r>
            <a:r>
              <a:rPr lang="pt-BR" sz="2000" dirty="0"/>
              <a:t>operando há mais de 20 anos;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t-BR" sz="2000" dirty="0" smtClean="0"/>
              <a:t> Sem </a:t>
            </a:r>
            <a:r>
              <a:rPr lang="pt-BR" sz="2000" dirty="0"/>
              <a:t>produtos químicos;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t-BR" sz="2000" dirty="0" smtClean="0"/>
              <a:t> Não </a:t>
            </a:r>
            <a:r>
              <a:rPr lang="pt-BR" sz="2000" dirty="0"/>
              <a:t>gera lodo;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t-BR" sz="2000" dirty="0" smtClean="0"/>
              <a:t> Não </a:t>
            </a:r>
            <a:r>
              <a:rPr lang="pt-BR" sz="2000" dirty="0"/>
              <a:t>gera odor;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t-BR" sz="2000" dirty="0" smtClean="0"/>
              <a:t> Geração </a:t>
            </a:r>
            <a:r>
              <a:rPr lang="pt-BR" sz="2000" dirty="0"/>
              <a:t>de húmus e água de reuso, classe </a:t>
            </a:r>
            <a:r>
              <a:rPr lang="pt-BR" sz="2000" dirty="0" smtClean="0"/>
              <a:t>III</a:t>
            </a:r>
          </a:p>
          <a:p>
            <a:pPr marL="0" lvl="0" indent="0">
              <a:buNone/>
            </a:pPr>
            <a:endParaRPr lang="pt-BR" sz="2000" dirty="0"/>
          </a:p>
          <a:p>
            <a:pPr marL="0" indent="0">
              <a:buNone/>
            </a:pPr>
            <a:r>
              <a:rPr lang="pt-BR" sz="2000" dirty="0" smtClean="0">
                <a:solidFill>
                  <a:srgbClr val="0070C0"/>
                </a:solidFill>
              </a:rPr>
              <a:t>Construção</a:t>
            </a:r>
            <a:r>
              <a:rPr lang="pt-BR" sz="2000" dirty="0">
                <a:solidFill>
                  <a:srgbClr val="0070C0"/>
                </a:solidFill>
              </a:rPr>
              <a:t> 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t-BR" sz="2000" dirty="0" smtClean="0"/>
              <a:t> Modular</a:t>
            </a:r>
            <a:r>
              <a:rPr lang="pt-BR" sz="2000" dirty="0"/>
              <a:t>, podendo ser ampliada conforme a demanda;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t-BR" sz="2000" dirty="0" smtClean="0"/>
              <a:t> Descentralizada</a:t>
            </a:r>
            <a:r>
              <a:rPr lang="pt-BR" sz="2000" dirty="0"/>
              <a:t>, reduzindo necessidade de coletores;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t-BR" sz="2000" dirty="0" smtClean="0"/>
              <a:t> Espaço </a:t>
            </a:r>
            <a:r>
              <a:rPr lang="pt-BR" sz="2000" dirty="0"/>
              <a:t>significativamente menor que lagoas de estabilização</a:t>
            </a:r>
            <a:r>
              <a:rPr lang="pt-BR" sz="2000" dirty="0" smtClean="0"/>
              <a:t>;</a:t>
            </a:r>
            <a:endParaRPr lang="pt-BR" sz="2000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1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990600"/>
          </a:xfrm>
        </p:spPr>
        <p:txBody>
          <a:bodyPr>
            <a:noAutofit/>
          </a:bodyPr>
          <a:lstStyle/>
          <a:p>
            <a:r>
              <a:rPr lang="pt-BR" sz="2400" dirty="0" smtClean="0"/>
              <a:t>Vantagens da solução biológica </a:t>
            </a:r>
            <a:r>
              <a:rPr lang="pt-BR" sz="2400" dirty="0" smtClean="0">
                <a:solidFill>
                  <a:schemeClr val="tx1"/>
                </a:solidFill>
              </a:rPr>
              <a:t>ETE BioModular -  EBM</a:t>
            </a:r>
            <a:endParaRPr lang="pt-BR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5" y="980728"/>
            <a:ext cx="8712969" cy="5328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000" dirty="0" smtClean="0">
                <a:solidFill>
                  <a:srgbClr val="0070C0"/>
                </a:solidFill>
              </a:rPr>
              <a:t>Operação &amp; Manutenção</a:t>
            </a: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pt-BR" sz="2000" dirty="0" smtClean="0"/>
              <a:t> Sem </a:t>
            </a:r>
            <a:r>
              <a:rPr lang="pt-BR" sz="2000" dirty="0"/>
              <a:t>necessidade de operador;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t-BR" sz="2000" dirty="0" smtClean="0"/>
              <a:t> Sem </a:t>
            </a:r>
            <a:r>
              <a:rPr lang="pt-BR" sz="2000" dirty="0"/>
              <a:t>partes rotativas;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t-BR" sz="2000" u="sng" dirty="0" smtClean="0"/>
              <a:t> Consumo </a:t>
            </a:r>
            <a:r>
              <a:rPr lang="pt-BR" sz="2000" u="sng" dirty="0"/>
              <a:t>mínimo de energia </a:t>
            </a:r>
            <a:r>
              <a:rPr lang="pt-BR" sz="2000" u="sng" dirty="0" smtClean="0"/>
              <a:t>elétrica</a:t>
            </a:r>
            <a:endParaRPr lang="pt-BR" sz="2000" dirty="0"/>
          </a:p>
          <a:p>
            <a:pPr marL="0" lvl="0" indent="0">
              <a:buNone/>
            </a:pPr>
            <a:endParaRPr lang="pt-BR" sz="2000" dirty="0" smtClean="0">
              <a:solidFill>
                <a:srgbClr val="0070C0"/>
              </a:solidFill>
            </a:endParaRPr>
          </a:p>
          <a:p>
            <a:pPr lvl="0">
              <a:buNone/>
            </a:pPr>
            <a:endParaRPr lang="pt-BR" sz="2000" dirty="0" smtClean="0"/>
          </a:p>
          <a:p>
            <a:pPr>
              <a:buNone/>
            </a:pPr>
            <a:r>
              <a:rPr lang="pt-BR" sz="1400" dirty="0" smtClean="0">
                <a:solidFill>
                  <a:srgbClr val="00B050"/>
                </a:solidFill>
              </a:rPr>
              <a:t>			</a:t>
            </a:r>
          </a:p>
          <a:p>
            <a:pPr>
              <a:buNone/>
            </a:pPr>
            <a:r>
              <a:rPr lang="pt-BR" sz="1400" dirty="0" smtClean="0">
                <a:solidFill>
                  <a:srgbClr val="00B050"/>
                </a:solidFill>
              </a:rPr>
              <a:t>			</a:t>
            </a:r>
            <a:endParaRPr lang="pt-BR" sz="2000" dirty="0"/>
          </a:p>
          <a:p>
            <a:pPr marL="0" lvl="0" indent="0">
              <a:buNone/>
            </a:pPr>
            <a:endParaRPr lang="pt-BR" sz="2000" dirty="0"/>
          </a:p>
          <a:p>
            <a:pPr marL="0" indent="0">
              <a:lnSpc>
                <a:spcPct val="150000"/>
              </a:lnSpc>
              <a:buNone/>
            </a:pPr>
            <a:endParaRPr lang="pt-BR" sz="1400" dirty="0"/>
          </a:p>
          <a:p>
            <a:pPr marL="0" lvl="0" indent="0">
              <a:buNone/>
            </a:pPr>
            <a:endParaRPr lang="pt-BR" sz="20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/>
          </a:p>
          <a:p>
            <a:pPr>
              <a:lnSpc>
                <a:spcPct val="150000"/>
              </a:lnSpc>
            </a:pPr>
            <a:r>
              <a:rPr lang="pt-BR" sz="2000" dirty="0" smtClean="0"/>
              <a:t> </a:t>
            </a:r>
            <a:endParaRPr lang="pt-BR" sz="2000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08920"/>
            <a:ext cx="6430468" cy="355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67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19" y="980728"/>
            <a:ext cx="8712969" cy="48768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marL="0" lvl="0" indent="0">
              <a:buNone/>
            </a:pPr>
            <a:endParaRPr lang="pt-BR" sz="2000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42982" y="1052736"/>
            <a:ext cx="5409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0070C0"/>
                </a:solidFill>
              </a:rPr>
              <a:t>Comparativo com outras soluções</a:t>
            </a:r>
            <a:endParaRPr lang="pt-BR" dirty="0" smtClean="0">
              <a:solidFill>
                <a:srgbClr val="0070C0"/>
              </a:solidFill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42931" y="2996952"/>
            <a:ext cx="648072" cy="1457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Box 4"/>
          <p:cNvSpPr txBox="1"/>
          <p:nvPr/>
        </p:nvSpPr>
        <p:spPr>
          <a:xfrm>
            <a:off x="7534994" y="288516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Compacta</a:t>
            </a:r>
            <a:endParaRPr lang="pt-BR" dirty="0"/>
          </a:p>
        </p:txBody>
      </p:sp>
      <p:sp>
        <p:nvSpPr>
          <p:cNvPr id="12" name="Rectangle 11"/>
          <p:cNvSpPr/>
          <p:nvPr/>
        </p:nvSpPr>
        <p:spPr>
          <a:xfrm>
            <a:off x="6942931" y="3284984"/>
            <a:ext cx="648072" cy="14575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7524328" y="314096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Lagoas</a:t>
            </a:r>
            <a:endParaRPr lang="pt-BR" dirty="0"/>
          </a:p>
        </p:txBody>
      </p:sp>
      <p:sp>
        <p:nvSpPr>
          <p:cNvPr id="15" name="Rectangle 14"/>
          <p:cNvSpPr/>
          <p:nvPr/>
        </p:nvSpPr>
        <p:spPr>
          <a:xfrm>
            <a:off x="6942931" y="3573016"/>
            <a:ext cx="648072" cy="14575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15"/>
          <p:cNvSpPr txBox="1"/>
          <p:nvPr/>
        </p:nvSpPr>
        <p:spPr>
          <a:xfrm>
            <a:off x="7525469" y="344730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EBM - Eisenia</a:t>
            </a:r>
            <a:endParaRPr lang="pt-BR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79512" y="206152"/>
            <a:ext cx="8712968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/>
              <a:t>Vantagens da solução biológica </a:t>
            </a:r>
            <a:r>
              <a:rPr lang="pt-BR" sz="2400" dirty="0" smtClean="0">
                <a:solidFill>
                  <a:schemeClr val="tx1"/>
                </a:solidFill>
              </a:rPr>
              <a:t>ETE BioModular -  EBM</a:t>
            </a:r>
            <a:endParaRPr lang="pt-BR" sz="24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44483"/>
            <a:ext cx="6547048" cy="449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77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712968" cy="990600"/>
          </a:xfrm>
        </p:spPr>
        <p:txBody>
          <a:bodyPr>
            <a:noAutofit/>
          </a:bodyPr>
          <a:lstStyle/>
          <a:p>
            <a:r>
              <a:rPr lang="pt-BR" sz="2400" dirty="0" smtClean="0"/>
              <a:t>Apresentação de Cases de Sucesso</a:t>
            </a:r>
            <a:endParaRPr lang="pt-B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08720"/>
            <a:ext cx="8568952" cy="23042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000" dirty="0" smtClean="0">
                <a:solidFill>
                  <a:srgbClr val="0070C0"/>
                </a:solidFill>
              </a:rPr>
              <a:t>Parque Municipal de </a:t>
            </a:r>
            <a:r>
              <a:rPr lang="pt-BR" sz="2000" dirty="0" err="1" smtClean="0">
                <a:solidFill>
                  <a:srgbClr val="0070C0"/>
                </a:solidFill>
              </a:rPr>
              <a:t>Maipu</a:t>
            </a:r>
            <a:r>
              <a:rPr lang="pt-BR" sz="2000" dirty="0" smtClean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pt-BR" sz="2000" dirty="0" smtClean="0"/>
              <a:t>Principal </a:t>
            </a:r>
            <a:r>
              <a:rPr lang="pt-B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desafio</a:t>
            </a:r>
            <a:r>
              <a:rPr lang="pt-BR" sz="2000" dirty="0">
                <a:solidFill>
                  <a:srgbClr val="FF0000"/>
                </a:solidFill>
              </a:rPr>
              <a:t>: Sazonalidade, baixa frequência de uso do parque no inverno;</a:t>
            </a:r>
          </a:p>
          <a:p>
            <a:pPr marL="0" indent="0">
              <a:buNone/>
            </a:pPr>
            <a:endParaRPr lang="pt-BR" sz="2000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dirty="0" smtClean="0"/>
              <a:t> Média de 3.000 pessoas por dia;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dirty="0" smtClean="0"/>
              <a:t> Vazão não estável;</a:t>
            </a:r>
          </a:p>
          <a:p>
            <a:pPr marL="0" indent="0">
              <a:buNone/>
            </a:pPr>
            <a:endParaRPr lang="pt-BR" sz="2000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08104" y="1772816"/>
            <a:ext cx="3039381" cy="200987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95536" y="3429000"/>
            <a:ext cx="4320480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BR" sz="2000" dirty="0" smtClean="0"/>
              <a:t>Solução: </a:t>
            </a:r>
          </a:p>
          <a:p>
            <a:pPr marL="0" indent="0">
              <a:buNone/>
            </a:pPr>
            <a:endParaRPr lang="pt-BR" sz="2000" dirty="0" smtClean="0">
              <a:solidFill>
                <a:srgbClr val="0070C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47406" y="3933056"/>
            <a:ext cx="8229050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pt-BR" sz="2000" dirty="0" smtClean="0"/>
              <a:t> Dimensionamento adequado de acordo com vazões mínimas e máximas;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dirty="0" smtClean="0"/>
              <a:t> Definição da medida ideal de </a:t>
            </a:r>
            <a:r>
              <a:rPr lang="pt-BR" sz="2000" dirty="0" smtClean="0"/>
              <a:t>Eisenias </a:t>
            </a:r>
            <a:r>
              <a:rPr lang="pt-BR" sz="2000" dirty="0" smtClean="0"/>
              <a:t>por m²;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dirty="0" smtClean="0"/>
              <a:t> Programa de operação e monitoramento de umidade;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dirty="0" smtClean="0"/>
              <a:t> Alternância de locais de aspersão no biofiltro;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dirty="0" smtClean="0"/>
              <a:t> Aumento da quantidade de lascas de madeira – alimento e manutenção de temperatura.</a:t>
            </a:r>
          </a:p>
          <a:p>
            <a:pPr marL="0" indent="0">
              <a:buFont typeface="Arial" pitchFamily="34" charset="0"/>
              <a:buNone/>
            </a:pPr>
            <a:endParaRPr lang="pt-BR" sz="2000" dirty="0" smtClean="0"/>
          </a:p>
          <a:p>
            <a:pPr marL="0" indent="0">
              <a:buFont typeface="Arial" pitchFamily="34" charset="0"/>
              <a:buNone/>
            </a:pPr>
            <a:r>
              <a:rPr lang="pt-BR" sz="2000" dirty="0" smtClean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120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831" y="188640"/>
            <a:ext cx="8712968" cy="990600"/>
          </a:xfrm>
        </p:spPr>
        <p:txBody>
          <a:bodyPr>
            <a:noAutofit/>
          </a:bodyPr>
          <a:lstStyle/>
          <a:p>
            <a:r>
              <a:rPr lang="pt-BR" sz="2400" dirty="0" smtClean="0"/>
              <a:t>Apresentação de Cases de Sucesso</a:t>
            </a:r>
            <a:endParaRPr lang="pt-B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322" y="908720"/>
            <a:ext cx="8568952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000" dirty="0" smtClean="0">
                <a:solidFill>
                  <a:srgbClr val="0070C0"/>
                </a:solidFill>
              </a:rPr>
              <a:t>Parque Municipal de </a:t>
            </a:r>
            <a:r>
              <a:rPr lang="pt-BR" sz="2000" dirty="0" err="1" smtClean="0">
                <a:solidFill>
                  <a:srgbClr val="0070C0"/>
                </a:solidFill>
              </a:rPr>
              <a:t>Maipu</a:t>
            </a:r>
            <a:r>
              <a:rPr lang="pt-BR" sz="2000" dirty="0" smtClean="0">
                <a:solidFill>
                  <a:srgbClr val="0070C0"/>
                </a:solidFill>
              </a:rPr>
              <a:t>: </a:t>
            </a:r>
            <a:r>
              <a:rPr lang="pt-BR" sz="2000" dirty="0" smtClean="0"/>
              <a:t>Caracterização do Efluente Entrada</a:t>
            </a:r>
            <a:endParaRPr lang="pt-BR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t-BR" sz="2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sz="2000" dirty="0" smtClean="0">
              <a:solidFill>
                <a:srgbClr val="0070C0"/>
              </a:solidFill>
            </a:endParaRPr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able"/>
          <p:cNvPicPr>
            <a:picLocks noChangeAspect="1"/>
          </p:cNvPicPr>
          <p:nvPr/>
        </p:nvPicPr>
        <p:blipFill rotWithShape="1">
          <a:blip r:embed="rId3" cstate="print"/>
          <a:srcRect r="10008" b="8371"/>
          <a:stretch/>
        </p:blipFill>
        <p:spPr>
          <a:xfrm>
            <a:off x="1691680" y="1340768"/>
            <a:ext cx="6253668" cy="531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9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831" y="188640"/>
            <a:ext cx="8712968" cy="990600"/>
          </a:xfrm>
        </p:spPr>
        <p:txBody>
          <a:bodyPr>
            <a:noAutofit/>
          </a:bodyPr>
          <a:lstStyle/>
          <a:p>
            <a:r>
              <a:rPr lang="pt-BR" sz="2400" dirty="0" smtClean="0"/>
              <a:t>Apresentação de Cases de Sucesso</a:t>
            </a:r>
            <a:endParaRPr lang="pt-B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322" y="908720"/>
            <a:ext cx="8568952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000" dirty="0" smtClean="0">
                <a:solidFill>
                  <a:srgbClr val="0070C0"/>
                </a:solidFill>
              </a:rPr>
              <a:t>Parque Municipal de </a:t>
            </a:r>
            <a:r>
              <a:rPr lang="pt-BR" sz="2000" dirty="0" err="1" smtClean="0">
                <a:solidFill>
                  <a:srgbClr val="0070C0"/>
                </a:solidFill>
              </a:rPr>
              <a:t>Maipu</a:t>
            </a:r>
            <a:r>
              <a:rPr lang="pt-BR" sz="2000" dirty="0" smtClean="0">
                <a:solidFill>
                  <a:srgbClr val="0070C0"/>
                </a:solidFill>
              </a:rPr>
              <a:t>: </a:t>
            </a:r>
            <a:r>
              <a:rPr lang="pt-B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Resultados do</a:t>
            </a:r>
            <a:r>
              <a:rPr lang="pt-BR" sz="2000" dirty="0" smtClean="0"/>
              <a:t> Obtidos</a:t>
            </a:r>
            <a:endParaRPr lang="pt-BR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t-BR" sz="2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sz="20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sz="2000" dirty="0" smtClean="0">
              <a:solidFill>
                <a:srgbClr val="0070C0"/>
              </a:solidFill>
            </a:endParaRPr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abl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3304" y="1556792"/>
            <a:ext cx="7097392" cy="468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1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831" y="188640"/>
            <a:ext cx="8712968" cy="990600"/>
          </a:xfrm>
        </p:spPr>
        <p:txBody>
          <a:bodyPr>
            <a:noAutofit/>
          </a:bodyPr>
          <a:lstStyle/>
          <a:p>
            <a:r>
              <a:rPr lang="pt-BR" sz="2400" dirty="0" smtClean="0"/>
              <a:t>Apresentação de Cases de Sucesso</a:t>
            </a:r>
            <a:endParaRPr lang="pt-B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321" y="908720"/>
            <a:ext cx="5856185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000" dirty="0" smtClean="0">
                <a:solidFill>
                  <a:srgbClr val="0070C0"/>
                </a:solidFill>
              </a:rPr>
              <a:t>Empresa PF Alimentos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dirty="0" smtClean="0"/>
              <a:t>Empresa de Alimentos Embutidos e Alimentos Lácteos;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dirty="0" smtClean="0"/>
              <a:t>Volume de aproximadamente 600m³/dia de efluente  com alto teor de sólidos e alto DBO e DQO;</a:t>
            </a:r>
            <a:endParaRPr lang="pt-BR" sz="2000" dirty="0"/>
          </a:p>
          <a:p>
            <a:pPr marL="0" indent="0">
              <a:buNone/>
            </a:pPr>
            <a:endParaRPr lang="pt-BR" sz="20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sz="2000" dirty="0" smtClean="0">
              <a:solidFill>
                <a:srgbClr val="0070C0"/>
              </a:solidFill>
            </a:endParaRPr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06450" y="3356992"/>
            <a:ext cx="8424936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BR" sz="2000" dirty="0" smtClean="0"/>
              <a:t>Solução: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dirty="0" err="1" smtClean="0"/>
              <a:t>Pré</a:t>
            </a:r>
            <a:r>
              <a:rPr lang="pt-BR" sz="2000" dirty="0" smtClean="0"/>
              <a:t>-tratamento para redução de tamanho das partículas sólidas;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06450" y="4102077"/>
            <a:ext cx="8786030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pt-BR" sz="2000" dirty="0" smtClean="0"/>
              <a:t>Definição da medida ideal de </a:t>
            </a:r>
            <a:r>
              <a:rPr lang="pt-BR" sz="2000" dirty="0" smtClean="0"/>
              <a:t>Eisenias </a:t>
            </a:r>
            <a:r>
              <a:rPr lang="pt-BR" sz="2000" dirty="0" smtClean="0"/>
              <a:t>por m²;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dirty="0" smtClean="0"/>
              <a:t> Alternância de locais de aspersão no </a:t>
            </a:r>
            <a:r>
              <a:rPr lang="pt-BR" sz="2000" dirty="0" err="1" smtClean="0"/>
              <a:t>biofiltro</a:t>
            </a:r>
            <a:r>
              <a:rPr lang="pt-BR" sz="2000" dirty="0" smtClean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dirty="0"/>
              <a:t> </a:t>
            </a:r>
            <a:r>
              <a:rPr lang="pt-BR" sz="2000" dirty="0" smtClean="0"/>
              <a:t>Associação com biodigestores com aproveitamento de biogás;</a:t>
            </a:r>
          </a:p>
          <a:p>
            <a:pPr marL="0" indent="0">
              <a:buNone/>
            </a:pPr>
            <a:endParaRPr lang="pt-BR" sz="2000" dirty="0" smtClean="0"/>
          </a:p>
          <a:p>
            <a:pPr marL="0" indent="0">
              <a:buNone/>
            </a:pPr>
            <a:r>
              <a:rPr lang="pt-BR" sz="2000" b="1" dirty="0" smtClean="0"/>
              <a:t>Resultados: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dirty="0"/>
              <a:t> </a:t>
            </a:r>
            <a:r>
              <a:rPr lang="pt-BR" sz="2000" b="1" dirty="0" smtClean="0"/>
              <a:t>ETE operando há mais de 15 anos. Cliente 100% satisfeito</a:t>
            </a:r>
          </a:p>
          <a:p>
            <a:pPr marL="0" indent="0">
              <a:buFont typeface="Arial" pitchFamily="34" charset="0"/>
              <a:buNone/>
            </a:pPr>
            <a:r>
              <a:rPr lang="pt-BR" sz="2000" dirty="0" smtClean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701" y="764704"/>
            <a:ext cx="2511879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4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01" y="260648"/>
            <a:ext cx="8229600" cy="990600"/>
          </a:xfrm>
        </p:spPr>
        <p:txBody>
          <a:bodyPr>
            <a:normAutofit/>
          </a:bodyPr>
          <a:lstStyle/>
          <a:p>
            <a:r>
              <a:rPr lang="pt-BR" sz="2800" dirty="0" smtClean="0"/>
              <a:t>Evolução do Setor Elétrico Brasileiro</a:t>
            </a:r>
            <a:endParaRPr lang="pt-BR" sz="2800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xplosion 2 6"/>
          <p:cNvSpPr/>
          <p:nvPr/>
        </p:nvSpPr>
        <p:spPr>
          <a:xfrm>
            <a:off x="1259632" y="3501008"/>
            <a:ext cx="6336704" cy="3197843"/>
          </a:xfrm>
          <a:prstGeom prst="irregularSeal2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Racionamento de Energia em 2011!!!</a:t>
            </a:r>
          </a:p>
          <a:p>
            <a:pPr algn="ctr"/>
            <a:r>
              <a:rPr lang="pt-BR" dirty="0" err="1" smtClean="0">
                <a:solidFill>
                  <a:schemeClr val="bg1"/>
                </a:solidFill>
              </a:rPr>
              <a:t>Incaculável</a:t>
            </a:r>
            <a:r>
              <a:rPr lang="pt-BR" dirty="0" smtClean="0">
                <a:solidFill>
                  <a:schemeClr val="bg1"/>
                </a:solidFill>
              </a:rPr>
              <a:t> custo do déficit de energia!!! </a:t>
            </a:r>
            <a:endParaRPr lang="pt-BR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06010"/>
              </p:ext>
            </p:extLst>
          </p:nvPr>
        </p:nvGraphicFramePr>
        <p:xfrm>
          <a:off x="467544" y="1124744"/>
          <a:ext cx="763284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28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Passado - </a:t>
                      </a:r>
                      <a:r>
                        <a:rPr lang="pt-BR" strike="noStrike" baseline="0" dirty="0" smtClean="0">
                          <a:solidFill>
                            <a:schemeClr val="bg1"/>
                          </a:solidFill>
                        </a:rPr>
                        <a:t>gera</a:t>
                      </a:r>
                      <a:r>
                        <a:rPr lang="pt-BR" dirty="0" smtClean="0">
                          <a:solidFill>
                            <a:schemeClr val="bg1"/>
                          </a:solidFill>
                        </a:rPr>
                        <a:t>ção</a:t>
                      </a:r>
                      <a:r>
                        <a:rPr lang="pt-BR" strike="noStrike" baseline="0" dirty="0" smtClean="0">
                          <a:solidFill>
                            <a:schemeClr val="bg1"/>
                          </a:solidFill>
                        </a:rPr>
                        <a:t> de energia el</a:t>
                      </a:r>
                      <a:r>
                        <a:rPr lang="pt-BR" dirty="0" smtClean="0"/>
                        <a:t>étrica</a:t>
                      </a:r>
                      <a:r>
                        <a:rPr lang="pt-BR" strike="noStrike" baseline="0" dirty="0" smtClean="0">
                          <a:solidFill>
                            <a:schemeClr val="bg1"/>
                          </a:solidFill>
                        </a:rPr>
                        <a:t> centralizada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Grandes Empresas</a:t>
                      </a:r>
                      <a:r>
                        <a:rPr lang="pt-BR" baseline="0" dirty="0" smtClean="0"/>
                        <a:t> Estatais – Planejamento centralizado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Empresas Verticalizadas (GTD)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Grandes Hidroelétricas afastadas do</a:t>
                      </a:r>
                      <a:r>
                        <a:rPr lang="pt-BR" baseline="0" dirty="0" smtClean="0"/>
                        <a:t> ponto de consumo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Necessidade de grandes linhas de transmissão</a:t>
                      </a:r>
                      <a:r>
                        <a:rPr lang="pt-BR" baseline="0" dirty="0" smtClean="0"/>
                        <a:t> 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Dependência de grandes empreiteiras e consórcios</a:t>
                      </a:r>
                      <a:r>
                        <a:rPr lang="pt-BR" baseline="0" dirty="0" smtClean="0"/>
                        <a:t> de empresas</a:t>
                      </a:r>
                      <a:r>
                        <a:rPr lang="pt-BR" dirty="0" smtClean="0"/>
                        <a:t> 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0880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698384"/>
            <a:ext cx="4320480" cy="481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90960" y="436022"/>
            <a:ext cx="3916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Apresentação de Cases de Sucesso</a:t>
            </a:r>
          </a:p>
        </p:txBody>
      </p:sp>
      <p:sp>
        <p:nvSpPr>
          <p:cNvPr id="3" name="Rectangle 2"/>
          <p:cNvSpPr/>
          <p:nvPr/>
        </p:nvSpPr>
        <p:spPr>
          <a:xfrm>
            <a:off x="468088" y="825225"/>
            <a:ext cx="3801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Empresa PF </a:t>
            </a:r>
            <a:r>
              <a:rPr lang="pt-BR" dirty="0" smtClean="0">
                <a:solidFill>
                  <a:srgbClr val="0070C0"/>
                </a:solidFill>
              </a:rPr>
              <a:t>Alimentos – unidade 1</a:t>
            </a:r>
            <a:endParaRPr lang="pt-B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18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185" y="1652588"/>
            <a:ext cx="7473223" cy="4584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90960" y="436022"/>
            <a:ext cx="3916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Apresentação de Cases de Sucesso</a:t>
            </a:r>
          </a:p>
        </p:txBody>
      </p:sp>
      <p:sp>
        <p:nvSpPr>
          <p:cNvPr id="8" name="Rectangle 7"/>
          <p:cNvSpPr/>
          <p:nvPr/>
        </p:nvSpPr>
        <p:spPr>
          <a:xfrm>
            <a:off x="468088" y="825225"/>
            <a:ext cx="3801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Empresa PF </a:t>
            </a:r>
            <a:r>
              <a:rPr lang="pt-BR" dirty="0" smtClean="0">
                <a:solidFill>
                  <a:srgbClr val="0070C0"/>
                </a:solidFill>
              </a:rPr>
              <a:t>Alimentos – unidade 2</a:t>
            </a:r>
            <a:endParaRPr lang="pt-B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078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990600"/>
          </a:xfrm>
        </p:spPr>
        <p:txBody>
          <a:bodyPr>
            <a:noAutofit/>
          </a:bodyPr>
          <a:lstStyle/>
          <a:p>
            <a:r>
              <a:rPr lang="pt-BR" sz="2400" dirty="0" smtClean="0"/>
              <a:t>O Processo</a:t>
            </a:r>
            <a:endParaRPr lang="pt-B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19" y="980728"/>
            <a:ext cx="8712969" cy="48768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pt-BR" sz="2000" dirty="0" smtClean="0"/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dirty="0" smtClean="0"/>
              <a:t>A</a:t>
            </a:r>
            <a:r>
              <a:rPr lang="pt-BR" sz="1400" dirty="0" smtClean="0"/>
              <a:t> </a:t>
            </a:r>
            <a:r>
              <a:rPr lang="pt-BR" sz="2000" dirty="0" smtClean="0"/>
              <a:t>água servida proveniente de tanque de regularização passa por gradeamento e caixa de areia.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dirty="0" smtClean="0"/>
              <a:t> É </a:t>
            </a:r>
            <a:r>
              <a:rPr lang="pt-BR" sz="2000" dirty="0"/>
              <a:t>bombeada e aspergida sobre o biofiltro onde permeia através do substrato orgânico povoado por minhocas tipo Eisenia fétida ou Eisenia andrei até um leito de pedriscos de granulometria crescente com bactérias.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dirty="0" smtClean="0"/>
              <a:t> Escorre </a:t>
            </a:r>
            <a:r>
              <a:rPr lang="pt-BR" sz="2000" dirty="0"/>
              <a:t>por gravidade até uma câmara onde é desinfetada com raios Ultra Violeta C indo na sequência para armazenagem para uso.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/>
          </a:p>
          <a:p>
            <a:pPr>
              <a:lnSpc>
                <a:spcPct val="150000"/>
              </a:lnSpc>
            </a:pPr>
            <a:r>
              <a:rPr lang="pt-BR" sz="2000" dirty="0" smtClean="0"/>
              <a:t> </a:t>
            </a:r>
            <a:endParaRPr lang="pt-BR" sz="2000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arallelogram 9"/>
          <p:cNvSpPr/>
          <p:nvPr/>
        </p:nvSpPr>
        <p:spPr>
          <a:xfrm rot="19347722">
            <a:off x="4279003" y="756798"/>
            <a:ext cx="504056" cy="86409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Parallelogram 11"/>
          <p:cNvSpPr/>
          <p:nvPr/>
        </p:nvSpPr>
        <p:spPr>
          <a:xfrm rot="1446125">
            <a:off x="4279003" y="1406498"/>
            <a:ext cx="504056" cy="86409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1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0709993"/>
              </p:ext>
            </p:extLst>
          </p:nvPr>
        </p:nvGraphicFramePr>
        <p:xfrm>
          <a:off x="683568" y="980728"/>
          <a:ext cx="7452320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5359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990600"/>
          </a:xfrm>
        </p:spPr>
        <p:txBody>
          <a:bodyPr>
            <a:noAutofit/>
          </a:bodyPr>
          <a:lstStyle/>
          <a:p>
            <a:r>
              <a:rPr lang="pt-BR" sz="2400" dirty="0" smtClean="0"/>
              <a:t>O Processo</a:t>
            </a:r>
            <a:endParaRPr lang="pt-B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19" y="980728"/>
            <a:ext cx="8712969" cy="48768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marL="0" indent="0">
              <a:lnSpc>
                <a:spcPct val="150000"/>
              </a:lnSpc>
              <a:buNone/>
            </a:pPr>
            <a:endParaRPr lang="pt-BR" sz="1400" dirty="0"/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pt-BR" sz="2000" dirty="0" smtClean="0"/>
              <a:t> A ETE BioModular - EBM é composta por </a:t>
            </a:r>
            <a:r>
              <a:rPr lang="pt-BR" sz="2000" dirty="0"/>
              <a:t>filtros biológicos aeróbios com a presença de uma camada superior de substrato com material orgânico e minhocas de espécies epigéicas detritívoras, </a:t>
            </a:r>
            <a:r>
              <a:rPr lang="pt-BR" sz="2000" dirty="0" smtClean="0"/>
              <a:t>já utilizadas no Brasil em outras aplicações;</a:t>
            </a:r>
            <a:endParaRPr lang="pt-BR" sz="2000" dirty="0"/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pt-BR" sz="2000" dirty="0" smtClean="0"/>
              <a:t> As </a:t>
            </a:r>
            <a:r>
              <a:rPr lang="pt-BR" sz="2000" dirty="0"/>
              <a:t>minhocas proporcionam uma aeração natural e a granulação de partículas argilosas, além de fragmentar sedimentos. </a:t>
            </a:r>
          </a:p>
          <a:p>
            <a:pPr>
              <a:lnSpc>
                <a:spcPct val="170000"/>
              </a:lnSpc>
            </a:pPr>
            <a:endParaRPr lang="pt-BR" sz="1050" b="1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/>
          </a:p>
          <a:p>
            <a:pPr>
              <a:lnSpc>
                <a:spcPct val="150000"/>
              </a:lnSpc>
            </a:pPr>
            <a:r>
              <a:rPr lang="pt-BR" sz="2000" dirty="0" smtClean="0"/>
              <a:t> </a:t>
            </a:r>
            <a:endParaRPr lang="pt-BR" sz="2000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arallelogram 7"/>
          <p:cNvSpPr/>
          <p:nvPr/>
        </p:nvSpPr>
        <p:spPr>
          <a:xfrm rot="19347722">
            <a:off x="4279003" y="756798"/>
            <a:ext cx="504056" cy="86409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Parallelogram 8"/>
          <p:cNvSpPr/>
          <p:nvPr/>
        </p:nvSpPr>
        <p:spPr>
          <a:xfrm rot="1446125">
            <a:off x="4279003" y="1406498"/>
            <a:ext cx="504056" cy="86409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0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0709993"/>
              </p:ext>
            </p:extLst>
          </p:nvPr>
        </p:nvGraphicFramePr>
        <p:xfrm>
          <a:off x="683568" y="980728"/>
          <a:ext cx="7452320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346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990600"/>
          </a:xfrm>
        </p:spPr>
        <p:txBody>
          <a:bodyPr>
            <a:noAutofit/>
          </a:bodyPr>
          <a:lstStyle/>
          <a:p>
            <a:r>
              <a:rPr lang="pt-BR" sz="2400" dirty="0" smtClean="0"/>
              <a:t>O Processo</a:t>
            </a:r>
            <a:endParaRPr lang="pt-B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19" y="980728"/>
            <a:ext cx="8712969" cy="48768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marL="0" indent="0">
              <a:lnSpc>
                <a:spcPct val="150000"/>
              </a:lnSpc>
              <a:buNone/>
            </a:pPr>
            <a:endParaRPr lang="pt-BR" sz="1400" dirty="0"/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pt-BR" sz="2000" dirty="0" smtClean="0"/>
              <a:t> Elas </a:t>
            </a:r>
            <a:r>
              <a:rPr lang="pt-BR" sz="2000" dirty="0"/>
              <a:t>formam pequenos túneis, como consequência, há o aumento da superfície específica do meio filtrante e a ampliação da capacidade de retenção de compostos orgânicos e inorgânicos. Desse modo, os sólidos suspensos presentes no afluente são retidos no topo </a:t>
            </a:r>
            <a:r>
              <a:rPr lang="pt-BR" sz="2000" dirty="0" smtClean="0"/>
              <a:t>da ETE </a:t>
            </a:r>
            <a:r>
              <a:rPr lang="pt-BR" sz="2000" dirty="0" err="1" smtClean="0"/>
              <a:t>BioModular</a:t>
            </a:r>
            <a:r>
              <a:rPr lang="pt-BR" sz="2000" dirty="0" smtClean="0"/>
              <a:t>, </a:t>
            </a:r>
            <a:r>
              <a:rPr lang="pt-BR" sz="2000" dirty="0"/>
              <a:t>sendo incialmente decompostos pelas minhocas e posteriormente processados pelos microrganismos presentes em todas as camadas do </a:t>
            </a:r>
            <a:r>
              <a:rPr lang="pt-BR" sz="2000" dirty="0" err="1"/>
              <a:t>biofiltro</a:t>
            </a:r>
            <a:r>
              <a:rPr lang="pt-BR" sz="2000" dirty="0"/>
              <a:t>.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/>
          </a:p>
          <a:p>
            <a:pPr>
              <a:lnSpc>
                <a:spcPct val="150000"/>
              </a:lnSpc>
            </a:pPr>
            <a:r>
              <a:rPr lang="pt-BR" sz="2000" dirty="0" smtClean="0"/>
              <a:t> </a:t>
            </a:r>
            <a:endParaRPr lang="pt-BR" sz="2000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arallelogram 8"/>
          <p:cNvSpPr/>
          <p:nvPr/>
        </p:nvSpPr>
        <p:spPr>
          <a:xfrm rot="19347722">
            <a:off x="4279003" y="756798"/>
            <a:ext cx="504056" cy="86409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8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0709993"/>
              </p:ext>
            </p:extLst>
          </p:nvPr>
        </p:nvGraphicFramePr>
        <p:xfrm>
          <a:off x="683568" y="980728"/>
          <a:ext cx="7452320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5841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990600"/>
          </a:xfrm>
        </p:spPr>
        <p:txBody>
          <a:bodyPr>
            <a:noAutofit/>
          </a:bodyPr>
          <a:lstStyle/>
          <a:p>
            <a:r>
              <a:rPr lang="pt-BR" sz="2400" dirty="0" smtClean="0"/>
              <a:t>O Processo</a:t>
            </a:r>
            <a:endParaRPr lang="pt-B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19" y="980728"/>
            <a:ext cx="8712969" cy="48768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marL="0" indent="0">
              <a:lnSpc>
                <a:spcPct val="150000"/>
              </a:lnSpc>
              <a:buNone/>
            </a:pPr>
            <a:endParaRPr lang="pt-BR" sz="1400" dirty="0"/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pt-BR" sz="2000" dirty="0" smtClean="0"/>
              <a:t> O sistema biofiltro </a:t>
            </a:r>
            <a:r>
              <a:rPr lang="pt-BR" sz="2000" dirty="0"/>
              <a:t>possui a vantagem da ausência de formação de lodo na unidade, minimizando despesas adicionais que seriam necessárias para o tratamento e disposição final da fase sólida, gerando um </a:t>
            </a:r>
            <a:r>
              <a:rPr lang="pt-BR" sz="2000" dirty="0" smtClean="0"/>
              <a:t>composto </a:t>
            </a:r>
            <a:r>
              <a:rPr lang="pt-BR" sz="2000" dirty="0"/>
              <a:t>rico em nutrientes que pode ser aproveitado como biofertilizante, além de um efluente líquido suficientemente clarificado para o reúso em fins não potáveis, como irrigação, lavagem de pisos e descarga de vasos sanitários.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/>
          </a:p>
          <a:p>
            <a:pPr>
              <a:lnSpc>
                <a:spcPct val="150000"/>
              </a:lnSpc>
            </a:pPr>
            <a:r>
              <a:rPr lang="pt-BR" sz="2000" dirty="0" smtClean="0"/>
              <a:t> </a:t>
            </a:r>
            <a:endParaRPr lang="pt-BR" sz="2000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arallelogram 8"/>
          <p:cNvSpPr/>
          <p:nvPr/>
        </p:nvSpPr>
        <p:spPr>
          <a:xfrm rot="19347722">
            <a:off x="4279003" y="756798"/>
            <a:ext cx="504056" cy="86409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Parallelogram 9"/>
          <p:cNvSpPr/>
          <p:nvPr/>
        </p:nvSpPr>
        <p:spPr>
          <a:xfrm rot="1446125">
            <a:off x="4279003" y="1406498"/>
            <a:ext cx="504056" cy="86409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1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0709993"/>
              </p:ext>
            </p:extLst>
          </p:nvPr>
        </p:nvGraphicFramePr>
        <p:xfrm>
          <a:off x="683568" y="980728"/>
          <a:ext cx="7452320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4784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990600"/>
          </a:xfrm>
        </p:spPr>
        <p:txBody>
          <a:bodyPr>
            <a:noAutofit/>
          </a:bodyPr>
          <a:lstStyle/>
          <a:p>
            <a:r>
              <a:rPr lang="pt-BR" sz="2400" dirty="0" smtClean="0"/>
              <a:t>O Processo</a:t>
            </a:r>
            <a:endParaRPr lang="pt-B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19" y="980728"/>
            <a:ext cx="8712969" cy="48768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marL="0" indent="0">
              <a:lnSpc>
                <a:spcPct val="150000"/>
              </a:lnSpc>
              <a:buNone/>
            </a:pPr>
            <a:endParaRPr lang="pt-BR" sz="1400" dirty="0"/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pt-BR" sz="2000" dirty="0" smtClean="0"/>
              <a:t> Assim </a:t>
            </a:r>
            <a:r>
              <a:rPr lang="pt-BR" sz="2000" dirty="0"/>
              <a:t>como outros animais que habitam o solo, minhocas não possuem mucosas suficientemente desenvolvidas para a digestão, dependendo, portanto, da ação de microrganismos de vida livre e dos associados ao seu sistema digestivo.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pt-BR" sz="2000" dirty="0" smtClean="0"/>
              <a:t> Essa </a:t>
            </a:r>
            <a:r>
              <a:rPr lang="pt-BR" sz="2000" dirty="0"/>
              <a:t>simbiose permite assim a formação de um </a:t>
            </a:r>
            <a:r>
              <a:rPr lang="pt-BR" sz="2000" dirty="0" smtClean="0"/>
              <a:t>composto </a:t>
            </a:r>
            <a:r>
              <a:rPr lang="pt-BR" sz="2000" dirty="0"/>
              <a:t>rico em nutrientes (nitrogênio e fósforo), homogeneizando a matéria orgânica ao longo do substrato</a:t>
            </a:r>
            <a:r>
              <a:rPr lang="pt-BR" sz="1800" dirty="0"/>
              <a:t>. 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endParaRPr lang="pt-BR" sz="18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/>
          </a:p>
          <a:p>
            <a:pPr>
              <a:lnSpc>
                <a:spcPct val="150000"/>
              </a:lnSpc>
            </a:pPr>
            <a:r>
              <a:rPr lang="pt-BR" sz="2000" dirty="0" smtClean="0"/>
              <a:t> </a:t>
            </a:r>
            <a:endParaRPr lang="pt-BR" sz="2000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arallelogram 8"/>
          <p:cNvSpPr/>
          <p:nvPr/>
        </p:nvSpPr>
        <p:spPr>
          <a:xfrm rot="19347722">
            <a:off x="4279003" y="756798"/>
            <a:ext cx="504056" cy="86409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Parallelogram 9"/>
          <p:cNvSpPr/>
          <p:nvPr/>
        </p:nvSpPr>
        <p:spPr>
          <a:xfrm rot="1446125">
            <a:off x="4279003" y="1406498"/>
            <a:ext cx="504056" cy="86409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1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0709993"/>
              </p:ext>
            </p:extLst>
          </p:nvPr>
        </p:nvGraphicFramePr>
        <p:xfrm>
          <a:off x="683568" y="980728"/>
          <a:ext cx="7452320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2597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990600"/>
          </a:xfrm>
        </p:spPr>
        <p:txBody>
          <a:bodyPr>
            <a:noAutofit/>
          </a:bodyPr>
          <a:lstStyle/>
          <a:p>
            <a:r>
              <a:rPr lang="pt-BR" sz="2400" dirty="0" smtClean="0"/>
              <a:t>O Processo</a:t>
            </a:r>
            <a:endParaRPr lang="pt-B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84784"/>
            <a:ext cx="8815068" cy="4876800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pt-BR" sz="1800" dirty="0" smtClean="0"/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pt-BR" sz="1650" dirty="0" smtClean="0"/>
              <a:t> O composto </a:t>
            </a:r>
            <a:r>
              <a:rPr lang="pt-BR" sz="1650" dirty="0"/>
              <a:t>é ainda coberto por uma secreção antibacteriana oriunda dos fluídos celômicos que inibe somente o crescimento de microrganismos patógenos.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pt-BR" sz="1650" dirty="0" smtClean="0"/>
              <a:t> Vale </a:t>
            </a:r>
            <a:r>
              <a:rPr lang="pt-BR" sz="1650" dirty="0"/>
              <a:t>destacar que, nesse processo, o pH de águas residuais pode ser praticamente neutralizado pelas minhocas, tendo as espécies Eisenia andrei e Eisenia fetida capacidade de se desenvolverem em ambientes com variações de pH entre 6,2 e 9,7, tolerando um valor de pH até de 5, </a:t>
            </a:r>
            <a:r>
              <a:rPr lang="pt-BR" sz="1650" dirty="0" smtClean="0"/>
              <a:t>também verificou-se que </a:t>
            </a:r>
            <a:r>
              <a:rPr lang="pt-BR" sz="1650" dirty="0"/>
              <a:t>a amônia tem baixa toxicidade para a sobrevivência de minhocas em </a:t>
            </a:r>
            <a:r>
              <a:rPr lang="pt-BR" sz="1650" dirty="0" smtClean="0"/>
              <a:t>biofiltros</a:t>
            </a:r>
            <a:r>
              <a:rPr lang="pt-BR" sz="1650" dirty="0"/>
              <a:t>, não sendo verificada mortandade com concentrações nominais de até 2,0 g.kg-1 de sulfeto de amônio, e constatada uma Concentração Letal  média (CL50) de 1,49 g.kg-1 para cloreto </a:t>
            </a:r>
            <a:r>
              <a:rPr lang="pt-BR" sz="1650" dirty="0" smtClean="0"/>
              <a:t>de amônia</a:t>
            </a:r>
            <a:r>
              <a:rPr lang="pt-BR" sz="1650" dirty="0"/>
              <a:t>.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/>
          </a:p>
          <a:p>
            <a:pPr>
              <a:lnSpc>
                <a:spcPct val="150000"/>
              </a:lnSpc>
            </a:pPr>
            <a:r>
              <a:rPr lang="pt-BR" sz="2000" dirty="0" smtClean="0"/>
              <a:t> </a:t>
            </a:r>
            <a:endParaRPr lang="pt-BR" sz="2000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arallelogram 9"/>
          <p:cNvSpPr/>
          <p:nvPr/>
        </p:nvSpPr>
        <p:spPr>
          <a:xfrm rot="19347722">
            <a:off x="4279003" y="756798"/>
            <a:ext cx="504056" cy="86409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Parallelogram 10"/>
          <p:cNvSpPr/>
          <p:nvPr/>
        </p:nvSpPr>
        <p:spPr>
          <a:xfrm rot="1446125">
            <a:off x="4279003" y="1406498"/>
            <a:ext cx="504056" cy="86409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2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0709993"/>
              </p:ext>
            </p:extLst>
          </p:nvPr>
        </p:nvGraphicFramePr>
        <p:xfrm>
          <a:off x="683568" y="980728"/>
          <a:ext cx="7452320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3384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6552728" cy="1224136"/>
          </a:xfrm>
        </p:spPr>
        <p:txBody>
          <a:bodyPr>
            <a:noAutofit/>
          </a:bodyPr>
          <a:lstStyle/>
          <a:p>
            <a:r>
              <a:rPr lang="pt-B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No espectro eletromagnético situa-se entre a luz visível e os raios-X, encontra-se na faixa de comprimento de onda de 100 a 400nm sendo que a faixa de comprimento de onda com maior efeito sobre o DNA celular encontra-se na faixa de 250 a 270nm (UVC).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92560"/>
            <a:ext cx="8815068" cy="4876800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pt-BR" sz="1800" dirty="0" smtClean="0"/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endParaRPr lang="pt-BR" sz="16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/>
          </a:p>
          <a:p>
            <a:pPr marL="0" indent="0">
              <a:lnSpc>
                <a:spcPct val="150000"/>
              </a:lnSpc>
              <a:buNone/>
            </a:pPr>
            <a:r>
              <a:rPr lang="pt-BR" sz="2000" dirty="0" smtClean="0"/>
              <a:t> </a:t>
            </a:r>
            <a:endParaRPr lang="pt-BR" sz="2000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arallelogram 11"/>
          <p:cNvSpPr/>
          <p:nvPr/>
        </p:nvSpPr>
        <p:spPr>
          <a:xfrm rot="19347722">
            <a:off x="8383459" y="612782"/>
            <a:ext cx="504056" cy="86409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Parallelogram 12"/>
          <p:cNvSpPr/>
          <p:nvPr/>
        </p:nvSpPr>
        <p:spPr>
          <a:xfrm rot="1446125">
            <a:off x="8383459" y="1390210"/>
            <a:ext cx="504056" cy="86409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Parallelogram 14"/>
          <p:cNvSpPr/>
          <p:nvPr/>
        </p:nvSpPr>
        <p:spPr>
          <a:xfrm rot="1446125">
            <a:off x="6386773" y="1354562"/>
            <a:ext cx="252028" cy="86409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ctangle 3"/>
          <p:cNvSpPr/>
          <p:nvPr/>
        </p:nvSpPr>
        <p:spPr>
          <a:xfrm>
            <a:off x="179511" y="424000"/>
            <a:ext cx="65853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ULTRAVIOLETA DE ONDAS CURTAS - UVC</a:t>
            </a:r>
          </a:p>
          <a:p>
            <a:r>
              <a:rPr lang="pt-BR" sz="2400" dirty="0" smtClean="0"/>
              <a:t> </a:t>
            </a:r>
            <a:endParaRPr lang="pt-BR" sz="2400" dirty="0"/>
          </a:p>
        </p:txBody>
      </p:sp>
      <p:sp>
        <p:nvSpPr>
          <p:cNvPr id="16" name="Parallelogram 15"/>
          <p:cNvSpPr/>
          <p:nvPr/>
        </p:nvSpPr>
        <p:spPr>
          <a:xfrm rot="1446125">
            <a:off x="6281722" y="1268790"/>
            <a:ext cx="252028" cy="86409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ight Arrow 16"/>
          <p:cNvSpPr/>
          <p:nvPr/>
        </p:nvSpPr>
        <p:spPr>
          <a:xfrm>
            <a:off x="7524328" y="476672"/>
            <a:ext cx="1584176" cy="1152128"/>
          </a:xfrm>
          <a:prstGeom prst="rightArrow">
            <a:avLst>
              <a:gd name="adj1" fmla="val 70000"/>
              <a:gd name="adj2" fmla="val 50000"/>
            </a:avLst>
          </a:prstGeom>
          <a:blipFill rotWithShape="0">
            <a:blip r:embed="rId4" cstate="print"/>
            <a:stretch>
              <a:fillRect/>
            </a:stretch>
          </a:blipFill>
          <a:ln>
            <a:solidFill>
              <a:srgbClr val="002060">
                <a:alpha val="90000"/>
              </a:srgb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Group 20"/>
          <p:cNvGrpSpPr/>
          <p:nvPr/>
        </p:nvGrpSpPr>
        <p:grpSpPr>
          <a:xfrm>
            <a:off x="6792965" y="753421"/>
            <a:ext cx="659355" cy="659355"/>
            <a:chOff x="3925148" y="282390"/>
            <a:chExt cx="659355" cy="659355"/>
          </a:xfrm>
        </p:grpSpPr>
        <p:sp>
          <p:nvSpPr>
            <p:cNvPr id="22" name="Oval 21"/>
            <p:cNvSpPr/>
            <p:nvPr/>
          </p:nvSpPr>
          <p:spPr>
            <a:xfrm>
              <a:off x="3925148" y="282390"/>
              <a:ext cx="659355" cy="659355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Oval 4"/>
            <p:cNvSpPr/>
            <p:nvPr/>
          </p:nvSpPr>
          <p:spPr>
            <a:xfrm>
              <a:off x="4021708" y="378950"/>
              <a:ext cx="466235" cy="4662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kern="1200" dirty="0">
                  <a:solidFill>
                    <a:schemeClr val="bg1"/>
                  </a:solidFill>
                </a:rPr>
                <a:t>UV</a:t>
              </a:r>
            </a:p>
          </p:txBody>
        </p:sp>
      </p:grpSp>
      <p:pic>
        <p:nvPicPr>
          <p:cNvPr id="27" name="Imagem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1890899"/>
            <a:ext cx="7920880" cy="434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1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92560"/>
            <a:ext cx="8815068" cy="4876800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pt-BR" sz="1800" dirty="0" smtClean="0"/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endParaRPr lang="pt-BR" sz="16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/>
          </a:p>
          <a:p>
            <a:pPr marL="0" indent="0">
              <a:lnSpc>
                <a:spcPct val="150000"/>
              </a:lnSpc>
              <a:buNone/>
            </a:pPr>
            <a:r>
              <a:rPr lang="pt-BR" sz="2000" dirty="0" smtClean="0"/>
              <a:t> </a:t>
            </a:r>
            <a:endParaRPr lang="pt-BR" sz="2000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arallelogram 11"/>
          <p:cNvSpPr/>
          <p:nvPr/>
        </p:nvSpPr>
        <p:spPr>
          <a:xfrm rot="19347722">
            <a:off x="8383459" y="612782"/>
            <a:ext cx="504056" cy="86409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Parallelogram 12"/>
          <p:cNvSpPr/>
          <p:nvPr/>
        </p:nvSpPr>
        <p:spPr>
          <a:xfrm rot="1446125">
            <a:off x="8383459" y="1390210"/>
            <a:ext cx="504056" cy="86409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Parallelogram 13"/>
          <p:cNvSpPr/>
          <p:nvPr/>
        </p:nvSpPr>
        <p:spPr>
          <a:xfrm rot="19584787">
            <a:off x="6334248" y="777380"/>
            <a:ext cx="252028" cy="86409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Parallelogram 14"/>
          <p:cNvSpPr/>
          <p:nvPr/>
        </p:nvSpPr>
        <p:spPr>
          <a:xfrm rot="1446125">
            <a:off x="6386773" y="1354562"/>
            <a:ext cx="252028" cy="86409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Parallelogram 15"/>
          <p:cNvSpPr/>
          <p:nvPr/>
        </p:nvSpPr>
        <p:spPr>
          <a:xfrm rot="1446125">
            <a:off x="6281722" y="1268790"/>
            <a:ext cx="252028" cy="864096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Picture 16" descr="controle de microorganismos com o aumento da radiação ultraviole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6167919" cy="422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665832" y="2221290"/>
            <a:ext cx="22860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sz="1600" b="1" dirty="0" smtClean="0"/>
              <a:t>O UVC é bactericida destruindo o núcleo da célula do patógeno;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pt-BR" sz="1600" b="1" dirty="0" smtClean="0"/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sz="1600" b="1" dirty="0" smtClean="0"/>
              <a:t>A intensidade aplicada em nosso processo é de cerca de 30 J/cm</a:t>
            </a:r>
            <a:r>
              <a:rPr lang="pt-BR" sz="1600" b="1" baseline="30000" dirty="0" smtClean="0"/>
              <a:t>2</a:t>
            </a:r>
            <a:r>
              <a:rPr lang="pt-BR" sz="1600" b="1" dirty="0" smtClean="0"/>
              <a:t>;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endParaRPr lang="pt-BR" sz="1600" b="1" dirty="0" smtClean="0"/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sz="1600" b="1" dirty="0" smtClean="0"/>
              <a:t>O nível de sobrevivência de patógenos é ínfimo</a:t>
            </a:r>
            <a:r>
              <a:rPr lang="pt-BR" b="1" dirty="0" smtClean="0"/>
              <a:t>.</a:t>
            </a:r>
            <a:endParaRPr lang="pt-BR" b="1" dirty="0"/>
          </a:p>
        </p:txBody>
      </p:sp>
      <p:sp>
        <p:nvSpPr>
          <p:cNvPr id="19" name="Rectangle 18"/>
          <p:cNvSpPr/>
          <p:nvPr/>
        </p:nvSpPr>
        <p:spPr>
          <a:xfrm>
            <a:off x="179511" y="424000"/>
            <a:ext cx="65853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ULTRAVIOLETA DE ONDAS CURTAS - UVC</a:t>
            </a:r>
          </a:p>
          <a:p>
            <a:r>
              <a:rPr lang="pt-BR" sz="2400" dirty="0" smtClean="0"/>
              <a:t> </a:t>
            </a:r>
            <a:endParaRPr lang="pt-BR" sz="2400" dirty="0"/>
          </a:p>
        </p:txBody>
      </p:sp>
      <p:sp>
        <p:nvSpPr>
          <p:cNvPr id="20" name="Right Arrow 19"/>
          <p:cNvSpPr/>
          <p:nvPr/>
        </p:nvSpPr>
        <p:spPr>
          <a:xfrm>
            <a:off x="7452320" y="476672"/>
            <a:ext cx="1584176" cy="1152128"/>
          </a:xfrm>
          <a:prstGeom prst="rightArrow">
            <a:avLst>
              <a:gd name="adj1" fmla="val 70000"/>
              <a:gd name="adj2" fmla="val 50000"/>
            </a:avLst>
          </a:prstGeom>
          <a:blipFill rotWithShape="0">
            <a:blip r:embed="rId5" cstate="print"/>
            <a:stretch>
              <a:fillRect/>
            </a:stretch>
          </a:blipFill>
          <a:ln>
            <a:solidFill>
              <a:srgbClr val="002060">
                <a:alpha val="90000"/>
              </a:srgb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Group 20"/>
          <p:cNvGrpSpPr/>
          <p:nvPr/>
        </p:nvGrpSpPr>
        <p:grpSpPr>
          <a:xfrm>
            <a:off x="6720957" y="692696"/>
            <a:ext cx="659355" cy="659355"/>
            <a:chOff x="3925148" y="282390"/>
            <a:chExt cx="659355" cy="659355"/>
          </a:xfrm>
        </p:grpSpPr>
        <p:sp>
          <p:nvSpPr>
            <p:cNvPr id="22" name="Oval 21"/>
            <p:cNvSpPr/>
            <p:nvPr/>
          </p:nvSpPr>
          <p:spPr>
            <a:xfrm>
              <a:off x="3925148" y="282390"/>
              <a:ext cx="659355" cy="659355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Oval 4"/>
            <p:cNvSpPr/>
            <p:nvPr/>
          </p:nvSpPr>
          <p:spPr>
            <a:xfrm>
              <a:off x="4021708" y="378950"/>
              <a:ext cx="466235" cy="4662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kern="1200" dirty="0">
                  <a:solidFill>
                    <a:schemeClr val="bg1"/>
                  </a:solidFill>
                </a:rPr>
                <a:t>UV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291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01" y="260648"/>
            <a:ext cx="8229600" cy="990600"/>
          </a:xfrm>
        </p:spPr>
        <p:txBody>
          <a:bodyPr>
            <a:normAutofit/>
          </a:bodyPr>
          <a:lstStyle/>
          <a:p>
            <a:r>
              <a:rPr lang="pt-BR" sz="2800" dirty="0" smtClean="0"/>
              <a:t>Evolução do Setor Elétrico Brasileiro</a:t>
            </a:r>
            <a:endParaRPr lang="pt-BR" sz="2800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444535"/>
              </p:ext>
            </p:extLst>
          </p:nvPr>
        </p:nvGraphicFramePr>
        <p:xfrm>
          <a:off x="467544" y="1124744"/>
          <a:ext cx="8064896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6489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Presente - </a:t>
                      </a:r>
                      <a:r>
                        <a:rPr lang="pt-BR" strike="noStrike" baseline="0" dirty="0" smtClean="0">
                          <a:solidFill>
                            <a:schemeClr val="bg1"/>
                          </a:solidFill>
                        </a:rPr>
                        <a:t>gera</a:t>
                      </a:r>
                      <a:r>
                        <a:rPr lang="pt-BR" dirty="0" smtClean="0">
                          <a:solidFill>
                            <a:schemeClr val="bg1"/>
                          </a:solidFill>
                        </a:rPr>
                        <a:t>ção</a:t>
                      </a:r>
                      <a:r>
                        <a:rPr lang="pt-BR" strike="noStrike" baseline="0" dirty="0" smtClean="0">
                          <a:solidFill>
                            <a:schemeClr val="bg1"/>
                          </a:solidFill>
                        </a:rPr>
                        <a:t> de energia el</a:t>
                      </a:r>
                      <a:r>
                        <a:rPr lang="pt-BR" dirty="0" smtClean="0"/>
                        <a:t>étrica</a:t>
                      </a:r>
                      <a:r>
                        <a:rPr lang="pt-BR" strike="noStrike" baseline="0" dirty="0" smtClean="0">
                          <a:solidFill>
                            <a:schemeClr val="bg1"/>
                          </a:solidFill>
                        </a:rPr>
                        <a:t> centralizada e distribuida </a:t>
                      </a:r>
                      <a:endParaRPr lang="pt-BR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Modelos</a:t>
                      </a:r>
                      <a:r>
                        <a:rPr lang="pt-BR" baseline="0" dirty="0" smtClean="0"/>
                        <a:t> de Concessão – governo como agente regulador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Empresas desverticalizadas – </a:t>
                      </a:r>
                      <a:r>
                        <a:rPr lang="pt-BR" strike="noStrike" baseline="0" dirty="0" smtClean="0">
                          <a:solidFill>
                            <a:schemeClr val="tx1"/>
                          </a:solidFill>
                        </a:rPr>
                        <a:t>gera</a:t>
                      </a:r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ção,</a:t>
                      </a:r>
                      <a:r>
                        <a:rPr lang="pt-BR" baseline="0" dirty="0" smtClean="0">
                          <a:solidFill>
                            <a:schemeClr val="tx1"/>
                          </a:solidFill>
                        </a:rPr>
                        <a:t> transmi</a:t>
                      </a:r>
                      <a:r>
                        <a:rPr lang="pt-BR" baseline="0" dirty="0" smtClean="0"/>
                        <a:t>ssão e distribui</a:t>
                      </a:r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ção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Leilões por preço de energia e incentivo às fontes renováveis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i="0" dirty="0" smtClean="0"/>
                        <a:t>Boom</a:t>
                      </a:r>
                      <a:r>
                        <a:rPr lang="pt-BR" dirty="0" smtClean="0"/>
                        <a:t> da Energia</a:t>
                      </a:r>
                      <a:r>
                        <a:rPr lang="pt-BR" baseline="0" dirty="0" smtClean="0"/>
                        <a:t> Eólica – novos players no setor</a:t>
                      </a:r>
                      <a:endParaRPr lang="pt-BR" strike="dblStrike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trike="noStrike" baseline="0" dirty="0" smtClean="0">
                          <a:solidFill>
                            <a:schemeClr val="tx1"/>
                          </a:solidFill>
                        </a:rPr>
                        <a:t>Energia Solar – aparece o usu</a:t>
                      </a:r>
                      <a:r>
                        <a:rPr lang="pt-BR" dirty="0" smtClean="0"/>
                        <a:t>á</a:t>
                      </a:r>
                      <a:r>
                        <a:rPr lang="pt-BR" strike="noStrike" baseline="0" dirty="0" smtClean="0">
                          <a:solidFill>
                            <a:schemeClr val="tx1"/>
                          </a:solidFill>
                        </a:rPr>
                        <a:t>rio gerador de energia</a:t>
                      </a:r>
                      <a:endParaRPr lang="pt-BR" strike="noStrike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trike="noStrike" baseline="0" dirty="0" smtClean="0">
                          <a:solidFill>
                            <a:schemeClr val="tx1"/>
                          </a:solidFill>
                        </a:rPr>
                        <a:t>Biog</a:t>
                      </a:r>
                      <a:r>
                        <a:rPr lang="pt-BR" dirty="0" smtClean="0"/>
                        <a:t>á</a:t>
                      </a:r>
                      <a:r>
                        <a:rPr lang="pt-BR" strike="noStrike" baseline="0" dirty="0" smtClean="0">
                          <a:solidFill>
                            <a:schemeClr val="tx1"/>
                          </a:solidFill>
                        </a:rPr>
                        <a:t>s – gera</a:t>
                      </a:r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ção</a:t>
                      </a:r>
                      <a:r>
                        <a:rPr lang="pt-BR" strike="noStrike" baseline="0" dirty="0" smtClean="0">
                          <a:solidFill>
                            <a:schemeClr val="tx1"/>
                          </a:solidFill>
                        </a:rPr>
                        <a:t> de energia a partir de residuos </a:t>
                      </a:r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orgânicos</a:t>
                      </a:r>
                      <a:endParaRPr lang="pt-BR" strike="noStrike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Dificuldades em obtenção de licenças ambientais para grandes projetos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Explosion 2 7"/>
          <p:cNvSpPr/>
          <p:nvPr/>
        </p:nvSpPr>
        <p:spPr>
          <a:xfrm>
            <a:off x="323528" y="4077072"/>
            <a:ext cx="8496944" cy="2780928"/>
          </a:xfrm>
          <a:prstGeom prst="irregularSeal2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schemeClr val="bg1"/>
                </a:solidFill>
              </a:rPr>
              <a:t>Gera</a:t>
            </a:r>
            <a:r>
              <a:rPr lang="pt-BR" sz="1600" dirty="0" smtClean="0"/>
              <a:t>ção </a:t>
            </a:r>
            <a:r>
              <a:rPr lang="pt-BR" sz="1600" dirty="0" smtClean="0">
                <a:solidFill>
                  <a:schemeClr val="bg1"/>
                </a:solidFill>
              </a:rPr>
              <a:t>de Energia Distribuida se consolidando e complementando a gera</a:t>
            </a:r>
            <a:r>
              <a:rPr lang="pt-BR" sz="1600" dirty="0" smtClean="0"/>
              <a:t>ção centralizada, minimizando perdas e aumentando a confiabilidade do sistema eletrico brasileiro</a:t>
            </a:r>
            <a:endParaRPr lang="pt-B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948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990600"/>
          </a:xfrm>
        </p:spPr>
        <p:txBody>
          <a:bodyPr>
            <a:noAutofit/>
          </a:bodyPr>
          <a:lstStyle/>
          <a:p>
            <a:r>
              <a:rPr lang="pt-BR" sz="2400" dirty="0" smtClean="0"/>
              <a:t>Conclusão</a:t>
            </a:r>
            <a:endParaRPr lang="pt-B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19" y="980728"/>
            <a:ext cx="8712969" cy="48768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marL="0" lvl="0" indent="0">
              <a:buNone/>
            </a:pPr>
            <a:endParaRPr lang="pt-BR" sz="2000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cupolm\Downloads\economia-sociedade-ambie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52736"/>
            <a:ext cx="5904654" cy="422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9512" y="3068960"/>
            <a:ext cx="53285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0070C0"/>
                </a:solidFill>
              </a:rPr>
              <a:t>Ambientais</a:t>
            </a:r>
            <a:endParaRPr lang="pt-BR" dirty="0">
              <a:solidFill>
                <a:srgbClr val="0070C0"/>
              </a:solidFill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dirty="0"/>
              <a:t>Baixo gasto energético;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dirty="0"/>
              <a:t>Cumprir com as descargas de emissões ambientais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dirty="0"/>
              <a:t>Não produz resíduos contaminantes</a:t>
            </a:r>
            <a:r>
              <a:rPr lang="pt-BR" dirty="0" smtClean="0"/>
              <a:t>;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dirty="0" smtClean="0"/>
              <a:t>Não gera odores nem residuos contaminantes;</a:t>
            </a:r>
            <a:endParaRPr lang="pt-BR" dirty="0"/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dirty="0" smtClean="0"/>
              <a:t>Produz </a:t>
            </a:r>
            <a:r>
              <a:rPr lang="pt-BR" dirty="0"/>
              <a:t>húmus;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dirty="0"/>
              <a:t>Permite ter mais água no Meio Ambiente.</a:t>
            </a:r>
          </a:p>
          <a:p>
            <a:pPr>
              <a:buClr>
                <a:srgbClr val="92D050"/>
              </a:buClr>
            </a:pPr>
            <a:endParaRPr lang="pt-BR" dirty="0"/>
          </a:p>
        </p:txBody>
      </p:sp>
      <p:sp>
        <p:nvSpPr>
          <p:cNvPr id="9" name="Rectangle 8"/>
          <p:cNvSpPr/>
          <p:nvPr/>
        </p:nvSpPr>
        <p:spPr>
          <a:xfrm>
            <a:off x="179512" y="1052736"/>
            <a:ext cx="49050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0070C0"/>
                </a:solidFill>
              </a:rPr>
              <a:t>Econômicas</a:t>
            </a: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Menor 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custo de instalação;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Custos operacionais 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até 80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% menores;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Gerar economia adicional a partir de obtenção de água de reuso.</a:t>
            </a:r>
          </a:p>
        </p:txBody>
      </p:sp>
    </p:spTree>
    <p:extLst>
      <p:ext uri="{BB962C8B-B14F-4D97-AF65-F5344CB8AC3E}">
        <p14:creationId xmlns:p14="http://schemas.microsoft.com/office/powerpoint/2010/main" val="230151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990600"/>
          </a:xfrm>
        </p:spPr>
        <p:txBody>
          <a:bodyPr>
            <a:noAutofit/>
          </a:bodyPr>
          <a:lstStyle/>
          <a:p>
            <a:r>
              <a:rPr lang="pt-BR" sz="2400" dirty="0" smtClean="0"/>
              <a:t>Conclusão</a:t>
            </a:r>
            <a:endParaRPr lang="pt-B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19" y="980728"/>
            <a:ext cx="8712969" cy="48768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marL="0" lvl="0" indent="0">
              <a:buNone/>
            </a:pPr>
            <a:endParaRPr lang="pt-BR" sz="2000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42982" y="1052736"/>
            <a:ext cx="54091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0070C0"/>
                </a:solidFill>
              </a:rPr>
              <a:t>Sociais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uma solução sustentável e barata para o problema das águas residuais;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Melhora a qualidade de vida, eliminando inconvenientes, inclusive doenças, provocados por águas residuais;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Possibilidade de comercializar/doar fertilizantes naturais;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Possibilidade de ter áreas verdes sustentáveis, graças à água obtida para irrigação;</a:t>
            </a:r>
          </a:p>
        </p:txBody>
      </p:sp>
      <p:pic>
        <p:nvPicPr>
          <p:cNvPr id="11" name="Picture 3" descr="C:\Users\cupolm\Downloads\economia-sociedade-ambiental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18859"/>
            <a:ext cx="4448663" cy="318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66641" y="3898333"/>
            <a:ext cx="84248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Possibilidade de utilizar mão de obra local para construção, operação e manutenção da ETE;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Possibilidade de utilizar a área para geração de energia elétrica e exportação para o grid;</a:t>
            </a:r>
          </a:p>
          <a:p>
            <a:pPr marL="285750" indent="-285750">
              <a:buClr>
                <a:srgbClr val="92D050"/>
              </a:buClr>
              <a:buFont typeface="Wingdings" panose="05000000000000000000" pitchFamily="2" charset="2"/>
              <a:buChar char="Ø"/>
            </a:pP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Possibilidade de integração com fornecedores locais de serviços, tais como: terraplanagem, obras civis, instalação de painéis fotovoltaicos. </a:t>
            </a:r>
            <a:endParaRPr lang="pt-B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8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789" y="278160"/>
            <a:ext cx="8712968" cy="990600"/>
          </a:xfrm>
        </p:spPr>
        <p:txBody>
          <a:bodyPr>
            <a:noAutofit/>
          </a:bodyPr>
          <a:lstStyle/>
          <a:p>
            <a:r>
              <a:rPr lang="pt-BR" sz="2400" dirty="0" smtClean="0"/>
              <a:t>E porque não sonhar.......</a:t>
            </a:r>
            <a:r>
              <a:rPr lang="pt-BR" sz="2400" dirty="0" err="1" smtClean="0"/>
              <a:t>opex</a:t>
            </a:r>
            <a:r>
              <a:rPr lang="pt-BR" sz="2400" dirty="0" smtClean="0"/>
              <a:t> “negativo”....fonte de recursos e não de despesas.....</a:t>
            </a:r>
            <a:endParaRPr lang="pt-BR" sz="2400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69" y="1388143"/>
            <a:ext cx="2635585" cy="158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78" y="5432127"/>
            <a:ext cx="8102600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9" t="16144" b="26515"/>
          <a:stretch/>
        </p:blipFill>
        <p:spPr bwMode="auto">
          <a:xfrm>
            <a:off x="4122800" y="966307"/>
            <a:ext cx="2597205" cy="148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eft Arrow 6"/>
          <p:cNvSpPr/>
          <p:nvPr/>
        </p:nvSpPr>
        <p:spPr>
          <a:xfrm rot="10800000">
            <a:off x="3330712" y="1501596"/>
            <a:ext cx="792088" cy="360040"/>
          </a:xfrm>
          <a:prstGeom prst="left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118" y="946467"/>
            <a:ext cx="1808459" cy="101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280" y="2106989"/>
            <a:ext cx="1729864" cy="121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78" y="3697373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eft Arrow 10"/>
          <p:cNvSpPr/>
          <p:nvPr/>
        </p:nvSpPr>
        <p:spPr>
          <a:xfrm rot="19091325">
            <a:off x="3163586" y="2859655"/>
            <a:ext cx="773535" cy="4200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329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0977">
            <a:off x="4803795" y="2732425"/>
            <a:ext cx="628650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0" name="Picture 1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261" y="3754431"/>
            <a:ext cx="245776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eft Arrow 12"/>
          <p:cNvSpPr/>
          <p:nvPr/>
        </p:nvSpPr>
        <p:spPr>
          <a:xfrm rot="14377785">
            <a:off x="5848418" y="2823964"/>
            <a:ext cx="754287" cy="395443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332" name="Picture 2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562" y="3640223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38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93296"/>
            <a:ext cx="9144000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C:\Users\cupolm\Desktop\pic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1620688" y="1651447"/>
            <a:ext cx="79208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dirty="0" smtClean="0"/>
              <a:t>Obrigado !!!</a:t>
            </a:r>
            <a:endParaRPr lang="pt-BR" sz="44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59780" y="3436310"/>
            <a:ext cx="5524388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pt-BR" sz="2000" dirty="0" smtClean="0"/>
              <a:t>Contatos:</a:t>
            </a:r>
          </a:p>
          <a:p>
            <a:pPr>
              <a:lnSpc>
                <a:spcPct val="170000"/>
              </a:lnSpc>
            </a:pPr>
            <a:r>
              <a:rPr lang="pt-BR" sz="2000" dirty="0" smtClean="0"/>
              <a:t>Site: www.eisenia.com.br </a:t>
            </a:r>
            <a:endParaRPr lang="pt-BR" sz="2000" dirty="0" smtClean="0"/>
          </a:p>
          <a:p>
            <a:pPr>
              <a:lnSpc>
                <a:spcPct val="170000"/>
              </a:lnSpc>
            </a:pPr>
            <a:r>
              <a:rPr lang="pt-BR" sz="2000" dirty="0" err="1" smtClean="0"/>
              <a:t>Email</a:t>
            </a:r>
            <a:r>
              <a:rPr lang="pt-BR" sz="2000" dirty="0" smtClean="0"/>
              <a:t>: </a:t>
            </a:r>
            <a:r>
              <a:rPr lang="pt-BR" sz="2000" b="1" dirty="0" smtClean="0"/>
              <a:t>info@eisenia.com.br</a:t>
            </a:r>
          </a:p>
          <a:p>
            <a:pPr>
              <a:lnSpc>
                <a:spcPct val="170000"/>
              </a:lnSpc>
            </a:pPr>
            <a:r>
              <a:rPr lang="pt-BR" sz="2000" dirty="0" err="1" smtClean="0"/>
              <a:t>Tel</a:t>
            </a:r>
            <a:r>
              <a:rPr lang="pt-BR" sz="2000" dirty="0" smtClean="0"/>
              <a:t>: 11 </a:t>
            </a:r>
            <a:r>
              <a:rPr lang="pt-BR" sz="2000" dirty="0" smtClean="0"/>
              <a:t>3280 2009</a:t>
            </a:r>
            <a:endParaRPr lang="pt-BR" sz="2000" dirty="0" smtClean="0"/>
          </a:p>
          <a:p>
            <a:pPr>
              <a:lnSpc>
                <a:spcPct val="170000"/>
              </a:lnSpc>
            </a:pPr>
            <a:endParaRPr lang="pt-BR" sz="2000" b="1" dirty="0"/>
          </a:p>
          <a:p>
            <a:pPr>
              <a:lnSpc>
                <a:spcPct val="170000"/>
              </a:lnSpc>
            </a:pPr>
            <a:endParaRPr lang="pt-BR" sz="1050" b="1" dirty="0" smtClean="0"/>
          </a:p>
          <a:p>
            <a:pPr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>
              <a:lnSpc>
                <a:spcPct val="150000"/>
              </a:lnSpc>
            </a:pPr>
            <a:r>
              <a:rPr lang="pt-BR" sz="2000" dirty="0" smtClean="0"/>
              <a:t> </a:t>
            </a:r>
            <a:endParaRPr lang="pt-BR" sz="2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48680"/>
            <a:ext cx="2520280" cy="264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89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764704"/>
            <a:ext cx="8712968" cy="504056"/>
          </a:xfrm>
        </p:spPr>
        <p:txBody>
          <a:bodyPr>
            <a:noAutofit/>
          </a:bodyPr>
          <a:lstStyle/>
          <a:p>
            <a:r>
              <a:rPr lang="pt-BR" sz="2400" dirty="0" err="1" smtClean="0"/>
              <a:t>Eisenia</a:t>
            </a:r>
            <a:r>
              <a:rPr lang="pt-BR" sz="2400" dirty="0" smtClean="0"/>
              <a:t> Tecnologia e Meio Ambiente – Formas de Atuação</a:t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96553" y="1597212"/>
            <a:ext cx="8712969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t-BR" sz="2000" dirty="0" smtClean="0"/>
          </a:p>
          <a:p>
            <a:pPr marL="0" lvl="0" indent="0">
              <a:buNone/>
            </a:pP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/>
          </a:p>
          <a:p>
            <a:pPr marL="0" lvl="0" indent="0">
              <a:buNone/>
            </a:pPr>
            <a:endParaRPr lang="pt-BR" sz="2000" dirty="0"/>
          </a:p>
          <a:p>
            <a:pPr marL="0" indent="0">
              <a:lnSpc>
                <a:spcPct val="150000"/>
              </a:lnSpc>
              <a:buNone/>
            </a:pPr>
            <a:endParaRPr lang="pt-BR" sz="1400" dirty="0"/>
          </a:p>
          <a:p>
            <a:pPr marL="0" indent="0">
              <a:lnSpc>
                <a:spcPct val="150000"/>
              </a:lnSpc>
              <a:buNone/>
            </a:pPr>
            <a:endParaRPr lang="pt-BR" sz="20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 lvl="0">
              <a:buFont typeface="Wingdings" panose="05000000000000000000" pitchFamily="2" charset="2"/>
              <a:buChar char="Ø"/>
            </a:pPr>
            <a:endParaRPr lang="pt-BR" sz="2000" dirty="0"/>
          </a:p>
          <a:p>
            <a:pPr>
              <a:lnSpc>
                <a:spcPct val="150000"/>
              </a:lnSpc>
            </a:pPr>
            <a:r>
              <a:rPr lang="pt-BR" sz="2000" dirty="0" smtClean="0"/>
              <a:t> </a:t>
            </a:r>
            <a:endParaRPr lang="pt-BR" sz="2000" dirty="0"/>
          </a:p>
        </p:txBody>
      </p:sp>
      <p:pic>
        <p:nvPicPr>
          <p:cNvPr id="5" name="Imagem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657"/>
            <a:ext cx="576064" cy="53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2" y="1472429"/>
            <a:ext cx="1965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 smtClean="0">
                <a:solidFill>
                  <a:srgbClr val="0070C0"/>
                </a:solidFill>
              </a:rPr>
              <a:t>EPC completo </a:t>
            </a:r>
            <a:endParaRPr lang="pt-BR" sz="2000" dirty="0"/>
          </a:p>
        </p:txBody>
      </p:sp>
      <p:sp>
        <p:nvSpPr>
          <p:cNvPr id="7" name="Rectangle 6"/>
          <p:cNvSpPr/>
          <p:nvPr/>
        </p:nvSpPr>
        <p:spPr>
          <a:xfrm>
            <a:off x="1547664" y="8469560"/>
            <a:ext cx="868134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pt-BR" sz="1400" dirty="0" smtClean="0"/>
              <a:t>Sem necessidade de operador;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t-BR" sz="1400" dirty="0" smtClean="0"/>
              <a:t>Sem partes rotativas;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pt-BR" sz="1400" dirty="0" smtClean="0"/>
              <a:t>Consumo mínimo</a:t>
            </a:r>
            <a:endParaRPr lang="pt-BR" sz="1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BR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885307347"/>
              </p:ext>
            </p:extLst>
          </p:nvPr>
        </p:nvGraphicFramePr>
        <p:xfrm>
          <a:off x="467544" y="-130944"/>
          <a:ext cx="8136904" cy="5144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V="1">
            <a:off x="179512" y="3189514"/>
            <a:ext cx="5040560" cy="6207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234435" y="3068960"/>
            <a:ext cx="2473469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Picture 12" descr="C:\Users\manoel.saldanha\Documents\manoel\Cupolo\_EISENIA\logo_final-vCS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856678"/>
            <a:ext cx="2664296" cy="78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V="1">
            <a:off x="5220072" y="3189514"/>
            <a:ext cx="3312368" cy="6207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m 5"/>
          <p:cNvPicPr>
            <a:picLocks noChangeAspect="1"/>
          </p:cNvPicPr>
          <p:nvPr/>
        </p:nvPicPr>
        <p:blipFill rotWithShape="1">
          <a:blip r:embed="rId10" cstate="print"/>
          <a:srcRect b="4680"/>
          <a:stretch/>
        </p:blipFill>
        <p:spPr>
          <a:xfrm>
            <a:off x="5736817" y="3061830"/>
            <a:ext cx="2219559" cy="295162"/>
          </a:xfrm>
          <a:prstGeom prst="rect">
            <a:avLst/>
          </a:prstGeom>
        </p:spPr>
      </p:pic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2476790396"/>
              </p:ext>
            </p:extLst>
          </p:nvPr>
        </p:nvGraphicFramePr>
        <p:xfrm>
          <a:off x="395536" y="2533352"/>
          <a:ext cx="8136904" cy="5144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4" name="Rectangle 23"/>
          <p:cNvSpPr/>
          <p:nvPr/>
        </p:nvSpPr>
        <p:spPr>
          <a:xfrm>
            <a:off x="286311" y="4005064"/>
            <a:ext cx="60837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 smtClean="0">
                <a:solidFill>
                  <a:srgbClr val="0070C0"/>
                </a:solidFill>
              </a:rPr>
              <a:t>Somente engenharia</a:t>
            </a:r>
            <a:r>
              <a:rPr lang="pt-BR" sz="2000" dirty="0">
                <a:solidFill>
                  <a:srgbClr val="0070C0"/>
                </a:solidFill>
              </a:rPr>
              <a:t> </a:t>
            </a:r>
            <a:r>
              <a:rPr lang="pt-BR" sz="2000" dirty="0" smtClean="0">
                <a:solidFill>
                  <a:srgbClr val="0070C0"/>
                </a:solidFill>
              </a:rPr>
              <a:t>e supervisão: parceiros locais </a:t>
            </a:r>
            <a:endParaRPr lang="pt-BR" sz="2000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61803" y="5949280"/>
            <a:ext cx="4210197" cy="1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187624" y="5805264"/>
            <a:ext cx="2617485" cy="401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7" name="Picture 26" descr="C:\Users\manoel.saldanha\Documents\manoel\Cupolo\_EISENIA\logo_final-vCS5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158" y="5574014"/>
            <a:ext cx="2617485" cy="75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 flipV="1">
            <a:off x="4572000" y="5943073"/>
            <a:ext cx="3960440" cy="6208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217900" y="5776163"/>
            <a:ext cx="2304256" cy="3338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Parceiros locais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692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8" grpId="0">
        <p:bldAsOne/>
      </p:bldGraphic>
      <p:bldP spid="12" grpId="0" animBg="1"/>
      <p:bldGraphic spid="23" grpId="0">
        <p:bldAsOne/>
      </p:bldGraphic>
      <p:bldP spid="24" grpId="0"/>
      <p:bldP spid="26" grpId="0" animBg="1"/>
      <p:bldP spid="3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657"/>
            <a:ext cx="576064" cy="53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7624" y="1772816"/>
            <a:ext cx="6696744" cy="4968552"/>
          </a:xfrm>
          <a:prstGeom prst="rect">
            <a:avLst/>
          </a:prstGeom>
        </p:spPr>
      </p:pic>
      <p:graphicFrame>
        <p:nvGraphicFramePr>
          <p:cNvPr id="12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0709993"/>
              </p:ext>
            </p:extLst>
          </p:nvPr>
        </p:nvGraphicFramePr>
        <p:xfrm>
          <a:off x="683568" y="476672"/>
          <a:ext cx="7452320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444208" y="980728"/>
            <a:ext cx="62068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pt-BR" sz="900" dirty="0" smtClean="0">
                <a:solidFill>
                  <a:srgbClr val="002060"/>
                </a:solidFill>
              </a:rPr>
              <a:t>cloração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10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657"/>
            <a:ext cx="576064" cy="53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0709993"/>
              </p:ext>
            </p:extLst>
          </p:nvPr>
        </p:nvGraphicFramePr>
        <p:xfrm>
          <a:off x="683568" y="476672"/>
          <a:ext cx="7452320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444208" y="980728"/>
            <a:ext cx="62068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pt-BR" sz="900" dirty="0" smtClean="0">
                <a:solidFill>
                  <a:srgbClr val="002060"/>
                </a:solidFill>
              </a:rPr>
              <a:t>cloração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1640" y="1844824"/>
            <a:ext cx="6192688" cy="478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210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657"/>
            <a:ext cx="576064" cy="53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0709993"/>
              </p:ext>
            </p:extLst>
          </p:nvPr>
        </p:nvGraphicFramePr>
        <p:xfrm>
          <a:off x="683568" y="476672"/>
          <a:ext cx="7452320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444208" y="980728"/>
            <a:ext cx="62068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pt-BR" sz="900" dirty="0" smtClean="0">
                <a:solidFill>
                  <a:srgbClr val="002060"/>
                </a:solidFill>
              </a:rPr>
              <a:t>cloração</a:t>
            </a:r>
          </a:p>
          <a:p>
            <a:endParaRPr lang="en-US" dirty="0"/>
          </a:p>
        </p:txBody>
      </p:sp>
      <p:pic>
        <p:nvPicPr>
          <p:cNvPr id="8" name="Imagem 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9552" y="1772816"/>
            <a:ext cx="7879568" cy="436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657"/>
            <a:ext cx="576064" cy="53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0709993"/>
              </p:ext>
            </p:extLst>
          </p:nvPr>
        </p:nvGraphicFramePr>
        <p:xfrm>
          <a:off x="683568" y="476672"/>
          <a:ext cx="7452320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444208" y="980728"/>
            <a:ext cx="62068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pt-BR" sz="900" dirty="0" smtClean="0">
                <a:solidFill>
                  <a:srgbClr val="002060"/>
                </a:solidFill>
              </a:rPr>
              <a:t>cloração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0986" y="1772221"/>
            <a:ext cx="6546401" cy="4969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210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01" y="260648"/>
            <a:ext cx="8229600" cy="990600"/>
          </a:xfrm>
        </p:spPr>
        <p:txBody>
          <a:bodyPr>
            <a:normAutofit/>
          </a:bodyPr>
          <a:lstStyle/>
          <a:p>
            <a:r>
              <a:rPr lang="pt-BR" sz="2800" dirty="0" smtClean="0"/>
              <a:t>O saneamento básico no Brasil</a:t>
            </a:r>
            <a:endParaRPr lang="pt-BR" sz="2800" strike="dblStrike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95536" y="1988840"/>
            <a:ext cx="822960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pt-BR" dirty="0" smtClean="0"/>
              <a:t>Dependência de plano municipal de saneamento – mão de obra especializada;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Habitações irregulares;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Concessões </a:t>
            </a:r>
            <a:r>
              <a:rPr lang="pt-BR" dirty="0"/>
              <a:t>por estado e/ou municípios</a:t>
            </a:r>
            <a:r>
              <a:rPr lang="pt-BR" dirty="0" smtClean="0"/>
              <a:t>;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Dependência de interesse dos grandes players;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Desinteresse dos governantes – período de obras mais longo que os mandatos;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pPr marL="0" indent="0">
              <a:buFont typeface="Arial" pitchFamily="34" charset="0"/>
              <a:buNone/>
            </a:pPr>
            <a:endParaRPr lang="pt-BR" dirty="0" smtClean="0"/>
          </a:p>
          <a:p>
            <a:endParaRPr lang="pt-BR" dirty="0"/>
          </a:p>
        </p:txBody>
      </p:sp>
      <p:sp>
        <p:nvSpPr>
          <p:cNvPr id="5" name="TextBox 4"/>
          <p:cNvSpPr txBox="1"/>
          <p:nvPr/>
        </p:nvSpPr>
        <p:spPr>
          <a:xfrm>
            <a:off x="466518" y="1124744"/>
            <a:ext cx="727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Fatores políticos e econômicos – Pequenas cidades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70470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260648"/>
            <a:ext cx="8229600" cy="990600"/>
          </a:xfrm>
        </p:spPr>
        <p:txBody>
          <a:bodyPr>
            <a:normAutofit/>
          </a:bodyPr>
          <a:lstStyle/>
          <a:p>
            <a:r>
              <a:rPr lang="pt-BR" sz="2800" dirty="0" smtClean="0"/>
              <a:t>O saneamento básico no Brasil - resumo</a:t>
            </a:r>
            <a:endParaRPr lang="pt-B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848" y="1124744"/>
            <a:ext cx="8229600" cy="4876800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pt-BR" dirty="0" smtClean="0"/>
              <a:t>50% da população não possui coleta de esgoto;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Somente 42% do esgoto é tratado;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Em cinco anos houve um aumento de </a:t>
            </a:r>
            <a:r>
              <a:rPr lang="pt-BR" u="sng" dirty="0" smtClean="0"/>
              <a:t>apenas 2,16% na coleta de esgoto</a:t>
            </a:r>
            <a:r>
              <a:rPr lang="pt-BR" dirty="0" smtClean="0"/>
              <a:t>;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Grande variação entre a situação dos estados.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6" t="18575" r="12586" b="13747"/>
          <a:stretch/>
        </p:blipFill>
        <p:spPr bwMode="auto">
          <a:xfrm>
            <a:off x="467544" y="3500749"/>
            <a:ext cx="3816424" cy="280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1" t="16989" r="12552" b="13862"/>
          <a:stretch/>
        </p:blipFill>
        <p:spPr bwMode="auto">
          <a:xfrm>
            <a:off x="4572000" y="3472387"/>
            <a:ext cx="3724444" cy="279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77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260648"/>
            <a:ext cx="8229600" cy="990600"/>
          </a:xfrm>
        </p:spPr>
        <p:txBody>
          <a:bodyPr>
            <a:normAutofit/>
          </a:bodyPr>
          <a:lstStyle/>
          <a:p>
            <a:r>
              <a:rPr lang="pt-BR" sz="2800" dirty="0" smtClean="0"/>
              <a:t>O saneamento básico no Brasil - resumo</a:t>
            </a:r>
            <a:endParaRPr lang="pt-BR" sz="2800" dirty="0"/>
          </a:p>
        </p:txBody>
      </p:sp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9" t="16735" r="12587" b="13931"/>
          <a:stretch/>
        </p:blipFill>
        <p:spPr bwMode="auto">
          <a:xfrm>
            <a:off x="683567" y="3501008"/>
            <a:ext cx="3691209" cy="276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136904" cy="208823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pt-BR" dirty="0" smtClean="0"/>
              <a:t>No estado mais rico do país, o tratamento de esgoto é menor que 70%;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Falta de prioridade em investimentos públicos no setor;</a:t>
            </a:r>
          </a:p>
          <a:p>
            <a:pPr>
              <a:buFont typeface="Wingdings" pitchFamily="2" charset="2"/>
              <a:buChar char="v"/>
            </a:pPr>
            <a:r>
              <a:rPr lang="pt-BR" dirty="0" smtClean="0"/>
              <a:t>Dependência de subsídios na operação de grandes </a:t>
            </a:r>
            <a:r>
              <a:rPr lang="pt-BR" dirty="0" err="1" smtClean="0"/>
              <a:t>ETEs</a:t>
            </a:r>
            <a:r>
              <a:rPr lang="pt-BR" dirty="0" smtClean="0"/>
              <a:t>. 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endParaRPr lang="pt-B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3" t="16736" r="12689" b="14299"/>
          <a:stretch/>
        </p:blipFill>
        <p:spPr bwMode="auto">
          <a:xfrm>
            <a:off x="4583330" y="3501008"/>
            <a:ext cx="3671045" cy="27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69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02840" y="1393669"/>
            <a:ext cx="8229600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pt-BR" dirty="0" smtClean="0"/>
              <a:t> Em cidades pequenas ainda se utilizam </a:t>
            </a:r>
            <a:r>
              <a:rPr lang="pt-BR" dirty="0" smtClean="0"/>
              <a:t>lagoas (facultativas, anaeróbias, </a:t>
            </a:r>
            <a:r>
              <a:rPr lang="pt-BR" dirty="0" err="1" smtClean="0"/>
              <a:t>etc</a:t>
            </a:r>
            <a:r>
              <a:rPr lang="pt-BR" dirty="0" smtClean="0"/>
              <a:t>)</a:t>
            </a:r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pPr marL="0" indent="0">
              <a:buFont typeface="Arial" pitchFamily="34" charset="0"/>
              <a:buNone/>
            </a:pPr>
            <a:endParaRPr lang="pt-BR" dirty="0" smtClean="0"/>
          </a:p>
          <a:p>
            <a:endParaRPr lang="pt-BR" dirty="0"/>
          </a:p>
        </p:txBody>
      </p:sp>
      <p:sp>
        <p:nvSpPr>
          <p:cNvPr id="5" name="TextBox 4"/>
          <p:cNvSpPr txBox="1"/>
          <p:nvPr/>
        </p:nvSpPr>
        <p:spPr>
          <a:xfrm>
            <a:off x="322502" y="964204"/>
            <a:ext cx="727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Fatores técnicos</a:t>
            </a:r>
            <a:endParaRPr lang="pt-BR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060848"/>
            <a:ext cx="2664296" cy="19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7" y="2307644"/>
            <a:ext cx="53285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</a:rPr>
              <a:t>Principais problemas</a:t>
            </a:r>
            <a:endParaRPr lang="pt-BR" sz="240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dirty="0" smtClean="0">
                <a:solidFill>
                  <a:srgbClr val="FF0000"/>
                </a:solidFill>
              </a:rPr>
              <a:t>Necessidade de afastamento do ponto de produção do esgoto: </a:t>
            </a:r>
            <a:r>
              <a:rPr lang="pt-BR" sz="2400" dirty="0">
                <a:solidFill>
                  <a:srgbClr val="FF0000"/>
                </a:solidFill>
              </a:rPr>
              <a:t>Altos </a:t>
            </a:r>
            <a:r>
              <a:rPr lang="pt-BR" sz="2400" u="sng" dirty="0">
                <a:solidFill>
                  <a:srgbClr val="FF0000"/>
                </a:solidFill>
              </a:rPr>
              <a:t>custos</a:t>
            </a:r>
            <a:r>
              <a:rPr lang="pt-BR" sz="2400" dirty="0">
                <a:solidFill>
                  <a:srgbClr val="FF0000"/>
                </a:solidFill>
              </a:rPr>
              <a:t> com </a:t>
            </a:r>
            <a:r>
              <a:rPr lang="pt-BR" sz="2400" dirty="0" smtClean="0">
                <a:solidFill>
                  <a:srgbClr val="FF0000"/>
                </a:solidFill>
              </a:rPr>
              <a:t>emissários </a:t>
            </a:r>
            <a:r>
              <a:rPr lang="pt-BR" sz="2400" dirty="0" smtClean="0">
                <a:solidFill>
                  <a:srgbClr val="FF0000"/>
                </a:solidFill>
              </a:rPr>
              <a:t>(Capex), </a:t>
            </a:r>
            <a:endParaRPr lang="pt-BR" sz="2400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u="sng" dirty="0" smtClean="0">
                <a:solidFill>
                  <a:srgbClr val="FF0000"/>
                </a:solidFill>
              </a:rPr>
              <a:t>Altos </a:t>
            </a:r>
            <a:r>
              <a:rPr lang="pt-BR" sz="2400" u="sng" dirty="0" smtClean="0">
                <a:solidFill>
                  <a:srgbClr val="FF0000"/>
                </a:solidFill>
              </a:rPr>
              <a:t>custos</a:t>
            </a:r>
            <a:r>
              <a:rPr lang="pt-BR" sz="2400" dirty="0" smtClean="0">
                <a:solidFill>
                  <a:srgbClr val="FF0000"/>
                </a:solidFill>
              </a:rPr>
              <a:t> </a:t>
            </a:r>
            <a:r>
              <a:rPr lang="pt-BR" sz="2400" dirty="0">
                <a:solidFill>
                  <a:srgbClr val="FF0000"/>
                </a:solidFill>
              </a:rPr>
              <a:t>de </a:t>
            </a:r>
            <a:r>
              <a:rPr lang="pt-BR" sz="2400" dirty="0" smtClean="0">
                <a:solidFill>
                  <a:srgbClr val="FF0000"/>
                </a:solidFill>
              </a:rPr>
              <a:t>bombeamento e elevatórias </a:t>
            </a:r>
            <a:r>
              <a:rPr lang="pt-BR" sz="2400" dirty="0" smtClean="0">
                <a:solidFill>
                  <a:srgbClr val="0070C0"/>
                </a:solidFill>
              </a:rPr>
              <a:t>(Opex);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dirty="0" smtClean="0">
                <a:solidFill>
                  <a:srgbClr val="FF0000"/>
                </a:solidFill>
              </a:rPr>
              <a:t>Vetores de doenças;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dirty="0" smtClean="0">
                <a:solidFill>
                  <a:srgbClr val="FF0000"/>
                </a:solidFill>
              </a:rPr>
              <a:t>Degradação da área;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dirty="0" smtClean="0">
                <a:solidFill>
                  <a:srgbClr val="FF0000"/>
                </a:solidFill>
              </a:rPr>
              <a:t>Geração de </a:t>
            </a:r>
            <a:r>
              <a:rPr lang="pt-BR" sz="2400" u="sng" dirty="0" smtClean="0">
                <a:solidFill>
                  <a:srgbClr val="FF0000"/>
                </a:solidFill>
              </a:rPr>
              <a:t>odores</a:t>
            </a:r>
            <a:r>
              <a:rPr lang="pt-BR" sz="2400" dirty="0" smtClean="0">
                <a:solidFill>
                  <a:srgbClr val="FF0000"/>
                </a:solidFill>
              </a:rPr>
              <a:t>;</a:t>
            </a:r>
            <a:endParaRPr lang="pt-BR" sz="2400" dirty="0" smtClean="0">
              <a:solidFill>
                <a:srgbClr val="FF00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49" y="4341928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2840" y="260648"/>
            <a:ext cx="8229600" cy="990600"/>
          </a:xfrm>
        </p:spPr>
        <p:txBody>
          <a:bodyPr>
            <a:normAutofit/>
          </a:bodyPr>
          <a:lstStyle/>
          <a:p>
            <a:r>
              <a:rPr lang="pt-BR" sz="2800" dirty="0" smtClean="0"/>
              <a:t>ETEs centralizadas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50013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upolm\Desktop\pic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67579"/>
            <a:ext cx="750171" cy="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95536" y="1412776"/>
            <a:ext cx="8229600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pt-BR" dirty="0" smtClean="0"/>
              <a:t>Em cidades pequenas cresce a aplicação de </a:t>
            </a:r>
            <a:r>
              <a:rPr lang="pt-BR" dirty="0" err="1" smtClean="0"/>
              <a:t>ETEs</a:t>
            </a:r>
            <a:r>
              <a:rPr lang="pt-BR" dirty="0" smtClean="0"/>
              <a:t> compactas:</a:t>
            </a:r>
          </a:p>
          <a:p>
            <a:endParaRPr lang="pt-BR" dirty="0" smtClean="0"/>
          </a:p>
          <a:p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pPr marL="0" indent="0">
              <a:buFont typeface="Arial" pitchFamily="34" charset="0"/>
              <a:buNone/>
            </a:pPr>
            <a:endParaRPr lang="pt-BR" dirty="0" smtClean="0"/>
          </a:p>
          <a:p>
            <a:endParaRPr lang="pt-BR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2298352"/>
            <a:ext cx="53285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</a:rPr>
              <a:t>Principais problemas</a:t>
            </a:r>
            <a:endParaRPr lang="pt-BR" sz="240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FF0000"/>
                </a:solidFill>
              </a:rPr>
              <a:t>Necessidade de afastamento do ponto de produção do esgoto: Altos </a:t>
            </a:r>
            <a:r>
              <a:rPr lang="pt-BR" sz="2400" u="sng" dirty="0">
                <a:solidFill>
                  <a:srgbClr val="FF0000"/>
                </a:solidFill>
              </a:rPr>
              <a:t>custos</a:t>
            </a:r>
            <a:r>
              <a:rPr lang="pt-BR" sz="2400" dirty="0">
                <a:solidFill>
                  <a:srgbClr val="FF0000"/>
                </a:solidFill>
              </a:rPr>
              <a:t> com emissários (</a:t>
            </a:r>
            <a:r>
              <a:rPr lang="pt-BR" sz="2400" dirty="0" err="1">
                <a:solidFill>
                  <a:srgbClr val="FF0000"/>
                </a:solidFill>
              </a:rPr>
              <a:t>Capex</a:t>
            </a:r>
            <a:r>
              <a:rPr lang="pt-BR" sz="2400" dirty="0">
                <a:solidFill>
                  <a:srgbClr val="FF0000"/>
                </a:solidFill>
              </a:rPr>
              <a:t>),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u="sng" dirty="0">
                <a:solidFill>
                  <a:srgbClr val="FF0000"/>
                </a:solidFill>
              </a:rPr>
              <a:t>Altos custos</a:t>
            </a:r>
            <a:r>
              <a:rPr lang="pt-BR" sz="2400" dirty="0">
                <a:solidFill>
                  <a:srgbClr val="FF0000"/>
                </a:solidFill>
              </a:rPr>
              <a:t> de bombeamento e elevatórias </a:t>
            </a:r>
            <a:r>
              <a:rPr lang="pt-BR" sz="2400" dirty="0">
                <a:solidFill>
                  <a:srgbClr val="0070C0"/>
                </a:solidFill>
              </a:rPr>
              <a:t>(</a:t>
            </a:r>
            <a:r>
              <a:rPr lang="pt-BR" sz="2400" dirty="0" err="1">
                <a:solidFill>
                  <a:srgbClr val="0070C0"/>
                </a:solidFill>
              </a:rPr>
              <a:t>Opex</a:t>
            </a:r>
            <a:r>
              <a:rPr lang="pt-BR" sz="2400" dirty="0">
                <a:solidFill>
                  <a:srgbClr val="0070C0"/>
                </a:solidFill>
              </a:rPr>
              <a:t>);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u="sng" dirty="0" smtClean="0">
                <a:solidFill>
                  <a:srgbClr val="FF0000"/>
                </a:solidFill>
              </a:rPr>
              <a:t>Custo</a:t>
            </a:r>
            <a:r>
              <a:rPr lang="pt-BR" sz="2400" dirty="0" smtClean="0">
                <a:solidFill>
                  <a:srgbClr val="FF0000"/>
                </a:solidFill>
              </a:rPr>
              <a:t> </a:t>
            </a:r>
            <a:r>
              <a:rPr lang="pt-BR" sz="2400" dirty="0" smtClean="0">
                <a:solidFill>
                  <a:srgbClr val="FF0000"/>
                </a:solidFill>
              </a:rPr>
              <a:t>de operação – Energia elétrica + operador;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dirty="0" smtClean="0">
                <a:solidFill>
                  <a:srgbClr val="FF0000"/>
                </a:solidFill>
              </a:rPr>
              <a:t>Funcionamento no longo prazo?;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dirty="0" smtClean="0">
                <a:solidFill>
                  <a:srgbClr val="FF0000"/>
                </a:solidFill>
              </a:rPr>
              <a:t>Geração de lodo – </a:t>
            </a:r>
            <a:r>
              <a:rPr lang="pt-BR" sz="2400" u="sng" dirty="0" smtClean="0">
                <a:solidFill>
                  <a:srgbClr val="FF0000"/>
                </a:solidFill>
              </a:rPr>
              <a:t>custo</a:t>
            </a:r>
            <a:r>
              <a:rPr lang="pt-BR" sz="2400" dirty="0" smtClean="0">
                <a:solidFill>
                  <a:srgbClr val="FF0000"/>
                </a:solidFill>
              </a:rPr>
              <a:t> manejo;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u="sng" dirty="0" smtClean="0">
                <a:solidFill>
                  <a:srgbClr val="FF0000"/>
                </a:solidFill>
              </a:rPr>
              <a:t>Custos</a:t>
            </a:r>
            <a:r>
              <a:rPr lang="pt-BR" sz="2400" dirty="0" smtClean="0">
                <a:solidFill>
                  <a:srgbClr val="FF0000"/>
                </a:solidFill>
              </a:rPr>
              <a:t> totais de </a:t>
            </a:r>
            <a:r>
              <a:rPr lang="pt-BR" sz="2400" dirty="0" smtClean="0">
                <a:solidFill>
                  <a:srgbClr val="0070C0"/>
                </a:solidFill>
              </a:rPr>
              <a:t>O&amp;M</a:t>
            </a:r>
            <a:r>
              <a:rPr lang="pt-BR" sz="2400" dirty="0" smtClean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081" y="4494237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521" y="2598884"/>
            <a:ext cx="29908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95536" y="260648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err="1" smtClean="0"/>
              <a:t>ETEs</a:t>
            </a:r>
            <a:r>
              <a:rPr lang="pt-BR" sz="2800" dirty="0" smtClean="0"/>
              <a:t> centralizadas</a:t>
            </a:r>
            <a:endParaRPr lang="pt-BR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94510" y="964204"/>
            <a:ext cx="727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Fatores técnicos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1774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4598</TotalTime>
  <Words>2436</Words>
  <Application>Microsoft Office PowerPoint</Application>
  <PresentationFormat>On-screen Show (4:3)</PresentationFormat>
  <Paragraphs>560</Paragraphs>
  <Slides>48</Slides>
  <Notes>19</Notes>
  <HiddenSlides>15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Clarity</vt:lpstr>
      <vt:lpstr>PowerPoint Presentation</vt:lpstr>
      <vt:lpstr>Agenda da Apresentação</vt:lpstr>
      <vt:lpstr>Evolução do Setor Elétrico Brasileiro</vt:lpstr>
      <vt:lpstr>Evolução do Setor Elétrico Brasileiro</vt:lpstr>
      <vt:lpstr>O saneamento básico no Brasil</vt:lpstr>
      <vt:lpstr>O saneamento básico no Brasil - resumo</vt:lpstr>
      <vt:lpstr>O saneamento básico no Brasil - resumo</vt:lpstr>
      <vt:lpstr>ETEs centralizadas</vt:lpstr>
      <vt:lpstr>PowerPoint Presentation</vt:lpstr>
      <vt:lpstr>O saneamento básico no Brasil  – Conclusão</vt:lpstr>
      <vt:lpstr>ETEs centralizadas – Hoje</vt:lpstr>
      <vt:lpstr>Setor Saneamento Básico – Hoje</vt:lpstr>
      <vt:lpstr>ETEs descentralizadas – </vt:lpstr>
      <vt:lpstr>Setor Saneamento Básico – </vt:lpstr>
      <vt:lpstr>Características da ETE BioModular - EBM</vt:lpstr>
      <vt:lpstr>Características da ETE BioModular - EBM</vt:lpstr>
      <vt:lpstr>Características da ETE BioModular - EBM</vt:lpstr>
      <vt:lpstr>ETE BioModular – EBM O Processo</vt:lpstr>
      <vt:lpstr>Desempenho do Processo</vt:lpstr>
      <vt:lpstr>Aplicação da ETE BioModular -  EBM</vt:lpstr>
      <vt:lpstr>Aplicação da ETE BioModular -  EBM</vt:lpstr>
      <vt:lpstr>Aplicação da ETE BioModular -  EBM</vt:lpstr>
      <vt:lpstr>Vantagens da solução biológica ETE BioModular -  EBM</vt:lpstr>
      <vt:lpstr>Vantagens da solução biológica ETE BioModular -  EBM</vt:lpstr>
      <vt:lpstr>PowerPoint Presentation</vt:lpstr>
      <vt:lpstr>Apresentação de Cases de Sucesso</vt:lpstr>
      <vt:lpstr>Apresentação de Cases de Sucesso</vt:lpstr>
      <vt:lpstr>Apresentação de Cases de Sucesso</vt:lpstr>
      <vt:lpstr>Apresentação de Cases de Sucesso</vt:lpstr>
      <vt:lpstr>PowerPoint Presentation</vt:lpstr>
      <vt:lpstr>PowerPoint Presentation</vt:lpstr>
      <vt:lpstr>O Processo</vt:lpstr>
      <vt:lpstr>O Processo</vt:lpstr>
      <vt:lpstr>O Processo</vt:lpstr>
      <vt:lpstr>O Processo</vt:lpstr>
      <vt:lpstr>O Processo</vt:lpstr>
      <vt:lpstr>O Processo</vt:lpstr>
      <vt:lpstr>No espectro eletromagnético situa-se entre a luz visível e os raios-X, encontra-se na faixa de comprimento de onda de 100 a 400nm sendo que a faixa de comprimento de onda com maior efeito sobre o DNA celular encontra-se na faixa de 250 a 270nm (UVC). </vt:lpstr>
      <vt:lpstr>PowerPoint Presentation</vt:lpstr>
      <vt:lpstr>Conclusão</vt:lpstr>
      <vt:lpstr>Conclusão</vt:lpstr>
      <vt:lpstr>E porque não sonhar.......opex “negativo”....fonte de recursos e não de despesas.....</vt:lpstr>
      <vt:lpstr>PowerPoint Presentation</vt:lpstr>
      <vt:lpstr>Eisenia Tecnologia e Meio Ambiente – Formas de Atuação  </vt:lpstr>
      <vt:lpstr>PowerPoint Presentation</vt:lpstr>
      <vt:lpstr>PowerPoint Presentation</vt:lpstr>
      <vt:lpstr>PowerPoint Presentation</vt:lpstr>
      <vt:lpstr>PowerPoint Presentation</vt:lpstr>
    </vt:vector>
  </TitlesOfParts>
  <Company>Caterpillar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Marcelo Cupolo</dc:creator>
  <cp:lastModifiedBy>Marcelo Cupolo</cp:lastModifiedBy>
  <cp:revision>164</cp:revision>
  <dcterms:created xsi:type="dcterms:W3CDTF">2017-04-22T20:39:57Z</dcterms:created>
  <dcterms:modified xsi:type="dcterms:W3CDTF">2017-06-20T02:52:28Z</dcterms:modified>
</cp:coreProperties>
</file>