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2" r:id="rId5"/>
    <p:sldId id="293" r:id="rId6"/>
    <p:sldId id="296" r:id="rId7"/>
    <p:sldId id="330" r:id="rId8"/>
    <p:sldId id="331" r:id="rId9"/>
    <p:sldId id="298" r:id="rId10"/>
    <p:sldId id="320" r:id="rId11"/>
    <p:sldId id="303" r:id="rId12"/>
    <p:sldId id="306" r:id="rId13"/>
    <p:sldId id="332" r:id="rId14"/>
    <p:sldId id="307" r:id="rId15"/>
    <p:sldId id="308" r:id="rId16"/>
    <p:sldId id="327" r:id="rId17"/>
    <p:sldId id="305" r:id="rId18"/>
    <p:sldId id="297" r:id="rId19"/>
    <p:sldId id="301" r:id="rId20"/>
    <p:sldId id="300" r:id="rId21"/>
    <p:sldId id="328" r:id="rId22"/>
    <p:sldId id="309" r:id="rId23"/>
    <p:sldId id="312" r:id="rId24"/>
    <p:sldId id="313" r:id="rId25"/>
    <p:sldId id="314" r:id="rId26"/>
    <p:sldId id="324" r:id="rId27"/>
    <p:sldId id="316" r:id="rId28"/>
    <p:sldId id="329" r:id="rId29"/>
    <p:sldId id="325" r:id="rId30"/>
    <p:sldId id="317" r:id="rId31"/>
    <p:sldId id="322" r:id="rId32"/>
    <p:sldId id="326" r:id="rId33"/>
    <p:sldId id="295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243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8012B-2800-48AD-867A-96D21DCCD3BF}" type="datetimeFigureOut">
              <a:rPr lang="pt-BR"/>
              <a:pPr>
                <a:defRPr/>
              </a:pPr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E27FD-D628-4AFC-A039-79C6BE2CAF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A57D3-F8A0-49AA-B165-DD76B830E857}" type="datetimeFigureOut">
              <a:rPr lang="pt-BR"/>
              <a:pPr>
                <a:defRPr/>
              </a:pPr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BFE79-6B1F-46BA-B5C4-0671C7ACAA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4D78D-9FC7-4273-8870-FE8FA4F48BA6}" type="datetimeFigureOut">
              <a:rPr lang="pt-BR"/>
              <a:pPr>
                <a:defRPr/>
              </a:pPr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FD38E-7892-4241-A04A-A7BAD61D70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7C7B9-F421-4958-87B3-7305891FD470}" type="datetimeFigureOut">
              <a:rPr lang="pt-BR"/>
              <a:pPr>
                <a:defRPr/>
              </a:pPr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96158-0D42-4908-89BA-F826A07F50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00085-0511-4141-B78B-582B06929658}" type="datetimeFigureOut">
              <a:rPr lang="pt-BR"/>
              <a:pPr>
                <a:defRPr/>
              </a:pPr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5ECAB-4669-4387-816F-498DD51338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38570-E9EF-4495-AA17-B5C1950747CD}" type="datetimeFigureOut">
              <a:rPr lang="pt-BR"/>
              <a:pPr>
                <a:defRPr/>
              </a:pPr>
              <a:t>17/05/2016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46C87-E0BC-413C-A8AD-33047643D2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669EC-D962-4860-B8E8-D3824C76823F}" type="datetimeFigureOut">
              <a:rPr lang="pt-BR"/>
              <a:pPr>
                <a:defRPr/>
              </a:pPr>
              <a:t>17/05/2016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3927C-465F-4975-B75B-80DD7359DC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D7ED7-EA55-48E6-9E20-9D5F685DE917}" type="datetimeFigureOut">
              <a:rPr lang="pt-BR"/>
              <a:pPr>
                <a:defRPr/>
              </a:pPr>
              <a:t>17/05/2016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8BA4E-BBE1-4961-A682-4046481729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95A8C-2467-48FA-B18C-B29BC195F624}" type="datetimeFigureOut">
              <a:rPr lang="pt-BR"/>
              <a:pPr>
                <a:defRPr/>
              </a:pPr>
              <a:t>17/05/2016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74CC0-ED1D-4370-8363-21F76C677C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55A5F-9B1E-4B1F-B6FB-CE89CE5C3B22}" type="datetimeFigureOut">
              <a:rPr lang="pt-BR"/>
              <a:pPr>
                <a:defRPr/>
              </a:pPr>
              <a:t>17/05/2016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AD65C-4E78-46A8-8162-B5B5B3D4DD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B7663-F81A-4BDA-95ED-A71398352ECD}" type="datetimeFigureOut">
              <a:rPr lang="pt-BR"/>
              <a:pPr>
                <a:defRPr/>
              </a:pPr>
              <a:t>17/05/2016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4404B-73DB-49CA-A33D-FC1E9511D8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FA968E-7F62-4171-AB11-627FEC7F8E00}" type="datetimeFigureOut">
              <a:rPr lang="pt-BR"/>
              <a:pPr>
                <a:defRPr/>
              </a:pPr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50BCD1-A8A0-4ADA-8ABC-94F28E10B4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>Tema 1</a:t>
            </a:r>
            <a:br>
              <a:rPr lang="pt-BR" b="1" dirty="0" smtClean="0"/>
            </a:br>
            <a:r>
              <a:rPr lang="pt-BR" b="1" dirty="0" smtClean="0"/>
              <a:t>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6400" b="1" dirty="0" smtClean="0">
                <a:solidFill>
                  <a:srgbClr val="FF0000"/>
                </a:solidFill>
              </a:rPr>
              <a:t>Saneamento Básico: </a:t>
            </a:r>
            <a:br>
              <a:rPr lang="pt-BR" sz="6400" b="1" dirty="0" smtClean="0">
                <a:solidFill>
                  <a:srgbClr val="FF0000"/>
                </a:solidFill>
              </a:rPr>
            </a:br>
            <a:r>
              <a:rPr lang="pt-BR" sz="6400" b="1" dirty="0" smtClean="0">
                <a:solidFill>
                  <a:srgbClr val="FF0000"/>
                </a:solidFill>
              </a:rPr>
              <a:t>Um Direito de </a:t>
            </a:r>
            <a:r>
              <a:rPr lang="pt-BR" sz="6400" b="1" dirty="0" err="1" smtClean="0">
                <a:solidFill>
                  <a:srgbClr val="FF0000"/>
                </a:solidFill>
              </a:rPr>
              <a:t>Tod@</a:t>
            </a:r>
            <a:r>
              <a:rPr lang="pt-BR" sz="6400" b="1" dirty="0" smtClean="0">
                <a:solidFill>
                  <a:srgbClr val="FF0000"/>
                </a:solidFill>
              </a:rPr>
              <a:t>s</a:t>
            </a:r>
            <a:endParaRPr lang="pt-BR" sz="6400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-571528"/>
            <a:ext cx="7772400" cy="17145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4900" b="1" dirty="0" smtClean="0"/>
              <a:t>Bairro Ana Luiza</a:t>
            </a:r>
            <a:br>
              <a:rPr lang="pt-BR" sz="4900" b="1" dirty="0" smtClean="0"/>
            </a:br>
            <a:r>
              <a:rPr lang="pt-BR" sz="4900" b="1" dirty="0" smtClean="0"/>
              <a:t>Rosário do Sul - RS</a:t>
            </a:r>
            <a:endParaRPr lang="pt-BR" sz="49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  <p:pic>
        <p:nvPicPr>
          <p:cNvPr id="3074" name="Picture 2" descr="D:\Documentos\Imagens\Ana Luiz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500174"/>
            <a:ext cx="2619372" cy="34924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35729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/>
              <a:t>Bairro João Alves Osório</a:t>
            </a:r>
            <a:br>
              <a:rPr lang="pt-BR" b="1" dirty="0" smtClean="0"/>
            </a:br>
            <a:r>
              <a:rPr lang="pt-BR" b="1" dirty="0" smtClean="0"/>
              <a:t>Rosário do Sul - RS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  <p:pic>
        <p:nvPicPr>
          <p:cNvPr id="1026" name="Picture 2" descr="D:\Documentos\Imagens\João Alves Osór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357298"/>
            <a:ext cx="2619372" cy="34924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27" name="Picture 3" descr="D:\Documentos\Imagens\João Alves Osório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357298"/>
            <a:ext cx="2571767" cy="34290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  <p:pic>
        <p:nvPicPr>
          <p:cNvPr id="2050" name="Picture 2" descr="D:\Documentos\Imagens\João Alves Osório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500174"/>
            <a:ext cx="2571768" cy="3429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51" name="Picture 3" descr="D:\Documentos\Imagens\João Alves Osório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1500174"/>
            <a:ext cx="2547934" cy="33972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/>
          <a:lstStyle/>
          <a:p>
            <a:r>
              <a:rPr lang="pt-BR" b="1" dirty="0" smtClean="0"/>
              <a:t>Bairro João Alves Osório</a:t>
            </a:r>
            <a:br>
              <a:rPr lang="pt-BR" b="1" dirty="0" smtClean="0"/>
            </a:br>
            <a:r>
              <a:rPr lang="pt-BR" b="1" dirty="0" smtClean="0"/>
              <a:t>Rosário do Sul - RS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sz="53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785786" y="285728"/>
            <a:ext cx="75009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latin typeface="+mj-lt"/>
              </a:rPr>
              <a:t>O povo convive com a situação real todos os dias e, por isso, reclama, luta e busca melhorar sua vida. Precisamos de obras, sim, mas também de educação ambiental, informação e compreensão do saber popular.</a:t>
            </a:r>
            <a:endParaRPr lang="pt-BR" sz="4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sz="53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  <p:pic>
        <p:nvPicPr>
          <p:cNvPr id="40962" name="Picture 2" descr="http://images.slideplayer.com.br/1/44263/slides/slide_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571480"/>
            <a:ext cx="5715008" cy="42862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sz="53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  <p:pic>
        <p:nvPicPr>
          <p:cNvPr id="39938" name="Picture 2" descr="http://images.slideplayer.com.br/1/44263/slides/slide_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642918"/>
            <a:ext cx="5715040" cy="42862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sz="53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  <p:pic>
        <p:nvPicPr>
          <p:cNvPr id="46082" name="Picture 2" descr="http://images.slideplayer.com.br/12/3990802/slides/slide_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500042"/>
            <a:ext cx="5786478" cy="43398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sz="53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  <p:pic>
        <p:nvPicPr>
          <p:cNvPr id="43010" name="Picture 2" descr="http://abes-dn.org.br/news/wp-content/uploads/2016/02/Banner-Campanha-Contra-o-Zika-V%C3%ADrus_Modelo-1_min%C3%BAscul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785794"/>
            <a:ext cx="5882727" cy="41755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sz="53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  <p:pic>
        <p:nvPicPr>
          <p:cNvPr id="37892" name="Picture 4" descr="http://www.olimpiada.fiocruz.br/sites/default/files/ceefiocruz_debate_saneamen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642918"/>
            <a:ext cx="6500808" cy="43252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sz="53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  <p:pic>
        <p:nvPicPr>
          <p:cNvPr id="33794" name="Picture 2" descr="http://jornalprimeiraimpressao.com/site/wp-content/uploads/2016/02/cfe_inter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785794"/>
            <a:ext cx="7180062" cy="392909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5300" b="1" i="1" dirty="0" smtClean="0"/>
              <a:t>Visão dos movimentos sociais sobre o acesso ao saneamento básico no Brasil</a:t>
            </a:r>
            <a:endParaRPr lang="pt-BR" sz="53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sz="53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  <p:pic>
        <p:nvPicPr>
          <p:cNvPr id="34818" name="Picture 2" descr="http://turmadamonica.uol.com.br/wp-content/uploads/2015/06/interna_saneamen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785794"/>
            <a:ext cx="6438900" cy="42100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sz="53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  <p:pic>
        <p:nvPicPr>
          <p:cNvPr id="44034" name="Picture 2" descr="http://2.bp.blogspot.com/-qrC_WsI6iVU/UNTlh1Q6CfI/AAAAAAAAAq8/mcL_wCJIupo/s1600/saneamen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500042"/>
            <a:ext cx="5572164" cy="44577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8596" y="714375"/>
            <a:ext cx="8286808" cy="2886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>Queremos saneamento ambiental, público, universal e de qualidade, inserido no Sistema Nacional de Desenvolvimento Urbano (SNDU), integrado às demais políticas públicas.</a:t>
            </a:r>
            <a:br>
              <a:rPr lang="pt-BR" b="1" dirty="0" smtClean="0"/>
            </a:br>
            <a:r>
              <a:rPr lang="pt-BR" b="1" dirty="0" smtClean="0"/>
              <a:t>O </a:t>
            </a:r>
            <a:r>
              <a:rPr lang="pt-BR" b="1" dirty="0" err="1" smtClean="0"/>
              <a:t>Plansab</a:t>
            </a:r>
            <a:r>
              <a:rPr lang="pt-BR" b="1" dirty="0" smtClean="0"/>
              <a:t> deve nos balizar, pois é conseqüência da construção coletiva.</a:t>
            </a:r>
            <a:endParaRPr lang="pt-BR" sz="53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sz="53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  <p:pic>
        <p:nvPicPr>
          <p:cNvPr id="48130" name="Picture 2" descr="http://www.mogidascruzes.sp.gov.br/comunicacao/noticias/fotos/090514-canudos-i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714356"/>
            <a:ext cx="6757986" cy="42283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sz="53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  <p:pic>
        <p:nvPicPr>
          <p:cNvPr id="5" name="Picture 2" descr="http://www.sampexdesentupidora.com.br/wp-content/uploads/2012/11/doencas-causadas-falta-de-saneamento-300x22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642918"/>
            <a:ext cx="5715040" cy="42862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sz="53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  <p:pic>
        <p:nvPicPr>
          <p:cNvPr id="56322" name="Picture 2" descr="https://www.joinville.sc.gov.br/public/portaladm/imagens/fotos/7297b2f7bd7b4dfbc929ebe7329b6d4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571480"/>
            <a:ext cx="6426967" cy="42846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>Destacamos a importância do trabalho técnico e social (assistentes sociais e lideranças comunitárias) junto às populações atingidas por ações e obras que terão impacto em suas vidas.</a:t>
            </a:r>
            <a:endParaRPr lang="pt-BR" sz="53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sz="53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  <p:pic>
        <p:nvPicPr>
          <p:cNvPr id="54276" name="Picture 4" descr="http://www.maceio.al.gov.br/wp-content/uploads/admin/imagem/2015/07/Oficina-Plano-de-Saneamento-VI-Regi%C3%A3o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928670"/>
            <a:ext cx="6699154" cy="37631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sz="53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  <p:pic>
        <p:nvPicPr>
          <p:cNvPr id="55298" name="Picture 2" descr="https://igacinotehome.files.wordpress.com/2013/09/igaci-saneamento-bc3a1sico-3_640x4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642918"/>
            <a:ext cx="5715039" cy="42862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2886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sz="53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00034" y="642918"/>
            <a:ext cx="80724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300" b="1" dirty="0" smtClean="0"/>
              <a:t>Conferências, Conselhos, Controle Social e Participação Popular são fundamentais na nossa visão. </a:t>
            </a:r>
          </a:p>
          <a:p>
            <a:pPr algn="ctr">
              <a:defRPr/>
            </a:pPr>
            <a:r>
              <a:rPr lang="pt-BR" sz="3300" b="1" dirty="0" smtClean="0"/>
              <a:t>Os Planos Municipais de Saneamento devem ser participativos. O acompanhamento e o monitoramento durante a implementação do Plano Municipal precisam ser garantidos.</a:t>
            </a:r>
            <a:endParaRPr lang="pt-BR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sz="53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  <p:pic>
        <p:nvPicPr>
          <p:cNvPr id="18434" name="Picture 2" descr="http://www.rondoniadinamica.com/uploads/Mortalida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89" y="857232"/>
            <a:ext cx="6643735" cy="373710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sz="53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  <p:pic>
        <p:nvPicPr>
          <p:cNvPr id="53252" name="Picture 4" descr="http://static.wixstatic.com/media/33684d_992983ed5d3a4c4fa916fe7b2b69f051.jpg/v1/fill/w_471,h_350,al_c,q_80,usm_0.66_1.00_0.01/33684d_992983ed5d3a4c4fa916fe7b2b69f0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571480"/>
            <a:ext cx="6000793" cy="44591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4900" b="1" dirty="0" smtClean="0"/>
              <a:t>Vamos seguir na luta pela melhoria da qualidade de vida das pessoas e denunciaremos qualquer ameaça que pretenda fazer retroceder as conquistas obtidas nos últimos anos. Precisamos é avançar mais!</a:t>
            </a:r>
            <a:endParaRPr lang="pt-BR" sz="49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92869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sz="53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  <p:pic>
        <p:nvPicPr>
          <p:cNvPr id="1026" name="Picture 2" descr="http://www.pragmatismopolitico.com.br/wp-content/uploads/2016/04/manifestacoes-domingo-17-contra-golp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000108"/>
            <a:ext cx="5629314" cy="31273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7" name="Retângulo 6"/>
          <p:cNvSpPr/>
          <p:nvPr/>
        </p:nvSpPr>
        <p:spPr>
          <a:xfrm>
            <a:off x="2643174" y="4143380"/>
            <a:ext cx="4447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/>
              <a:t>Muito obrigado!</a:t>
            </a:r>
            <a:endParaRPr lang="pt-BR" sz="4400" b="1" dirty="0"/>
          </a:p>
        </p:txBody>
      </p:sp>
      <p:sp>
        <p:nvSpPr>
          <p:cNvPr id="8" name="Retângulo 7"/>
          <p:cNvSpPr/>
          <p:nvPr/>
        </p:nvSpPr>
        <p:spPr>
          <a:xfrm>
            <a:off x="1785918" y="214290"/>
            <a:ext cx="6053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/>
              <a:t>Democracia, sempre! 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sz="53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00034" y="214290"/>
            <a:ext cx="77867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800" b="1" dirty="0" smtClean="0"/>
          </a:p>
          <a:p>
            <a:pPr algn="ctr"/>
            <a:r>
              <a:rPr lang="pt-BR" sz="2800" b="1" dirty="0" smtClean="0"/>
              <a:t>Fernando </a:t>
            </a:r>
            <a:r>
              <a:rPr lang="pt-BR" sz="2800" b="1" dirty="0" err="1" smtClean="0"/>
              <a:t>Zasso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Pigatto</a:t>
            </a:r>
            <a:r>
              <a:rPr lang="pt-BR" sz="2800" b="1" dirty="0" smtClean="0"/>
              <a:t> “Peixe”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b="1" dirty="0" smtClean="0"/>
              <a:t>Secretário Geral FEGAM-RS e CONAM</a:t>
            </a:r>
            <a:br>
              <a:rPr lang="pt-BR" sz="2800" b="1" dirty="0" smtClean="0"/>
            </a:br>
            <a:r>
              <a:rPr lang="pt-BR" sz="2800" b="1" dirty="0" smtClean="0"/>
              <a:t>Conselho Nacional de Saúde (CNS)</a:t>
            </a:r>
            <a:br>
              <a:rPr lang="pt-BR" sz="2800" b="1" dirty="0" smtClean="0"/>
            </a:br>
            <a:r>
              <a:rPr lang="pt-BR" sz="2800" b="1" dirty="0" smtClean="0"/>
              <a:t>Representante do CNS no </a:t>
            </a:r>
            <a:r>
              <a:rPr lang="pt-BR" sz="2800" b="1" dirty="0" err="1" smtClean="0"/>
              <a:t>GTI-Plansab</a:t>
            </a:r>
            <a:endParaRPr lang="pt-BR" sz="2800" b="1" dirty="0" smtClean="0"/>
          </a:p>
          <a:p>
            <a:pPr algn="ctr"/>
            <a:r>
              <a:rPr lang="pt-BR" sz="2800" b="1" dirty="0" smtClean="0"/>
              <a:t>Tecnólogo em Gestão Ambiental</a:t>
            </a:r>
          </a:p>
          <a:p>
            <a:pPr algn="ctr"/>
            <a:r>
              <a:rPr lang="pt-BR" sz="2800" b="1" dirty="0" err="1" smtClean="0"/>
              <a:t>Pós-graduando</a:t>
            </a:r>
            <a:r>
              <a:rPr lang="pt-BR" sz="2800" b="1" dirty="0" smtClean="0"/>
              <a:t> em Gestão, Licenciamento e Auditoria </a:t>
            </a:r>
            <a:r>
              <a:rPr lang="pt-BR" sz="2800" b="1" dirty="0" smtClean="0"/>
              <a:t>Ambiental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b="1" dirty="0" err="1" smtClean="0"/>
              <a:t>E-mail</a:t>
            </a:r>
            <a:r>
              <a:rPr lang="pt-BR" sz="2800" b="1" dirty="0" smtClean="0"/>
              <a:t>: fernando_pigatto@yahoo.com.br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b="1" dirty="0" smtClean="0"/>
              <a:t>Fones: 55.84023366 </a:t>
            </a:r>
            <a:r>
              <a:rPr lang="pt-BR" sz="2800" b="1" dirty="0" err="1" smtClean="0"/>
              <a:t>whatsapp</a:t>
            </a:r>
            <a:r>
              <a:rPr lang="pt-BR" sz="2800" b="1" dirty="0" smtClean="0"/>
              <a:t> / 55.96401876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sz="53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  <p:pic>
        <p:nvPicPr>
          <p:cNvPr id="17410" name="Picture 2" descr="http://poracaso.com/wp-content/uploads/2014/07/saneamento-basic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785794"/>
            <a:ext cx="6189958" cy="41434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sz="53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  <p:pic>
        <p:nvPicPr>
          <p:cNvPr id="16386" name="Picture 2" descr="http://www.pensamentoverde.com.br/wp-content/uploads/2013/07/falta-de-saneamento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714356"/>
            <a:ext cx="6874746" cy="407196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sz="53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  <p:pic>
        <p:nvPicPr>
          <p:cNvPr id="38914" name="Picture 2" descr="http://sergiorochareporter.com.br/wp-content/uploads/poluicao1-640x4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714356"/>
            <a:ext cx="6357982" cy="42320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4071966"/>
          </a:xfrm>
        </p:spPr>
        <p:txBody>
          <a:bodyPr/>
          <a:lstStyle/>
          <a:p>
            <a:r>
              <a:rPr lang="pt-BR" b="1" dirty="0" smtClean="0"/>
              <a:t>Avançamos bastante nos últimos anos (a criação do Ministério das Cidades, </a:t>
            </a:r>
            <a:r>
              <a:rPr lang="pt-BR" b="1" dirty="0" err="1" smtClean="0"/>
              <a:t>Plansab</a:t>
            </a:r>
            <a:r>
              <a:rPr lang="pt-BR" b="1" dirty="0" smtClean="0"/>
              <a:t>, mais recursos,...), mas ainda temos muitos problemas a enfrentar.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sz="53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  <p:pic>
        <p:nvPicPr>
          <p:cNvPr id="35842" name="Picture 2" descr="https://alunosanalisesclinicas.files.wordpress.com/2014/11/saneamen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642918"/>
            <a:ext cx="6528870" cy="421484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sz="53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3" descr="D:\Documentos\Imagens\LOGO C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1000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os\Imagens\logo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29198"/>
            <a:ext cx="3524250" cy="1181100"/>
          </a:xfrm>
          <a:prstGeom prst="rect">
            <a:avLst/>
          </a:prstGeom>
          <a:noFill/>
        </p:spPr>
      </p:pic>
      <p:pic>
        <p:nvPicPr>
          <p:cNvPr id="36866" name="Picture 2" descr="https://i.ytimg.com/vi/KdkMkTsXLeE/maxres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642918"/>
            <a:ext cx="7112050" cy="40005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129</Words>
  <Application>Microsoft Office PowerPoint</Application>
  <PresentationFormat>Apresentação na tela (4:3)</PresentationFormat>
  <Paragraphs>42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  Tema 1   Saneamento Básico:  Um Direito de Tod@s</vt:lpstr>
      <vt:lpstr>  Visão dos movimentos sociais sobre o acesso ao saneamento básico no Brasil</vt:lpstr>
      <vt:lpstr>  </vt:lpstr>
      <vt:lpstr>  </vt:lpstr>
      <vt:lpstr>  </vt:lpstr>
      <vt:lpstr>  </vt:lpstr>
      <vt:lpstr>Avançamos bastante nos últimos anos (a criação do Ministério das Cidades, Plansab, mais recursos,...), mas ainda temos muitos problemas a enfrentar.</vt:lpstr>
      <vt:lpstr>  </vt:lpstr>
      <vt:lpstr>  </vt:lpstr>
      <vt:lpstr>  Bairro Ana Luiza Rosário do Sul - RS</vt:lpstr>
      <vt:lpstr>Bairro João Alves Osório Rosário do Sul - RS</vt:lpstr>
      <vt:lpstr>Bairro João Alves Osório Rosário do Sul - RS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Queremos saneamento ambiental, público, universal e de qualidade, inserido no Sistema Nacional de Desenvolvimento Urbano (SNDU), integrado às demais políticas públicas. O Plansab deve nos balizar, pois é conseqüência da construção coletiva.</vt:lpstr>
      <vt:lpstr>  </vt:lpstr>
      <vt:lpstr>  </vt:lpstr>
      <vt:lpstr>  </vt:lpstr>
      <vt:lpstr>  Destacamos a importância do trabalho técnico e social (assistentes sociais e lideranças comunitárias) junto às populações atingidas por ações e obras que terão impacto em suas vidas.</vt:lpstr>
      <vt:lpstr>  </vt:lpstr>
      <vt:lpstr>  </vt:lpstr>
      <vt:lpstr>  </vt:lpstr>
      <vt:lpstr>  </vt:lpstr>
      <vt:lpstr>  Vamos seguir na luta pela melhoria da qualidade de vida das pessoas e denunciaremos qualquer ameaça que pretenda fazer retroceder as conquistas obtidas nos últimos anos. Precisamos é avançar mais!</vt:lpstr>
      <vt:lpstr>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Painel 3  Saneamento Ambiental: Políticas Integradas com Participação Social</dc:title>
  <dc:creator>Win7</dc:creator>
  <cp:lastModifiedBy>Win7</cp:lastModifiedBy>
  <cp:revision>111</cp:revision>
  <dcterms:created xsi:type="dcterms:W3CDTF">2015-05-24T11:11:55Z</dcterms:created>
  <dcterms:modified xsi:type="dcterms:W3CDTF">2016-05-17T11:07:58Z</dcterms:modified>
</cp:coreProperties>
</file>