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66" r:id="rId9"/>
    <p:sldId id="268" r:id="rId10"/>
    <p:sldId id="265" r:id="rId11"/>
    <p:sldId id="264" r:id="rId12"/>
    <p:sldId id="263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70" r:id="rId21"/>
    <p:sldId id="285" r:id="rId22"/>
    <p:sldId id="269" r:id="rId23"/>
    <p:sldId id="284" r:id="rId24"/>
    <p:sldId id="283" r:id="rId25"/>
    <p:sldId id="282" r:id="rId26"/>
    <p:sldId id="281" r:id="rId27"/>
    <p:sldId id="280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EE6"/>
    <a:srgbClr val="FBFA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 autoAdjust="0"/>
  </p:normalViewPr>
  <p:slideViewPr>
    <p:cSldViewPr snapToGrid="0" showGuides="1">
      <p:cViewPr>
        <p:scale>
          <a:sx n="80" d="100"/>
          <a:sy n="80" d="100"/>
        </p:scale>
        <p:origin x="-120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2C151-844F-4CC7-8E7C-62A921269CEA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BBDB250-9A1E-4279-864C-F817F8498665}">
      <dgm:prSet phldrT="[Texto]"/>
      <dgm:spPr/>
      <dgm:t>
        <a:bodyPr/>
        <a:lstStyle/>
        <a:p>
          <a:r>
            <a:rPr lang="pt-BR" dirty="0" smtClean="0"/>
            <a:t>Nó de Conexão</a:t>
          </a:r>
          <a:endParaRPr lang="pt-BR" dirty="0"/>
        </a:p>
      </dgm:t>
    </dgm:pt>
    <dgm:pt modelId="{D6C7AAEE-7EC7-48FE-99D7-8C5497DBF38D}" type="parTrans" cxnId="{E6F6C73B-5292-44D8-BDF1-6D666904D8C0}">
      <dgm:prSet/>
      <dgm:spPr/>
      <dgm:t>
        <a:bodyPr/>
        <a:lstStyle/>
        <a:p>
          <a:endParaRPr lang="pt-BR"/>
        </a:p>
      </dgm:t>
    </dgm:pt>
    <dgm:pt modelId="{789EF991-B87C-4890-B432-120B9A8472EC}" type="sibTrans" cxnId="{E6F6C73B-5292-44D8-BDF1-6D666904D8C0}">
      <dgm:prSet/>
      <dgm:spPr/>
      <dgm:t>
        <a:bodyPr/>
        <a:lstStyle/>
        <a:p>
          <a:endParaRPr lang="pt-BR"/>
        </a:p>
      </dgm:t>
    </dgm:pt>
    <dgm:pt modelId="{C58224A2-F883-4BC6-9981-0980434A62DE}">
      <dgm:prSet phldrT="[Texto]"/>
      <dgm:spPr/>
      <dgm:t>
        <a:bodyPr/>
        <a:lstStyle/>
        <a:p>
          <a:r>
            <a:rPr lang="pt-BR" dirty="0" smtClean="0"/>
            <a:t>Cota</a:t>
          </a:r>
          <a:r>
            <a:rPr lang="pt-BR" baseline="0" dirty="0" smtClean="0"/>
            <a:t> do </a:t>
          </a:r>
          <a:r>
            <a:rPr lang="pt-BR" baseline="0" dirty="0" err="1" smtClean="0"/>
            <a:t>Radier</a:t>
          </a:r>
          <a:r>
            <a:rPr lang="pt-BR" baseline="0" dirty="0" smtClean="0"/>
            <a:t>;</a:t>
          </a:r>
          <a:endParaRPr lang="pt-BR" dirty="0"/>
        </a:p>
      </dgm:t>
    </dgm:pt>
    <dgm:pt modelId="{5CA25EF5-477B-46D6-9FCA-6E0751E9BFEC}" type="parTrans" cxnId="{42985FFA-79EC-4D90-8A14-76A798109B5F}">
      <dgm:prSet/>
      <dgm:spPr/>
      <dgm:t>
        <a:bodyPr/>
        <a:lstStyle/>
        <a:p>
          <a:endParaRPr lang="pt-BR"/>
        </a:p>
      </dgm:t>
    </dgm:pt>
    <dgm:pt modelId="{8AD948BC-1CAF-4351-8BE6-A97105A99E76}" type="sibTrans" cxnId="{42985FFA-79EC-4D90-8A14-76A798109B5F}">
      <dgm:prSet/>
      <dgm:spPr/>
      <dgm:t>
        <a:bodyPr/>
        <a:lstStyle/>
        <a:p>
          <a:endParaRPr lang="pt-BR"/>
        </a:p>
      </dgm:t>
    </dgm:pt>
    <dgm:pt modelId="{B71A8C0E-3BE0-4F4B-9B15-71A4AC489D60}">
      <dgm:prSet phldrT="[Texto]"/>
      <dgm:spPr/>
      <dgm:t>
        <a:bodyPr/>
        <a:lstStyle/>
        <a:p>
          <a:r>
            <a:rPr lang="pt-BR" dirty="0" smtClean="0"/>
            <a:t>Profundidade Inicial.</a:t>
          </a:r>
          <a:endParaRPr lang="pt-BR" dirty="0"/>
        </a:p>
      </dgm:t>
    </dgm:pt>
    <dgm:pt modelId="{31FD8B00-68D3-47D9-B6DD-96A3D2057DCC}" type="parTrans" cxnId="{44514BA3-B8B6-46C5-BDD9-806B15565253}">
      <dgm:prSet/>
      <dgm:spPr/>
      <dgm:t>
        <a:bodyPr/>
        <a:lstStyle/>
        <a:p>
          <a:endParaRPr lang="pt-BR"/>
        </a:p>
      </dgm:t>
    </dgm:pt>
    <dgm:pt modelId="{25AE74C2-B84A-4136-8AE4-73EAAA4ACE93}" type="sibTrans" cxnId="{44514BA3-B8B6-46C5-BDD9-806B15565253}">
      <dgm:prSet/>
      <dgm:spPr/>
      <dgm:t>
        <a:bodyPr/>
        <a:lstStyle/>
        <a:p>
          <a:endParaRPr lang="pt-BR"/>
        </a:p>
      </dgm:t>
    </dgm:pt>
    <dgm:pt modelId="{DB7B1B9D-0E44-4CCB-8CCA-1550C28113AC}">
      <dgm:prSet phldrT="[Texto]"/>
      <dgm:spPr/>
      <dgm:t>
        <a:bodyPr/>
        <a:lstStyle/>
        <a:p>
          <a:r>
            <a:rPr lang="pt-BR" dirty="0" smtClean="0"/>
            <a:t>Nó </a:t>
          </a:r>
          <a:r>
            <a:rPr lang="pt-BR" dirty="0" err="1" smtClean="0"/>
            <a:t>Exutório</a:t>
          </a:r>
          <a:endParaRPr lang="pt-BR" dirty="0"/>
        </a:p>
      </dgm:t>
    </dgm:pt>
    <dgm:pt modelId="{BC19588F-4254-4504-AAB2-BFACAF600EBE}" type="parTrans" cxnId="{E33DA3D2-156A-475C-922B-FE14101450D0}">
      <dgm:prSet/>
      <dgm:spPr/>
      <dgm:t>
        <a:bodyPr/>
        <a:lstStyle/>
        <a:p>
          <a:endParaRPr lang="pt-BR"/>
        </a:p>
      </dgm:t>
    </dgm:pt>
    <dgm:pt modelId="{560B66AD-A96A-43C7-B882-63C436B2893F}" type="sibTrans" cxnId="{E33DA3D2-156A-475C-922B-FE14101450D0}">
      <dgm:prSet/>
      <dgm:spPr/>
      <dgm:t>
        <a:bodyPr/>
        <a:lstStyle/>
        <a:p>
          <a:endParaRPr lang="pt-BR"/>
        </a:p>
      </dgm:t>
    </dgm:pt>
    <dgm:pt modelId="{C933A2A1-7770-42E9-9687-A528E3C09ABE}">
      <dgm:prSet phldrT="[Texto]"/>
      <dgm:spPr/>
      <dgm:t>
        <a:bodyPr/>
        <a:lstStyle/>
        <a:p>
          <a:r>
            <a:rPr lang="pt-BR" dirty="0" smtClean="0"/>
            <a:t>Cota do </a:t>
          </a:r>
          <a:r>
            <a:rPr lang="pt-BR" dirty="0" err="1" smtClean="0"/>
            <a:t>Radier</a:t>
          </a:r>
          <a:r>
            <a:rPr lang="pt-BR" dirty="0" smtClean="0"/>
            <a:t>;</a:t>
          </a:r>
          <a:endParaRPr lang="pt-BR" dirty="0"/>
        </a:p>
      </dgm:t>
    </dgm:pt>
    <dgm:pt modelId="{FF4ABCE1-4CBE-4241-A7DA-0A4064B9BA14}" type="parTrans" cxnId="{190A90E1-8A05-4835-BD38-73CAF9FD7153}">
      <dgm:prSet/>
      <dgm:spPr/>
      <dgm:t>
        <a:bodyPr/>
        <a:lstStyle/>
        <a:p>
          <a:endParaRPr lang="pt-BR"/>
        </a:p>
      </dgm:t>
    </dgm:pt>
    <dgm:pt modelId="{A19B9437-931E-4D02-9342-15EBA8A38401}" type="sibTrans" cxnId="{190A90E1-8A05-4835-BD38-73CAF9FD7153}">
      <dgm:prSet/>
      <dgm:spPr/>
      <dgm:t>
        <a:bodyPr/>
        <a:lstStyle/>
        <a:p>
          <a:endParaRPr lang="pt-BR"/>
        </a:p>
      </dgm:t>
    </dgm:pt>
    <dgm:pt modelId="{13AB48AD-54D3-4D26-820C-BB188B524231}">
      <dgm:prSet phldrT="[Texto]"/>
      <dgm:spPr/>
      <dgm:t>
        <a:bodyPr/>
        <a:lstStyle/>
        <a:p>
          <a:r>
            <a:rPr lang="pt-BR" dirty="0" smtClean="0"/>
            <a:t>Tipo.</a:t>
          </a:r>
          <a:endParaRPr lang="pt-BR" dirty="0"/>
        </a:p>
      </dgm:t>
    </dgm:pt>
    <dgm:pt modelId="{A9E6E8CA-36D7-40F1-B70E-018786D90A07}" type="parTrans" cxnId="{92ABFAE3-3713-429B-AADA-08B9203E443F}">
      <dgm:prSet/>
      <dgm:spPr/>
      <dgm:t>
        <a:bodyPr/>
        <a:lstStyle/>
        <a:p>
          <a:endParaRPr lang="pt-BR"/>
        </a:p>
      </dgm:t>
    </dgm:pt>
    <dgm:pt modelId="{2427F16C-16D2-4020-9C6B-0DB3343A2F14}" type="sibTrans" cxnId="{92ABFAE3-3713-429B-AADA-08B9203E443F}">
      <dgm:prSet/>
      <dgm:spPr/>
      <dgm:t>
        <a:bodyPr/>
        <a:lstStyle/>
        <a:p>
          <a:endParaRPr lang="pt-BR"/>
        </a:p>
      </dgm:t>
    </dgm:pt>
    <dgm:pt modelId="{A15F776F-BB72-419B-BC4D-4846E6FF6D08}">
      <dgm:prSet phldrT="[Texto]"/>
      <dgm:spPr/>
      <dgm:t>
        <a:bodyPr/>
        <a:lstStyle/>
        <a:p>
          <a:r>
            <a:rPr lang="pt-BR" dirty="0" smtClean="0"/>
            <a:t>Condutos</a:t>
          </a:r>
          <a:endParaRPr lang="pt-BR" dirty="0"/>
        </a:p>
      </dgm:t>
    </dgm:pt>
    <dgm:pt modelId="{01A1F336-70C6-4D29-83CA-D075C8292ACE}" type="parTrans" cxnId="{3D6B3596-669B-487C-AFA5-95F696978143}">
      <dgm:prSet/>
      <dgm:spPr/>
      <dgm:t>
        <a:bodyPr/>
        <a:lstStyle/>
        <a:p>
          <a:endParaRPr lang="pt-BR"/>
        </a:p>
      </dgm:t>
    </dgm:pt>
    <dgm:pt modelId="{9FAD1B16-996F-4BDD-B9E1-CEBBB91E9089}" type="sibTrans" cxnId="{3D6B3596-669B-487C-AFA5-95F696978143}">
      <dgm:prSet/>
      <dgm:spPr/>
      <dgm:t>
        <a:bodyPr/>
        <a:lstStyle/>
        <a:p>
          <a:endParaRPr lang="pt-BR"/>
        </a:p>
      </dgm:t>
    </dgm:pt>
    <dgm:pt modelId="{FEF41EB7-EE43-4A39-AEF8-96B6A37A0F49}">
      <dgm:prSet phldrT="[Texto]"/>
      <dgm:spPr/>
      <dgm:t>
        <a:bodyPr/>
        <a:lstStyle/>
        <a:p>
          <a:r>
            <a:rPr lang="pt-BR" dirty="0" smtClean="0"/>
            <a:t> Profundidade Máxima;</a:t>
          </a:r>
          <a:endParaRPr lang="pt-BR" dirty="0"/>
        </a:p>
      </dgm:t>
    </dgm:pt>
    <dgm:pt modelId="{C686852A-FC80-4075-93C2-C0A28B251A5E}" type="parTrans" cxnId="{1F5BF94F-2DAF-4BD0-83A4-B4B74C4E6B54}">
      <dgm:prSet/>
      <dgm:spPr/>
      <dgm:t>
        <a:bodyPr/>
        <a:lstStyle/>
        <a:p>
          <a:endParaRPr lang="pt-BR"/>
        </a:p>
      </dgm:t>
    </dgm:pt>
    <dgm:pt modelId="{55784B38-359C-40B1-AE0E-A04C45BC71BE}" type="sibTrans" cxnId="{1F5BF94F-2DAF-4BD0-83A4-B4B74C4E6B54}">
      <dgm:prSet/>
      <dgm:spPr/>
      <dgm:t>
        <a:bodyPr/>
        <a:lstStyle/>
        <a:p>
          <a:endParaRPr lang="pt-BR"/>
        </a:p>
      </dgm:t>
    </dgm:pt>
    <dgm:pt modelId="{6B11AF98-2488-441F-AB6D-4D6FDFBA150A}">
      <dgm:prSet phldrT="[Texto]"/>
      <dgm:spPr/>
      <dgm:t>
        <a:bodyPr/>
        <a:lstStyle/>
        <a:p>
          <a:r>
            <a:rPr lang="pt-BR" dirty="0" smtClean="0"/>
            <a:t> Comprimento;</a:t>
          </a:r>
          <a:endParaRPr lang="pt-BR" dirty="0"/>
        </a:p>
      </dgm:t>
    </dgm:pt>
    <dgm:pt modelId="{42B137F6-22E4-4D79-B8F6-48E594042455}" type="parTrans" cxnId="{9E795246-2ABF-48BA-B658-6ECDE2A30B99}">
      <dgm:prSet/>
      <dgm:spPr/>
      <dgm:t>
        <a:bodyPr/>
        <a:lstStyle/>
        <a:p>
          <a:endParaRPr lang="pt-BR"/>
        </a:p>
      </dgm:t>
    </dgm:pt>
    <dgm:pt modelId="{D062172A-3A76-421B-ADED-19AC6C90B851}" type="sibTrans" cxnId="{9E795246-2ABF-48BA-B658-6ECDE2A30B99}">
      <dgm:prSet/>
      <dgm:spPr/>
      <dgm:t>
        <a:bodyPr/>
        <a:lstStyle/>
        <a:p>
          <a:endParaRPr lang="pt-BR"/>
        </a:p>
      </dgm:t>
    </dgm:pt>
    <dgm:pt modelId="{2E907155-5B98-450A-A028-E99DFAB90AED}">
      <dgm:prSet phldrT="[Texto]"/>
      <dgm:spPr/>
      <dgm:t>
        <a:bodyPr/>
        <a:lstStyle/>
        <a:p>
          <a:r>
            <a:rPr lang="pt-BR" dirty="0" smtClean="0"/>
            <a:t> Número de Manning;</a:t>
          </a:r>
          <a:endParaRPr lang="pt-BR" dirty="0"/>
        </a:p>
      </dgm:t>
    </dgm:pt>
    <dgm:pt modelId="{C4C04427-0C53-4A62-BAE5-9450AE2E3D10}" type="parTrans" cxnId="{8579112F-76DE-457C-B09B-1F41D123AFF4}">
      <dgm:prSet/>
      <dgm:spPr/>
      <dgm:t>
        <a:bodyPr/>
        <a:lstStyle/>
        <a:p>
          <a:endParaRPr lang="pt-BR"/>
        </a:p>
      </dgm:t>
    </dgm:pt>
    <dgm:pt modelId="{3FA229F2-F650-49E6-9CE6-3085E22641DB}" type="sibTrans" cxnId="{8579112F-76DE-457C-B09B-1F41D123AFF4}">
      <dgm:prSet/>
      <dgm:spPr/>
      <dgm:t>
        <a:bodyPr/>
        <a:lstStyle/>
        <a:p>
          <a:endParaRPr lang="pt-BR"/>
        </a:p>
      </dgm:t>
    </dgm:pt>
    <dgm:pt modelId="{CF17D8B9-A58B-4C7B-B94F-6A3229775E8F}">
      <dgm:prSet phldrT="[Texto]"/>
      <dgm:spPr/>
      <dgm:t>
        <a:bodyPr/>
        <a:lstStyle/>
        <a:p>
          <a:r>
            <a:rPr lang="pt-BR" dirty="0" smtClean="0"/>
            <a:t> Forma.</a:t>
          </a:r>
          <a:endParaRPr lang="pt-BR" dirty="0"/>
        </a:p>
      </dgm:t>
    </dgm:pt>
    <dgm:pt modelId="{D1FF41A4-3E1F-4D7B-9990-C1073E256FD7}" type="parTrans" cxnId="{7AB73771-EB25-4D32-9F45-157200047CB0}">
      <dgm:prSet/>
      <dgm:spPr/>
      <dgm:t>
        <a:bodyPr/>
        <a:lstStyle/>
        <a:p>
          <a:endParaRPr lang="pt-BR"/>
        </a:p>
      </dgm:t>
    </dgm:pt>
    <dgm:pt modelId="{542D1427-7B9B-49D5-8707-4544E9C66B78}" type="sibTrans" cxnId="{7AB73771-EB25-4D32-9F45-157200047CB0}">
      <dgm:prSet/>
      <dgm:spPr/>
      <dgm:t>
        <a:bodyPr/>
        <a:lstStyle/>
        <a:p>
          <a:endParaRPr lang="pt-BR"/>
        </a:p>
      </dgm:t>
    </dgm:pt>
    <dgm:pt modelId="{BA33FD38-148B-4679-B530-F1D58E71FA08}" type="pres">
      <dgm:prSet presAssocID="{0622C151-844F-4CC7-8E7C-62A921269C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90A600-BA9B-4E66-90CE-6F89799726A0}" type="pres">
      <dgm:prSet presAssocID="{8BBDB250-9A1E-4279-864C-F817F8498665}" presName="linNode" presStyleCnt="0"/>
      <dgm:spPr/>
    </dgm:pt>
    <dgm:pt modelId="{3B5DA6D8-6A41-447D-BA50-E631585B16B1}" type="pres">
      <dgm:prSet presAssocID="{8BBDB250-9A1E-4279-864C-F817F8498665}" presName="parentText" presStyleLbl="node1" presStyleIdx="0" presStyleCnt="3" custScaleX="80917" custScaleY="59114" custLinFactNeighborX="-3914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5218B7-7D82-4CA2-9D41-2A921C191033}" type="pres">
      <dgm:prSet presAssocID="{8BBDB250-9A1E-4279-864C-F817F8498665}" presName="descendantText" presStyleLbl="alignAccFollowNode1" presStyleIdx="0" presStyleCnt="3" custLinFactNeighborY="-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37F9A3-D815-460E-BC74-881AF78DA310}" type="pres">
      <dgm:prSet presAssocID="{789EF991-B87C-4890-B432-120B9A8472EC}" presName="sp" presStyleCnt="0"/>
      <dgm:spPr/>
    </dgm:pt>
    <dgm:pt modelId="{41104CA3-A258-4556-91A1-B8E896186809}" type="pres">
      <dgm:prSet presAssocID="{DB7B1B9D-0E44-4CCB-8CCA-1550C28113AC}" presName="linNode" presStyleCnt="0"/>
      <dgm:spPr/>
    </dgm:pt>
    <dgm:pt modelId="{87D7948C-DF50-4CF4-A5C1-4E6588502663}" type="pres">
      <dgm:prSet presAssocID="{DB7B1B9D-0E44-4CCB-8CCA-1550C28113AC}" presName="parentText" presStyleLbl="node1" presStyleIdx="1" presStyleCnt="3" custScaleX="80917" custScaleY="50613" custLinFactNeighborX="-5367" custLinFactNeighborY="-57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DE1100-BA9F-4C7B-8C0D-DCF97D27C0D6}" type="pres">
      <dgm:prSet presAssocID="{DB7B1B9D-0E44-4CCB-8CCA-1550C28113A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FF5D62-E387-49D9-89A1-E0ACEEE56F79}" type="pres">
      <dgm:prSet presAssocID="{560B66AD-A96A-43C7-B882-63C436B2893F}" presName="sp" presStyleCnt="0"/>
      <dgm:spPr/>
    </dgm:pt>
    <dgm:pt modelId="{596546A4-7F46-43EC-A068-10A32F6F44F0}" type="pres">
      <dgm:prSet presAssocID="{A15F776F-BB72-419B-BC4D-4846E6FF6D08}" presName="linNode" presStyleCnt="0"/>
      <dgm:spPr/>
    </dgm:pt>
    <dgm:pt modelId="{E0672BFB-CC12-4FFB-8A78-B47B4D606751}" type="pres">
      <dgm:prSet presAssocID="{A15F776F-BB72-419B-BC4D-4846E6FF6D08}" presName="parentText" presStyleLbl="node1" presStyleIdx="2" presStyleCnt="3" custScaleX="80917" custScaleY="49742" custLinFactNeighborX="-5367" custLinFactNeighborY="276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1A23AE-E7FC-4157-932C-025B0BF2D1BE}" type="pres">
      <dgm:prSet presAssocID="{A15F776F-BB72-419B-BC4D-4846E6FF6D0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0CF72BF-F531-46F5-A601-512FB393A370}" type="presOf" srcId="{CF17D8B9-A58B-4C7B-B94F-6A3229775E8F}" destId="{B61A23AE-E7FC-4157-932C-025B0BF2D1BE}" srcOrd="0" destOrd="3" presId="urn:microsoft.com/office/officeart/2005/8/layout/vList5"/>
    <dgm:cxn modelId="{3DF6802A-27CB-4172-8818-DB2179BA8424}" type="presOf" srcId="{C933A2A1-7770-42E9-9687-A528E3C09ABE}" destId="{0BDE1100-BA9F-4C7B-8C0D-DCF97D27C0D6}" srcOrd="0" destOrd="0" presId="urn:microsoft.com/office/officeart/2005/8/layout/vList5"/>
    <dgm:cxn modelId="{7AB73771-EB25-4D32-9F45-157200047CB0}" srcId="{A15F776F-BB72-419B-BC4D-4846E6FF6D08}" destId="{CF17D8B9-A58B-4C7B-B94F-6A3229775E8F}" srcOrd="3" destOrd="0" parTransId="{D1FF41A4-3E1F-4D7B-9990-C1073E256FD7}" sibTransId="{542D1427-7B9B-49D5-8707-4544E9C66B78}"/>
    <dgm:cxn modelId="{D94B40F2-D9B8-4203-A71F-EE0F50BC4E3A}" type="presOf" srcId="{FEF41EB7-EE43-4A39-AEF8-96B6A37A0F49}" destId="{B61A23AE-E7FC-4157-932C-025B0BF2D1BE}" srcOrd="0" destOrd="0" presId="urn:microsoft.com/office/officeart/2005/8/layout/vList5"/>
    <dgm:cxn modelId="{0FCA2A63-2745-4E33-B5DD-99937ABA96FB}" type="presOf" srcId="{8BBDB250-9A1E-4279-864C-F817F8498665}" destId="{3B5DA6D8-6A41-447D-BA50-E631585B16B1}" srcOrd="0" destOrd="0" presId="urn:microsoft.com/office/officeart/2005/8/layout/vList5"/>
    <dgm:cxn modelId="{E33DA3D2-156A-475C-922B-FE14101450D0}" srcId="{0622C151-844F-4CC7-8E7C-62A921269CEA}" destId="{DB7B1B9D-0E44-4CCB-8CCA-1550C28113AC}" srcOrd="1" destOrd="0" parTransId="{BC19588F-4254-4504-AAB2-BFACAF600EBE}" sibTransId="{560B66AD-A96A-43C7-B882-63C436B2893F}"/>
    <dgm:cxn modelId="{8579112F-76DE-457C-B09B-1F41D123AFF4}" srcId="{A15F776F-BB72-419B-BC4D-4846E6FF6D08}" destId="{2E907155-5B98-450A-A028-E99DFAB90AED}" srcOrd="2" destOrd="0" parTransId="{C4C04427-0C53-4A62-BAE5-9450AE2E3D10}" sibTransId="{3FA229F2-F650-49E6-9CE6-3085E22641DB}"/>
    <dgm:cxn modelId="{C38E1429-16A8-4AE4-81F5-1F93762A5A10}" type="presOf" srcId="{13AB48AD-54D3-4D26-820C-BB188B524231}" destId="{0BDE1100-BA9F-4C7B-8C0D-DCF97D27C0D6}" srcOrd="0" destOrd="1" presId="urn:microsoft.com/office/officeart/2005/8/layout/vList5"/>
    <dgm:cxn modelId="{44514BA3-B8B6-46C5-BDD9-806B15565253}" srcId="{8BBDB250-9A1E-4279-864C-F817F8498665}" destId="{B71A8C0E-3BE0-4F4B-9B15-71A4AC489D60}" srcOrd="1" destOrd="0" parTransId="{31FD8B00-68D3-47D9-B6DD-96A3D2057DCC}" sibTransId="{25AE74C2-B84A-4136-8AE4-73EAAA4ACE93}"/>
    <dgm:cxn modelId="{3D6B3596-669B-487C-AFA5-95F696978143}" srcId="{0622C151-844F-4CC7-8E7C-62A921269CEA}" destId="{A15F776F-BB72-419B-BC4D-4846E6FF6D08}" srcOrd="2" destOrd="0" parTransId="{01A1F336-70C6-4D29-83CA-D075C8292ACE}" sibTransId="{9FAD1B16-996F-4BDD-B9E1-CEBBB91E9089}"/>
    <dgm:cxn modelId="{1D55EE47-5787-43BC-861F-0D621833C3DB}" type="presOf" srcId="{C58224A2-F883-4BC6-9981-0980434A62DE}" destId="{395218B7-7D82-4CA2-9D41-2A921C191033}" srcOrd="0" destOrd="0" presId="urn:microsoft.com/office/officeart/2005/8/layout/vList5"/>
    <dgm:cxn modelId="{8C283AFC-313C-4EB3-9BE1-F5E27F19FFC7}" type="presOf" srcId="{DB7B1B9D-0E44-4CCB-8CCA-1550C28113AC}" destId="{87D7948C-DF50-4CF4-A5C1-4E6588502663}" srcOrd="0" destOrd="0" presId="urn:microsoft.com/office/officeart/2005/8/layout/vList5"/>
    <dgm:cxn modelId="{E696AB82-AC8B-4146-A16D-B14E7533A8B9}" type="presOf" srcId="{B71A8C0E-3BE0-4F4B-9B15-71A4AC489D60}" destId="{395218B7-7D82-4CA2-9D41-2A921C191033}" srcOrd="0" destOrd="1" presId="urn:microsoft.com/office/officeart/2005/8/layout/vList5"/>
    <dgm:cxn modelId="{9E795246-2ABF-48BA-B658-6ECDE2A30B99}" srcId="{A15F776F-BB72-419B-BC4D-4846E6FF6D08}" destId="{6B11AF98-2488-441F-AB6D-4D6FDFBA150A}" srcOrd="1" destOrd="0" parTransId="{42B137F6-22E4-4D79-B8F6-48E594042455}" sibTransId="{D062172A-3A76-421B-ADED-19AC6C90B851}"/>
    <dgm:cxn modelId="{B1A763A3-8268-4CC5-A826-82C60C914DDA}" type="presOf" srcId="{0622C151-844F-4CC7-8E7C-62A921269CEA}" destId="{BA33FD38-148B-4679-B530-F1D58E71FA08}" srcOrd="0" destOrd="0" presId="urn:microsoft.com/office/officeart/2005/8/layout/vList5"/>
    <dgm:cxn modelId="{92ABFAE3-3713-429B-AADA-08B9203E443F}" srcId="{DB7B1B9D-0E44-4CCB-8CCA-1550C28113AC}" destId="{13AB48AD-54D3-4D26-820C-BB188B524231}" srcOrd="1" destOrd="0" parTransId="{A9E6E8CA-36D7-40F1-B70E-018786D90A07}" sibTransId="{2427F16C-16D2-4020-9C6B-0DB3343A2F14}"/>
    <dgm:cxn modelId="{F51FBB23-13D8-49B7-AE4D-16B97A57ACAF}" type="presOf" srcId="{6B11AF98-2488-441F-AB6D-4D6FDFBA150A}" destId="{B61A23AE-E7FC-4157-932C-025B0BF2D1BE}" srcOrd="0" destOrd="1" presId="urn:microsoft.com/office/officeart/2005/8/layout/vList5"/>
    <dgm:cxn modelId="{1F5BF94F-2DAF-4BD0-83A4-B4B74C4E6B54}" srcId="{A15F776F-BB72-419B-BC4D-4846E6FF6D08}" destId="{FEF41EB7-EE43-4A39-AEF8-96B6A37A0F49}" srcOrd="0" destOrd="0" parTransId="{C686852A-FC80-4075-93C2-C0A28B251A5E}" sibTransId="{55784B38-359C-40B1-AE0E-A04C45BC71BE}"/>
    <dgm:cxn modelId="{E6F6C73B-5292-44D8-BDF1-6D666904D8C0}" srcId="{0622C151-844F-4CC7-8E7C-62A921269CEA}" destId="{8BBDB250-9A1E-4279-864C-F817F8498665}" srcOrd="0" destOrd="0" parTransId="{D6C7AAEE-7EC7-48FE-99D7-8C5497DBF38D}" sibTransId="{789EF991-B87C-4890-B432-120B9A8472EC}"/>
    <dgm:cxn modelId="{42985FFA-79EC-4D90-8A14-76A798109B5F}" srcId="{8BBDB250-9A1E-4279-864C-F817F8498665}" destId="{C58224A2-F883-4BC6-9981-0980434A62DE}" srcOrd="0" destOrd="0" parTransId="{5CA25EF5-477B-46D6-9FCA-6E0751E9BFEC}" sibTransId="{8AD948BC-1CAF-4351-8BE6-A97105A99E76}"/>
    <dgm:cxn modelId="{190A90E1-8A05-4835-BD38-73CAF9FD7153}" srcId="{DB7B1B9D-0E44-4CCB-8CCA-1550C28113AC}" destId="{C933A2A1-7770-42E9-9687-A528E3C09ABE}" srcOrd="0" destOrd="0" parTransId="{FF4ABCE1-4CBE-4241-A7DA-0A4064B9BA14}" sibTransId="{A19B9437-931E-4D02-9342-15EBA8A38401}"/>
    <dgm:cxn modelId="{AAD5BA43-EB94-4BBF-A30D-E7FDAA84F176}" type="presOf" srcId="{A15F776F-BB72-419B-BC4D-4846E6FF6D08}" destId="{E0672BFB-CC12-4FFB-8A78-B47B4D606751}" srcOrd="0" destOrd="0" presId="urn:microsoft.com/office/officeart/2005/8/layout/vList5"/>
    <dgm:cxn modelId="{1E3B4B51-73F6-46BD-9E2C-CE5B2A5059CA}" type="presOf" srcId="{2E907155-5B98-450A-A028-E99DFAB90AED}" destId="{B61A23AE-E7FC-4157-932C-025B0BF2D1BE}" srcOrd="0" destOrd="2" presId="urn:microsoft.com/office/officeart/2005/8/layout/vList5"/>
    <dgm:cxn modelId="{5D7EB37B-8284-4F15-8527-00BB34588E4E}" type="presParOf" srcId="{BA33FD38-148B-4679-B530-F1D58E71FA08}" destId="{6C90A600-BA9B-4E66-90CE-6F89799726A0}" srcOrd="0" destOrd="0" presId="urn:microsoft.com/office/officeart/2005/8/layout/vList5"/>
    <dgm:cxn modelId="{790A2B5D-A879-4544-B945-37E6B0AB17C6}" type="presParOf" srcId="{6C90A600-BA9B-4E66-90CE-6F89799726A0}" destId="{3B5DA6D8-6A41-447D-BA50-E631585B16B1}" srcOrd="0" destOrd="0" presId="urn:microsoft.com/office/officeart/2005/8/layout/vList5"/>
    <dgm:cxn modelId="{11F0082C-C67B-49BE-AD9E-B02781460F79}" type="presParOf" srcId="{6C90A600-BA9B-4E66-90CE-6F89799726A0}" destId="{395218B7-7D82-4CA2-9D41-2A921C191033}" srcOrd="1" destOrd="0" presId="urn:microsoft.com/office/officeart/2005/8/layout/vList5"/>
    <dgm:cxn modelId="{50E2674E-AE2C-4747-91DC-8F81FA2F827F}" type="presParOf" srcId="{BA33FD38-148B-4679-B530-F1D58E71FA08}" destId="{6537F9A3-D815-460E-BC74-881AF78DA310}" srcOrd="1" destOrd="0" presId="urn:microsoft.com/office/officeart/2005/8/layout/vList5"/>
    <dgm:cxn modelId="{DAD7340C-B480-4D84-A2D3-1498991F8E3F}" type="presParOf" srcId="{BA33FD38-148B-4679-B530-F1D58E71FA08}" destId="{41104CA3-A258-4556-91A1-B8E896186809}" srcOrd="2" destOrd="0" presId="urn:microsoft.com/office/officeart/2005/8/layout/vList5"/>
    <dgm:cxn modelId="{FAA1A8A6-973F-4289-8588-2CB8F8D5C326}" type="presParOf" srcId="{41104CA3-A258-4556-91A1-B8E896186809}" destId="{87D7948C-DF50-4CF4-A5C1-4E6588502663}" srcOrd="0" destOrd="0" presId="urn:microsoft.com/office/officeart/2005/8/layout/vList5"/>
    <dgm:cxn modelId="{CC50C5D3-DECB-4FBE-9410-30B33DB914D8}" type="presParOf" srcId="{41104CA3-A258-4556-91A1-B8E896186809}" destId="{0BDE1100-BA9F-4C7B-8C0D-DCF97D27C0D6}" srcOrd="1" destOrd="0" presId="urn:microsoft.com/office/officeart/2005/8/layout/vList5"/>
    <dgm:cxn modelId="{A55E55CD-25FD-4C85-B4E4-FEB32EE2B3A0}" type="presParOf" srcId="{BA33FD38-148B-4679-B530-F1D58E71FA08}" destId="{5CFF5D62-E387-49D9-89A1-E0ACEEE56F79}" srcOrd="3" destOrd="0" presId="urn:microsoft.com/office/officeart/2005/8/layout/vList5"/>
    <dgm:cxn modelId="{64FB8032-45DD-4C09-A7AD-F2D843876D57}" type="presParOf" srcId="{BA33FD38-148B-4679-B530-F1D58E71FA08}" destId="{596546A4-7F46-43EC-A068-10A32F6F44F0}" srcOrd="4" destOrd="0" presId="urn:microsoft.com/office/officeart/2005/8/layout/vList5"/>
    <dgm:cxn modelId="{733D4B08-FEF3-4537-8549-606C8AB7165F}" type="presParOf" srcId="{596546A4-7F46-43EC-A068-10A32F6F44F0}" destId="{E0672BFB-CC12-4FFB-8A78-B47B4D606751}" srcOrd="0" destOrd="0" presId="urn:microsoft.com/office/officeart/2005/8/layout/vList5"/>
    <dgm:cxn modelId="{CE0FFBE2-2CED-4906-897E-B15CAF8A0B29}" type="presParOf" srcId="{596546A4-7F46-43EC-A068-10A32F6F44F0}" destId="{B61A23AE-E7FC-4157-932C-025B0BF2D1BE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2BACA-2B07-4BF6-8302-49C9A01713C7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00285F-112B-40C1-A31F-38A556350840}">
      <dgm:prSet phldrT="[Texto]"/>
      <dgm:spPr/>
      <dgm:t>
        <a:bodyPr/>
        <a:lstStyle/>
        <a:p>
          <a:r>
            <a:rPr lang="pt-BR" dirty="0" smtClean="0"/>
            <a:t>Temas Avaliados na Simulação</a:t>
          </a:r>
          <a:endParaRPr lang="pt-BR" dirty="0"/>
        </a:p>
      </dgm:t>
    </dgm:pt>
    <dgm:pt modelId="{F6F32802-72E4-44B3-93A3-21D106AFF2AE}" type="parTrans" cxnId="{449B0FBC-A931-4FDA-8762-EBEEF0CED4A7}">
      <dgm:prSet/>
      <dgm:spPr/>
      <dgm:t>
        <a:bodyPr/>
        <a:lstStyle/>
        <a:p>
          <a:endParaRPr lang="pt-BR"/>
        </a:p>
      </dgm:t>
    </dgm:pt>
    <dgm:pt modelId="{39617A1E-2CFB-4D0D-9037-3D15C245CC7E}" type="sibTrans" cxnId="{449B0FBC-A931-4FDA-8762-EBEEF0CED4A7}">
      <dgm:prSet/>
      <dgm:spPr/>
      <dgm:t>
        <a:bodyPr/>
        <a:lstStyle/>
        <a:p>
          <a:endParaRPr lang="pt-BR"/>
        </a:p>
      </dgm:t>
    </dgm:pt>
    <dgm:pt modelId="{EB215102-60DB-4239-9EDE-A7ACA793EED2}">
      <dgm:prSet phldrT="[Texto]"/>
      <dgm:spPr/>
      <dgm:t>
        <a:bodyPr/>
        <a:lstStyle/>
        <a:p>
          <a:r>
            <a:rPr lang="pt-BR" dirty="0" smtClean="0"/>
            <a:t>Inundação dos Nós;</a:t>
          </a:r>
          <a:endParaRPr lang="pt-BR" dirty="0"/>
        </a:p>
      </dgm:t>
    </dgm:pt>
    <dgm:pt modelId="{6811780E-2B5E-40EC-AB32-47FEEFCFDC77}" type="parTrans" cxnId="{DA44C0A2-4D85-44A2-AB21-F7DDB59F3917}">
      <dgm:prSet/>
      <dgm:spPr/>
      <dgm:t>
        <a:bodyPr/>
        <a:lstStyle/>
        <a:p>
          <a:endParaRPr lang="pt-BR"/>
        </a:p>
      </dgm:t>
    </dgm:pt>
    <dgm:pt modelId="{F02F9407-86F4-4903-AA34-96D4AFE7A273}" type="sibTrans" cxnId="{DA44C0A2-4D85-44A2-AB21-F7DDB59F3917}">
      <dgm:prSet/>
      <dgm:spPr/>
      <dgm:t>
        <a:bodyPr/>
        <a:lstStyle/>
        <a:p>
          <a:endParaRPr lang="pt-BR"/>
        </a:p>
      </dgm:t>
    </dgm:pt>
    <dgm:pt modelId="{4127CE5E-6B0D-4F27-A49F-BB20BC3106ED}">
      <dgm:prSet phldrT="[Texto]"/>
      <dgm:spPr/>
      <dgm:t>
        <a:bodyPr/>
        <a:lstStyle/>
        <a:p>
          <a:r>
            <a:rPr lang="pt-BR" dirty="0" smtClean="0"/>
            <a:t>Profundidade dos Nós;</a:t>
          </a:r>
          <a:endParaRPr lang="pt-BR" dirty="0"/>
        </a:p>
      </dgm:t>
    </dgm:pt>
    <dgm:pt modelId="{1A4B13D1-9FDF-4F47-AAF6-FBE8BEB307EA}" type="parTrans" cxnId="{9C1107C0-C05D-4D9A-8C2C-3750718971D5}">
      <dgm:prSet/>
      <dgm:spPr/>
      <dgm:t>
        <a:bodyPr/>
        <a:lstStyle/>
        <a:p>
          <a:endParaRPr lang="pt-BR"/>
        </a:p>
      </dgm:t>
    </dgm:pt>
    <dgm:pt modelId="{F6AC948C-D9B7-4047-A720-92B48CB5DDB6}" type="sibTrans" cxnId="{9C1107C0-C05D-4D9A-8C2C-3750718971D5}">
      <dgm:prSet/>
      <dgm:spPr/>
      <dgm:t>
        <a:bodyPr/>
        <a:lstStyle/>
        <a:p>
          <a:endParaRPr lang="pt-BR"/>
        </a:p>
      </dgm:t>
    </dgm:pt>
    <dgm:pt modelId="{1DD3D7D7-3BFA-4A5F-AB94-F7C7368C2E67}">
      <dgm:prSet phldrT="[Texto]"/>
      <dgm:spPr/>
      <dgm:t>
        <a:bodyPr/>
        <a:lstStyle/>
        <a:p>
          <a:r>
            <a:rPr lang="pt-BR" dirty="0" smtClean="0"/>
            <a:t>Sobrecarga dos Nós;</a:t>
          </a:r>
          <a:endParaRPr lang="pt-BR" dirty="0"/>
        </a:p>
      </dgm:t>
    </dgm:pt>
    <dgm:pt modelId="{038BBC91-23F2-467D-A6D7-B6B5536F0F57}" type="parTrans" cxnId="{E960C53B-AE60-4662-97AF-CB937E2F8793}">
      <dgm:prSet/>
      <dgm:spPr/>
      <dgm:t>
        <a:bodyPr/>
        <a:lstStyle/>
        <a:p>
          <a:endParaRPr lang="pt-BR"/>
        </a:p>
      </dgm:t>
    </dgm:pt>
    <dgm:pt modelId="{3494E096-6657-49CE-A55F-3E4CB1211ED1}" type="sibTrans" cxnId="{E960C53B-AE60-4662-97AF-CB937E2F8793}">
      <dgm:prSet/>
      <dgm:spPr/>
      <dgm:t>
        <a:bodyPr/>
        <a:lstStyle/>
        <a:p>
          <a:endParaRPr lang="pt-BR"/>
        </a:p>
      </dgm:t>
    </dgm:pt>
    <dgm:pt modelId="{436DC4A8-BFAC-46B5-A91A-635620B67A17}">
      <dgm:prSet phldrT="[Texto]"/>
      <dgm:spPr/>
      <dgm:t>
        <a:bodyPr/>
        <a:lstStyle/>
        <a:p>
          <a:r>
            <a:rPr lang="pt-BR" dirty="0" smtClean="0"/>
            <a:t>Volume acumulados;</a:t>
          </a:r>
          <a:endParaRPr lang="pt-BR" dirty="0"/>
        </a:p>
      </dgm:t>
    </dgm:pt>
    <dgm:pt modelId="{912B5EC8-54F3-430A-9873-A4FE78460BDE}" type="parTrans" cxnId="{43D0CF9C-A026-4846-9674-EE44F5F6EF4E}">
      <dgm:prSet/>
      <dgm:spPr/>
      <dgm:t>
        <a:bodyPr/>
        <a:lstStyle/>
        <a:p>
          <a:endParaRPr lang="pt-BR"/>
        </a:p>
      </dgm:t>
    </dgm:pt>
    <dgm:pt modelId="{FA2A5B44-8D01-485B-88E5-448B7FC2BF1F}" type="sibTrans" cxnId="{43D0CF9C-A026-4846-9674-EE44F5F6EF4E}">
      <dgm:prSet/>
      <dgm:spPr/>
      <dgm:t>
        <a:bodyPr/>
        <a:lstStyle/>
        <a:p>
          <a:endParaRPr lang="pt-BR"/>
        </a:p>
      </dgm:t>
    </dgm:pt>
    <dgm:pt modelId="{BD084AB1-818F-4222-A84F-2F01E8ADB89D}">
      <dgm:prSet phldrT="[Texto]"/>
      <dgm:spPr/>
      <dgm:t>
        <a:bodyPr/>
        <a:lstStyle/>
        <a:p>
          <a:r>
            <a:rPr lang="pt-BR" dirty="0" smtClean="0"/>
            <a:t>Sobrecarga nos condutos;</a:t>
          </a:r>
          <a:endParaRPr lang="pt-BR" dirty="0"/>
        </a:p>
      </dgm:t>
    </dgm:pt>
    <dgm:pt modelId="{AF9B0059-CA18-4A8F-9EF9-1B6E7C11D88C}" type="parTrans" cxnId="{EA88F229-49EE-4866-BDB1-A6DAE51433EE}">
      <dgm:prSet/>
      <dgm:spPr/>
      <dgm:t>
        <a:bodyPr/>
        <a:lstStyle/>
        <a:p>
          <a:endParaRPr lang="pt-BR"/>
        </a:p>
      </dgm:t>
    </dgm:pt>
    <dgm:pt modelId="{BB74535A-E697-4140-BBF3-B1B97BB4F808}" type="sibTrans" cxnId="{EA88F229-49EE-4866-BDB1-A6DAE51433EE}">
      <dgm:prSet/>
      <dgm:spPr/>
      <dgm:t>
        <a:bodyPr/>
        <a:lstStyle/>
        <a:p>
          <a:endParaRPr lang="pt-BR"/>
        </a:p>
      </dgm:t>
    </dgm:pt>
    <dgm:pt modelId="{1EF73E6F-E374-4610-B6FB-3B6F7DB1B9AF}">
      <dgm:prSet phldrT="[Texto]"/>
      <dgm:spPr/>
      <dgm:t>
        <a:bodyPr/>
        <a:lstStyle/>
        <a:p>
          <a:r>
            <a:rPr lang="pt-BR" dirty="0" smtClean="0"/>
            <a:t>Balanço hídrico;</a:t>
          </a:r>
          <a:endParaRPr lang="pt-BR" dirty="0"/>
        </a:p>
      </dgm:t>
    </dgm:pt>
    <dgm:pt modelId="{1F7C4D43-3F2E-4484-ABFB-DD5EFA0F0A01}" type="parTrans" cxnId="{31887E5B-B489-4B27-A81A-FCD3B917B148}">
      <dgm:prSet/>
      <dgm:spPr/>
      <dgm:t>
        <a:bodyPr/>
        <a:lstStyle/>
        <a:p>
          <a:endParaRPr lang="pt-BR"/>
        </a:p>
      </dgm:t>
    </dgm:pt>
    <dgm:pt modelId="{34BE9517-A316-400B-94D7-707F5F7EACA5}" type="sibTrans" cxnId="{31887E5B-B489-4B27-A81A-FCD3B917B148}">
      <dgm:prSet/>
      <dgm:spPr/>
      <dgm:t>
        <a:bodyPr/>
        <a:lstStyle/>
        <a:p>
          <a:endParaRPr lang="pt-BR"/>
        </a:p>
      </dgm:t>
    </dgm:pt>
    <dgm:pt modelId="{0D012C5E-42BB-4CA8-9625-4671F9EE742B}">
      <dgm:prSet phldrT="[Texto]"/>
      <dgm:spPr/>
      <dgm:t>
        <a:bodyPr/>
        <a:lstStyle/>
        <a:p>
          <a:r>
            <a:rPr lang="pt-BR" dirty="0" smtClean="0"/>
            <a:t>Efluência do </a:t>
          </a:r>
          <a:r>
            <a:rPr lang="pt-BR" dirty="0" err="1" smtClean="0"/>
            <a:t>exutório</a:t>
          </a:r>
          <a:r>
            <a:rPr lang="pt-BR" dirty="0" smtClean="0"/>
            <a:t>. </a:t>
          </a:r>
          <a:endParaRPr lang="pt-BR" dirty="0"/>
        </a:p>
      </dgm:t>
    </dgm:pt>
    <dgm:pt modelId="{57288F1D-2F10-4497-8729-7681528C1E77}" type="parTrans" cxnId="{D9E3E838-C9B2-4BA4-9AB9-08545B31D132}">
      <dgm:prSet/>
      <dgm:spPr/>
      <dgm:t>
        <a:bodyPr/>
        <a:lstStyle/>
        <a:p>
          <a:endParaRPr lang="pt-BR"/>
        </a:p>
      </dgm:t>
    </dgm:pt>
    <dgm:pt modelId="{22E2D025-4B87-44C8-A9C7-381179877897}" type="sibTrans" cxnId="{D9E3E838-C9B2-4BA4-9AB9-08545B31D132}">
      <dgm:prSet/>
      <dgm:spPr/>
      <dgm:t>
        <a:bodyPr/>
        <a:lstStyle/>
        <a:p>
          <a:endParaRPr lang="pt-BR"/>
        </a:p>
      </dgm:t>
    </dgm:pt>
    <dgm:pt modelId="{652E7303-1697-43FF-8771-3F76F54A6FA9}" type="pres">
      <dgm:prSet presAssocID="{5762BACA-2B07-4BF6-8302-49C9A01713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E00F30-9121-4796-A8A4-61390540C7C1}" type="pres">
      <dgm:prSet presAssocID="{1700285F-112B-40C1-A31F-38A556350840}" presName="composite" presStyleCnt="0"/>
      <dgm:spPr/>
    </dgm:pt>
    <dgm:pt modelId="{C6FDE4EB-1892-4591-9F22-24EFEBB50054}" type="pres">
      <dgm:prSet presAssocID="{1700285F-112B-40C1-A31F-38A55635084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288F2E-D7E5-456E-B6FD-59919D83AF63}" type="pres">
      <dgm:prSet presAssocID="{1700285F-112B-40C1-A31F-38A556350840}" presName="desTx" presStyleLbl="alignAccFollowNode1" presStyleIdx="0" presStyleCnt="1" custScaleY="952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1107C0-C05D-4D9A-8C2C-3750718971D5}" srcId="{1700285F-112B-40C1-A31F-38A556350840}" destId="{4127CE5E-6B0D-4F27-A49F-BB20BC3106ED}" srcOrd="1" destOrd="0" parTransId="{1A4B13D1-9FDF-4F47-AAF6-FBE8BEB307EA}" sibTransId="{F6AC948C-D9B7-4047-A720-92B48CB5DDB6}"/>
    <dgm:cxn modelId="{31887E5B-B489-4B27-A81A-FCD3B917B148}" srcId="{1700285F-112B-40C1-A31F-38A556350840}" destId="{1EF73E6F-E374-4610-B6FB-3B6F7DB1B9AF}" srcOrd="5" destOrd="0" parTransId="{1F7C4D43-3F2E-4484-ABFB-DD5EFA0F0A01}" sibTransId="{34BE9517-A316-400B-94D7-707F5F7EACA5}"/>
    <dgm:cxn modelId="{EA88F229-49EE-4866-BDB1-A6DAE51433EE}" srcId="{1700285F-112B-40C1-A31F-38A556350840}" destId="{BD084AB1-818F-4222-A84F-2F01E8ADB89D}" srcOrd="4" destOrd="0" parTransId="{AF9B0059-CA18-4A8F-9EF9-1B6E7C11D88C}" sibTransId="{BB74535A-E697-4140-BBF3-B1B97BB4F808}"/>
    <dgm:cxn modelId="{D9E3E838-C9B2-4BA4-9AB9-08545B31D132}" srcId="{1700285F-112B-40C1-A31F-38A556350840}" destId="{0D012C5E-42BB-4CA8-9625-4671F9EE742B}" srcOrd="6" destOrd="0" parTransId="{57288F1D-2F10-4497-8729-7681528C1E77}" sibTransId="{22E2D025-4B87-44C8-A9C7-381179877897}"/>
    <dgm:cxn modelId="{D100FA7B-7CAC-4213-9E00-7773D62A43DE}" type="presOf" srcId="{BD084AB1-818F-4222-A84F-2F01E8ADB89D}" destId="{04288F2E-D7E5-456E-B6FD-59919D83AF63}" srcOrd="0" destOrd="4" presId="urn:microsoft.com/office/officeart/2005/8/layout/hList1"/>
    <dgm:cxn modelId="{BFEC47F1-78C2-4C95-A854-A8342130BFD5}" type="presOf" srcId="{436DC4A8-BFAC-46B5-A91A-635620B67A17}" destId="{04288F2E-D7E5-456E-B6FD-59919D83AF63}" srcOrd="0" destOrd="3" presId="urn:microsoft.com/office/officeart/2005/8/layout/hList1"/>
    <dgm:cxn modelId="{E960C53B-AE60-4662-97AF-CB937E2F8793}" srcId="{1700285F-112B-40C1-A31F-38A556350840}" destId="{1DD3D7D7-3BFA-4A5F-AB94-F7C7368C2E67}" srcOrd="2" destOrd="0" parTransId="{038BBC91-23F2-467D-A6D7-B6B5536F0F57}" sibTransId="{3494E096-6657-49CE-A55F-3E4CB1211ED1}"/>
    <dgm:cxn modelId="{ACF48275-1D63-491C-BF06-73EE35F273FF}" type="presOf" srcId="{1EF73E6F-E374-4610-B6FB-3B6F7DB1B9AF}" destId="{04288F2E-D7E5-456E-B6FD-59919D83AF63}" srcOrd="0" destOrd="5" presId="urn:microsoft.com/office/officeart/2005/8/layout/hList1"/>
    <dgm:cxn modelId="{7AAE486E-9D2C-4D21-846D-EB135EFD6131}" type="presOf" srcId="{0D012C5E-42BB-4CA8-9625-4671F9EE742B}" destId="{04288F2E-D7E5-456E-B6FD-59919D83AF63}" srcOrd="0" destOrd="6" presId="urn:microsoft.com/office/officeart/2005/8/layout/hList1"/>
    <dgm:cxn modelId="{449B0FBC-A931-4FDA-8762-EBEEF0CED4A7}" srcId="{5762BACA-2B07-4BF6-8302-49C9A01713C7}" destId="{1700285F-112B-40C1-A31F-38A556350840}" srcOrd="0" destOrd="0" parTransId="{F6F32802-72E4-44B3-93A3-21D106AFF2AE}" sibTransId="{39617A1E-2CFB-4D0D-9037-3D15C245CC7E}"/>
    <dgm:cxn modelId="{3EB13696-7351-40D0-BCE0-DF7E06072761}" type="presOf" srcId="{1700285F-112B-40C1-A31F-38A556350840}" destId="{C6FDE4EB-1892-4591-9F22-24EFEBB50054}" srcOrd="0" destOrd="0" presId="urn:microsoft.com/office/officeart/2005/8/layout/hList1"/>
    <dgm:cxn modelId="{DA44C0A2-4D85-44A2-AB21-F7DDB59F3917}" srcId="{1700285F-112B-40C1-A31F-38A556350840}" destId="{EB215102-60DB-4239-9EDE-A7ACA793EED2}" srcOrd="0" destOrd="0" parTransId="{6811780E-2B5E-40EC-AB32-47FEEFCFDC77}" sibTransId="{F02F9407-86F4-4903-AA34-96D4AFE7A273}"/>
    <dgm:cxn modelId="{366F3DFC-29E3-4A41-9878-CE4DDB25F9B6}" type="presOf" srcId="{EB215102-60DB-4239-9EDE-A7ACA793EED2}" destId="{04288F2E-D7E5-456E-B6FD-59919D83AF63}" srcOrd="0" destOrd="0" presId="urn:microsoft.com/office/officeart/2005/8/layout/hList1"/>
    <dgm:cxn modelId="{CC004940-767D-4C6B-A4E4-A770AD16F27C}" type="presOf" srcId="{5762BACA-2B07-4BF6-8302-49C9A01713C7}" destId="{652E7303-1697-43FF-8771-3F76F54A6FA9}" srcOrd="0" destOrd="0" presId="urn:microsoft.com/office/officeart/2005/8/layout/hList1"/>
    <dgm:cxn modelId="{43D0CF9C-A026-4846-9674-EE44F5F6EF4E}" srcId="{1700285F-112B-40C1-A31F-38A556350840}" destId="{436DC4A8-BFAC-46B5-A91A-635620B67A17}" srcOrd="3" destOrd="0" parTransId="{912B5EC8-54F3-430A-9873-A4FE78460BDE}" sibTransId="{FA2A5B44-8D01-485B-88E5-448B7FC2BF1F}"/>
    <dgm:cxn modelId="{A7B59BCA-1735-429A-9992-3E0BC2EC3C38}" type="presOf" srcId="{4127CE5E-6B0D-4F27-A49F-BB20BC3106ED}" destId="{04288F2E-D7E5-456E-B6FD-59919D83AF63}" srcOrd="0" destOrd="1" presId="urn:microsoft.com/office/officeart/2005/8/layout/hList1"/>
    <dgm:cxn modelId="{71F2311A-867F-43AD-8501-19D64C4CB397}" type="presOf" srcId="{1DD3D7D7-3BFA-4A5F-AB94-F7C7368C2E67}" destId="{04288F2E-D7E5-456E-B6FD-59919D83AF63}" srcOrd="0" destOrd="2" presId="urn:microsoft.com/office/officeart/2005/8/layout/hList1"/>
    <dgm:cxn modelId="{9E2B06C3-D009-4A8D-8A2E-222AECA39AE0}" type="presParOf" srcId="{652E7303-1697-43FF-8771-3F76F54A6FA9}" destId="{F2E00F30-9121-4796-A8A4-61390540C7C1}" srcOrd="0" destOrd="0" presId="urn:microsoft.com/office/officeart/2005/8/layout/hList1"/>
    <dgm:cxn modelId="{2FDD612A-02E1-4134-B9C9-B66B45D78C71}" type="presParOf" srcId="{F2E00F30-9121-4796-A8A4-61390540C7C1}" destId="{C6FDE4EB-1892-4591-9F22-24EFEBB50054}" srcOrd="0" destOrd="0" presId="urn:microsoft.com/office/officeart/2005/8/layout/hList1"/>
    <dgm:cxn modelId="{C43488D5-8FF8-47DA-8E62-52AB1DDC8E36}" type="presParOf" srcId="{F2E00F30-9121-4796-A8A4-61390540C7C1}" destId="{04288F2E-D7E5-456E-B6FD-59919D83AF63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6" descr="C:\Users\gabriel.silva\Desktop\Faixa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026"/>
          <a:stretch>
            <a:fillRect/>
          </a:stretch>
        </p:blipFill>
        <p:spPr bwMode="auto">
          <a:xfrm>
            <a:off x="2443048" y="-6739"/>
            <a:ext cx="6501978" cy="142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820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9218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285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9706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599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90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379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9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6466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5229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9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5BCC-9072-4890-AF83-E93E95C6CF1C}" type="datetimeFigureOut">
              <a:rPr lang="pt-BR" smtClean="0"/>
              <a:pPr/>
              <a:t>20/06/2017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DD68F-B5DA-4F04-A6F4-7B4B51212C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45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63" Type="http://schemas.openxmlformats.org/officeDocument/2006/relationships/image" Target="../media/image22.png"/><Relationship Id="rId2" Type="http://schemas.openxmlformats.org/officeDocument/2006/relationships/image" Target="../media/image1.jpeg"/><Relationship Id="rId62" Type="http://schemas.microsoft.com/office/2007/relationships/hdphoto" Target="NULL"/><Relationship Id="rId1" Type="http://schemas.openxmlformats.org/officeDocument/2006/relationships/slideLayout" Target="../slideLayouts/slideLayout1.xml"/><Relationship Id="rId66" Type="http://schemas.microsoft.com/office/2007/relationships/hdphoto" Target="NULL"/><Relationship Id="rId65" Type="http://schemas.openxmlformats.org/officeDocument/2006/relationships/image" Target="../media/image23.png"/><Relationship Id="rId4" Type="http://schemas.openxmlformats.org/officeDocument/2006/relationships/image" Target="../media/image21.png"/><Relationship Id="rId64" Type="http://schemas.microsoft.com/office/2007/relationships/hdphoto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ASSEMAE\Apresenta&#231;&#227;o\AutoScreenRecorder_02%20Dec.%2007%2012.26.avi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457171" y="1990726"/>
            <a:ext cx="9144000" cy="2387600"/>
          </a:xfrm>
        </p:spPr>
        <p:txBody>
          <a:bodyPr anchor="ctr" anchorCtr="0">
            <a:normAutofit/>
          </a:bodyPr>
          <a:lstStyle/>
          <a:p>
            <a:pPr algn="just"/>
            <a:r>
              <a:rPr lang="pt-BR" sz="2400" b="1" dirty="0" smtClean="0"/>
              <a:t>UTILIZAÇÃO DA MODELAGEM NUMÉRICA PARA PREVISÃO DE CHEIAS EM BACIAS URBANAS COM O USO DA FERRAMENTA COMPUTACIONAL SWMM – STORM WATER MANAGEMENT MODEL – ESTUDO DE CASO DO CÓRREGO SARACANTAN</a:t>
            </a:r>
            <a:endParaRPr lang="pt-BR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023256" y="4748666"/>
            <a:ext cx="9144000" cy="1655762"/>
          </a:xfrm>
        </p:spPr>
        <p:txBody>
          <a:bodyPr/>
          <a:lstStyle/>
          <a:p>
            <a:pPr algn="l"/>
            <a:r>
              <a:rPr lang="pt-BR" b="1" dirty="0" smtClean="0"/>
              <a:t>Autores: Caroline </a:t>
            </a:r>
            <a:r>
              <a:rPr lang="pt-BR" b="1" dirty="0" err="1" smtClean="0"/>
              <a:t>Malaguti</a:t>
            </a:r>
            <a:r>
              <a:rPr lang="pt-BR" b="1" dirty="0" smtClean="0"/>
              <a:t> </a:t>
            </a:r>
            <a:r>
              <a:rPr lang="pt-BR" b="1" dirty="0" err="1" smtClean="0"/>
              <a:t>Liberalino</a:t>
            </a:r>
            <a:endParaRPr lang="pt-BR" b="1" dirty="0" smtClean="0"/>
          </a:p>
          <a:p>
            <a:pPr algn="l">
              <a:buNone/>
            </a:pPr>
            <a:r>
              <a:rPr lang="pt-BR" b="1" dirty="0" smtClean="0"/>
              <a:t>                    Gabriel </a:t>
            </a:r>
            <a:r>
              <a:rPr lang="pt-BR" b="1" dirty="0" err="1" smtClean="0"/>
              <a:t>Meneguello</a:t>
            </a:r>
            <a:r>
              <a:rPr lang="pt-BR" b="1" dirty="0" smtClean="0"/>
              <a:t> Roque</a:t>
            </a:r>
          </a:p>
          <a:p>
            <a:pPr algn="l">
              <a:buNone/>
            </a:pPr>
            <a:r>
              <a:rPr lang="pt-BR" b="1" dirty="0" smtClean="0"/>
              <a:t>                    Luiz Eduardo Mendes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48585" y="1316399"/>
            <a:ext cx="7626100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Estudo da Série Temporal e Hietograma de Huff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7359" y="1891593"/>
            <a:ext cx="6358449" cy="43310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Definição da Chuva de Projeto baseada no </a:t>
            </a:r>
            <a:r>
              <a:rPr kumimoji="0" lang="pt-B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Hietograma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pt-B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Huff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Foi utilizado o Primeiro quartil para chuvas menores ou iguais às 6h;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Relacionou-se o tempo de duração, com a porcentagem do evento chuvoso e a quantidade pluviométrica gerada naquele intervalo, obtendo-se um valor mais próximo do ocorrido e uma variação mais realista do evento.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61" y="3369696"/>
            <a:ext cx="5106152" cy="260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612570" y="5978446"/>
            <a:ext cx="5283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Figura 5 </a:t>
            </a:r>
            <a:r>
              <a:rPr lang="pt-BR" sz="1400" dirty="0" smtClean="0"/>
              <a:t>- </a:t>
            </a:r>
            <a:r>
              <a:rPr lang="pt-BR" sz="1400" dirty="0"/>
              <a:t>Curva de </a:t>
            </a:r>
            <a:r>
              <a:rPr lang="pt-BR" sz="1400" dirty="0" err="1"/>
              <a:t>Huff</a:t>
            </a:r>
            <a:r>
              <a:rPr lang="pt-BR" sz="1400" dirty="0"/>
              <a:t> para Q1 com probabilidade de 50</a:t>
            </a:r>
            <a:r>
              <a:rPr lang="pt-BR" sz="1400" dirty="0" smtClean="0"/>
              <a:t>% </a:t>
            </a:r>
          </a:p>
          <a:p>
            <a:pPr algn="ctr"/>
            <a:r>
              <a:rPr lang="pt-BR" sz="1400" dirty="0" smtClean="0"/>
              <a:t> </a:t>
            </a:r>
            <a:r>
              <a:rPr lang="pt-BR" sz="1400" dirty="0"/>
              <a:t>Fonte: TOMAZ, 2012 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89" y="1160845"/>
            <a:ext cx="6745183" cy="535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930244" y="5723905"/>
            <a:ext cx="31073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Tabela 3 </a:t>
            </a:r>
            <a:r>
              <a:rPr lang="pt-BR" sz="1400" dirty="0" smtClean="0"/>
              <a:t>- Tabela </a:t>
            </a:r>
            <a:r>
              <a:rPr lang="pt-BR" sz="1400" dirty="0"/>
              <a:t>de </a:t>
            </a:r>
            <a:r>
              <a:rPr lang="pt-BR" sz="1400" dirty="0" err="1"/>
              <a:t>Hietogramas</a:t>
            </a:r>
            <a:r>
              <a:rPr lang="pt-BR" sz="1400" dirty="0"/>
              <a:t> de </a:t>
            </a:r>
            <a:r>
              <a:rPr lang="pt-BR" sz="1400" dirty="0" err="1"/>
              <a:t>Huff</a:t>
            </a:r>
            <a:endParaRPr lang="pt-BR" sz="1400" dirty="0" smtClean="0"/>
          </a:p>
          <a:p>
            <a:pPr algn="ctr"/>
            <a:r>
              <a:rPr lang="pt-BR" sz="1400" dirty="0" smtClean="0"/>
              <a:t> </a:t>
            </a:r>
            <a:r>
              <a:rPr lang="pt-BR" sz="1400" dirty="0"/>
              <a:t>Fonte: </a:t>
            </a:r>
            <a:r>
              <a:rPr lang="pt-BR" sz="1400" dirty="0" smtClean="0"/>
              <a:t>DOS AUTORES, 2016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70606" y="1454551"/>
            <a:ext cx="7179750" cy="337375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763567" y="4956050"/>
            <a:ext cx="5283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 smtClean="0"/>
              <a:t>Figura 6  </a:t>
            </a:r>
            <a:r>
              <a:rPr lang="pt-BR" sz="1400" dirty="0" smtClean="0"/>
              <a:t>- Distribuição da Precipitação </a:t>
            </a:r>
          </a:p>
          <a:p>
            <a:pPr algn="ctr"/>
            <a:r>
              <a:rPr lang="pt-BR" sz="1400" dirty="0" smtClean="0"/>
              <a:t> </a:t>
            </a:r>
            <a:r>
              <a:rPr lang="pt-BR" sz="1400" dirty="0"/>
              <a:t>Fonte: </a:t>
            </a:r>
            <a:r>
              <a:rPr lang="pt-BR" sz="1400" dirty="0" smtClean="0"/>
              <a:t>DOS AUTORES, 2016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667335" y="223869"/>
            <a:ext cx="4187945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Estudo das Sub-Bacias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54" y="750089"/>
            <a:ext cx="6191886" cy="53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285805" y="617915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b="1" dirty="0"/>
              <a:t>Figura </a:t>
            </a:r>
            <a:r>
              <a:rPr lang="pt-BR" sz="1400" b="1" dirty="0" smtClean="0"/>
              <a:t>7 </a:t>
            </a:r>
            <a:r>
              <a:rPr lang="pt-BR" sz="1400" dirty="0"/>
              <a:t>- </a:t>
            </a:r>
            <a:r>
              <a:rPr lang="pt-BR" sz="1400" dirty="0" err="1"/>
              <a:t>Sub-bacias</a:t>
            </a:r>
            <a:r>
              <a:rPr lang="pt-BR" sz="1400" dirty="0"/>
              <a:t> do Córrego </a:t>
            </a:r>
            <a:r>
              <a:rPr lang="pt-BR" sz="1400" dirty="0" err="1"/>
              <a:t>Saracantan</a:t>
            </a:r>
            <a:r>
              <a:rPr lang="pt-BR" sz="1400" dirty="0"/>
              <a:t> </a:t>
            </a:r>
          </a:p>
          <a:p>
            <a:pPr algn="ctr"/>
            <a:r>
              <a:rPr lang="pt-BR" sz="1400" dirty="0"/>
              <a:t>Fonte: DOS AUTORES, 2016 </a:t>
            </a: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00" y="254361"/>
            <a:ext cx="3788229" cy="566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228503" y="602498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b="1" dirty="0"/>
              <a:t>Figura </a:t>
            </a:r>
            <a:r>
              <a:rPr lang="pt-BR" sz="1400" b="1" dirty="0" smtClean="0"/>
              <a:t>8 </a:t>
            </a:r>
            <a:r>
              <a:rPr lang="pt-BR" sz="1400" dirty="0"/>
              <a:t>- Janela de dados para as sub-bacias no SWMM </a:t>
            </a:r>
          </a:p>
          <a:p>
            <a:pPr algn="ctr"/>
            <a:r>
              <a:rPr lang="pt-BR" sz="1400" dirty="0"/>
              <a:t>Fonte: DOS AUTORES, 2016 </a:t>
            </a: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35" y="413711"/>
            <a:ext cx="6087330" cy="591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117948" y="6334780"/>
            <a:ext cx="334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/>
              <a:t>Figura </a:t>
            </a:r>
            <a:r>
              <a:rPr lang="pt-BR" sz="1400" b="1" dirty="0" smtClean="0"/>
              <a:t>9 </a:t>
            </a:r>
            <a:r>
              <a:rPr lang="pt-BR" sz="1400" dirty="0"/>
              <a:t>- Áreas permeáveis das sub-bacias </a:t>
            </a:r>
            <a:endParaRPr lang="pt-BR" sz="1400" dirty="0" smtClean="0"/>
          </a:p>
          <a:p>
            <a:pPr algn="ctr"/>
            <a:r>
              <a:rPr lang="pt-BR" sz="1400" dirty="0" smtClean="0"/>
              <a:t>Fonte: DOS AUTORES, 2016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429827" y="695533"/>
            <a:ext cx="4187945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Estudo do Canal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="" xmlns:p14="http://schemas.microsoft.com/office/powerpoint/2010/main" val="2374096874"/>
              </p:ext>
            </p:extLst>
          </p:nvPr>
        </p:nvGraphicFramePr>
        <p:xfrm>
          <a:off x="2274573" y="1243629"/>
          <a:ext cx="6719020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0" y="486888"/>
            <a:ext cx="6558956" cy="563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503800" y="6192276"/>
            <a:ext cx="2569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/>
              <a:t>Figura </a:t>
            </a:r>
            <a:r>
              <a:rPr lang="pt-BR" sz="1400" b="1" dirty="0" smtClean="0"/>
              <a:t>10 </a:t>
            </a:r>
            <a:r>
              <a:rPr lang="pt-BR" sz="1400" dirty="0" smtClean="0"/>
              <a:t>– Dados dos Condutos </a:t>
            </a:r>
          </a:p>
          <a:p>
            <a:pPr algn="ctr"/>
            <a:r>
              <a:rPr lang="pt-BR" sz="1400" dirty="0" smtClean="0"/>
              <a:t>Fonte: DOS AUTORES, 2016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86" y="298725"/>
            <a:ext cx="3837641" cy="589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967489" y="6169470"/>
            <a:ext cx="3004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/>
              <a:t>Figura </a:t>
            </a:r>
            <a:r>
              <a:rPr lang="pt-BR" sz="1400" b="1" dirty="0" smtClean="0"/>
              <a:t>11 </a:t>
            </a:r>
            <a:r>
              <a:rPr lang="pt-BR" sz="1400" dirty="0" smtClean="0"/>
              <a:t>– Dados dos Nós de Conexão</a:t>
            </a:r>
          </a:p>
          <a:p>
            <a:pPr algn="ctr"/>
            <a:r>
              <a:rPr lang="pt-BR" sz="1400" dirty="0" smtClean="0"/>
              <a:t>Fonte: DOS AUTORES, 2016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562929" y="994094"/>
            <a:ext cx="6260905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Reservatório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Detenção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TM7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061361" y="1654086"/>
            <a:ext cx="3075710" cy="5665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Reservatório off-line;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6" y="2210147"/>
            <a:ext cx="5192101" cy="377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188097" y="6109387"/>
            <a:ext cx="2892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/>
              <a:t>Figura </a:t>
            </a:r>
            <a:r>
              <a:rPr lang="pt-BR" sz="1400" b="1" dirty="0" smtClean="0"/>
              <a:t>12 </a:t>
            </a:r>
            <a:r>
              <a:rPr lang="pt-BR" sz="1400" dirty="0" smtClean="0"/>
              <a:t>– Curva Tabular  no SWMM</a:t>
            </a:r>
          </a:p>
          <a:p>
            <a:pPr algn="ctr"/>
            <a:r>
              <a:rPr lang="pt-BR" sz="1400" dirty="0" smtClean="0"/>
              <a:t>Fonte: DOS AUTORES, 2016</a:t>
            </a:r>
            <a:endParaRPr lang="pt-BR" sz="1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01" y="2238553"/>
            <a:ext cx="3146962" cy="384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7561715" y="6132900"/>
            <a:ext cx="2685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/>
              <a:t>Figura </a:t>
            </a:r>
            <a:r>
              <a:rPr lang="pt-BR" sz="1400" b="1" dirty="0" smtClean="0"/>
              <a:t>13 </a:t>
            </a:r>
            <a:r>
              <a:rPr lang="pt-BR" sz="1400" dirty="0" smtClean="0"/>
              <a:t>– Dados do Reservatório</a:t>
            </a:r>
          </a:p>
          <a:p>
            <a:pPr algn="ctr"/>
            <a:r>
              <a:rPr lang="pt-BR" sz="1400" dirty="0" smtClean="0"/>
              <a:t>Fonte: DOS AUTORES, 2016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090002" y="1503518"/>
            <a:ext cx="7006704" cy="458115"/>
          </a:xfrm>
          <a:prstGeom prst="rect">
            <a:avLst/>
          </a:prstGeom>
          <a:solidFill>
            <a:srgbClr val="7ABC3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Pontos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importantes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090380" y="2224100"/>
            <a:ext cx="7177135" cy="3817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Transformações no espaço territorial  e mudanças na drenagem urbana;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Aumenta-se o escoamento superficial e diminui-se o tempo de concentração da água de chuva;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Problemáticas na cidade de São Bernardo do Campo;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Obras do Projeto Drenar.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6040" y="1235032"/>
            <a:ext cx="7514633" cy="492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355973" y="6182251"/>
            <a:ext cx="691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Figura   14</a:t>
            </a:r>
            <a:r>
              <a:rPr lang="pt-BR" sz="1400" dirty="0" smtClean="0"/>
              <a:t>- </a:t>
            </a:r>
            <a:r>
              <a:rPr lang="pt-BR" sz="1400" dirty="0"/>
              <a:t>Reservatório de Detenção </a:t>
            </a:r>
            <a:r>
              <a:rPr lang="pt-BR" sz="1400" dirty="0" smtClean="0"/>
              <a:t>TM7</a:t>
            </a:r>
            <a:endParaRPr lang="pt-BR" sz="1400" dirty="0"/>
          </a:p>
          <a:p>
            <a:pPr algn="ctr"/>
            <a:r>
              <a:rPr lang="pt-BR" sz="1400" dirty="0"/>
              <a:t>Fonte: TOMAZ, 2011 </a:t>
            </a: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574805" y="222198"/>
            <a:ext cx="6260905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Períodos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Simulação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agem 14"/>
          <p:cNvPicPr/>
          <p:nvPr/>
        </p:nvPicPr>
        <p:blipFill>
          <a:blip r:embed="rId4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6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066" y="1691157"/>
            <a:ext cx="3419661" cy="384274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008" y="5783282"/>
            <a:ext cx="33963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igura </a:t>
            </a:r>
            <a:r>
              <a:rPr lang="pt-BR" sz="1400" b="1" dirty="0" smtClean="0" bmk="_Toc466115224"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pt-BR" sz="1400" b="0" i="0" u="none" strike="noStrike" cap="none" normalizeH="0" baseline="0" dirty="0" smtClean="0" bmk="_Toc466115224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Dados gerais das opções de simulação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Fonte: DOS AUTORES, 2016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16" name="Imagem 15"/>
          <p:cNvPicPr/>
          <p:nvPr/>
        </p:nvPicPr>
        <p:blipFill>
          <a:blip r:embed="rId6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6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1713" y="995486"/>
            <a:ext cx="2954110" cy="317275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53247" y="4346369"/>
            <a:ext cx="27788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igura </a:t>
            </a:r>
            <a:r>
              <a:rPr lang="pt-BR" sz="1400" b="1" dirty="0" smtClean="0" bmk="_Toc466115225"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pt-BR" sz="1400" b="0" i="0" u="none" strike="noStrike" cap="none" normalizeH="0" baseline="0" dirty="0" smtClean="0" bmk="_Toc466115225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Características do passo de tempo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Fonte: DOS AUTORES, 2016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17" name="Imagem 16"/>
          <p:cNvPicPr/>
          <p:nvPr/>
        </p:nvPicPr>
        <p:blipFill>
          <a:blip r:embed="rId65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6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9466" y="1734354"/>
            <a:ext cx="3950228" cy="366891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88976" y="5605152"/>
            <a:ext cx="262444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pt-BR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igura </a:t>
            </a:r>
            <a:r>
              <a:rPr lang="pt-BR" sz="1400" b="1" dirty="0" smtClean="0" bmk="_Toc466115226"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pt-BR" sz="1400" b="0" i="0" u="none" strike="noStrike" cap="none" normalizeH="0" baseline="0" dirty="0" smtClean="0" bmk="_Toc466115226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- Características do estudo com onda Dinâmica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FONTE: DOS AUTORES, 2016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432300" y="780335"/>
            <a:ext cx="6260905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Visita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Técnica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324" y="1667575"/>
            <a:ext cx="5423460" cy="391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2041" y="1662923"/>
            <a:ext cx="5735781" cy="393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840338" y="5732610"/>
            <a:ext cx="4733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Figura 18  </a:t>
            </a:r>
            <a:r>
              <a:rPr lang="pt-BR" sz="1400" dirty="0" smtClean="0"/>
              <a:t>- Assoreamento </a:t>
            </a:r>
            <a:r>
              <a:rPr lang="pt-BR" sz="1400" dirty="0"/>
              <a:t>no Córrego </a:t>
            </a:r>
            <a:r>
              <a:rPr lang="pt-BR" sz="1400" dirty="0" err="1"/>
              <a:t>Saracantan</a:t>
            </a:r>
            <a:r>
              <a:rPr lang="pt-BR" sz="1400" dirty="0"/>
              <a:t> </a:t>
            </a:r>
          </a:p>
          <a:p>
            <a:pPr algn="ctr"/>
            <a:r>
              <a:rPr lang="pt-BR" sz="1400" dirty="0"/>
              <a:t>Fonte: DOS AUTORES, 2016 </a:t>
            </a:r>
          </a:p>
          <a:p>
            <a:pPr algn="ctr"/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642706" y="5714552"/>
            <a:ext cx="4733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Figura 19  </a:t>
            </a:r>
            <a:r>
              <a:rPr lang="pt-BR" sz="1400" dirty="0" smtClean="0"/>
              <a:t>-</a:t>
            </a:r>
            <a:r>
              <a:rPr lang="pt-BR" sz="1400" dirty="0"/>
              <a:t> </a:t>
            </a:r>
            <a:r>
              <a:rPr lang="pt-BR" sz="1400" b="1" dirty="0" smtClean="0"/>
              <a:t> </a:t>
            </a:r>
            <a:r>
              <a:rPr lang="pt-BR" sz="1400" dirty="0"/>
              <a:t>Canalização em </a:t>
            </a:r>
            <a:r>
              <a:rPr lang="pt-BR" sz="1400" dirty="0" err="1"/>
              <a:t>gabião-caixa</a:t>
            </a:r>
            <a:r>
              <a:rPr lang="pt-BR" sz="1400" dirty="0"/>
              <a:t> </a:t>
            </a:r>
          </a:p>
          <a:p>
            <a:pPr algn="ctr"/>
            <a:r>
              <a:rPr lang="pt-BR" sz="1400" dirty="0"/>
              <a:t>Fonte: DOS AUTORES, 2016</a:t>
            </a:r>
            <a:r>
              <a:rPr lang="pt-BR" sz="1400" dirty="0" smtClean="0"/>
              <a:t>.</a:t>
            </a:r>
            <a:endParaRPr lang="pt-BR" sz="1400" dirty="0"/>
          </a:p>
          <a:p>
            <a:pPr algn="ctr"/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11615" y="1528481"/>
            <a:ext cx="6260905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Obtidos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80389" y="2366606"/>
            <a:ext cx="6006655" cy="3440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Pode-se observar um alto escoamento nas sub - bacias;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Áreas próximas a nascente possuem um valor de infiltração diferente das próximas ao </a:t>
            </a:r>
            <a:r>
              <a:rPr kumimoji="0" lang="pt-B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exutório</a:t>
            </a:r>
            <a:r>
              <a:rPr kumimoji="0" lang="pt-B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mostrando toda a interferência com relação à impermeabilidade do solo existente no decorrer do curso do córrego.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="" xmlns:p14="http://schemas.microsoft.com/office/powerpoint/2010/main" val="3109544526"/>
              </p:ext>
            </p:extLst>
          </p:nvPr>
        </p:nvGraphicFramePr>
        <p:xfrm>
          <a:off x="6412364" y="2214213"/>
          <a:ext cx="5344675" cy="3758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612570" y="597005"/>
            <a:ext cx="6258297" cy="507400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Simulação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230420" y="1171502"/>
            <a:ext cx="6871724" cy="458116"/>
          </a:xfrm>
          <a:prstGeom prst="rect">
            <a:avLst/>
          </a:prstGeom>
          <a:solidFill>
            <a:srgbClr val="7ABC3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/>
                </a:solidFill>
              </a:rPr>
              <a:t>28 de </a:t>
            </a:r>
            <a:r>
              <a:rPr lang="en-US" sz="2500" dirty="0" err="1" smtClean="0">
                <a:solidFill>
                  <a:schemeClr val="tx1"/>
                </a:solidFill>
              </a:rPr>
              <a:t>Fevereiro</a:t>
            </a:r>
            <a:r>
              <a:rPr lang="en-US" sz="2500" dirty="0" smtClean="0">
                <a:solidFill>
                  <a:schemeClr val="tx1"/>
                </a:solidFill>
              </a:rPr>
              <a:t> de 2015 – 2 </a:t>
            </a:r>
            <a:r>
              <a:rPr lang="en-US" sz="2500" dirty="0" err="1" smtClean="0">
                <a:solidFill>
                  <a:schemeClr val="tx1"/>
                </a:solidFill>
              </a:rPr>
              <a:t>horas</a:t>
            </a:r>
            <a:r>
              <a:rPr lang="en-US" sz="2500" dirty="0" smtClean="0">
                <a:solidFill>
                  <a:schemeClr val="tx1"/>
                </a:solidFill>
              </a:rPr>
              <a:t> de </a:t>
            </a:r>
            <a:r>
              <a:rPr lang="en-US" sz="2500" dirty="0" err="1" smtClean="0">
                <a:solidFill>
                  <a:schemeClr val="tx1"/>
                </a:solidFill>
              </a:rPr>
              <a:t>duração</a:t>
            </a:r>
            <a:r>
              <a:rPr lang="en-US" sz="2500" dirty="0" smtClean="0">
                <a:solidFill>
                  <a:schemeClr val="tx1"/>
                </a:solidFill>
              </a:rPr>
              <a:t> 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12" name="AutoScreenRecorder_02 Dec. 07 12.2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91589" y="1862942"/>
            <a:ext cx="8496300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610430" y="756584"/>
            <a:ext cx="6260905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Conclusões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2135418" y="1258785"/>
            <a:ext cx="7174838" cy="51657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Relação entre pluviosidade e tempo de duração afetam a realmente a intensidade da chuva;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Variação da geometria do canal afeta a altura da lâmina d’água;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Foi feito simulação do córrego totalmente canalizado contudo não houve inundação,  dessa forma foi feito o estudo com as condições reais do canal;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Manutenção nas galerias e tubulações – diminui a precariedade do local.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1828801" y="1448789"/>
            <a:ext cx="7932716" cy="51895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Simulação do dia 28  de fevereiro de 2015 com duas horas de duração – evento mais representativo quanto a inundação e sobrecarga devido a maior intensidade de chuva;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Novas pesquisas podem ser feitas adiante como: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União das informações do radar meteorológico com as simulações do SWMM;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Variação do tempo de retorno para analisar a influência da intensidade de chuva e o tempo de duração;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Análise da perda na infiltração e evaporação;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Utilização de hidrogramas unitários;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Análise do comportamento hidrológico na bacia;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610430" y="756584"/>
            <a:ext cx="6260905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Conclusões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esultado de imagem para agradecimento pela aten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30" y="766785"/>
            <a:ext cx="6427930" cy="3914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287199" y="4781270"/>
            <a:ext cx="5481248" cy="8476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7ABC3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Gabriel </a:t>
            </a:r>
            <a:r>
              <a:rPr lang="en-US" sz="2400" dirty="0" err="1" smtClean="0"/>
              <a:t>Meneguelo</a:t>
            </a:r>
            <a:r>
              <a:rPr lang="en-US" sz="2400" dirty="0" smtClean="0"/>
              <a:t> </a:t>
            </a:r>
            <a:r>
              <a:rPr lang="en-US" sz="2400" dirty="0" err="1" smtClean="0"/>
              <a:t>Roque</a:t>
            </a:r>
            <a:endParaRPr lang="en-US" sz="2400" dirty="0" smtClean="0"/>
          </a:p>
          <a:p>
            <a:r>
              <a:rPr lang="pt-BR" sz="2400" dirty="0" err="1">
                <a:solidFill>
                  <a:schemeClr val="tx1"/>
                </a:solidFill>
              </a:rPr>
              <a:t>Email</a:t>
            </a:r>
            <a:r>
              <a:rPr lang="pt-BR" sz="2400" dirty="0">
                <a:solidFill>
                  <a:schemeClr val="tx1"/>
                </a:solidFill>
              </a:rPr>
              <a:t>: gabriel.meneguello@gmail.com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75057" y="4793300"/>
            <a:ext cx="4551966" cy="763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7ABC3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Caroline </a:t>
            </a:r>
            <a:r>
              <a:rPr lang="en-US" sz="2400" dirty="0" err="1" smtClean="0"/>
              <a:t>Malaguti</a:t>
            </a:r>
            <a:r>
              <a:rPr lang="en-US" sz="2400" dirty="0" smtClean="0"/>
              <a:t> </a:t>
            </a:r>
            <a:r>
              <a:rPr lang="en-US" sz="2400" dirty="0" err="1" smtClean="0"/>
              <a:t>Liberalino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Email: </a:t>
            </a:r>
            <a:r>
              <a:rPr lang="en-US" sz="2400" dirty="0">
                <a:solidFill>
                  <a:schemeClr val="tx1"/>
                </a:solidFill>
              </a:rPr>
              <a:t>carol.malaguti@gmail.com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687527" y="5824473"/>
            <a:ext cx="4728119" cy="790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7ABC3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Luiz</a:t>
            </a:r>
            <a:r>
              <a:rPr lang="en-US" sz="2400" dirty="0" smtClean="0"/>
              <a:t> Eduardo Mendes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Email: </a:t>
            </a:r>
            <a:r>
              <a:rPr lang="en-US" sz="2400" dirty="0" smtClean="0">
                <a:solidFill>
                  <a:schemeClr val="tx1"/>
                </a:solidFill>
              </a:rPr>
              <a:t>luizmendes@fatecsp.br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816870" y="1586806"/>
            <a:ext cx="7006704" cy="458115"/>
          </a:xfrm>
          <a:prstGeom prst="rect">
            <a:avLst/>
          </a:prstGeom>
          <a:solidFill>
            <a:srgbClr val="7ABC32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Objetivo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39387" y="2291937"/>
            <a:ext cx="10509663" cy="3420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tx1"/>
                </a:solidFill>
              </a:rPr>
              <a:t>Utilizar a modelagem </a:t>
            </a:r>
            <a:r>
              <a:rPr lang="pt-BR" sz="2400" b="1" dirty="0" smtClean="0">
                <a:solidFill>
                  <a:schemeClr val="tx1"/>
                </a:solidFill>
              </a:rPr>
              <a:t>numérica para previsão de cheias em bacias urbanas, através da ferramenta computacional SWMM – STORM WATER MANAGEMENT MODEL, considerando os dados de chuvas </a:t>
            </a:r>
            <a:r>
              <a:rPr lang="pt-BR" sz="2400" b="1" dirty="0" smtClean="0">
                <a:solidFill>
                  <a:schemeClr val="tx1"/>
                </a:solidFill>
              </a:rPr>
              <a:t>reais no Estudo de Caso do Córrego </a:t>
            </a:r>
            <a:r>
              <a:rPr lang="pt-BR" sz="2400" b="1" dirty="0" err="1" smtClean="0">
                <a:solidFill>
                  <a:schemeClr val="tx1"/>
                </a:solidFill>
              </a:rPr>
              <a:t>Saracantan</a:t>
            </a:r>
            <a:r>
              <a:rPr lang="pt-BR" sz="2400" b="1" dirty="0" smtClean="0">
                <a:solidFill>
                  <a:schemeClr val="tx1"/>
                </a:solidFill>
              </a:rPr>
              <a:t>.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3800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sz="3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50" y="570015"/>
            <a:ext cx="6178426" cy="580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242792" y="6303511"/>
            <a:ext cx="671517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Figura 1 </a:t>
            </a:r>
            <a:r>
              <a:rPr lang="pt-BR" sz="1400" dirty="0"/>
              <a:t>- Mapa da área de estudo - Bacia Hidrográfica do Córrego </a:t>
            </a:r>
            <a:r>
              <a:rPr lang="pt-BR" sz="1400" dirty="0" err="1"/>
              <a:t>Saracantan</a:t>
            </a:r>
            <a:r>
              <a:rPr lang="pt-BR" sz="1400" dirty="0"/>
              <a:t> </a:t>
            </a:r>
            <a:r>
              <a:rPr lang="pt-BR" sz="1400" dirty="0" smtClean="0"/>
              <a:t>      </a:t>
            </a:r>
          </a:p>
          <a:p>
            <a:pPr algn="ctr"/>
            <a:r>
              <a:rPr lang="pt-BR" sz="1400" dirty="0" smtClean="0"/>
              <a:t> Fonte</a:t>
            </a:r>
            <a:r>
              <a:rPr lang="pt-BR" sz="1400" dirty="0"/>
              <a:t>: DOS AUTORES, </a:t>
            </a:r>
            <a:r>
              <a:rPr lang="pt-BR" sz="1400" dirty="0" smtClean="0"/>
              <a:t>2016</a:t>
            </a:r>
            <a:endParaRPr lang="pt-BR" sz="1400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88069" y="1435152"/>
            <a:ext cx="7425895" cy="610820"/>
          </a:xfrm>
          <a:prstGeom prst="rect">
            <a:avLst/>
          </a:prstGeom>
          <a:solidFill>
            <a:srgbClr val="7ABC32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SWMM –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Storm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Water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 </a:t>
            </a:r>
            <a:r>
              <a:rPr kumimoji="0" lang="pt-B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Version 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2268" y="2079924"/>
            <a:ext cx="7787955" cy="4428445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Modelo dinâmico chuva-vazão e transporte hidráulico;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Simula a quantidade e a qualidade do escoamento superficial;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evento chuvoso ou uma simulação contínua a longo prazo;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Necessita-se dos dados pluviométricos e a divisão das sub-bacias.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49" y="2052691"/>
            <a:ext cx="3390900" cy="352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920842" y="5747657"/>
            <a:ext cx="3986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Figura 2 </a:t>
            </a:r>
            <a:r>
              <a:rPr lang="pt-BR" sz="1400" dirty="0" smtClean="0"/>
              <a:t>- Esquematização </a:t>
            </a:r>
            <a:r>
              <a:rPr lang="pt-BR" sz="1400" dirty="0"/>
              <a:t>das </a:t>
            </a:r>
            <a:r>
              <a:rPr lang="pt-BR" sz="1400" dirty="0" err="1"/>
              <a:t>sub-bacias</a:t>
            </a:r>
            <a:r>
              <a:rPr lang="pt-BR" sz="1400" dirty="0"/>
              <a:t> para os cálculos do escoamento superficial </a:t>
            </a:r>
            <a:r>
              <a:rPr lang="pt-BR" sz="1400" dirty="0" smtClean="0"/>
              <a:t> </a:t>
            </a:r>
          </a:p>
          <a:p>
            <a:pPr algn="ctr"/>
            <a:r>
              <a:rPr lang="pt-BR" sz="1400" dirty="0" smtClean="0"/>
              <a:t>Fonte</a:t>
            </a:r>
            <a:r>
              <a:rPr lang="pt-BR" sz="1400" dirty="0"/>
              <a:t>: COLLODEL, 2009 </a:t>
            </a: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25" y="215646"/>
            <a:ext cx="6513168" cy="60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41483" y="6334780"/>
            <a:ext cx="7311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Figura </a:t>
            </a:r>
            <a:r>
              <a:rPr lang="pt-BR" sz="1400" b="1" dirty="0" smtClean="0"/>
              <a:t>3 </a:t>
            </a:r>
            <a:r>
              <a:rPr lang="pt-BR" sz="1400" dirty="0"/>
              <a:t>- Mapa do modelo no SWMM </a:t>
            </a:r>
            <a:endParaRPr lang="pt-BR" sz="1400" dirty="0" smtClean="0"/>
          </a:p>
          <a:p>
            <a:pPr algn="ctr"/>
            <a:r>
              <a:rPr lang="pt-BR" sz="1400" dirty="0" smtClean="0"/>
              <a:t>Fonte</a:t>
            </a:r>
            <a:r>
              <a:rPr lang="pt-BR" sz="1400" dirty="0"/>
              <a:t>: DOS AUTORES, 2016 </a:t>
            </a:r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731656" y="1408053"/>
            <a:ext cx="8184241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Características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físicas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hidrográfica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99" y="1925630"/>
            <a:ext cx="6905054" cy="443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10048" y="6334780"/>
            <a:ext cx="7931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Tabela </a:t>
            </a:r>
            <a:r>
              <a:rPr lang="pt-BR" sz="1400" b="1" dirty="0" smtClean="0"/>
              <a:t>1  </a:t>
            </a:r>
            <a:r>
              <a:rPr lang="pt-BR" sz="1400" dirty="0"/>
              <a:t>– Características físicas da bacia hidrográfica do Córrego </a:t>
            </a:r>
            <a:r>
              <a:rPr lang="pt-BR" sz="1400" dirty="0" err="1"/>
              <a:t>Saracantan</a:t>
            </a:r>
            <a:r>
              <a:rPr lang="pt-BR" sz="1400" dirty="0"/>
              <a:t> </a:t>
            </a:r>
            <a:endParaRPr lang="pt-BR" sz="1400" dirty="0" smtClean="0"/>
          </a:p>
          <a:p>
            <a:pPr algn="ctr"/>
            <a:r>
              <a:rPr lang="pt-BR" sz="1400" dirty="0" smtClean="0"/>
              <a:t>Fonte: DOS AUTORES,2016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27071" y="1382628"/>
            <a:ext cx="6558080" cy="458116"/>
          </a:xfrm>
          <a:prstGeom prst="rect">
            <a:avLst/>
          </a:prstGeom>
          <a:solidFill>
            <a:srgbClr val="7ABC32"/>
          </a:solidFill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Dados Pluviométricos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21" y="1861145"/>
            <a:ext cx="6431715" cy="445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999718" y="6334780"/>
            <a:ext cx="2627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 smtClean="0"/>
              <a:t>Tabela 2 </a:t>
            </a:r>
            <a:r>
              <a:rPr lang="pt-BR" sz="1400" dirty="0" smtClean="0"/>
              <a:t>– </a:t>
            </a:r>
            <a:r>
              <a:rPr lang="pt-BR" sz="1400" dirty="0"/>
              <a:t>Dados Pluviométricos </a:t>
            </a:r>
            <a:r>
              <a:rPr lang="pt-BR" sz="1400" dirty="0" smtClean="0"/>
              <a:t> </a:t>
            </a:r>
          </a:p>
          <a:p>
            <a:pPr algn="ctr"/>
            <a:r>
              <a:rPr lang="pt-BR" sz="1400" dirty="0" smtClean="0"/>
              <a:t>Fonte: DOS AUTORES, 2016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0144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425"/>
          <a:stretch>
            <a:fillRect/>
          </a:stretch>
        </p:blipFill>
        <p:spPr bwMode="auto">
          <a:xfrm>
            <a:off x="0" y="0"/>
            <a:ext cx="2443048" cy="14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8945026" y="-14568"/>
            <a:ext cx="3246974" cy="14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02" y="511088"/>
            <a:ext cx="5557930" cy="554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594146" y="6173032"/>
            <a:ext cx="6411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Figura </a:t>
            </a:r>
            <a:r>
              <a:rPr lang="pt-BR" sz="1400" b="1" dirty="0" smtClean="0"/>
              <a:t>4 </a:t>
            </a:r>
            <a:r>
              <a:rPr lang="pt-BR" sz="1400" dirty="0"/>
              <a:t>- Localização dos pluviômetros na </a:t>
            </a:r>
            <a:r>
              <a:rPr lang="pt-BR" sz="1400" dirty="0" smtClean="0"/>
              <a:t>bacia</a:t>
            </a:r>
          </a:p>
          <a:p>
            <a:pPr algn="ctr"/>
            <a:r>
              <a:rPr lang="pt-BR" sz="1400" dirty="0" smtClean="0"/>
              <a:t>Fonte: DOS AUTORES, 2016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3595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873</Words>
  <Application>Microsoft Office PowerPoint</Application>
  <PresentationFormat>Personalizar</PresentationFormat>
  <Paragraphs>130</Paragraphs>
  <Slides>27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UTILIZAÇÃO DA MODELAGEM NUMÉRICA PARA PREVISÃO DE CHEIAS EM BACIAS URBANAS COM O USO DA FERRAMENTA COMPUTACIONAL SWMM – STORM WATER MANAGEMENT MODEL – ESTUDO DE CASO DO CÓRREGO SARACANTAN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Paulo Scalize</dc:creator>
  <cp:lastModifiedBy>Info002</cp:lastModifiedBy>
  <cp:revision>31</cp:revision>
  <dcterms:created xsi:type="dcterms:W3CDTF">2017-05-30T09:26:55Z</dcterms:created>
  <dcterms:modified xsi:type="dcterms:W3CDTF">2017-06-20T11:21:46Z</dcterms:modified>
</cp:coreProperties>
</file>