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7A9CEY9MeVbw8nWzhQzxVTSex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73add2c25_0_1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273add2c2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73add2c25_0_1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273add2c2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73add2c25_0_1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273add2c2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subTitle" idx="1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 amt="80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title"/>
          </p:nvPr>
        </p:nvSpPr>
        <p:spPr>
          <a:xfrm>
            <a:off x="546480" y="1852920"/>
            <a:ext cx="777204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4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INFLUÊNCIA DA MUDANÇA COMPORTAMENTAL CAUSADA PELO CORONAVÍRUS NA QUALIDADE DA ÁGUA DAS LAGOAS DE INTERIOR DO LITORAL NORTE DO RIO GRANDE DO SUL</a:t>
            </a:r>
            <a:endParaRPr sz="2440" b="1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1"/>
          </p:nvPr>
        </p:nvSpPr>
        <p:spPr>
          <a:xfrm>
            <a:off x="379440" y="4290480"/>
            <a:ext cx="6820560" cy="165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Autores: Louidi Lauer Albornoz; Aline Pericolo Sgiers; Andreia Della Casa; Gustavo Rodrigues dos Santos; Salatiel Wohlmuth da Silva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>
            <a:spLocks noGrp="1"/>
          </p:cNvSpPr>
          <p:nvPr>
            <p:ph type="title"/>
          </p:nvPr>
        </p:nvSpPr>
        <p:spPr>
          <a:xfrm>
            <a:off x="7272360" y="5247000"/>
            <a:ext cx="187128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73add2c25_0_112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4045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1273add2c25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9442"/>
            <a:ext cx="9144000" cy="355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73add2c25_0_117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4045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1273add2c25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50" y="1993863"/>
            <a:ext cx="9143998" cy="352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3889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 aumento da população presente nos locais devido a pandemia por coronavírus, onde se observou a migração de pessoas das grandes cidades para zonas litorâneas.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23002"/>
            <a:ext cx="9144001" cy="230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subTitle" idx="1"/>
          </p:nvPr>
        </p:nvSpPr>
        <p:spPr>
          <a:xfrm>
            <a:off x="343800" y="1379880"/>
            <a:ext cx="777636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Conclusões</a:t>
            </a: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os resultados das caracterizações físico-químicas obtidas das amostras de água coletadas em diferentes pontos períodos (2018 e 2021), foi possível realizar o enquadramento dos corpos de água em relação aos parâmetros de qualidade constantes na Resolução do CONAMA 357/2005.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resultados indicaram o aumento da contaminação antrópica do ano de 2021 em relação ao ano de 2018, principalmente devido ao aumento de nutrientes.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4669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ANA. Guia nacional de coleta e preservação de amostras: água, sedimento, comunidades aquáticas e efluentes líquidos. Companhia Ambiental do Estado de São Paulo. CETESB. Brasília. 2011.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APHA/AWA/WEF. Standard Methods for Examination of the Water and Wastewater. 22nd Edition. Washington, 2012.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CONAMA. Resolução nº 357, de 17 de março de 2005. Dispõe sobre a classificação dos corpos de água diretrizes ambientais para o seu enquadramento, bem como estabelece as condições e padrões de lançamento de efluentes, e dá outras providências. Brasília, 18 jan. 2005. Disponível em: &lt;http://www.mma.gov.br/port/conama/res/res05/res35705.pdf&gt;. Acesso em: 03 mar.  2021.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361440" y="1379880"/>
            <a:ext cx="727236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B7F35962-0031-781E-2258-B1494F1F3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2419731"/>
            <a:ext cx="2219706" cy="16166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2E88351-026B-3850-14A5-55384A444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838" y="2419731"/>
            <a:ext cx="1609418" cy="16166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1DCEA70-9427-01A8-5DA3-F6D1DFF3F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12" y="3429000"/>
            <a:ext cx="2314575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1;p16">
            <a:extLst>
              <a:ext uri="{FF2B5EF4-FFF2-40B4-BE49-F238E27FC236}">
                <a16:creationId xmlns:a16="http://schemas.microsoft.com/office/drawing/2014/main" id="{3E800369-FE2D-47B2-63CC-AEDF8F683DEE}"/>
              </a:ext>
            </a:extLst>
          </p:cNvPr>
          <p:cNvSpPr txBox="1">
            <a:spLocks/>
          </p:cNvSpPr>
          <p:nvPr/>
        </p:nvSpPr>
        <p:spPr>
          <a:xfrm>
            <a:off x="692280" y="1632600"/>
            <a:ext cx="727236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90000"/>
              </a:lnSpc>
            </a:pPr>
            <a:endParaRPr lang="pt-BR" sz="3200" dirty="0"/>
          </a:p>
          <a:p>
            <a:pPr marL="0" indent="0">
              <a:lnSpc>
                <a:spcPct val="90000"/>
              </a:lnSpc>
              <a:spcBef>
                <a:spcPts val="1001"/>
              </a:spcBef>
            </a:pPr>
            <a:endParaRPr lang="pt-BR" sz="3200" dirty="0"/>
          </a:p>
          <a:p>
            <a:pPr marL="0" indent="0" algn="ctr">
              <a:lnSpc>
                <a:spcPct val="90000"/>
              </a:lnSpc>
              <a:spcBef>
                <a:spcPts val="1001"/>
              </a:spcBef>
            </a:pPr>
            <a:r>
              <a:rPr lang="pt-BR" sz="2400" b="1" dirty="0">
                <a:latin typeface="Calibri"/>
                <a:ea typeface="Calibri"/>
                <a:cs typeface="Calibri"/>
                <a:sym typeface="Calibri"/>
              </a:rPr>
              <a:t>OBRIGADO!</a:t>
            </a:r>
            <a:endParaRPr lang="pt-BR" sz="2400" dirty="0"/>
          </a:p>
          <a:p>
            <a:pPr marL="0" indent="0">
              <a:lnSpc>
                <a:spcPct val="90000"/>
              </a:lnSpc>
              <a:spcBef>
                <a:spcPts val="1001"/>
              </a:spcBef>
            </a:pPr>
            <a:endParaRPr lang="pt-BR" sz="2400"/>
          </a:p>
          <a:p>
            <a:pPr marL="0" indent="0">
              <a:lnSpc>
                <a:spcPct val="90000"/>
              </a:lnSpc>
              <a:spcBef>
                <a:spcPts val="1001"/>
              </a:spcBef>
            </a:pPr>
            <a:endParaRPr lang="pt-BR" sz="2400"/>
          </a:p>
          <a:p>
            <a:pPr marL="0" indent="0">
              <a:lnSpc>
                <a:spcPct val="90000"/>
              </a:lnSpc>
              <a:spcBef>
                <a:spcPts val="1001"/>
              </a:spcBef>
            </a:pPr>
            <a:r>
              <a:rPr lang="pt-BR" sz="2000" dirty="0">
                <a:latin typeface="Calibri"/>
                <a:cs typeface="Calibri"/>
                <a:sym typeface="Calibri"/>
              </a:rPr>
              <a:t>Salatiel W. da Silva</a:t>
            </a:r>
          </a:p>
          <a:p>
            <a:pPr marL="0" indent="0">
              <a:lnSpc>
                <a:spcPct val="90000"/>
              </a:lnSpc>
              <a:spcBef>
                <a:spcPts val="1001"/>
              </a:spcBef>
            </a:pPr>
            <a:r>
              <a:rPr lang="pt-BR" sz="2000" dirty="0">
                <a:latin typeface="Calibri"/>
                <a:cs typeface="Calibri"/>
                <a:sym typeface="Calibri"/>
              </a:rPr>
              <a:t>salatiel.silva@ufrgs.br</a:t>
            </a:r>
            <a:endParaRPr lang="pt-B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4357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100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Bacia hidrográfica do Litoral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≈ 20,1 % da área do Estado do RS.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População total ≈1.231.293 habitantes (2019)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12,1 % População do 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80 municípios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Dividido em cinco bacias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Tramandaí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Litoral Médio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Camaquã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Mirim São Gonçalo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Mampituba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/>
              <a:t>Fonte: http://www.fepam.rs.gov.br/qualidade/regioes_hidro.asp</a:t>
            </a:r>
            <a:endParaRPr sz="1000"/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650" y="2999400"/>
            <a:ext cx="4256350" cy="35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3889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um diagnóstico da qualidade da água das lagoas de interior do litoral norte do Rio Grande do Sul. </a:t>
            </a:r>
            <a:endParaRPr sz="2400" b="0" i="0" u="none" strike="noStrike"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 Específicos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Coletar amostras de água em diferentes lagoas localizadas no litoral norte do RS;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Caracterizar física, química e biologicamente visando comparar os resultados de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caracterização</a:t>
            </a: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ambiental antes e depois da pandemia por coronavírus.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Comparar com os valores máximos em cada classe definida na resolução do CONAMA nº 357/2005 (CONAMA, 2005).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subTitle" idx="1"/>
          </p:nvPr>
        </p:nvSpPr>
        <p:spPr>
          <a:xfrm>
            <a:off x="343800" y="1379880"/>
            <a:ext cx="84762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e métodos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pontos de coleta do trabalho estavam localizados em lagoas do RS e escolhidos através do software Google Earth®.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avaliar o impacto ambiental nessas lagoas ao longo do tempo, a rota acima descrita foi percorrida nos verões do ano de 2018 e 2021.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Foram coletadas amostras de água nas lagoas mencionadas acima, totalizando 13 pontos de coleta, conforme o Guia Nacional de Coleta e Preservação de Amostras (ANA, 2011).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subTitle" idx="1"/>
          </p:nvPr>
        </p:nvSpPr>
        <p:spPr>
          <a:xfrm>
            <a:off x="360000" y="1440000"/>
            <a:ext cx="777636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e métodos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000" y="1260000"/>
            <a:ext cx="4842000" cy="51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"/>
          <p:cNvSpPr/>
          <p:nvPr/>
        </p:nvSpPr>
        <p:spPr>
          <a:xfrm>
            <a:off x="6375240" y="3887280"/>
            <a:ext cx="246960" cy="1035720"/>
          </a:xfrm>
          <a:custGeom>
            <a:avLst/>
            <a:gdLst/>
            <a:ahLst/>
            <a:cxnLst/>
            <a:rect l="l" t="t" r="r" b="b"/>
            <a:pathLst>
              <a:path w="323852" h="1355725" extrusionOk="0">
                <a:moveTo>
                  <a:pt x="0" y="1355725"/>
                </a:moveTo>
                <a:cubicBezTo>
                  <a:pt x="6350" y="1352550"/>
                  <a:pt x="14333" y="1351506"/>
                  <a:pt x="19050" y="1346200"/>
                </a:cubicBezTo>
                <a:cubicBezTo>
                  <a:pt x="31750" y="1331912"/>
                  <a:pt x="20637" y="1329531"/>
                  <a:pt x="28575" y="1317625"/>
                </a:cubicBezTo>
                <a:cubicBezTo>
                  <a:pt x="46773" y="1290328"/>
                  <a:pt x="24955" y="1324865"/>
                  <a:pt x="38100" y="1298575"/>
                </a:cubicBezTo>
                <a:cubicBezTo>
                  <a:pt x="39807" y="1295162"/>
                  <a:pt x="42900" y="1292537"/>
                  <a:pt x="44450" y="1289050"/>
                </a:cubicBezTo>
                <a:cubicBezTo>
                  <a:pt x="47168" y="1282933"/>
                  <a:pt x="48683" y="1276350"/>
                  <a:pt x="50800" y="1270000"/>
                </a:cubicBezTo>
                <a:cubicBezTo>
                  <a:pt x="51858" y="1266825"/>
                  <a:pt x="52119" y="1263260"/>
                  <a:pt x="53975" y="1260475"/>
                </a:cubicBezTo>
                <a:lnTo>
                  <a:pt x="60325" y="1250950"/>
                </a:lnTo>
                <a:cubicBezTo>
                  <a:pt x="61383" y="1241425"/>
                  <a:pt x="62311" y="1231885"/>
                  <a:pt x="63500" y="1222375"/>
                </a:cubicBezTo>
                <a:cubicBezTo>
                  <a:pt x="64428" y="1214949"/>
                  <a:pt x="66327" y="1207625"/>
                  <a:pt x="66675" y="1200150"/>
                </a:cubicBezTo>
                <a:cubicBezTo>
                  <a:pt x="67324" y="1186189"/>
                  <a:pt x="65741" y="1099299"/>
                  <a:pt x="73025" y="1060450"/>
                </a:cubicBezTo>
                <a:cubicBezTo>
                  <a:pt x="74633" y="1051872"/>
                  <a:pt x="77546" y="1043584"/>
                  <a:pt x="79375" y="1035050"/>
                </a:cubicBezTo>
                <a:cubicBezTo>
                  <a:pt x="80724" y="1028755"/>
                  <a:pt x="80989" y="1022245"/>
                  <a:pt x="82550" y="1016000"/>
                </a:cubicBezTo>
                <a:cubicBezTo>
                  <a:pt x="84173" y="1009506"/>
                  <a:pt x="87277" y="1003444"/>
                  <a:pt x="88900" y="996950"/>
                </a:cubicBezTo>
                <a:cubicBezTo>
                  <a:pt x="89958" y="992717"/>
                  <a:pt x="90356" y="988261"/>
                  <a:pt x="92075" y="984250"/>
                </a:cubicBezTo>
                <a:cubicBezTo>
                  <a:pt x="93578" y="980743"/>
                  <a:pt x="96718" y="978138"/>
                  <a:pt x="98425" y="974725"/>
                </a:cubicBezTo>
                <a:cubicBezTo>
                  <a:pt x="100963" y="969650"/>
                  <a:pt x="103419" y="957247"/>
                  <a:pt x="104775" y="952500"/>
                </a:cubicBezTo>
                <a:cubicBezTo>
                  <a:pt x="105694" y="949282"/>
                  <a:pt x="106892" y="946150"/>
                  <a:pt x="107950" y="942975"/>
                </a:cubicBezTo>
                <a:cubicBezTo>
                  <a:pt x="109008" y="934508"/>
                  <a:pt x="109599" y="925970"/>
                  <a:pt x="111125" y="917575"/>
                </a:cubicBezTo>
                <a:cubicBezTo>
                  <a:pt x="112074" y="912355"/>
                  <a:pt x="119917" y="894619"/>
                  <a:pt x="120650" y="892175"/>
                </a:cubicBezTo>
                <a:cubicBezTo>
                  <a:pt x="122201" y="887006"/>
                  <a:pt x="122767" y="881592"/>
                  <a:pt x="123825" y="876300"/>
                </a:cubicBezTo>
                <a:cubicBezTo>
                  <a:pt x="125942" y="844550"/>
                  <a:pt x="126661" y="812676"/>
                  <a:pt x="130175" y="781050"/>
                </a:cubicBezTo>
                <a:cubicBezTo>
                  <a:pt x="130914" y="774397"/>
                  <a:pt x="134902" y="768494"/>
                  <a:pt x="136525" y="762000"/>
                </a:cubicBezTo>
                <a:cubicBezTo>
                  <a:pt x="137583" y="757767"/>
                  <a:pt x="138446" y="753480"/>
                  <a:pt x="139700" y="749300"/>
                </a:cubicBezTo>
                <a:cubicBezTo>
                  <a:pt x="141623" y="742889"/>
                  <a:pt x="142337" y="735819"/>
                  <a:pt x="146050" y="730250"/>
                </a:cubicBezTo>
                <a:cubicBezTo>
                  <a:pt x="148167" y="727075"/>
                  <a:pt x="150932" y="724247"/>
                  <a:pt x="152400" y="720725"/>
                </a:cubicBezTo>
                <a:cubicBezTo>
                  <a:pt x="157963" y="707375"/>
                  <a:pt x="165333" y="681460"/>
                  <a:pt x="168275" y="666750"/>
                </a:cubicBezTo>
                <a:cubicBezTo>
                  <a:pt x="172106" y="647593"/>
                  <a:pt x="169743" y="655995"/>
                  <a:pt x="174625" y="641350"/>
                </a:cubicBezTo>
                <a:cubicBezTo>
                  <a:pt x="175683" y="627592"/>
                  <a:pt x="177270" y="613864"/>
                  <a:pt x="177800" y="600075"/>
                </a:cubicBezTo>
                <a:cubicBezTo>
                  <a:pt x="179387" y="558817"/>
                  <a:pt x="179100" y="517496"/>
                  <a:pt x="180975" y="476250"/>
                </a:cubicBezTo>
                <a:cubicBezTo>
                  <a:pt x="181220" y="470859"/>
                  <a:pt x="182979" y="465643"/>
                  <a:pt x="184150" y="460375"/>
                </a:cubicBezTo>
                <a:cubicBezTo>
                  <a:pt x="189113" y="438042"/>
                  <a:pt x="185196" y="456712"/>
                  <a:pt x="190500" y="438150"/>
                </a:cubicBezTo>
                <a:cubicBezTo>
                  <a:pt x="198473" y="410243"/>
                  <a:pt x="189237" y="438763"/>
                  <a:pt x="196850" y="415925"/>
                </a:cubicBezTo>
                <a:cubicBezTo>
                  <a:pt x="199420" y="397938"/>
                  <a:pt x="198923" y="395970"/>
                  <a:pt x="203200" y="381000"/>
                </a:cubicBezTo>
                <a:cubicBezTo>
                  <a:pt x="204119" y="377782"/>
                  <a:pt x="204878" y="374468"/>
                  <a:pt x="206375" y="371475"/>
                </a:cubicBezTo>
                <a:cubicBezTo>
                  <a:pt x="208082" y="368062"/>
                  <a:pt x="210608" y="365125"/>
                  <a:pt x="212725" y="361950"/>
                </a:cubicBezTo>
                <a:cubicBezTo>
                  <a:pt x="213783" y="357717"/>
                  <a:pt x="214181" y="353261"/>
                  <a:pt x="215900" y="349250"/>
                </a:cubicBezTo>
                <a:cubicBezTo>
                  <a:pt x="217403" y="345743"/>
                  <a:pt x="220228" y="342961"/>
                  <a:pt x="222250" y="339725"/>
                </a:cubicBezTo>
                <a:cubicBezTo>
                  <a:pt x="225521" y="334492"/>
                  <a:pt x="228504" y="329083"/>
                  <a:pt x="231775" y="323850"/>
                </a:cubicBezTo>
                <a:cubicBezTo>
                  <a:pt x="233797" y="320614"/>
                  <a:pt x="236232" y="317638"/>
                  <a:pt x="238125" y="314325"/>
                </a:cubicBezTo>
                <a:cubicBezTo>
                  <a:pt x="252071" y="289919"/>
                  <a:pt x="235788" y="313208"/>
                  <a:pt x="254000" y="288925"/>
                </a:cubicBezTo>
                <a:cubicBezTo>
                  <a:pt x="263115" y="252464"/>
                  <a:pt x="250369" y="297397"/>
                  <a:pt x="263525" y="266700"/>
                </a:cubicBezTo>
                <a:cubicBezTo>
                  <a:pt x="265244" y="262689"/>
                  <a:pt x="265501" y="258196"/>
                  <a:pt x="266700" y="254000"/>
                </a:cubicBezTo>
                <a:cubicBezTo>
                  <a:pt x="267619" y="250782"/>
                  <a:pt x="268817" y="247650"/>
                  <a:pt x="269875" y="244475"/>
                </a:cubicBezTo>
                <a:cubicBezTo>
                  <a:pt x="275758" y="132691"/>
                  <a:pt x="269342" y="220431"/>
                  <a:pt x="276225" y="161925"/>
                </a:cubicBezTo>
                <a:cubicBezTo>
                  <a:pt x="277468" y="151362"/>
                  <a:pt x="277783" y="140687"/>
                  <a:pt x="279400" y="130175"/>
                </a:cubicBezTo>
                <a:cubicBezTo>
                  <a:pt x="280932" y="120218"/>
                  <a:pt x="283968" y="119800"/>
                  <a:pt x="288925" y="111125"/>
                </a:cubicBezTo>
                <a:cubicBezTo>
                  <a:pt x="291273" y="107016"/>
                  <a:pt x="293517" y="102819"/>
                  <a:pt x="295275" y="98425"/>
                </a:cubicBezTo>
                <a:cubicBezTo>
                  <a:pt x="297761" y="92210"/>
                  <a:pt x="299508" y="85725"/>
                  <a:pt x="301625" y="79375"/>
                </a:cubicBezTo>
                <a:lnTo>
                  <a:pt x="304800" y="69850"/>
                </a:lnTo>
                <a:cubicBezTo>
                  <a:pt x="305858" y="66675"/>
                  <a:pt x="307163" y="63572"/>
                  <a:pt x="307975" y="60325"/>
                </a:cubicBezTo>
                <a:cubicBezTo>
                  <a:pt x="309033" y="56092"/>
                  <a:pt x="309951" y="51821"/>
                  <a:pt x="311150" y="47625"/>
                </a:cubicBezTo>
                <a:cubicBezTo>
                  <a:pt x="312069" y="44407"/>
                  <a:pt x="313513" y="41347"/>
                  <a:pt x="314325" y="38100"/>
                </a:cubicBezTo>
                <a:cubicBezTo>
                  <a:pt x="315634" y="32865"/>
                  <a:pt x="316080" y="27431"/>
                  <a:pt x="317500" y="22225"/>
                </a:cubicBezTo>
                <a:cubicBezTo>
                  <a:pt x="324185" y="-2285"/>
                  <a:pt x="323850" y="10573"/>
                  <a:pt x="32385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5795640" y="5301720"/>
            <a:ext cx="194040" cy="101520"/>
          </a:xfrm>
          <a:custGeom>
            <a:avLst/>
            <a:gdLst/>
            <a:ahLst/>
            <a:cxnLst/>
            <a:rect l="l" t="t" r="r" b="b"/>
            <a:pathLst>
              <a:path w="254161" h="133350" extrusionOk="0">
                <a:moveTo>
                  <a:pt x="0" y="85725"/>
                </a:moveTo>
                <a:cubicBezTo>
                  <a:pt x="2117" y="91017"/>
                  <a:pt x="2701" y="97222"/>
                  <a:pt x="6350" y="101600"/>
                </a:cubicBezTo>
                <a:cubicBezTo>
                  <a:pt x="8493" y="104171"/>
                  <a:pt x="13090" y="102919"/>
                  <a:pt x="15875" y="104775"/>
                </a:cubicBezTo>
                <a:cubicBezTo>
                  <a:pt x="19611" y="107266"/>
                  <a:pt x="21475" y="112119"/>
                  <a:pt x="25400" y="114300"/>
                </a:cubicBezTo>
                <a:cubicBezTo>
                  <a:pt x="31251" y="117551"/>
                  <a:pt x="38100" y="118533"/>
                  <a:pt x="44450" y="120650"/>
                </a:cubicBezTo>
                <a:lnTo>
                  <a:pt x="53975" y="123825"/>
                </a:lnTo>
                <a:cubicBezTo>
                  <a:pt x="60325" y="125942"/>
                  <a:pt x="66423" y="129075"/>
                  <a:pt x="73025" y="130175"/>
                </a:cubicBezTo>
                <a:lnTo>
                  <a:pt x="92075" y="133350"/>
                </a:lnTo>
                <a:cubicBezTo>
                  <a:pt x="132643" y="128842"/>
                  <a:pt x="113085" y="136059"/>
                  <a:pt x="149225" y="107950"/>
                </a:cubicBezTo>
                <a:lnTo>
                  <a:pt x="149225" y="107950"/>
                </a:lnTo>
                <a:cubicBezTo>
                  <a:pt x="173166" y="99970"/>
                  <a:pt x="143656" y="110735"/>
                  <a:pt x="168275" y="98425"/>
                </a:cubicBezTo>
                <a:cubicBezTo>
                  <a:pt x="184245" y="90440"/>
                  <a:pt x="176828" y="102572"/>
                  <a:pt x="196850" y="82550"/>
                </a:cubicBezTo>
                <a:cubicBezTo>
                  <a:pt x="203200" y="76200"/>
                  <a:pt x="208428" y="68481"/>
                  <a:pt x="215900" y="63500"/>
                </a:cubicBezTo>
                <a:cubicBezTo>
                  <a:pt x="229161" y="54659"/>
                  <a:pt x="222727" y="59848"/>
                  <a:pt x="234950" y="47625"/>
                </a:cubicBezTo>
                <a:cubicBezTo>
                  <a:pt x="242930" y="23684"/>
                  <a:pt x="232165" y="53194"/>
                  <a:pt x="244475" y="28575"/>
                </a:cubicBezTo>
                <a:cubicBezTo>
                  <a:pt x="245972" y="25582"/>
                  <a:pt x="246153" y="22043"/>
                  <a:pt x="247650" y="19050"/>
                </a:cubicBezTo>
                <a:cubicBezTo>
                  <a:pt x="255761" y="2828"/>
                  <a:pt x="254000" y="16715"/>
                  <a:pt x="25400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5991840" y="5085360"/>
            <a:ext cx="159840" cy="213480"/>
          </a:xfrm>
          <a:custGeom>
            <a:avLst/>
            <a:gdLst/>
            <a:ahLst/>
            <a:cxnLst/>
            <a:rect l="l" t="t" r="r" b="b"/>
            <a:pathLst>
              <a:path w="209550" h="279400" extrusionOk="0">
                <a:moveTo>
                  <a:pt x="0" y="279400"/>
                </a:moveTo>
                <a:cubicBezTo>
                  <a:pt x="9525" y="260350"/>
                  <a:pt x="17617" y="240513"/>
                  <a:pt x="28575" y="222250"/>
                </a:cubicBezTo>
                <a:cubicBezTo>
                  <a:pt x="30538" y="218978"/>
                  <a:pt x="35716" y="218880"/>
                  <a:pt x="38100" y="215900"/>
                </a:cubicBezTo>
                <a:cubicBezTo>
                  <a:pt x="40191" y="213287"/>
                  <a:pt x="39615" y="209281"/>
                  <a:pt x="41275" y="206375"/>
                </a:cubicBezTo>
                <a:cubicBezTo>
                  <a:pt x="47903" y="194776"/>
                  <a:pt x="61118" y="183357"/>
                  <a:pt x="69850" y="174625"/>
                </a:cubicBezTo>
                <a:cubicBezTo>
                  <a:pt x="82073" y="162402"/>
                  <a:pt x="75639" y="167591"/>
                  <a:pt x="88900" y="158750"/>
                </a:cubicBezTo>
                <a:cubicBezTo>
                  <a:pt x="95711" y="138318"/>
                  <a:pt x="86736" y="160510"/>
                  <a:pt x="101600" y="139700"/>
                </a:cubicBezTo>
                <a:cubicBezTo>
                  <a:pt x="104351" y="135849"/>
                  <a:pt x="105442" y="131014"/>
                  <a:pt x="107950" y="127000"/>
                </a:cubicBezTo>
                <a:cubicBezTo>
                  <a:pt x="111980" y="120551"/>
                  <a:pt x="120682" y="109689"/>
                  <a:pt x="127000" y="104775"/>
                </a:cubicBezTo>
                <a:cubicBezTo>
                  <a:pt x="133024" y="100090"/>
                  <a:pt x="139700" y="96308"/>
                  <a:pt x="146050" y="92075"/>
                </a:cubicBezTo>
                <a:cubicBezTo>
                  <a:pt x="149225" y="89958"/>
                  <a:pt x="152877" y="88423"/>
                  <a:pt x="155575" y="85725"/>
                </a:cubicBezTo>
                <a:cubicBezTo>
                  <a:pt x="167467" y="73833"/>
                  <a:pt x="160840" y="77620"/>
                  <a:pt x="174625" y="73025"/>
                </a:cubicBezTo>
                <a:lnTo>
                  <a:pt x="187325" y="53975"/>
                </a:lnTo>
                <a:cubicBezTo>
                  <a:pt x="189442" y="50800"/>
                  <a:pt x="192468" y="48070"/>
                  <a:pt x="193675" y="44450"/>
                </a:cubicBezTo>
                <a:lnTo>
                  <a:pt x="200025" y="25400"/>
                </a:lnTo>
                <a:lnTo>
                  <a:pt x="203200" y="15875"/>
                </a:lnTo>
                <a:cubicBezTo>
                  <a:pt x="204258" y="12700"/>
                  <a:pt x="204878" y="9343"/>
                  <a:pt x="206375" y="6350"/>
                </a:cubicBezTo>
                <a:lnTo>
                  <a:pt x="20955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6154560" y="4928400"/>
            <a:ext cx="222840" cy="181080"/>
          </a:xfrm>
          <a:custGeom>
            <a:avLst/>
            <a:gdLst/>
            <a:ahLst/>
            <a:cxnLst/>
            <a:rect l="l" t="t" r="r" b="b"/>
            <a:pathLst>
              <a:path w="292100" h="238125" extrusionOk="0">
                <a:moveTo>
                  <a:pt x="0" y="215900"/>
                </a:moveTo>
                <a:cubicBezTo>
                  <a:pt x="22225" y="218017"/>
                  <a:pt x="44522" y="219481"/>
                  <a:pt x="66675" y="222250"/>
                </a:cubicBezTo>
                <a:cubicBezTo>
                  <a:pt x="81462" y="224098"/>
                  <a:pt x="71544" y="226457"/>
                  <a:pt x="85725" y="231775"/>
                </a:cubicBezTo>
                <a:cubicBezTo>
                  <a:pt x="90778" y="233670"/>
                  <a:pt x="96332" y="233779"/>
                  <a:pt x="101600" y="234950"/>
                </a:cubicBezTo>
                <a:cubicBezTo>
                  <a:pt x="105860" y="235897"/>
                  <a:pt x="110067" y="237067"/>
                  <a:pt x="114300" y="238125"/>
                </a:cubicBezTo>
                <a:cubicBezTo>
                  <a:pt x="154517" y="237067"/>
                  <a:pt x="194827" y="237886"/>
                  <a:pt x="234950" y="234950"/>
                </a:cubicBezTo>
                <a:cubicBezTo>
                  <a:pt x="238756" y="234672"/>
                  <a:pt x="242091" y="231580"/>
                  <a:pt x="244475" y="228600"/>
                </a:cubicBezTo>
                <a:cubicBezTo>
                  <a:pt x="246566" y="225987"/>
                  <a:pt x="246153" y="222068"/>
                  <a:pt x="247650" y="219075"/>
                </a:cubicBezTo>
                <a:cubicBezTo>
                  <a:pt x="259960" y="194456"/>
                  <a:pt x="249195" y="223966"/>
                  <a:pt x="257175" y="200025"/>
                </a:cubicBezTo>
                <a:cubicBezTo>
                  <a:pt x="256117" y="186267"/>
                  <a:pt x="255712" y="172442"/>
                  <a:pt x="254000" y="158750"/>
                </a:cubicBezTo>
                <a:cubicBezTo>
                  <a:pt x="253585" y="155429"/>
                  <a:pt x="251744" y="152443"/>
                  <a:pt x="250825" y="149225"/>
                </a:cubicBezTo>
                <a:cubicBezTo>
                  <a:pt x="249626" y="145029"/>
                  <a:pt x="248708" y="140758"/>
                  <a:pt x="247650" y="136525"/>
                </a:cubicBezTo>
                <a:cubicBezTo>
                  <a:pt x="246592" y="121708"/>
                  <a:pt x="246211" y="106828"/>
                  <a:pt x="244475" y="92075"/>
                </a:cubicBezTo>
                <a:cubicBezTo>
                  <a:pt x="244084" y="88751"/>
                  <a:pt x="241300" y="85897"/>
                  <a:pt x="241300" y="82550"/>
                </a:cubicBezTo>
                <a:cubicBezTo>
                  <a:pt x="241300" y="68751"/>
                  <a:pt x="241932" y="54838"/>
                  <a:pt x="244475" y="41275"/>
                </a:cubicBezTo>
                <a:cubicBezTo>
                  <a:pt x="245178" y="37524"/>
                  <a:pt x="248382" y="34681"/>
                  <a:pt x="250825" y="31750"/>
                </a:cubicBezTo>
                <a:cubicBezTo>
                  <a:pt x="255841" y="25731"/>
                  <a:pt x="262739" y="19443"/>
                  <a:pt x="269875" y="15875"/>
                </a:cubicBezTo>
                <a:cubicBezTo>
                  <a:pt x="272868" y="14378"/>
                  <a:pt x="276225" y="13758"/>
                  <a:pt x="279400" y="12700"/>
                </a:cubicBezTo>
                <a:lnTo>
                  <a:pt x="29210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6629760" y="3390480"/>
            <a:ext cx="460440" cy="487080"/>
          </a:xfrm>
          <a:custGeom>
            <a:avLst/>
            <a:gdLst/>
            <a:ahLst/>
            <a:cxnLst/>
            <a:rect l="l" t="t" r="r" b="b"/>
            <a:pathLst>
              <a:path w="603321" h="638175" extrusionOk="0">
                <a:moveTo>
                  <a:pt x="0" y="638175"/>
                </a:moveTo>
                <a:cubicBezTo>
                  <a:pt x="4233" y="632883"/>
                  <a:pt x="7908" y="627092"/>
                  <a:pt x="12700" y="622300"/>
                </a:cubicBezTo>
                <a:cubicBezTo>
                  <a:pt x="17188" y="617812"/>
                  <a:pt x="29945" y="612090"/>
                  <a:pt x="34925" y="609600"/>
                </a:cubicBezTo>
                <a:cubicBezTo>
                  <a:pt x="46567" y="592138"/>
                  <a:pt x="34925" y="606954"/>
                  <a:pt x="50800" y="593725"/>
                </a:cubicBezTo>
                <a:cubicBezTo>
                  <a:pt x="75246" y="573353"/>
                  <a:pt x="46201" y="593616"/>
                  <a:pt x="69850" y="577850"/>
                </a:cubicBezTo>
                <a:cubicBezTo>
                  <a:pt x="74083" y="571500"/>
                  <a:pt x="80137" y="566040"/>
                  <a:pt x="82550" y="558800"/>
                </a:cubicBezTo>
                <a:cubicBezTo>
                  <a:pt x="85732" y="549254"/>
                  <a:pt x="85236" y="547956"/>
                  <a:pt x="92075" y="539750"/>
                </a:cubicBezTo>
                <a:cubicBezTo>
                  <a:pt x="94950" y="536301"/>
                  <a:pt x="98725" y="533674"/>
                  <a:pt x="101600" y="530225"/>
                </a:cubicBezTo>
                <a:cubicBezTo>
                  <a:pt x="104043" y="527294"/>
                  <a:pt x="105252" y="523398"/>
                  <a:pt x="107950" y="520700"/>
                </a:cubicBezTo>
                <a:cubicBezTo>
                  <a:pt x="110648" y="518002"/>
                  <a:pt x="114370" y="516568"/>
                  <a:pt x="117475" y="514350"/>
                </a:cubicBezTo>
                <a:cubicBezTo>
                  <a:pt x="121781" y="511274"/>
                  <a:pt x="125581" y="507450"/>
                  <a:pt x="130175" y="504825"/>
                </a:cubicBezTo>
                <a:cubicBezTo>
                  <a:pt x="133081" y="503165"/>
                  <a:pt x="136624" y="502968"/>
                  <a:pt x="139700" y="501650"/>
                </a:cubicBezTo>
                <a:cubicBezTo>
                  <a:pt x="167163" y="489880"/>
                  <a:pt x="139587" y="499571"/>
                  <a:pt x="161925" y="492125"/>
                </a:cubicBezTo>
                <a:cubicBezTo>
                  <a:pt x="164042" y="488950"/>
                  <a:pt x="164962" y="484493"/>
                  <a:pt x="168275" y="482600"/>
                </a:cubicBezTo>
                <a:cubicBezTo>
                  <a:pt x="172960" y="479923"/>
                  <a:pt x="178915" y="480734"/>
                  <a:pt x="184150" y="479425"/>
                </a:cubicBezTo>
                <a:cubicBezTo>
                  <a:pt x="187397" y="478613"/>
                  <a:pt x="190682" y="477747"/>
                  <a:pt x="193675" y="476250"/>
                </a:cubicBezTo>
                <a:cubicBezTo>
                  <a:pt x="197088" y="474543"/>
                  <a:pt x="199735" y="471499"/>
                  <a:pt x="203200" y="469900"/>
                </a:cubicBezTo>
                <a:cubicBezTo>
                  <a:pt x="213549" y="465123"/>
                  <a:pt x="223892" y="459965"/>
                  <a:pt x="234950" y="457200"/>
                </a:cubicBezTo>
                <a:cubicBezTo>
                  <a:pt x="252242" y="452877"/>
                  <a:pt x="243747" y="455976"/>
                  <a:pt x="260350" y="447675"/>
                </a:cubicBezTo>
                <a:cubicBezTo>
                  <a:pt x="265994" y="439208"/>
                  <a:pt x="266347" y="436033"/>
                  <a:pt x="276225" y="431800"/>
                </a:cubicBezTo>
                <a:cubicBezTo>
                  <a:pt x="283418" y="428717"/>
                  <a:pt x="291499" y="429312"/>
                  <a:pt x="298450" y="425450"/>
                </a:cubicBezTo>
                <a:cubicBezTo>
                  <a:pt x="331202" y="407254"/>
                  <a:pt x="305472" y="416759"/>
                  <a:pt x="327025" y="409575"/>
                </a:cubicBezTo>
                <a:cubicBezTo>
                  <a:pt x="349873" y="392439"/>
                  <a:pt x="328601" y="405212"/>
                  <a:pt x="361950" y="396875"/>
                </a:cubicBezTo>
                <a:cubicBezTo>
                  <a:pt x="367479" y="395493"/>
                  <a:pt x="372489" y="392526"/>
                  <a:pt x="377825" y="390525"/>
                </a:cubicBezTo>
                <a:cubicBezTo>
                  <a:pt x="380959" y="389350"/>
                  <a:pt x="384274" y="388668"/>
                  <a:pt x="387350" y="387350"/>
                </a:cubicBezTo>
                <a:cubicBezTo>
                  <a:pt x="391700" y="385486"/>
                  <a:pt x="395700" y="382864"/>
                  <a:pt x="400050" y="381000"/>
                </a:cubicBezTo>
                <a:cubicBezTo>
                  <a:pt x="403126" y="379682"/>
                  <a:pt x="406582" y="379322"/>
                  <a:pt x="409575" y="377825"/>
                </a:cubicBezTo>
                <a:cubicBezTo>
                  <a:pt x="434194" y="365515"/>
                  <a:pt x="404684" y="376280"/>
                  <a:pt x="428625" y="368300"/>
                </a:cubicBezTo>
                <a:cubicBezTo>
                  <a:pt x="432858" y="365125"/>
                  <a:pt x="436592" y="361142"/>
                  <a:pt x="441325" y="358775"/>
                </a:cubicBezTo>
                <a:cubicBezTo>
                  <a:pt x="447312" y="355782"/>
                  <a:pt x="460375" y="352425"/>
                  <a:pt x="460375" y="352425"/>
                </a:cubicBezTo>
                <a:cubicBezTo>
                  <a:pt x="464608" y="346075"/>
                  <a:pt x="467679" y="338771"/>
                  <a:pt x="473075" y="333375"/>
                </a:cubicBezTo>
                <a:cubicBezTo>
                  <a:pt x="476250" y="330200"/>
                  <a:pt x="479843" y="327394"/>
                  <a:pt x="482600" y="323850"/>
                </a:cubicBezTo>
                <a:cubicBezTo>
                  <a:pt x="487285" y="317826"/>
                  <a:pt x="489904" y="310196"/>
                  <a:pt x="495300" y="304800"/>
                </a:cubicBezTo>
                <a:cubicBezTo>
                  <a:pt x="498475" y="301625"/>
                  <a:pt x="502215" y="298929"/>
                  <a:pt x="504825" y="295275"/>
                </a:cubicBezTo>
                <a:cubicBezTo>
                  <a:pt x="507576" y="291424"/>
                  <a:pt x="508667" y="286589"/>
                  <a:pt x="511175" y="282575"/>
                </a:cubicBezTo>
                <a:cubicBezTo>
                  <a:pt x="513980" y="278088"/>
                  <a:pt x="517525" y="274108"/>
                  <a:pt x="520700" y="269875"/>
                </a:cubicBezTo>
                <a:cubicBezTo>
                  <a:pt x="521758" y="266700"/>
                  <a:pt x="522378" y="263343"/>
                  <a:pt x="523875" y="260350"/>
                </a:cubicBezTo>
                <a:cubicBezTo>
                  <a:pt x="525582" y="256937"/>
                  <a:pt x="528921" y="254411"/>
                  <a:pt x="530225" y="250825"/>
                </a:cubicBezTo>
                <a:cubicBezTo>
                  <a:pt x="533207" y="242623"/>
                  <a:pt x="533815" y="233704"/>
                  <a:pt x="536575" y="225425"/>
                </a:cubicBezTo>
                <a:cubicBezTo>
                  <a:pt x="538692" y="219075"/>
                  <a:pt x="540439" y="212590"/>
                  <a:pt x="542925" y="206375"/>
                </a:cubicBezTo>
                <a:cubicBezTo>
                  <a:pt x="545042" y="201083"/>
                  <a:pt x="547637" y="195959"/>
                  <a:pt x="549275" y="190500"/>
                </a:cubicBezTo>
                <a:cubicBezTo>
                  <a:pt x="552834" y="178635"/>
                  <a:pt x="552610" y="167633"/>
                  <a:pt x="555625" y="155575"/>
                </a:cubicBezTo>
                <a:lnTo>
                  <a:pt x="565150" y="127000"/>
                </a:lnTo>
                <a:lnTo>
                  <a:pt x="568325" y="117475"/>
                </a:lnTo>
                <a:cubicBezTo>
                  <a:pt x="569383" y="114300"/>
                  <a:pt x="570003" y="110943"/>
                  <a:pt x="571500" y="107950"/>
                </a:cubicBezTo>
                <a:cubicBezTo>
                  <a:pt x="573617" y="103717"/>
                  <a:pt x="576188" y="99682"/>
                  <a:pt x="577850" y="95250"/>
                </a:cubicBezTo>
                <a:cubicBezTo>
                  <a:pt x="579382" y="91164"/>
                  <a:pt x="579771" y="86730"/>
                  <a:pt x="581025" y="82550"/>
                </a:cubicBezTo>
                <a:cubicBezTo>
                  <a:pt x="582948" y="76139"/>
                  <a:pt x="585752" y="69994"/>
                  <a:pt x="587375" y="63500"/>
                </a:cubicBezTo>
                <a:cubicBezTo>
                  <a:pt x="589492" y="55033"/>
                  <a:pt x="588884" y="45362"/>
                  <a:pt x="593725" y="38100"/>
                </a:cubicBezTo>
                <a:lnTo>
                  <a:pt x="600075" y="28575"/>
                </a:lnTo>
                <a:cubicBezTo>
                  <a:pt x="604080" y="8549"/>
                  <a:pt x="603250" y="18096"/>
                  <a:pt x="60325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7093440" y="2197080"/>
            <a:ext cx="649800" cy="1202400"/>
          </a:xfrm>
          <a:custGeom>
            <a:avLst/>
            <a:gdLst/>
            <a:ahLst/>
            <a:cxnLst/>
            <a:rect l="l" t="t" r="r" b="b"/>
            <a:pathLst>
              <a:path w="850900" h="1574800" extrusionOk="0">
                <a:moveTo>
                  <a:pt x="0" y="1574800"/>
                </a:moveTo>
                <a:cubicBezTo>
                  <a:pt x="6350" y="1570567"/>
                  <a:pt x="12506" y="1566027"/>
                  <a:pt x="19050" y="1562100"/>
                </a:cubicBezTo>
                <a:cubicBezTo>
                  <a:pt x="23109" y="1559665"/>
                  <a:pt x="27899" y="1558501"/>
                  <a:pt x="31750" y="1555750"/>
                </a:cubicBezTo>
                <a:cubicBezTo>
                  <a:pt x="44968" y="1546308"/>
                  <a:pt x="37939" y="1547597"/>
                  <a:pt x="47625" y="1536700"/>
                </a:cubicBezTo>
                <a:cubicBezTo>
                  <a:pt x="53591" y="1529988"/>
                  <a:pt x="60325" y="1524000"/>
                  <a:pt x="66675" y="1517650"/>
                </a:cubicBezTo>
                <a:cubicBezTo>
                  <a:pt x="69850" y="1514475"/>
                  <a:pt x="73709" y="1511861"/>
                  <a:pt x="76200" y="1508125"/>
                </a:cubicBezTo>
                <a:cubicBezTo>
                  <a:pt x="98891" y="1474088"/>
                  <a:pt x="63554" y="1525745"/>
                  <a:pt x="92075" y="1489075"/>
                </a:cubicBezTo>
                <a:cubicBezTo>
                  <a:pt x="112021" y="1463431"/>
                  <a:pt x="95861" y="1475968"/>
                  <a:pt x="114300" y="1463675"/>
                </a:cubicBezTo>
                <a:cubicBezTo>
                  <a:pt x="116417" y="1460500"/>
                  <a:pt x="118432" y="1457255"/>
                  <a:pt x="120650" y="1454150"/>
                </a:cubicBezTo>
                <a:cubicBezTo>
                  <a:pt x="123726" y="1449844"/>
                  <a:pt x="127370" y="1445937"/>
                  <a:pt x="130175" y="1441450"/>
                </a:cubicBezTo>
                <a:cubicBezTo>
                  <a:pt x="132683" y="1437436"/>
                  <a:pt x="134177" y="1432859"/>
                  <a:pt x="136525" y="1428750"/>
                </a:cubicBezTo>
                <a:cubicBezTo>
                  <a:pt x="146600" y="1411119"/>
                  <a:pt x="140424" y="1427302"/>
                  <a:pt x="152400" y="1403350"/>
                </a:cubicBezTo>
                <a:cubicBezTo>
                  <a:pt x="155458" y="1397235"/>
                  <a:pt x="156715" y="1387229"/>
                  <a:pt x="158750" y="1381125"/>
                </a:cubicBezTo>
                <a:cubicBezTo>
                  <a:pt x="169256" y="1349606"/>
                  <a:pt x="161587" y="1378019"/>
                  <a:pt x="168275" y="1355725"/>
                </a:cubicBezTo>
                <a:cubicBezTo>
                  <a:pt x="170489" y="1348345"/>
                  <a:pt x="172756" y="1340975"/>
                  <a:pt x="174625" y="1333500"/>
                </a:cubicBezTo>
                <a:cubicBezTo>
                  <a:pt x="175934" y="1328265"/>
                  <a:pt x="176317" y="1322814"/>
                  <a:pt x="177800" y="1317625"/>
                </a:cubicBezTo>
                <a:cubicBezTo>
                  <a:pt x="180558" y="1307971"/>
                  <a:pt x="184150" y="1298575"/>
                  <a:pt x="187325" y="1289050"/>
                </a:cubicBezTo>
                <a:cubicBezTo>
                  <a:pt x="188383" y="1285875"/>
                  <a:pt x="189688" y="1282772"/>
                  <a:pt x="190500" y="1279525"/>
                </a:cubicBezTo>
                <a:cubicBezTo>
                  <a:pt x="196354" y="1256110"/>
                  <a:pt x="190063" y="1277369"/>
                  <a:pt x="200025" y="1254125"/>
                </a:cubicBezTo>
                <a:cubicBezTo>
                  <a:pt x="207912" y="1235722"/>
                  <a:pt x="197347" y="1253380"/>
                  <a:pt x="209550" y="1235075"/>
                </a:cubicBezTo>
                <a:cubicBezTo>
                  <a:pt x="210608" y="1230842"/>
                  <a:pt x="210560" y="1226164"/>
                  <a:pt x="212725" y="1222375"/>
                </a:cubicBezTo>
                <a:cubicBezTo>
                  <a:pt x="214953" y="1218476"/>
                  <a:pt x="219375" y="1216299"/>
                  <a:pt x="222250" y="1212850"/>
                </a:cubicBezTo>
                <a:cubicBezTo>
                  <a:pt x="224693" y="1209919"/>
                  <a:pt x="226893" y="1206738"/>
                  <a:pt x="228600" y="1203325"/>
                </a:cubicBezTo>
                <a:cubicBezTo>
                  <a:pt x="242858" y="1174809"/>
                  <a:pt x="214727" y="1220041"/>
                  <a:pt x="238125" y="1177925"/>
                </a:cubicBezTo>
                <a:cubicBezTo>
                  <a:pt x="244163" y="1167057"/>
                  <a:pt x="256348" y="1158180"/>
                  <a:pt x="260350" y="1146175"/>
                </a:cubicBezTo>
                <a:cubicBezTo>
                  <a:pt x="263912" y="1135489"/>
                  <a:pt x="263598" y="1134935"/>
                  <a:pt x="269875" y="1123950"/>
                </a:cubicBezTo>
                <a:cubicBezTo>
                  <a:pt x="271768" y="1120637"/>
                  <a:pt x="274518" y="1117838"/>
                  <a:pt x="276225" y="1114425"/>
                </a:cubicBezTo>
                <a:cubicBezTo>
                  <a:pt x="278774" y="1109327"/>
                  <a:pt x="279846" y="1103553"/>
                  <a:pt x="282575" y="1098550"/>
                </a:cubicBezTo>
                <a:cubicBezTo>
                  <a:pt x="286229" y="1091850"/>
                  <a:pt x="291042" y="1085850"/>
                  <a:pt x="295275" y="1079500"/>
                </a:cubicBezTo>
                <a:cubicBezTo>
                  <a:pt x="297392" y="1076325"/>
                  <a:pt x="300418" y="1073595"/>
                  <a:pt x="301625" y="1069975"/>
                </a:cubicBezTo>
                <a:cubicBezTo>
                  <a:pt x="316079" y="1026614"/>
                  <a:pt x="300310" y="1070927"/>
                  <a:pt x="314325" y="1038225"/>
                </a:cubicBezTo>
                <a:cubicBezTo>
                  <a:pt x="315643" y="1035149"/>
                  <a:pt x="316182" y="1031776"/>
                  <a:pt x="317500" y="1028700"/>
                </a:cubicBezTo>
                <a:cubicBezTo>
                  <a:pt x="319364" y="1024350"/>
                  <a:pt x="322188" y="1020432"/>
                  <a:pt x="323850" y="1016000"/>
                </a:cubicBezTo>
                <a:cubicBezTo>
                  <a:pt x="326902" y="1007862"/>
                  <a:pt x="326362" y="1001451"/>
                  <a:pt x="330200" y="993775"/>
                </a:cubicBezTo>
                <a:cubicBezTo>
                  <a:pt x="331907" y="990362"/>
                  <a:pt x="334843" y="987663"/>
                  <a:pt x="336550" y="984250"/>
                </a:cubicBezTo>
                <a:cubicBezTo>
                  <a:pt x="338047" y="981257"/>
                  <a:pt x="337951" y="977563"/>
                  <a:pt x="339725" y="974725"/>
                </a:cubicBezTo>
                <a:cubicBezTo>
                  <a:pt x="346185" y="964388"/>
                  <a:pt x="353626" y="957649"/>
                  <a:pt x="361950" y="949325"/>
                </a:cubicBezTo>
                <a:cubicBezTo>
                  <a:pt x="368099" y="924727"/>
                  <a:pt x="360099" y="947471"/>
                  <a:pt x="374650" y="927100"/>
                </a:cubicBezTo>
                <a:cubicBezTo>
                  <a:pt x="380876" y="918384"/>
                  <a:pt x="379851" y="912374"/>
                  <a:pt x="387350" y="904875"/>
                </a:cubicBezTo>
                <a:cubicBezTo>
                  <a:pt x="390048" y="902177"/>
                  <a:pt x="393700" y="900642"/>
                  <a:pt x="396875" y="898525"/>
                </a:cubicBezTo>
                <a:cubicBezTo>
                  <a:pt x="398992" y="895350"/>
                  <a:pt x="400782" y="891931"/>
                  <a:pt x="403225" y="889000"/>
                </a:cubicBezTo>
                <a:cubicBezTo>
                  <a:pt x="406100" y="885551"/>
                  <a:pt x="410259" y="883211"/>
                  <a:pt x="412750" y="879475"/>
                </a:cubicBezTo>
                <a:cubicBezTo>
                  <a:pt x="427291" y="857664"/>
                  <a:pt x="393436" y="883914"/>
                  <a:pt x="431800" y="854075"/>
                </a:cubicBezTo>
                <a:cubicBezTo>
                  <a:pt x="435536" y="851169"/>
                  <a:pt x="440804" y="850682"/>
                  <a:pt x="444500" y="847725"/>
                </a:cubicBezTo>
                <a:cubicBezTo>
                  <a:pt x="475374" y="823025"/>
                  <a:pt x="454691" y="837401"/>
                  <a:pt x="469900" y="819150"/>
                </a:cubicBezTo>
                <a:cubicBezTo>
                  <a:pt x="472775" y="815701"/>
                  <a:pt x="476250" y="812800"/>
                  <a:pt x="479425" y="809625"/>
                </a:cubicBezTo>
                <a:cubicBezTo>
                  <a:pt x="487036" y="786792"/>
                  <a:pt x="475950" y="815316"/>
                  <a:pt x="501650" y="781050"/>
                </a:cubicBezTo>
                <a:cubicBezTo>
                  <a:pt x="504825" y="776817"/>
                  <a:pt x="508240" y="772753"/>
                  <a:pt x="511175" y="768350"/>
                </a:cubicBezTo>
                <a:cubicBezTo>
                  <a:pt x="514598" y="763215"/>
                  <a:pt x="516997" y="757412"/>
                  <a:pt x="520700" y="752475"/>
                </a:cubicBezTo>
                <a:cubicBezTo>
                  <a:pt x="523394" y="748883"/>
                  <a:pt x="527050" y="746125"/>
                  <a:pt x="530225" y="742950"/>
                </a:cubicBezTo>
                <a:cubicBezTo>
                  <a:pt x="537505" y="721111"/>
                  <a:pt x="526878" y="746966"/>
                  <a:pt x="546100" y="723900"/>
                </a:cubicBezTo>
                <a:cubicBezTo>
                  <a:pt x="548243" y="721329"/>
                  <a:pt x="547778" y="717368"/>
                  <a:pt x="549275" y="714375"/>
                </a:cubicBezTo>
                <a:cubicBezTo>
                  <a:pt x="551285" y="710355"/>
                  <a:pt x="563424" y="694163"/>
                  <a:pt x="565150" y="692150"/>
                </a:cubicBezTo>
                <a:cubicBezTo>
                  <a:pt x="568072" y="688741"/>
                  <a:pt x="572065" y="686279"/>
                  <a:pt x="574675" y="682625"/>
                </a:cubicBezTo>
                <a:cubicBezTo>
                  <a:pt x="589323" y="662118"/>
                  <a:pt x="571773" y="676093"/>
                  <a:pt x="590550" y="663575"/>
                </a:cubicBezTo>
                <a:cubicBezTo>
                  <a:pt x="592667" y="659342"/>
                  <a:pt x="594552" y="654984"/>
                  <a:pt x="596900" y="650875"/>
                </a:cubicBezTo>
                <a:cubicBezTo>
                  <a:pt x="598793" y="647562"/>
                  <a:pt x="601543" y="644763"/>
                  <a:pt x="603250" y="641350"/>
                </a:cubicBezTo>
                <a:cubicBezTo>
                  <a:pt x="621060" y="605730"/>
                  <a:pt x="586348" y="665373"/>
                  <a:pt x="612775" y="619125"/>
                </a:cubicBezTo>
                <a:cubicBezTo>
                  <a:pt x="614668" y="615812"/>
                  <a:pt x="616835" y="612653"/>
                  <a:pt x="619125" y="609600"/>
                </a:cubicBezTo>
                <a:cubicBezTo>
                  <a:pt x="628631" y="596925"/>
                  <a:pt x="636813" y="586287"/>
                  <a:pt x="650875" y="577850"/>
                </a:cubicBezTo>
                <a:cubicBezTo>
                  <a:pt x="654617" y="575605"/>
                  <a:pt x="659342" y="575733"/>
                  <a:pt x="663575" y="574675"/>
                </a:cubicBezTo>
                <a:cubicBezTo>
                  <a:pt x="691402" y="546848"/>
                  <a:pt x="657348" y="582147"/>
                  <a:pt x="679450" y="555625"/>
                </a:cubicBezTo>
                <a:cubicBezTo>
                  <a:pt x="682325" y="552176"/>
                  <a:pt x="686218" y="549644"/>
                  <a:pt x="688975" y="546100"/>
                </a:cubicBezTo>
                <a:cubicBezTo>
                  <a:pt x="693660" y="540076"/>
                  <a:pt x="697442" y="533400"/>
                  <a:pt x="701675" y="527050"/>
                </a:cubicBezTo>
                <a:lnTo>
                  <a:pt x="708025" y="517525"/>
                </a:lnTo>
                <a:cubicBezTo>
                  <a:pt x="709083" y="513292"/>
                  <a:pt x="709428" y="508813"/>
                  <a:pt x="711200" y="504825"/>
                </a:cubicBezTo>
                <a:cubicBezTo>
                  <a:pt x="717512" y="490623"/>
                  <a:pt x="720380" y="489295"/>
                  <a:pt x="730250" y="479425"/>
                </a:cubicBezTo>
                <a:cubicBezTo>
                  <a:pt x="731308" y="476250"/>
                  <a:pt x="731928" y="472893"/>
                  <a:pt x="733425" y="469900"/>
                </a:cubicBezTo>
                <a:cubicBezTo>
                  <a:pt x="735132" y="466487"/>
                  <a:pt x="738272" y="463882"/>
                  <a:pt x="739775" y="460375"/>
                </a:cubicBezTo>
                <a:cubicBezTo>
                  <a:pt x="745879" y="446133"/>
                  <a:pt x="739946" y="450507"/>
                  <a:pt x="746125" y="438150"/>
                </a:cubicBezTo>
                <a:cubicBezTo>
                  <a:pt x="747832" y="434737"/>
                  <a:pt x="750768" y="432038"/>
                  <a:pt x="752475" y="428625"/>
                </a:cubicBezTo>
                <a:cubicBezTo>
                  <a:pt x="753972" y="425632"/>
                  <a:pt x="754153" y="422093"/>
                  <a:pt x="755650" y="419100"/>
                </a:cubicBezTo>
                <a:cubicBezTo>
                  <a:pt x="757357" y="415687"/>
                  <a:pt x="760293" y="412988"/>
                  <a:pt x="762000" y="409575"/>
                </a:cubicBezTo>
                <a:cubicBezTo>
                  <a:pt x="763497" y="406582"/>
                  <a:pt x="763550" y="402976"/>
                  <a:pt x="765175" y="400050"/>
                </a:cubicBezTo>
                <a:cubicBezTo>
                  <a:pt x="768881" y="393379"/>
                  <a:pt x="775041" y="388086"/>
                  <a:pt x="777875" y="381000"/>
                </a:cubicBezTo>
                <a:cubicBezTo>
                  <a:pt x="785468" y="362018"/>
                  <a:pt x="782423" y="370532"/>
                  <a:pt x="787400" y="355600"/>
                </a:cubicBezTo>
                <a:cubicBezTo>
                  <a:pt x="788458" y="348192"/>
                  <a:pt x="788892" y="340667"/>
                  <a:pt x="790575" y="333375"/>
                </a:cubicBezTo>
                <a:cubicBezTo>
                  <a:pt x="792080" y="326853"/>
                  <a:pt x="795825" y="320927"/>
                  <a:pt x="796925" y="314325"/>
                </a:cubicBezTo>
                <a:cubicBezTo>
                  <a:pt x="799020" y="301754"/>
                  <a:pt x="798005" y="288796"/>
                  <a:pt x="800100" y="276225"/>
                </a:cubicBezTo>
                <a:cubicBezTo>
                  <a:pt x="801200" y="269623"/>
                  <a:pt x="804827" y="263669"/>
                  <a:pt x="806450" y="257175"/>
                </a:cubicBezTo>
                <a:cubicBezTo>
                  <a:pt x="807508" y="252942"/>
                  <a:pt x="807674" y="248378"/>
                  <a:pt x="809625" y="244475"/>
                </a:cubicBezTo>
                <a:cubicBezTo>
                  <a:pt x="811992" y="239742"/>
                  <a:pt x="815975" y="236008"/>
                  <a:pt x="819150" y="231775"/>
                </a:cubicBezTo>
                <a:cubicBezTo>
                  <a:pt x="821267" y="225425"/>
                  <a:pt x="821787" y="218294"/>
                  <a:pt x="825500" y="212725"/>
                </a:cubicBezTo>
                <a:cubicBezTo>
                  <a:pt x="829733" y="206375"/>
                  <a:pt x="835787" y="200915"/>
                  <a:pt x="838200" y="193675"/>
                </a:cubicBezTo>
                <a:cubicBezTo>
                  <a:pt x="839258" y="190500"/>
                  <a:pt x="840057" y="187226"/>
                  <a:pt x="841375" y="184150"/>
                </a:cubicBezTo>
                <a:cubicBezTo>
                  <a:pt x="843239" y="179800"/>
                  <a:pt x="846063" y="175882"/>
                  <a:pt x="847725" y="171450"/>
                </a:cubicBezTo>
                <a:cubicBezTo>
                  <a:pt x="849257" y="167364"/>
                  <a:pt x="849842" y="162983"/>
                  <a:pt x="850900" y="158750"/>
                </a:cubicBezTo>
                <a:cubicBezTo>
                  <a:pt x="849842" y="139700"/>
                  <a:pt x="849246" y="120619"/>
                  <a:pt x="847725" y="101600"/>
                </a:cubicBezTo>
                <a:cubicBezTo>
                  <a:pt x="847128" y="94140"/>
                  <a:pt x="845539" y="86793"/>
                  <a:pt x="844550" y="79375"/>
                </a:cubicBezTo>
                <a:cubicBezTo>
                  <a:pt x="843422" y="70917"/>
                  <a:pt x="842901" y="62370"/>
                  <a:pt x="841375" y="53975"/>
                </a:cubicBezTo>
                <a:cubicBezTo>
                  <a:pt x="840776" y="50682"/>
                  <a:pt x="838397" y="47791"/>
                  <a:pt x="838200" y="44450"/>
                </a:cubicBezTo>
                <a:cubicBezTo>
                  <a:pt x="837330" y="29659"/>
                  <a:pt x="838200" y="14817"/>
                  <a:pt x="83820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67800" flipH="1">
            <a:off x="5652360" y="5229000"/>
            <a:ext cx="187920" cy="16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80400" flipH="1">
            <a:off x="6996960" y="3191400"/>
            <a:ext cx="187560" cy="16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80400" flipH="1">
            <a:off x="6050160" y="4952520"/>
            <a:ext cx="187560" cy="16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75000" flipH="1">
            <a:off x="6282360" y="4706280"/>
            <a:ext cx="187560" cy="16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71400" flipH="1">
            <a:off x="6527160" y="3679200"/>
            <a:ext cx="187560" cy="16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75000" flipH="1">
            <a:off x="5855400" y="5111640"/>
            <a:ext cx="187560" cy="16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73800" flipH="1">
            <a:off x="5099400" y="5636880"/>
            <a:ext cx="188280" cy="16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/>
          <p:nvPr/>
        </p:nvSpPr>
        <p:spPr>
          <a:xfrm>
            <a:off x="5019120" y="5600160"/>
            <a:ext cx="364320" cy="23508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75000" flipH="1">
            <a:off x="7578000" y="2122560"/>
            <a:ext cx="187560" cy="161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/>
          <p:nvPr/>
        </p:nvSpPr>
        <p:spPr>
          <a:xfrm>
            <a:off x="911880" y="5088600"/>
            <a:ext cx="2106000" cy="25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pt-BR" sz="1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Lagoa do Palmital</a:t>
            </a:r>
            <a:endParaRPr sz="16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918360" y="4542056"/>
            <a:ext cx="1994040" cy="32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pt-BR" sz="1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Lagoa das Malvas</a:t>
            </a:r>
            <a:endParaRPr sz="1600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6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918360" y="3995513"/>
            <a:ext cx="2769840" cy="32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pt-BR" sz="1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Canal do Rio Tramandaí</a:t>
            </a:r>
            <a:endParaRPr sz="16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918360" y="3371865"/>
            <a:ext cx="2442960" cy="32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pt-BR" sz="1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Lagoa dos Quadros</a:t>
            </a:r>
            <a:endParaRPr sz="1600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911880" y="2738520"/>
            <a:ext cx="3088620" cy="32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pt-BR" sz="1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Canal das Três Forquilhas</a:t>
            </a:r>
            <a:endParaRPr sz="1600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6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918360" y="2160000"/>
            <a:ext cx="1819440" cy="32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pt-BR" sz="1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Lagoa Itapeva</a:t>
            </a:r>
            <a:endParaRPr sz="1600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911880" y="5547045"/>
            <a:ext cx="2106000" cy="25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pt-BR" sz="1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Lagoa do Peixoto</a:t>
            </a:r>
            <a:endParaRPr sz="16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subTitle" idx="1"/>
          </p:nvPr>
        </p:nvSpPr>
        <p:spPr>
          <a:xfrm>
            <a:off x="343800" y="1379880"/>
            <a:ext cx="84762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e métodos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 os frascos com amostras foram congelados e enviados ao laboratório para a realização das análises.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análises físico-químicas realizadas foram: pH, cor verdadeira, turbidez, fósforo total, nitrog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ê</a:t>
            </a: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nio total kjeldahl (NTK), sólidos dissolvidos totais (SDT), clorofila a, fluoreto, cloreto, nitrito e nitrato. Todas as análises foram realizadas de acordo com o Standard Methods (APHA, 2012).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subTitle" idx="1"/>
          </p:nvPr>
        </p:nvSpPr>
        <p:spPr>
          <a:xfrm>
            <a:off x="365250" y="1286155"/>
            <a:ext cx="86562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resultados obtidos para cada ponto de coleta para cada ano (2018 e 2021) foram comparados com os limites máximos de cada classe de enquadramento apresentados na resolução do CONAMA nº 357/2005. 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25" y="3747650"/>
            <a:ext cx="4049756" cy="221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8575" y="3747650"/>
            <a:ext cx="4812874" cy="22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73add2c25_0_126"/>
          <p:cNvSpPr txBox="1">
            <a:spLocks noGrp="1"/>
          </p:cNvSpPr>
          <p:nvPr>
            <p:ph type="subTitle" idx="1"/>
          </p:nvPr>
        </p:nvSpPr>
        <p:spPr>
          <a:xfrm>
            <a:off x="365250" y="1286155"/>
            <a:ext cx="86562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1273add2c25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50" y="1905875"/>
            <a:ext cx="8900299" cy="39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4045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comparação indicou uma piora em diversos pontos de coleta, principalmente em relação a concentração de nutrientes (fósforo total e de formas de nitrogênio).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as imagens de satélite dos pontos de coleta foi realizada a análise de possíveis fontes de poluição antrópica nas lagoas, indicando que as principais fonte de poluição se devem ao lançamento de esgotos domésticos não tratados ou parcialmente tratados e de culturas de arroz.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752</Words>
  <Application>Microsoft Office PowerPoint</Application>
  <PresentationFormat>Apresentação na tela (4:3)</PresentationFormat>
  <Paragraphs>76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INFLUÊNCIA DA MUDANÇA COMPORTAMENTAL CAUSADA PELO CORONAVÍRUS NA QUALIDADE DA ÁGUA DAS LAGOAS DE INTERIOR DO LITORAL NORTE DO RIO GRANDE DO SUL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INFLUÊNCIA DA MUDANÇA COMPORTAMENTAL CAUSADA PELO CORONAVÍRUS NA QUALIDADE DA ÁGUA DAS LAGOAS DE INTERIOR DO LITORAL NORTE DO RIO GRANDE DO SUL</dc:title>
  <dc:creator>Paulo Scalize</dc:creator>
  <cp:lastModifiedBy>Salatiel Wohlmuth da Silva</cp:lastModifiedBy>
  <cp:revision>6</cp:revision>
  <dcterms:created xsi:type="dcterms:W3CDTF">2022-04-25T15:52:50Z</dcterms:created>
  <dcterms:modified xsi:type="dcterms:W3CDTF">2022-05-11T10:44:02Z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(4:3)</vt:lpwstr>
  </property>
  <property fmtid="{D5CDD505-2E9C-101B-9397-08002B2CF9AE}" pid="3" name="Slides">
    <vt:i4>10</vt:i4>
  </property>
</Properties>
</file>