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56" r:id="rId3"/>
  </p:sldMasterIdLst>
  <p:notesMasterIdLst>
    <p:notesMasterId r:id="rId30"/>
  </p:notesMasterIdLst>
  <p:handoutMasterIdLst>
    <p:handoutMasterId r:id="rId31"/>
  </p:handoutMasterIdLst>
  <p:sldIdLst>
    <p:sldId id="260" r:id="rId4"/>
    <p:sldId id="284" r:id="rId5"/>
    <p:sldId id="285" r:id="rId6"/>
    <p:sldId id="287" r:id="rId7"/>
    <p:sldId id="273" r:id="rId8"/>
    <p:sldId id="297" r:id="rId9"/>
    <p:sldId id="258" r:id="rId10"/>
    <p:sldId id="276" r:id="rId11"/>
    <p:sldId id="271" r:id="rId12"/>
    <p:sldId id="275" r:id="rId13"/>
    <p:sldId id="290" r:id="rId14"/>
    <p:sldId id="278" r:id="rId15"/>
    <p:sldId id="279" r:id="rId16"/>
    <p:sldId id="289" r:id="rId17"/>
    <p:sldId id="280" r:id="rId18"/>
    <p:sldId id="281" r:id="rId19"/>
    <p:sldId id="296" r:id="rId20"/>
    <p:sldId id="306" r:id="rId21"/>
    <p:sldId id="307" r:id="rId22"/>
    <p:sldId id="291" r:id="rId23"/>
    <p:sldId id="267" r:id="rId24"/>
    <p:sldId id="274" r:id="rId25"/>
    <p:sldId id="302" r:id="rId26"/>
    <p:sldId id="303" r:id="rId27"/>
    <p:sldId id="261" r:id="rId28"/>
    <p:sldId id="301" r:id="rId29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s Dias" initials="L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2\AMI\Funcion&#225;rios\CARLOS%20FRANCHI\RELAT&#211;RIOS\2016\Relat&#243;rio%20Anual%20de%20Inspe&#231;&#245;es%202016%20-%20FINALIZAD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2\AMI\Funcion&#225;rios\CARLOS%20FRANCHI\RELAT&#211;RIOS\2016\Relat&#243;rio%20Anual%20de%20Inspe&#231;&#245;es%202016%20-%20FINALIZAD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dirty="0"/>
              <a:t>REPRESENTAÇÃO </a:t>
            </a:r>
            <a:r>
              <a:rPr lang="pt-BR" dirty="0" smtClean="0"/>
              <a:t>MENSAL</a:t>
            </a:r>
            <a:endParaRPr lang="pt-BR" dirty="0"/>
          </a:p>
        </c:rich>
      </c:tx>
      <c:layout>
        <c:manualLayout>
          <c:xMode val="edge"/>
          <c:yMode val="edge"/>
          <c:x val="0.27648358338270124"/>
          <c:y val="4.70670842506689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37912683929094"/>
          <c:y val="0.16692632170978627"/>
          <c:w val="0.78794003522286349"/>
          <c:h val="0.49957823196295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'Não Conformidade'!$B$112</c:f>
              <c:strCache>
                <c:ptCount val="1"/>
                <c:pt idx="0">
                  <c:v>Total de Inspeções </c:v>
                </c:pt>
              </c:strCache>
            </c:strRef>
          </c:tx>
          <c:invertIfNegative val="0"/>
          <c:cat>
            <c:strRef>
              <c:f>'Não Conformidade'!$A$113:$A$124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'Não Conformidade'!$B$113:$B$124</c:f>
              <c:numCache>
                <c:formatCode>General</c:formatCode>
                <c:ptCount val="12"/>
                <c:pt idx="0">
                  <c:v>59</c:v>
                </c:pt>
                <c:pt idx="1">
                  <c:v>82</c:v>
                </c:pt>
                <c:pt idx="2">
                  <c:v>96</c:v>
                </c:pt>
                <c:pt idx="3">
                  <c:v>74</c:v>
                </c:pt>
                <c:pt idx="4">
                  <c:v>63</c:v>
                </c:pt>
                <c:pt idx="5">
                  <c:v>109</c:v>
                </c:pt>
                <c:pt idx="6">
                  <c:v>68</c:v>
                </c:pt>
                <c:pt idx="7">
                  <c:v>89</c:v>
                </c:pt>
                <c:pt idx="8">
                  <c:v>82</c:v>
                </c:pt>
                <c:pt idx="9">
                  <c:v>80</c:v>
                </c:pt>
                <c:pt idx="10">
                  <c:v>77</c:v>
                </c:pt>
                <c:pt idx="11">
                  <c:v>58</c:v>
                </c:pt>
              </c:numCache>
            </c:numRef>
          </c:val>
        </c:ser>
        <c:ser>
          <c:idx val="1"/>
          <c:order val="1"/>
          <c:tx>
            <c:strRef>
              <c:f>'Não Conformidade'!$C$112</c:f>
              <c:strCache>
                <c:ptCount val="1"/>
                <c:pt idx="0">
                  <c:v>Aprovadas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'Não Conformidade'!$A$113:$A$124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'Não Conformidade'!$C$113:$C$124</c:f>
              <c:numCache>
                <c:formatCode>General</c:formatCode>
                <c:ptCount val="12"/>
                <c:pt idx="0">
                  <c:v>56</c:v>
                </c:pt>
                <c:pt idx="1">
                  <c:v>75</c:v>
                </c:pt>
                <c:pt idx="2">
                  <c:v>74</c:v>
                </c:pt>
                <c:pt idx="3">
                  <c:v>65</c:v>
                </c:pt>
                <c:pt idx="4">
                  <c:v>62</c:v>
                </c:pt>
                <c:pt idx="5">
                  <c:v>98</c:v>
                </c:pt>
                <c:pt idx="6">
                  <c:v>61</c:v>
                </c:pt>
                <c:pt idx="7">
                  <c:v>73</c:v>
                </c:pt>
                <c:pt idx="8">
                  <c:v>73</c:v>
                </c:pt>
                <c:pt idx="9">
                  <c:v>75</c:v>
                </c:pt>
                <c:pt idx="10">
                  <c:v>74</c:v>
                </c:pt>
                <c:pt idx="11">
                  <c:v>56</c:v>
                </c:pt>
              </c:numCache>
            </c:numRef>
          </c:val>
        </c:ser>
        <c:ser>
          <c:idx val="2"/>
          <c:order val="2"/>
          <c:tx>
            <c:strRef>
              <c:f>'Não Conformidade'!$E$112</c:f>
              <c:strCache>
                <c:ptCount val="1"/>
                <c:pt idx="0">
                  <c:v>Reprovadas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'Não Conformidade'!$A$113:$A$124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'Não Conformidade'!$E$113:$E$124</c:f>
              <c:numCache>
                <c:formatCode>General</c:formatCode>
                <c:ptCount val="12"/>
                <c:pt idx="0">
                  <c:v>3</c:v>
                </c:pt>
                <c:pt idx="1">
                  <c:v>7</c:v>
                </c:pt>
                <c:pt idx="2">
                  <c:v>22</c:v>
                </c:pt>
                <c:pt idx="3">
                  <c:v>9</c:v>
                </c:pt>
                <c:pt idx="4">
                  <c:v>1</c:v>
                </c:pt>
                <c:pt idx="5">
                  <c:v>11</c:v>
                </c:pt>
                <c:pt idx="6">
                  <c:v>7</c:v>
                </c:pt>
                <c:pt idx="7">
                  <c:v>16</c:v>
                </c:pt>
                <c:pt idx="8">
                  <c:v>9</c:v>
                </c:pt>
                <c:pt idx="9">
                  <c:v>5</c:v>
                </c:pt>
                <c:pt idx="10">
                  <c:v>3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170112"/>
        <c:axId val="90172032"/>
      </c:barChart>
      <c:catAx>
        <c:axId val="90170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MÊS DE REFERÊNCIA</a:t>
                </a:r>
              </a:p>
            </c:rich>
          </c:tx>
          <c:layout>
            <c:manualLayout>
              <c:xMode val="edge"/>
              <c:yMode val="edge"/>
              <c:x val="0.35237288207693651"/>
              <c:y val="0.819488744307852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172032"/>
        <c:crosses val="autoZero"/>
        <c:auto val="1"/>
        <c:lblAlgn val="ctr"/>
        <c:lblOffset val="100"/>
        <c:noMultiLvlLbl val="0"/>
      </c:catAx>
      <c:valAx>
        <c:axId val="901720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 dirty="0" smtClean="0"/>
                  <a:t>MATERIAIS</a:t>
                </a:r>
                <a:r>
                  <a:rPr lang="pt-BR" baseline="0" dirty="0" smtClean="0"/>
                  <a:t> </a:t>
                </a:r>
                <a:r>
                  <a:rPr lang="pt-BR" dirty="0" smtClean="0"/>
                  <a:t> APROVADOS x REPROVADOS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1.5499936124592963E-2"/>
              <c:y val="0.182446100988706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170112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>
        <c:manualLayout>
          <c:xMode val="edge"/>
          <c:yMode val="edge"/>
          <c:x val="0.7145248578125466"/>
          <c:y val="0.85192548036172533"/>
          <c:w val="0.27463273735839744"/>
          <c:h val="0.13028263449251476"/>
        </c:manualLayout>
      </c:layout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85000">
          <a:srgbClr val="E9C3C2"/>
        </a:gs>
        <a:gs pos="35000">
          <a:schemeClr val="accent2">
            <a:lumMod val="5000"/>
            <a:lumOff val="95000"/>
          </a:schemeClr>
        </a:gs>
        <a:gs pos="95000">
          <a:schemeClr val="accent2">
            <a:lumMod val="45000"/>
            <a:lumOff val="55000"/>
          </a:schemeClr>
        </a:gs>
        <a:gs pos="100000">
          <a:schemeClr val="accent2">
            <a:lumMod val="30000"/>
            <a:lumOff val="70000"/>
          </a:schemeClr>
        </a:gs>
      </a:gsLst>
      <a:lin ang="5400000" scaled="1"/>
      <a:tileRect/>
    </a:gradFill>
    <a:ln w="28575">
      <a:solidFill>
        <a:schemeClr val="tx1"/>
      </a:solidFill>
    </a:ln>
    <a:effectLst>
      <a:outerShdw blurRad="50800" dist="635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300" dirty="0" smtClean="0"/>
              <a:t>REPRESENTAÇÃO DA PORCENTAGEM DE MATERIAIS APROV./REPROV. POR MATERIAL EM 2016</a:t>
            </a:r>
            <a:endParaRPr lang="pt-BR" sz="1300" dirty="0"/>
          </a:p>
        </c:rich>
      </c:tx>
      <c:layout>
        <c:manualLayout>
          <c:xMode val="edge"/>
          <c:yMode val="edge"/>
          <c:x val="0.13406056668898517"/>
          <c:y val="1.694918513327578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317102400920593"/>
          <c:y val="0.107782682266073"/>
          <c:w val="0.8426846695964495"/>
          <c:h val="0.64605777367508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'GRAFICO NOVO'!$Q$8</c:f>
              <c:strCache>
                <c:ptCount val="1"/>
                <c:pt idx="0">
                  <c:v>% Aprov.</c:v>
                </c:pt>
              </c:strCache>
            </c:strRef>
          </c:tx>
          <c:invertIfNegative val="0"/>
          <c:cat>
            <c:strRef>
              <c:f>'GRAFICO NOVO'!$A$9:$A$38</c:f>
              <c:strCache>
                <c:ptCount val="30"/>
                <c:pt idx="0">
                  <c:v>Aço</c:v>
                </c:pt>
                <c:pt idx="1">
                  <c:v>Alimentício</c:v>
                </c:pt>
                <c:pt idx="2">
                  <c:v>Automotivo</c:v>
                </c:pt>
                <c:pt idx="3">
                  <c:v>Borracha</c:v>
                </c:pt>
                <c:pt idx="4">
                  <c:v>Bronze</c:v>
                </c:pt>
                <c:pt idx="5">
                  <c:v>Cobre</c:v>
                </c:pt>
                <c:pt idx="6">
                  <c:v>Concreto</c:v>
                </c:pt>
                <c:pt idx="7">
                  <c:v>Descartáveis</c:v>
                </c:pt>
                <c:pt idx="8">
                  <c:v>Elétricos</c:v>
                </c:pt>
                <c:pt idx="9">
                  <c:v>EPI</c:v>
                </c:pt>
                <c:pt idx="10">
                  <c:v>Escritório</c:v>
                </c:pt>
                <c:pt idx="11">
                  <c:v>Ferramentas</c:v>
                </c:pt>
                <c:pt idx="12">
                  <c:v>Ferro Fundido</c:v>
                </c:pt>
                <c:pt idx="13">
                  <c:v>Hidrômetro</c:v>
                </c:pt>
                <c:pt idx="14">
                  <c:v>Informatica</c:v>
                </c:pt>
                <c:pt idx="15">
                  <c:v>Latão</c:v>
                </c:pt>
                <c:pt idx="16">
                  <c:v>Limpeza</c:v>
                </c:pt>
                <c:pt idx="17">
                  <c:v>Madeira</c:v>
                </c:pt>
                <c:pt idx="18">
                  <c:v>Móveis</c:v>
                </c:pt>
                <c:pt idx="19">
                  <c:v>Óleo</c:v>
                </c:pt>
                <c:pt idx="20">
                  <c:v>Plástico</c:v>
                </c:pt>
                <c:pt idx="21">
                  <c:v>Pneumático</c:v>
                </c:pt>
                <c:pt idx="22">
                  <c:v>Produto Químico</c:v>
                </c:pt>
                <c:pt idx="23">
                  <c:v>PC</c:v>
                </c:pt>
                <c:pt idx="24">
                  <c:v>PE</c:v>
                </c:pt>
                <c:pt idx="25">
                  <c:v>PEAD</c:v>
                </c:pt>
                <c:pt idx="26">
                  <c:v>PP</c:v>
                </c:pt>
                <c:pt idx="27">
                  <c:v>PRFV</c:v>
                </c:pt>
                <c:pt idx="28">
                  <c:v>PVC</c:v>
                </c:pt>
                <c:pt idx="29">
                  <c:v>Tinta</c:v>
                </c:pt>
              </c:strCache>
            </c:strRef>
          </c:cat>
          <c:val>
            <c:numRef>
              <c:f>'GRAFICO NOVO'!$Q$9:$Q$38</c:f>
              <c:numCache>
                <c:formatCode>0.0%</c:formatCode>
                <c:ptCount val="30"/>
                <c:pt idx="0">
                  <c:v>0.8666666666666667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0.94594594594594594</c:v>
                </c:pt>
                <c:pt idx="7">
                  <c:v>0.84375</c:v>
                </c:pt>
                <c:pt idx="8">
                  <c:v>0.74025974025974028</c:v>
                </c:pt>
                <c:pt idx="9">
                  <c:v>0.83333333333333337</c:v>
                </c:pt>
                <c:pt idx="10">
                  <c:v>0.88372093023255816</c:v>
                </c:pt>
                <c:pt idx="11">
                  <c:v>0.81818181818181823</c:v>
                </c:pt>
                <c:pt idx="12">
                  <c:v>0.95454545454545459</c:v>
                </c:pt>
                <c:pt idx="13">
                  <c:v>0.7857142857142857</c:v>
                </c:pt>
                <c:pt idx="14">
                  <c:v>0.96969696969696972</c:v>
                </c:pt>
                <c:pt idx="16">
                  <c:v>1</c:v>
                </c:pt>
                <c:pt idx="17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0.9375</c:v>
                </c:pt>
                <c:pt idx="23">
                  <c:v>0.875</c:v>
                </c:pt>
                <c:pt idx="24">
                  <c:v>0.95652173913043481</c:v>
                </c:pt>
                <c:pt idx="25">
                  <c:v>0.95454545454545459</c:v>
                </c:pt>
                <c:pt idx="26">
                  <c:v>0.8571428571428571</c:v>
                </c:pt>
                <c:pt idx="27">
                  <c:v>1</c:v>
                </c:pt>
                <c:pt idx="28">
                  <c:v>0.9</c:v>
                </c:pt>
              </c:numCache>
            </c:numRef>
          </c:val>
        </c:ser>
        <c:ser>
          <c:idx val="1"/>
          <c:order val="1"/>
          <c:tx>
            <c:strRef>
              <c:f>'GRAFICO NOVO'!$S$8</c:f>
              <c:strCache>
                <c:ptCount val="1"/>
                <c:pt idx="0">
                  <c:v>% Reprov.</c:v>
                </c:pt>
              </c:strCache>
            </c:strRef>
          </c:tx>
          <c:invertIfNegative val="0"/>
          <c:cat>
            <c:strRef>
              <c:f>'GRAFICO NOVO'!$A$9:$A$38</c:f>
              <c:strCache>
                <c:ptCount val="30"/>
                <c:pt idx="0">
                  <c:v>Aço</c:v>
                </c:pt>
                <c:pt idx="1">
                  <c:v>Alimentício</c:v>
                </c:pt>
                <c:pt idx="2">
                  <c:v>Automotivo</c:v>
                </c:pt>
                <c:pt idx="3">
                  <c:v>Borracha</c:v>
                </c:pt>
                <c:pt idx="4">
                  <c:v>Bronze</c:v>
                </c:pt>
                <c:pt idx="5">
                  <c:v>Cobre</c:v>
                </c:pt>
                <c:pt idx="6">
                  <c:v>Concreto</c:v>
                </c:pt>
                <c:pt idx="7">
                  <c:v>Descartáveis</c:v>
                </c:pt>
                <c:pt idx="8">
                  <c:v>Elétricos</c:v>
                </c:pt>
                <c:pt idx="9">
                  <c:v>EPI</c:v>
                </c:pt>
                <c:pt idx="10">
                  <c:v>Escritório</c:v>
                </c:pt>
                <c:pt idx="11">
                  <c:v>Ferramentas</c:v>
                </c:pt>
                <c:pt idx="12">
                  <c:v>Ferro Fundido</c:v>
                </c:pt>
                <c:pt idx="13">
                  <c:v>Hidrômetro</c:v>
                </c:pt>
                <c:pt idx="14">
                  <c:v>Informatica</c:v>
                </c:pt>
                <c:pt idx="15">
                  <c:v>Latão</c:v>
                </c:pt>
                <c:pt idx="16">
                  <c:v>Limpeza</c:v>
                </c:pt>
                <c:pt idx="17">
                  <c:v>Madeira</c:v>
                </c:pt>
                <c:pt idx="18">
                  <c:v>Móveis</c:v>
                </c:pt>
                <c:pt idx="19">
                  <c:v>Óleo</c:v>
                </c:pt>
                <c:pt idx="20">
                  <c:v>Plástico</c:v>
                </c:pt>
                <c:pt idx="21">
                  <c:v>Pneumático</c:v>
                </c:pt>
                <c:pt idx="22">
                  <c:v>Produto Químico</c:v>
                </c:pt>
                <c:pt idx="23">
                  <c:v>PC</c:v>
                </c:pt>
                <c:pt idx="24">
                  <c:v>PE</c:v>
                </c:pt>
                <c:pt idx="25">
                  <c:v>PEAD</c:v>
                </c:pt>
                <c:pt idx="26">
                  <c:v>PP</c:v>
                </c:pt>
                <c:pt idx="27">
                  <c:v>PRFV</c:v>
                </c:pt>
                <c:pt idx="28">
                  <c:v>PVC</c:v>
                </c:pt>
                <c:pt idx="29">
                  <c:v>Tinta</c:v>
                </c:pt>
              </c:strCache>
            </c:strRef>
          </c:cat>
          <c:val>
            <c:numRef>
              <c:f>'GRAFICO NOVO'!$S$9:$S$38</c:f>
              <c:numCache>
                <c:formatCode>0.0%</c:formatCode>
                <c:ptCount val="30"/>
                <c:pt idx="0">
                  <c:v>0.13333333333333333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5.4054054054054057E-2</c:v>
                </c:pt>
                <c:pt idx="7">
                  <c:v>0.15625</c:v>
                </c:pt>
                <c:pt idx="8">
                  <c:v>0.25974025974025972</c:v>
                </c:pt>
                <c:pt idx="9">
                  <c:v>0.16666666666666666</c:v>
                </c:pt>
                <c:pt idx="10">
                  <c:v>0.11627906976744186</c:v>
                </c:pt>
                <c:pt idx="11">
                  <c:v>0.18181818181818182</c:v>
                </c:pt>
                <c:pt idx="12">
                  <c:v>4.5454545454545456E-2</c:v>
                </c:pt>
                <c:pt idx="13">
                  <c:v>0.21428571428571427</c:v>
                </c:pt>
                <c:pt idx="14">
                  <c:v>3.0303030303030304E-2</c:v>
                </c:pt>
                <c:pt idx="16">
                  <c:v>0</c:v>
                </c:pt>
                <c:pt idx="17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6.25E-2</c:v>
                </c:pt>
                <c:pt idx="23">
                  <c:v>0.125</c:v>
                </c:pt>
                <c:pt idx="24">
                  <c:v>4.3478260869565216E-2</c:v>
                </c:pt>
                <c:pt idx="25">
                  <c:v>4.5454545454545456E-2</c:v>
                </c:pt>
                <c:pt idx="26">
                  <c:v>0.14285714285714285</c:v>
                </c:pt>
                <c:pt idx="27">
                  <c:v>0</c:v>
                </c:pt>
                <c:pt idx="28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51136"/>
        <c:axId val="51423488"/>
      </c:barChart>
      <c:catAx>
        <c:axId val="16251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sz="1300" dirty="0" smtClean="0"/>
                  <a:t>MATERIAL INSPECIONADO</a:t>
                </a:r>
                <a:endParaRPr lang="pt-BR" sz="13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1423488"/>
        <c:crosses val="autoZero"/>
        <c:auto val="1"/>
        <c:lblAlgn val="ctr"/>
        <c:lblOffset val="100"/>
        <c:noMultiLvlLbl val="0"/>
      </c:catAx>
      <c:valAx>
        <c:axId val="51423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sz="1300" dirty="0" smtClean="0"/>
                  <a:t>PORCENTAGEM</a:t>
                </a:r>
                <a:r>
                  <a:rPr lang="pt-BR" sz="1300" baseline="0" dirty="0" smtClean="0"/>
                  <a:t> ATINGIDA</a:t>
                </a:r>
                <a:endParaRPr lang="pt-BR" sz="1300" dirty="0"/>
              </a:p>
            </c:rich>
          </c:tx>
          <c:layout>
            <c:manualLayout>
              <c:xMode val="edge"/>
              <c:yMode val="edge"/>
              <c:x val="2.2103176735455584E-2"/>
              <c:y val="0.25466848288597366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crossAx val="1625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064739549065808"/>
          <c:y val="0.88290317876932045"/>
          <c:w val="0.10396176892982723"/>
          <c:h val="0.11175221152911441"/>
        </c:manualLayout>
      </c:layout>
      <c:overlay val="0"/>
    </c:legend>
    <c:plotVisOnly val="1"/>
    <c:dispBlanksAs val="gap"/>
    <c:showDLblsOverMax val="0"/>
  </c:chart>
  <c:spPr>
    <a:ln w="28575">
      <a:solidFill>
        <a:schemeClr val="tx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CF129-B441-43FC-B65F-140E71DEDCD6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5DE4B16A-40BC-4D56-82BD-6942D84801DA}">
      <dgm:prSet phldrT="[Texto]"/>
      <dgm:spPr/>
      <dgm:t>
        <a:bodyPr/>
        <a:lstStyle/>
        <a:p>
          <a:r>
            <a:rPr lang="pt-BR" dirty="0" smtClean="0"/>
            <a:t>Análise</a:t>
          </a:r>
          <a:endParaRPr lang="pt-BR" dirty="0"/>
        </a:p>
      </dgm:t>
    </dgm:pt>
    <dgm:pt modelId="{6F92B280-9063-4495-A5F2-0928C4784D92}" type="parTrans" cxnId="{32EF3430-8399-40F2-ACC7-9C15E6DE4452}">
      <dgm:prSet/>
      <dgm:spPr/>
      <dgm:t>
        <a:bodyPr/>
        <a:lstStyle/>
        <a:p>
          <a:endParaRPr lang="pt-BR"/>
        </a:p>
      </dgm:t>
    </dgm:pt>
    <dgm:pt modelId="{A7F5B303-15F9-433C-ADE8-045A64D15875}" type="sibTrans" cxnId="{32EF3430-8399-40F2-ACC7-9C15E6DE4452}">
      <dgm:prSet/>
      <dgm:spPr/>
      <dgm:t>
        <a:bodyPr/>
        <a:lstStyle/>
        <a:p>
          <a:endParaRPr lang="pt-BR"/>
        </a:p>
      </dgm:t>
    </dgm:pt>
    <dgm:pt modelId="{1B4707D0-F32D-4ABE-86A5-60A30C37CD30}">
      <dgm:prSet phldrT="[Texto]"/>
      <dgm:spPr/>
      <dgm:t>
        <a:bodyPr/>
        <a:lstStyle/>
        <a:p>
          <a:r>
            <a:rPr lang="pt-BR" dirty="0" smtClean="0"/>
            <a:t>Padronização</a:t>
          </a:r>
          <a:endParaRPr lang="pt-BR" dirty="0"/>
        </a:p>
      </dgm:t>
    </dgm:pt>
    <dgm:pt modelId="{41E30C73-E87D-40C0-8CD7-C2A8FBD687B8}" type="parTrans" cxnId="{1E754F92-9CB9-4481-AE3B-523E429608B3}">
      <dgm:prSet/>
      <dgm:spPr/>
      <dgm:t>
        <a:bodyPr/>
        <a:lstStyle/>
        <a:p>
          <a:endParaRPr lang="pt-BR"/>
        </a:p>
      </dgm:t>
    </dgm:pt>
    <dgm:pt modelId="{F9596C34-647C-459A-B5C1-771EE267DCD9}" type="sibTrans" cxnId="{1E754F92-9CB9-4481-AE3B-523E429608B3}">
      <dgm:prSet/>
      <dgm:spPr/>
      <dgm:t>
        <a:bodyPr/>
        <a:lstStyle/>
        <a:p>
          <a:endParaRPr lang="pt-BR"/>
        </a:p>
      </dgm:t>
    </dgm:pt>
    <dgm:pt modelId="{6D62114E-EE09-4148-BCC5-890248F16971}">
      <dgm:prSet phldrT="[Texto]"/>
      <dgm:spPr/>
      <dgm:t>
        <a:bodyPr/>
        <a:lstStyle/>
        <a:p>
          <a:r>
            <a:rPr lang="pt-BR" dirty="0" smtClean="0"/>
            <a:t>Retorno</a:t>
          </a:r>
          <a:endParaRPr lang="pt-BR" dirty="0"/>
        </a:p>
      </dgm:t>
    </dgm:pt>
    <dgm:pt modelId="{B159B13A-CC59-4AC5-A82F-5CA20DA226C4}" type="parTrans" cxnId="{3449967B-1162-4195-BC8E-865522849154}">
      <dgm:prSet/>
      <dgm:spPr/>
      <dgm:t>
        <a:bodyPr/>
        <a:lstStyle/>
        <a:p>
          <a:endParaRPr lang="pt-BR"/>
        </a:p>
      </dgm:t>
    </dgm:pt>
    <dgm:pt modelId="{0091FDD6-343D-412D-A03D-45ABFC66CB51}" type="sibTrans" cxnId="{3449967B-1162-4195-BC8E-865522849154}">
      <dgm:prSet/>
      <dgm:spPr/>
      <dgm:t>
        <a:bodyPr/>
        <a:lstStyle/>
        <a:p>
          <a:endParaRPr lang="pt-BR"/>
        </a:p>
      </dgm:t>
    </dgm:pt>
    <dgm:pt modelId="{4E94A65C-C629-45F6-BA28-6A0DC40B5437}" type="pres">
      <dgm:prSet presAssocID="{AF8CF129-B441-43FC-B65F-140E71DEDC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327B730F-EF1B-406A-930D-1F4DAFF3F23E}" type="pres">
      <dgm:prSet presAssocID="{AF8CF129-B441-43FC-B65F-140E71DEDCD6}" presName="Name1" presStyleCnt="0"/>
      <dgm:spPr/>
    </dgm:pt>
    <dgm:pt modelId="{32B061C6-E9AD-4724-A474-71EB279BDE9A}" type="pres">
      <dgm:prSet presAssocID="{AF8CF129-B441-43FC-B65F-140E71DEDCD6}" presName="cycle" presStyleCnt="0"/>
      <dgm:spPr/>
    </dgm:pt>
    <dgm:pt modelId="{ED82E07D-BE34-4553-BADB-1B993C427661}" type="pres">
      <dgm:prSet presAssocID="{AF8CF129-B441-43FC-B65F-140E71DEDCD6}" presName="srcNode" presStyleLbl="node1" presStyleIdx="0" presStyleCnt="3"/>
      <dgm:spPr/>
    </dgm:pt>
    <dgm:pt modelId="{B2E33574-83E0-4444-A5A2-0C0D0709D1F1}" type="pres">
      <dgm:prSet presAssocID="{AF8CF129-B441-43FC-B65F-140E71DEDCD6}" presName="conn" presStyleLbl="parChTrans1D2" presStyleIdx="0" presStyleCnt="1"/>
      <dgm:spPr/>
      <dgm:t>
        <a:bodyPr/>
        <a:lstStyle/>
        <a:p>
          <a:endParaRPr lang="pt-BR"/>
        </a:p>
      </dgm:t>
    </dgm:pt>
    <dgm:pt modelId="{EAF91E79-7B59-438C-9B33-BE09AFECA33B}" type="pres">
      <dgm:prSet presAssocID="{AF8CF129-B441-43FC-B65F-140E71DEDCD6}" presName="extraNode" presStyleLbl="node1" presStyleIdx="0" presStyleCnt="3"/>
      <dgm:spPr/>
    </dgm:pt>
    <dgm:pt modelId="{61E82B73-1BE6-433B-B09C-2C8C00127EB3}" type="pres">
      <dgm:prSet presAssocID="{AF8CF129-B441-43FC-B65F-140E71DEDCD6}" presName="dstNode" presStyleLbl="node1" presStyleIdx="0" presStyleCnt="3"/>
      <dgm:spPr/>
    </dgm:pt>
    <dgm:pt modelId="{AA1AD93E-8517-49DC-B8EA-2AB199301412}" type="pres">
      <dgm:prSet presAssocID="{5DE4B16A-40BC-4D56-82BD-6942D84801D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AA9F88-91D6-4E11-B495-9605A7277300}" type="pres">
      <dgm:prSet presAssocID="{5DE4B16A-40BC-4D56-82BD-6942D84801DA}" presName="accent_1" presStyleCnt="0"/>
      <dgm:spPr/>
    </dgm:pt>
    <dgm:pt modelId="{B476AD97-7A44-4826-94F5-737D1A42A0B3}" type="pres">
      <dgm:prSet presAssocID="{5DE4B16A-40BC-4D56-82BD-6942D84801DA}" presName="accentRepeatNode" presStyleLbl="solidFgAcc1" presStyleIdx="0" presStyleCnt="3"/>
      <dgm:spPr/>
    </dgm:pt>
    <dgm:pt modelId="{BC363A7C-D873-4B4A-B856-DCC752B5A41F}" type="pres">
      <dgm:prSet presAssocID="{1B4707D0-F32D-4ABE-86A5-60A30C37CD3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9C798F-D8A6-4EF4-8FEF-9E95508082CC}" type="pres">
      <dgm:prSet presAssocID="{1B4707D0-F32D-4ABE-86A5-60A30C37CD30}" presName="accent_2" presStyleCnt="0"/>
      <dgm:spPr/>
    </dgm:pt>
    <dgm:pt modelId="{628CE5DD-5596-4D67-B358-51C4CD6ADEEA}" type="pres">
      <dgm:prSet presAssocID="{1B4707D0-F32D-4ABE-86A5-60A30C37CD30}" presName="accentRepeatNode" presStyleLbl="solidFgAcc1" presStyleIdx="1" presStyleCnt="3"/>
      <dgm:spPr/>
    </dgm:pt>
    <dgm:pt modelId="{CC064870-72DF-44EC-8EEA-73A2D4555F84}" type="pres">
      <dgm:prSet presAssocID="{6D62114E-EE09-4148-BCC5-890248F1697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BE6BFD-91CD-49B0-AF92-B11E2122FE59}" type="pres">
      <dgm:prSet presAssocID="{6D62114E-EE09-4148-BCC5-890248F16971}" presName="accent_3" presStyleCnt="0"/>
      <dgm:spPr/>
    </dgm:pt>
    <dgm:pt modelId="{56EE6FD9-4AFF-46B4-B27E-3BC77C2CD304}" type="pres">
      <dgm:prSet presAssocID="{6D62114E-EE09-4148-BCC5-890248F16971}" presName="accentRepeatNode" presStyleLbl="solidFgAcc1" presStyleIdx="2" presStyleCnt="3"/>
      <dgm:spPr/>
    </dgm:pt>
  </dgm:ptLst>
  <dgm:cxnLst>
    <dgm:cxn modelId="{3449967B-1162-4195-BC8E-865522849154}" srcId="{AF8CF129-B441-43FC-B65F-140E71DEDCD6}" destId="{6D62114E-EE09-4148-BCC5-890248F16971}" srcOrd="2" destOrd="0" parTransId="{B159B13A-CC59-4AC5-A82F-5CA20DA226C4}" sibTransId="{0091FDD6-343D-412D-A03D-45ABFC66CB51}"/>
    <dgm:cxn modelId="{1E754F92-9CB9-4481-AE3B-523E429608B3}" srcId="{AF8CF129-B441-43FC-B65F-140E71DEDCD6}" destId="{1B4707D0-F32D-4ABE-86A5-60A30C37CD30}" srcOrd="1" destOrd="0" parTransId="{41E30C73-E87D-40C0-8CD7-C2A8FBD687B8}" sibTransId="{F9596C34-647C-459A-B5C1-771EE267DCD9}"/>
    <dgm:cxn modelId="{17DC0AE6-12FF-45E2-9992-80EF86549548}" type="presOf" srcId="{1B4707D0-F32D-4ABE-86A5-60A30C37CD30}" destId="{BC363A7C-D873-4B4A-B856-DCC752B5A41F}" srcOrd="0" destOrd="0" presId="urn:microsoft.com/office/officeart/2008/layout/VerticalCurvedList"/>
    <dgm:cxn modelId="{67644ABD-9C68-4A35-80B5-CE71761D085D}" type="presOf" srcId="{5DE4B16A-40BC-4D56-82BD-6942D84801DA}" destId="{AA1AD93E-8517-49DC-B8EA-2AB199301412}" srcOrd="0" destOrd="0" presId="urn:microsoft.com/office/officeart/2008/layout/VerticalCurvedList"/>
    <dgm:cxn modelId="{029F16AB-D903-4DCE-80A6-A55010C2E8F9}" type="presOf" srcId="{A7F5B303-15F9-433C-ADE8-045A64D15875}" destId="{B2E33574-83E0-4444-A5A2-0C0D0709D1F1}" srcOrd="0" destOrd="0" presId="urn:microsoft.com/office/officeart/2008/layout/VerticalCurvedList"/>
    <dgm:cxn modelId="{32EF3430-8399-40F2-ACC7-9C15E6DE4452}" srcId="{AF8CF129-B441-43FC-B65F-140E71DEDCD6}" destId="{5DE4B16A-40BC-4D56-82BD-6942D84801DA}" srcOrd="0" destOrd="0" parTransId="{6F92B280-9063-4495-A5F2-0928C4784D92}" sibTransId="{A7F5B303-15F9-433C-ADE8-045A64D15875}"/>
    <dgm:cxn modelId="{3EC829EE-59B9-420D-BF50-4AB5E4C23CC1}" type="presOf" srcId="{6D62114E-EE09-4148-BCC5-890248F16971}" destId="{CC064870-72DF-44EC-8EEA-73A2D4555F84}" srcOrd="0" destOrd="0" presId="urn:microsoft.com/office/officeart/2008/layout/VerticalCurvedList"/>
    <dgm:cxn modelId="{DE071BF5-7874-4119-9A08-AB5ACCAF85A8}" type="presOf" srcId="{AF8CF129-B441-43FC-B65F-140E71DEDCD6}" destId="{4E94A65C-C629-45F6-BA28-6A0DC40B5437}" srcOrd="0" destOrd="0" presId="urn:microsoft.com/office/officeart/2008/layout/VerticalCurvedList"/>
    <dgm:cxn modelId="{7948C995-EE1B-4728-A180-7753A4A61B91}" type="presParOf" srcId="{4E94A65C-C629-45F6-BA28-6A0DC40B5437}" destId="{327B730F-EF1B-406A-930D-1F4DAFF3F23E}" srcOrd="0" destOrd="0" presId="urn:microsoft.com/office/officeart/2008/layout/VerticalCurvedList"/>
    <dgm:cxn modelId="{64EFCE90-76E0-448F-9A3F-4A25A22CB91B}" type="presParOf" srcId="{327B730F-EF1B-406A-930D-1F4DAFF3F23E}" destId="{32B061C6-E9AD-4724-A474-71EB279BDE9A}" srcOrd="0" destOrd="0" presId="urn:microsoft.com/office/officeart/2008/layout/VerticalCurvedList"/>
    <dgm:cxn modelId="{10CD2197-BC43-4130-8B0C-39559F6647CE}" type="presParOf" srcId="{32B061C6-E9AD-4724-A474-71EB279BDE9A}" destId="{ED82E07D-BE34-4553-BADB-1B993C427661}" srcOrd="0" destOrd="0" presId="urn:microsoft.com/office/officeart/2008/layout/VerticalCurvedList"/>
    <dgm:cxn modelId="{AA9D807E-2411-4FB5-8B52-6FC604AE6FC6}" type="presParOf" srcId="{32B061C6-E9AD-4724-A474-71EB279BDE9A}" destId="{B2E33574-83E0-4444-A5A2-0C0D0709D1F1}" srcOrd="1" destOrd="0" presId="urn:microsoft.com/office/officeart/2008/layout/VerticalCurvedList"/>
    <dgm:cxn modelId="{F26E46A8-D5AA-44A0-9C8B-68E8F07FECF1}" type="presParOf" srcId="{32B061C6-E9AD-4724-A474-71EB279BDE9A}" destId="{EAF91E79-7B59-438C-9B33-BE09AFECA33B}" srcOrd="2" destOrd="0" presId="urn:microsoft.com/office/officeart/2008/layout/VerticalCurvedList"/>
    <dgm:cxn modelId="{1DEDBAB1-AC6B-45B4-9CA7-F2E1729D3ACC}" type="presParOf" srcId="{32B061C6-E9AD-4724-A474-71EB279BDE9A}" destId="{61E82B73-1BE6-433B-B09C-2C8C00127EB3}" srcOrd="3" destOrd="0" presId="urn:microsoft.com/office/officeart/2008/layout/VerticalCurvedList"/>
    <dgm:cxn modelId="{891FBAA7-8B8B-492B-84A5-0C57662F823B}" type="presParOf" srcId="{327B730F-EF1B-406A-930D-1F4DAFF3F23E}" destId="{AA1AD93E-8517-49DC-B8EA-2AB199301412}" srcOrd="1" destOrd="0" presId="urn:microsoft.com/office/officeart/2008/layout/VerticalCurvedList"/>
    <dgm:cxn modelId="{2AE1EC4A-B3F9-4DC1-AB82-8981EB685DA6}" type="presParOf" srcId="{327B730F-EF1B-406A-930D-1F4DAFF3F23E}" destId="{EFAA9F88-91D6-4E11-B495-9605A7277300}" srcOrd="2" destOrd="0" presId="urn:microsoft.com/office/officeart/2008/layout/VerticalCurvedList"/>
    <dgm:cxn modelId="{6EBBB0F3-26A3-437C-B6BC-B8E7DAB577FF}" type="presParOf" srcId="{EFAA9F88-91D6-4E11-B495-9605A7277300}" destId="{B476AD97-7A44-4826-94F5-737D1A42A0B3}" srcOrd="0" destOrd="0" presId="urn:microsoft.com/office/officeart/2008/layout/VerticalCurvedList"/>
    <dgm:cxn modelId="{0952BC52-4A9E-44FA-8762-6B300F97E508}" type="presParOf" srcId="{327B730F-EF1B-406A-930D-1F4DAFF3F23E}" destId="{BC363A7C-D873-4B4A-B856-DCC752B5A41F}" srcOrd="3" destOrd="0" presId="urn:microsoft.com/office/officeart/2008/layout/VerticalCurvedList"/>
    <dgm:cxn modelId="{C66CDB34-B0F2-4E76-9328-5F754286E892}" type="presParOf" srcId="{327B730F-EF1B-406A-930D-1F4DAFF3F23E}" destId="{429C798F-D8A6-4EF4-8FEF-9E95508082CC}" srcOrd="4" destOrd="0" presId="urn:microsoft.com/office/officeart/2008/layout/VerticalCurvedList"/>
    <dgm:cxn modelId="{F6C1504D-C20C-4A08-A124-85D3FAA268EB}" type="presParOf" srcId="{429C798F-D8A6-4EF4-8FEF-9E95508082CC}" destId="{628CE5DD-5596-4D67-B358-51C4CD6ADEEA}" srcOrd="0" destOrd="0" presId="urn:microsoft.com/office/officeart/2008/layout/VerticalCurvedList"/>
    <dgm:cxn modelId="{A5CBABF7-F206-4207-8FF6-F83C6AE345B9}" type="presParOf" srcId="{327B730F-EF1B-406A-930D-1F4DAFF3F23E}" destId="{CC064870-72DF-44EC-8EEA-73A2D4555F84}" srcOrd="5" destOrd="0" presId="urn:microsoft.com/office/officeart/2008/layout/VerticalCurvedList"/>
    <dgm:cxn modelId="{0AF58468-7C33-446D-89BA-B0D0025AD1B4}" type="presParOf" srcId="{327B730F-EF1B-406A-930D-1F4DAFF3F23E}" destId="{31BE6BFD-91CD-49B0-AF92-B11E2122FE59}" srcOrd="6" destOrd="0" presId="urn:microsoft.com/office/officeart/2008/layout/VerticalCurvedList"/>
    <dgm:cxn modelId="{9BC8FE16-DF41-44CD-9966-51A0ED4B1B56}" type="presParOf" srcId="{31BE6BFD-91CD-49B0-AF92-B11E2122FE59}" destId="{56EE6FD9-4AFF-46B4-B27E-3BC77C2CD3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8CF129-B441-43FC-B65F-140E71DEDCD6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5DE4B16A-40BC-4D56-82BD-6942D84801DA}">
      <dgm:prSet phldrT="[Texto]"/>
      <dgm:spPr/>
      <dgm:t>
        <a:bodyPr/>
        <a:lstStyle/>
        <a:p>
          <a:r>
            <a:rPr lang="pt-BR" dirty="0" smtClean="0"/>
            <a:t>Procedimentos</a:t>
          </a:r>
          <a:endParaRPr lang="pt-BR" dirty="0"/>
        </a:p>
      </dgm:t>
    </dgm:pt>
    <dgm:pt modelId="{6F92B280-9063-4495-A5F2-0928C4784D92}" type="parTrans" cxnId="{32EF3430-8399-40F2-ACC7-9C15E6DE4452}">
      <dgm:prSet/>
      <dgm:spPr/>
      <dgm:t>
        <a:bodyPr/>
        <a:lstStyle/>
        <a:p>
          <a:endParaRPr lang="pt-BR"/>
        </a:p>
      </dgm:t>
    </dgm:pt>
    <dgm:pt modelId="{A7F5B303-15F9-433C-ADE8-045A64D15875}" type="sibTrans" cxnId="{32EF3430-8399-40F2-ACC7-9C15E6DE4452}">
      <dgm:prSet/>
      <dgm:spPr/>
      <dgm:t>
        <a:bodyPr/>
        <a:lstStyle/>
        <a:p>
          <a:endParaRPr lang="pt-BR"/>
        </a:p>
      </dgm:t>
    </dgm:pt>
    <dgm:pt modelId="{1B4707D0-F32D-4ABE-86A5-60A30C37CD30}">
      <dgm:prSet phldrT="[Texto]"/>
      <dgm:spPr/>
      <dgm:t>
        <a:bodyPr/>
        <a:lstStyle/>
        <a:p>
          <a:r>
            <a:rPr lang="pt-BR" dirty="0" smtClean="0"/>
            <a:t>Inspeção</a:t>
          </a:r>
          <a:endParaRPr lang="pt-BR" dirty="0"/>
        </a:p>
      </dgm:t>
    </dgm:pt>
    <dgm:pt modelId="{41E30C73-E87D-40C0-8CD7-C2A8FBD687B8}" type="parTrans" cxnId="{1E754F92-9CB9-4481-AE3B-523E429608B3}">
      <dgm:prSet/>
      <dgm:spPr/>
      <dgm:t>
        <a:bodyPr/>
        <a:lstStyle/>
        <a:p>
          <a:endParaRPr lang="pt-BR"/>
        </a:p>
      </dgm:t>
    </dgm:pt>
    <dgm:pt modelId="{F9596C34-647C-459A-B5C1-771EE267DCD9}" type="sibTrans" cxnId="{1E754F92-9CB9-4481-AE3B-523E429608B3}">
      <dgm:prSet/>
      <dgm:spPr/>
      <dgm:t>
        <a:bodyPr/>
        <a:lstStyle/>
        <a:p>
          <a:endParaRPr lang="pt-BR"/>
        </a:p>
      </dgm:t>
    </dgm:pt>
    <dgm:pt modelId="{6D62114E-EE09-4148-BCC5-890248F16971}">
      <dgm:prSet phldrT="[Texto]"/>
      <dgm:spPr/>
      <dgm:t>
        <a:bodyPr/>
        <a:lstStyle/>
        <a:p>
          <a:r>
            <a:rPr lang="pt-BR" dirty="0" smtClean="0"/>
            <a:t>Retorno</a:t>
          </a:r>
          <a:endParaRPr lang="pt-BR" dirty="0"/>
        </a:p>
      </dgm:t>
    </dgm:pt>
    <dgm:pt modelId="{B159B13A-CC59-4AC5-A82F-5CA20DA226C4}" type="parTrans" cxnId="{3449967B-1162-4195-BC8E-865522849154}">
      <dgm:prSet/>
      <dgm:spPr/>
      <dgm:t>
        <a:bodyPr/>
        <a:lstStyle/>
        <a:p>
          <a:endParaRPr lang="pt-BR"/>
        </a:p>
      </dgm:t>
    </dgm:pt>
    <dgm:pt modelId="{0091FDD6-343D-412D-A03D-45ABFC66CB51}" type="sibTrans" cxnId="{3449967B-1162-4195-BC8E-865522849154}">
      <dgm:prSet/>
      <dgm:spPr/>
      <dgm:t>
        <a:bodyPr/>
        <a:lstStyle/>
        <a:p>
          <a:endParaRPr lang="pt-BR"/>
        </a:p>
      </dgm:t>
    </dgm:pt>
    <dgm:pt modelId="{4E94A65C-C629-45F6-BA28-6A0DC40B5437}" type="pres">
      <dgm:prSet presAssocID="{AF8CF129-B441-43FC-B65F-140E71DEDC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327B730F-EF1B-406A-930D-1F4DAFF3F23E}" type="pres">
      <dgm:prSet presAssocID="{AF8CF129-B441-43FC-B65F-140E71DEDCD6}" presName="Name1" presStyleCnt="0"/>
      <dgm:spPr/>
    </dgm:pt>
    <dgm:pt modelId="{32B061C6-E9AD-4724-A474-71EB279BDE9A}" type="pres">
      <dgm:prSet presAssocID="{AF8CF129-B441-43FC-B65F-140E71DEDCD6}" presName="cycle" presStyleCnt="0"/>
      <dgm:spPr/>
    </dgm:pt>
    <dgm:pt modelId="{ED82E07D-BE34-4553-BADB-1B993C427661}" type="pres">
      <dgm:prSet presAssocID="{AF8CF129-B441-43FC-B65F-140E71DEDCD6}" presName="srcNode" presStyleLbl="node1" presStyleIdx="0" presStyleCnt="3"/>
      <dgm:spPr/>
    </dgm:pt>
    <dgm:pt modelId="{B2E33574-83E0-4444-A5A2-0C0D0709D1F1}" type="pres">
      <dgm:prSet presAssocID="{AF8CF129-B441-43FC-B65F-140E71DEDCD6}" presName="conn" presStyleLbl="parChTrans1D2" presStyleIdx="0" presStyleCnt="1"/>
      <dgm:spPr/>
      <dgm:t>
        <a:bodyPr/>
        <a:lstStyle/>
        <a:p>
          <a:endParaRPr lang="pt-BR"/>
        </a:p>
      </dgm:t>
    </dgm:pt>
    <dgm:pt modelId="{EAF91E79-7B59-438C-9B33-BE09AFECA33B}" type="pres">
      <dgm:prSet presAssocID="{AF8CF129-B441-43FC-B65F-140E71DEDCD6}" presName="extraNode" presStyleLbl="node1" presStyleIdx="0" presStyleCnt="3"/>
      <dgm:spPr/>
    </dgm:pt>
    <dgm:pt modelId="{61E82B73-1BE6-433B-B09C-2C8C00127EB3}" type="pres">
      <dgm:prSet presAssocID="{AF8CF129-B441-43FC-B65F-140E71DEDCD6}" presName="dstNode" presStyleLbl="node1" presStyleIdx="0" presStyleCnt="3"/>
      <dgm:spPr/>
    </dgm:pt>
    <dgm:pt modelId="{AA1AD93E-8517-49DC-B8EA-2AB199301412}" type="pres">
      <dgm:prSet presAssocID="{5DE4B16A-40BC-4D56-82BD-6942D84801D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AA9F88-91D6-4E11-B495-9605A7277300}" type="pres">
      <dgm:prSet presAssocID="{5DE4B16A-40BC-4D56-82BD-6942D84801DA}" presName="accent_1" presStyleCnt="0"/>
      <dgm:spPr/>
    </dgm:pt>
    <dgm:pt modelId="{B476AD97-7A44-4826-94F5-737D1A42A0B3}" type="pres">
      <dgm:prSet presAssocID="{5DE4B16A-40BC-4D56-82BD-6942D84801DA}" presName="accentRepeatNode" presStyleLbl="solidFgAcc1" presStyleIdx="0" presStyleCnt="3"/>
      <dgm:spPr/>
    </dgm:pt>
    <dgm:pt modelId="{BC363A7C-D873-4B4A-B856-DCC752B5A41F}" type="pres">
      <dgm:prSet presAssocID="{1B4707D0-F32D-4ABE-86A5-60A30C37CD3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9C798F-D8A6-4EF4-8FEF-9E95508082CC}" type="pres">
      <dgm:prSet presAssocID="{1B4707D0-F32D-4ABE-86A5-60A30C37CD30}" presName="accent_2" presStyleCnt="0"/>
      <dgm:spPr/>
    </dgm:pt>
    <dgm:pt modelId="{628CE5DD-5596-4D67-B358-51C4CD6ADEEA}" type="pres">
      <dgm:prSet presAssocID="{1B4707D0-F32D-4ABE-86A5-60A30C37CD30}" presName="accentRepeatNode" presStyleLbl="solidFgAcc1" presStyleIdx="1" presStyleCnt="3"/>
      <dgm:spPr/>
    </dgm:pt>
    <dgm:pt modelId="{CC064870-72DF-44EC-8EEA-73A2D4555F84}" type="pres">
      <dgm:prSet presAssocID="{6D62114E-EE09-4148-BCC5-890248F1697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BE6BFD-91CD-49B0-AF92-B11E2122FE59}" type="pres">
      <dgm:prSet presAssocID="{6D62114E-EE09-4148-BCC5-890248F16971}" presName="accent_3" presStyleCnt="0"/>
      <dgm:spPr/>
    </dgm:pt>
    <dgm:pt modelId="{56EE6FD9-4AFF-46B4-B27E-3BC77C2CD304}" type="pres">
      <dgm:prSet presAssocID="{6D62114E-EE09-4148-BCC5-890248F16971}" presName="accentRepeatNode" presStyleLbl="solidFgAcc1" presStyleIdx="2" presStyleCnt="3"/>
      <dgm:spPr/>
    </dgm:pt>
  </dgm:ptLst>
  <dgm:cxnLst>
    <dgm:cxn modelId="{3449967B-1162-4195-BC8E-865522849154}" srcId="{AF8CF129-B441-43FC-B65F-140E71DEDCD6}" destId="{6D62114E-EE09-4148-BCC5-890248F16971}" srcOrd="2" destOrd="0" parTransId="{B159B13A-CC59-4AC5-A82F-5CA20DA226C4}" sibTransId="{0091FDD6-343D-412D-A03D-45ABFC66CB51}"/>
    <dgm:cxn modelId="{1E754F92-9CB9-4481-AE3B-523E429608B3}" srcId="{AF8CF129-B441-43FC-B65F-140E71DEDCD6}" destId="{1B4707D0-F32D-4ABE-86A5-60A30C37CD30}" srcOrd="1" destOrd="0" parTransId="{41E30C73-E87D-40C0-8CD7-C2A8FBD687B8}" sibTransId="{F9596C34-647C-459A-B5C1-771EE267DCD9}"/>
    <dgm:cxn modelId="{E695F363-D442-4FB6-ACD0-4873E1B8B756}" type="presOf" srcId="{6D62114E-EE09-4148-BCC5-890248F16971}" destId="{CC064870-72DF-44EC-8EEA-73A2D4555F84}" srcOrd="0" destOrd="0" presId="urn:microsoft.com/office/officeart/2008/layout/VerticalCurvedList"/>
    <dgm:cxn modelId="{44F625A1-893B-44A0-BD2F-A5F142E3C87A}" type="presOf" srcId="{AF8CF129-B441-43FC-B65F-140E71DEDCD6}" destId="{4E94A65C-C629-45F6-BA28-6A0DC40B5437}" srcOrd="0" destOrd="0" presId="urn:microsoft.com/office/officeart/2008/layout/VerticalCurvedList"/>
    <dgm:cxn modelId="{150E9FC6-466B-4211-9F8F-ED9037B81FF2}" type="presOf" srcId="{1B4707D0-F32D-4ABE-86A5-60A30C37CD30}" destId="{BC363A7C-D873-4B4A-B856-DCC752B5A41F}" srcOrd="0" destOrd="0" presId="urn:microsoft.com/office/officeart/2008/layout/VerticalCurvedList"/>
    <dgm:cxn modelId="{32EF3430-8399-40F2-ACC7-9C15E6DE4452}" srcId="{AF8CF129-B441-43FC-B65F-140E71DEDCD6}" destId="{5DE4B16A-40BC-4D56-82BD-6942D84801DA}" srcOrd="0" destOrd="0" parTransId="{6F92B280-9063-4495-A5F2-0928C4784D92}" sibTransId="{A7F5B303-15F9-433C-ADE8-045A64D15875}"/>
    <dgm:cxn modelId="{159C425D-59E1-4981-9097-9BEC16C6768A}" type="presOf" srcId="{A7F5B303-15F9-433C-ADE8-045A64D15875}" destId="{B2E33574-83E0-4444-A5A2-0C0D0709D1F1}" srcOrd="0" destOrd="0" presId="urn:microsoft.com/office/officeart/2008/layout/VerticalCurvedList"/>
    <dgm:cxn modelId="{50D289BF-7E3E-4175-B429-50E112989FDC}" type="presOf" srcId="{5DE4B16A-40BC-4D56-82BD-6942D84801DA}" destId="{AA1AD93E-8517-49DC-B8EA-2AB199301412}" srcOrd="0" destOrd="0" presId="urn:microsoft.com/office/officeart/2008/layout/VerticalCurvedList"/>
    <dgm:cxn modelId="{4E94AD05-ACC5-4C1E-BAA5-19B2847158DB}" type="presParOf" srcId="{4E94A65C-C629-45F6-BA28-6A0DC40B5437}" destId="{327B730F-EF1B-406A-930D-1F4DAFF3F23E}" srcOrd="0" destOrd="0" presId="urn:microsoft.com/office/officeart/2008/layout/VerticalCurvedList"/>
    <dgm:cxn modelId="{F0D62B0C-6B7B-4CE6-8DAC-91D93A6DB5DD}" type="presParOf" srcId="{327B730F-EF1B-406A-930D-1F4DAFF3F23E}" destId="{32B061C6-E9AD-4724-A474-71EB279BDE9A}" srcOrd="0" destOrd="0" presId="urn:microsoft.com/office/officeart/2008/layout/VerticalCurvedList"/>
    <dgm:cxn modelId="{AAA806A8-6EDA-4D8D-B8A0-2E44D8A5A03D}" type="presParOf" srcId="{32B061C6-E9AD-4724-A474-71EB279BDE9A}" destId="{ED82E07D-BE34-4553-BADB-1B993C427661}" srcOrd="0" destOrd="0" presId="urn:microsoft.com/office/officeart/2008/layout/VerticalCurvedList"/>
    <dgm:cxn modelId="{364FB8F3-3225-495D-A94B-7AA1146E474B}" type="presParOf" srcId="{32B061C6-E9AD-4724-A474-71EB279BDE9A}" destId="{B2E33574-83E0-4444-A5A2-0C0D0709D1F1}" srcOrd="1" destOrd="0" presId="urn:microsoft.com/office/officeart/2008/layout/VerticalCurvedList"/>
    <dgm:cxn modelId="{C779609B-7174-4265-AA1C-7FECC7F41C2E}" type="presParOf" srcId="{32B061C6-E9AD-4724-A474-71EB279BDE9A}" destId="{EAF91E79-7B59-438C-9B33-BE09AFECA33B}" srcOrd="2" destOrd="0" presId="urn:microsoft.com/office/officeart/2008/layout/VerticalCurvedList"/>
    <dgm:cxn modelId="{D025BDA7-9E00-4905-A2B4-97B6910841BF}" type="presParOf" srcId="{32B061C6-E9AD-4724-A474-71EB279BDE9A}" destId="{61E82B73-1BE6-433B-B09C-2C8C00127EB3}" srcOrd="3" destOrd="0" presId="urn:microsoft.com/office/officeart/2008/layout/VerticalCurvedList"/>
    <dgm:cxn modelId="{58883637-439F-4A8E-B3DC-312CE4A84EA0}" type="presParOf" srcId="{327B730F-EF1B-406A-930D-1F4DAFF3F23E}" destId="{AA1AD93E-8517-49DC-B8EA-2AB199301412}" srcOrd="1" destOrd="0" presId="urn:microsoft.com/office/officeart/2008/layout/VerticalCurvedList"/>
    <dgm:cxn modelId="{BFA61695-E70F-4656-BC41-9DBEB3630C9E}" type="presParOf" srcId="{327B730F-EF1B-406A-930D-1F4DAFF3F23E}" destId="{EFAA9F88-91D6-4E11-B495-9605A7277300}" srcOrd="2" destOrd="0" presId="urn:microsoft.com/office/officeart/2008/layout/VerticalCurvedList"/>
    <dgm:cxn modelId="{B886BE0A-ABB5-47B1-8F1F-2BC810E6088F}" type="presParOf" srcId="{EFAA9F88-91D6-4E11-B495-9605A7277300}" destId="{B476AD97-7A44-4826-94F5-737D1A42A0B3}" srcOrd="0" destOrd="0" presId="urn:microsoft.com/office/officeart/2008/layout/VerticalCurvedList"/>
    <dgm:cxn modelId="{AA91FAC4-A742-41C7-9899-58C062670B01}" type="presParOf" srcId="{327B730F-EF1B-406A-930D-1F4DAFF3F23E}" destId="{BC363A7C-D873-4B4A-B856-DCC752B5A41F}" srcOrd="3" destOrd="0" presId="urn:microsoft.com/office/officeart/2008/layout/VerticalCurvedList"/>
    <dgm:cxn modelId="{B0C4D2CA-DFA6-43E3-ADB2-37A22804EF91}" type="presParOf" srcId="{327B730F-EF1B-406A-930D-1F4DAFF3F23E}" destId="{429C798F-D8A6-4EF4-8FEF-9E95508082CC}" srcOrd="4" destOrd="0" presId="urn:microsoft.com/office/officeart/2008/layout/VerticalCurvedList"/>
    <dgm:cxn modelId="{ECEFCC97-7119-415A-B240-373603872C13}" type="presParOf" srcId="{429C798F-D8A6-4EF4-8FEF-9E95508082CC}" destId="{628CE5DD-5596-4D67-B358-51C4CD6ADEEA}" srcOrd="0" destOrd="0" presId="urn:microsoft.com/office/officeart/2008/layout/VerticalCurvedList"/>
    <dgm:cxn modelId="{CDA2A56C-FF0C-4D21-AABC-EE686DCF82EF}" type="presParOf" srcId="{327B730F-EF1B-406A-930D-1F4DAFF3F23E}" destId="{CC064870-72DF-44EC-8EEA-73A2D4555F84}" srcOrd="5" destOrd="0" presId="urn:microsoft.com/office/officeart/2008/layout/VerticalCurvedList"/>
    <dgm:cxn modelId="{3EC2E416-8D7B-4418-B8CA-BC839EBD5BC7}" type="presParOf" srcId="{327B730F-EF1B-406A-930D-1F4DAFF3F23E}" destId="{31BE6BFD-91CD-49B0-AF92-B11E2122FE59}" srcOrd="6" destOrd="0" presId="urn:microsoft.com/office/officeart/2008/layout/VerticalCurvedList"/>
    <dgm:cxn modelId="{5CC12BEE-5E2E-4B6F-A1AA-2DD35AE57D07}" type="presParOf" srcId="{31BE6BFD-91CD-49B0-AF92-B11E2122FE59}" destId="{56EE6FD9-4AFF-46B4-B27E-3BC77C2CD3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FC2A2E-729E-43F3-B013-2A18DA76D572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A427C32-8517-4A6E-8163-95D69451A9C8}">
      <dgm:prSet phldrT="[Texto]"/>
      <dgm:spPr/>
      <dgm:t>
        <a:bodyPr/>
        <a:lstStyle/>
        <a:p>
          <a:r>
            <a:rPr lang="pt-BR" dirty="0" smtClean="0"/>
            <a:t>Aquisição de materiais, produtos e equipamentos</a:t>
          </a:r>
          <a:endParaRPr lang="pt-BR" dirty="0"/>
        </a:p>
      </dgm:t>
    </dgm:pt>
    <dgm:pt modelId="{AE71C342-35FB-42A7-86AD-C2D3EBEF71F5}" type="parTrans" cxnId="{7124AA32-95B5-4FD7-8FC7-F31F368815BE}">
      <dgm:prSet/>
      <dgm:spPr/>
      <dgm:t>
        <a:bodyPr/>
        <a:lstStyle/>
        <a:p>
          <a:endParaRPr lang="pt-BR"/>
        </a:p>
      </dgm:t>
    </dgm:pt>
    <dgm:pt modelId="{EE1874C1-7CAF-435C-95D9-B6C8BD63212F}" type="sibTrans" cxnId="{7124AA32-95B5-4FD7-8FC7-F31F368815BE}">
      <dgm:prSet/>
      <dgm:spPr/>
      <dgm:t>
        <a:bodyPr/>
        <a:lstStyle/>
        <a:p>
          <a:endParaRPr lang="pt-BR"/>
        </a:p>
      </dgm:t>
    </dgm:pt>
    <dgm:pt modelId="{03BAEAC5-C945-4A80-AEA4-CCBF1218AAB3}">
      <dgm:prSet phldrT="[Texto]"/>
      <dgm:spPr/>
      <dgm:t>
        <a:bodyPr/>
        <a:lstStyle/>
        <a:p>
          <a:r>
            <a:rPr lang="pt-BR" dirty="0" smtClean="0"/>
            <a:t>Usuário</a:t>
          </a:r>
          <a:endParaRPr lang="pt-BR" dirty="0"/>
        </a:p>
      </dgm:t>
    </dgm:pt>
    <dgm:pt modelId="{530356AD-D90E-4EAB-AD67-29D4D48432D2}" type="parTrans" cxnId="{53FF693E-40EF-468A-B73D-351C193B6CB2}">
      <dgm:prSet/>
      <dgm:spPr/>
      <dgm:t>
        <a:bodyPr/>
        <a:lstStyle/>
        <a:p>
          <a:endParaRPr lang="pt-BR"/>
        </a:p>
      </dgm:t>
    </dgm:pt>
    <dgm:pt modelId="{7701AE2A-4B39-48DF-B946-C272FFD06B53}" type="sibTrans" cxnId="{53FF693E-40EF-468A-B73D-351C193B6CB2}">
      <dgm:prSet/>
      <dgm:spPr/>
      <dgm:t>
        <a:bodyPr/>
        <a:lstStyle/>
        <a:p>
          <a:endParaRPr lang="pt-BR"/>
        </a:p>
      </dgm:t>
    </dgm:pt>
    <dgm:pt modelId="{9CC028C6-65AA-413E-B2B3-C87CC430E13D}">
      <dgm:prSet phldrT="[Texto]"/>
      <dgm:spPr/>
      <dgm:t>
        <a:bodyPr/>
        <a:lstStyle/>
        <a:p>
          <a:r>
            <a:rPr lang="pt-BR" dirty="0" smtClean="0"/>
            <a:t>Sabe o que quer comprar?</a:t>
          </a:r>
          <a:endParaRPr lang="pt-BR" dirty="0"/>
        </a:p>
      </dgm:t>
    </dgm:pt>
    <dgm:pt modelId="{60013F34-7059-46C1-BFC4-E624EE2E0D23}" type="parTrans" cxnId="{E5E89010-BDE8-417E-8C9F-85437BA283B3}">
      <dgm:prSet/>
      <dgm:spPr/>
      <dgm:t>
        <a:bodyPr/>
        <a:lstStyle/>
        <a:p>
          <a:endParaRPr lang="pt-BR"/>
        </a:p>
      </dgm:t>
    </dgm:pt>
    <dgm:pt modelId="{F0EC1D25-1A2C-438A-B2CE-DC4FDD890BA1}" type="sibTrans" cxnId="{E5E89010-BDE8-417E-8C9F-85437BA283B3}">
      <dgm:prSet/>
      <dgm:spPr/>
      <dgm:t>
        <a:bodyPr/>
        <a:lstStyle/>
        <a:p>
          <a:endParaRPr lang="pt-BR"/>
        </a:p>
      </dgm:t>
    </dgm:pt>
    <dgm:pt modelId="{BC4E6901-D799-4911-A69E-3897355F077A}">
      <dgm:prSet phldrT="[Texto]"/>
      <dgm:spPr/>
      <dgm:t>
        <a:bodyPr/>
        <a:lstStyle/>
        <a:p>
          <a:r>
            <a:rPr lang="pt-BR" dirty="0" smtClean="0"/>
            <a:t>Recebe o que quis comprar?</a:t>
          </a:r>
          <a:endParaRPr lang="pt-BR" dirty="0"/>
        </a:p>
      </dgm:t>
    </dgm:pt>
    <dgm:pt modelId="{41D384F4-04DE-410C-9DD0-6D0F18E4889E}" type="parTrans" cxnId="{20D79FF0-4EB4-419A-8B40-FF3D1277AEBE}">
      <dgm:prSet/>
      <dgm:spPr/>
      <dgm:t>
        <a:bodyPr/>
        <a:lstStyle/>
        <a:p>
          <a:endParaRPr lang="pt-BR"/>
        </a:p>
      </dgm:t>
    </dgm:pt>
    <dgm:pt modelId="{69393341-AB68-49E6-9705-6D99FCAA9989}" type="sibTrans" cxnId="{20D79FF0-4EB4-419A-8B40-FF3D1277AEBE}">
      <dgm:prSet/>
      <dgm:spPr/>
      <dgm:t>
        <a:bodyPr/>
        <a:lstStyle/>
        <a:p>
          <a:endParaRPr lang="pt-BR"/>
        </a:p>
      </dgm:t>
    </dgm:pt>
    <dgm:pt modelId="{97C54D1C-72E5-4BA4-927D-4BB63D4DABF7}">
      <dgm:prSet phldrT="[Texto]"/>
      <dgm:spPr/>
      <dgm:t>
        <a:bodyPr/>
        <a:lstStyle/>
        <a:p>
          <a:r>
            <a:rPr lang="pt-BR" dirty="0" smtClean="0"/>
            <a:t>Atendeu a expectativa?</a:t>
          </a:r>
          <a:endParaRPr lang="pt-BR" dirty="0"/>
        </a:p>
      </dgm:t>
    </dgm:pt>
    <dgm:pt modelId="{B0087D85-04BB-4191-976C-D2D07298AF42}" type="parTrans" cxnId="{64A97E8D-3D9F-4005-B768-B87FE880372E}">
      <dgm:prSet/>
      <dgm:spPr/>
      <dgm:t>
        <a:bodyPr/>
        <a:lstStyle/>
        <a:p>
          <a:endParaRPr lang="pt-BR"/>
        </a:p>
      </dgm:t>
    </dgm:pt>
    <dgm:pt modelId="{9B73E197-4DFF-43DC-8AE1-9F12C4E0700F}" type="sibTrans" cxnId="{64A97E8D-3D9F-4005-B768-B87FE880372E}">
      <dgm:prSet/>
      <dgm:spPr/>
      <dgm:t>
        <a:bodyPr/>
        <a:lstStyle/>
        <a:p>
          <a:endParaRPr lang="pt-BR"/>
        </a:p>
      </dgm:t>
    </dgm:pt>
    <dgm:pt modelId="{991671C7-6A8D-4E50-94BE-14C8DF7A9AC2}" type="pres">
      <dgm:prSet presAssocID="{2EFC2A2E-729E-43F3-B013-2A18DA76D57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18782E-5325-46E4-82E6-F86B45DE5683}" type="pres">
      <dgm:prSet presAssocID="{9A427C32-8517-4A6E-8163-95D69451A9C8}" presName="root1" presStyleCnt="0"/>
      <dgm:spPr/>
    </dgm:pt>
    <dgm:pt modelId="{19E0018A-D17D-42F1-A58A-C61456413CDA}" type="pres">
      <dgm:prSet presAssocID="{9A427C32-8517-4A6E-8163-95D69451A9C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B535F2C-D3C9-42CE-9D88-B20DEEBF1E7F}" type="pres">
      <dgm:prSet presAssocID="{9A427C32-8517-4A6E-8163-95D69451A9C8}" presName="level2hierChild" presStyleCnt="0"/>
      <dgm:spPr/>
    </dgm:pt>
    <dgm:pt modelId="{966CB798-857B-4BA4-A254-94A336040163}" type="pres">
      <dgm:prSet presAssocID="{530356AD-D90E-4EAB-AD67-29D4D48432D2}" presName="conn2-1" presStyleLbl="parChTrans1D2" presStyleIdx="0" presStyleCnt="1"/>
      <dgm:spPr/>
      <dgm:t>
        <a:bodyPr/>
        <a:lstStyle/>
        <a:p>
          <a:endParaRPr lang="pt-BR"/>
        </a:p>
      </dgm:t>
    </dgm:pt>
    <dgm:pt modelId="{35E1CEF5-941C-4D67-8E21-62DF292C2B8A}" type="pres">
      <dgm:prSet presAssocID="{530356AD-D90E-4EAB-AD67-29D4D48432D2}" presName="connTx" presStyleLbl="parChTrans1D2" presStyleIdx="0" presStyleCnt="1"/>
      <dgm:spPr/>
      <dgm:t>
        <a:bodyPr/>
        <a:lstStyle/>
        <a:p>
          <a:endParaRPr lang="pt-BR"/>
        </a:p>
      </dgm:t>
    </dgm:pt>
    <dgm:pt modelId="{91A34109-17D5-4C4C-85F0-69A0127F97B6}" type="pres">
      <dgm:prSet presAssocID="{03BAEAC5-C945-4A80-AEA4-CCBF1218AAB3}" presName="root2" presStyleCnt="0"/>
      <dgm:spPr/>
    </dgm:pt>
    <dgm:pt modelId="{D79EE507-7C65-46BD-844B-70E50B128D1E}" type="pres">
      <dgm:prSet presAssocID="{03BAEAC5-C945-4A80-AEA4-CCBF1218AAB3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0719B4A-AD0C-4633-B561-EAE195B248A3}" type="pres">
      <dgm:prSet presAssocID="{03BAEAC5-C945-4A80-AEA4-CCBF1218AAB3}" presName="level3hierChild" presStyleCnt="0"/>
      <dgm:spPr/>
    </dgm:pt>
    <dgm:pt modelId="{CD828785-C979-4C7F-9481-4F67C8A955FE}" type="pres">
      <dgm:prSet presAssocID="{60013F34-7059-46C1-BFC4-E624EE2E0D23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5F83E797-E7C8-4E46-B478-80D5B2F2C6B2}" type="pres">
      <dgm:prSet presAssocID="{60013F34-7059-46C1-BFC4-E624EE2E0D23}" presName="connTx" presStyleLbl="parChTrans1D3" presStyleIdx="0" presStyleCnt="3"/>
      <dgm:spPr/>
      <dgm:t>
        <a:bodyPr/>
        <a:lstStyle/>
        <a:p>
          <a:endParaRPr lang="pt-BR"/>
        </a:p>
      </dgm:t>
    </dgm:pt>
    <dgm:pt modelId="{A82465BA-427A-4F7F-9E7A-E73E7EA985D4}" type="pres">
      <dgm:prSet presAssocID="{9CC028C6-65AA-413E-B2B3-C87CC430E13D}" presName="root2" presStyleCnt="0"/>
      <dgm:spPr/>
    </dgm:pt>
    <dgm:pt modelId="{3CCC69C9-987A-4668-8DFA-7F4C783E607D}" type="pres">
      <dgm:prSet presAssocID="{9CC028C6-65AA-413E-B2B3-C87CC430E13D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D7213BA-F3FF-4164-AE10-12975DC219F5}" type="pres">
      <dgm:prSet presAssocID="{9CC028C6-65AA-413E-B2B3-C87CC430E13D}" presName="level3hierChild" presStyleCnt="0"/>
      <dgm:spPr/>
    </dgm:pt>
    <dgm:pt modelId="{0F1F0A01-F194-42B5-949A-92193E336E6E}" type="pres">
      <dgm:prSet presAssocID="{41D384F4-04DE-410C-9DD0-6D0F18E4889E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09795ABC-67D6-493D-9D4D-393F069617E2}" type="pres">
      <dgm:prSet presAssocID="{41D384F4-04DE-410C-9DD0-6D0F18E4889E}" presName="connTx" presStyleLbl="parChTrans1D3" presStyleIdx="1" presStyleCnt="3"/>
      <dgm:spPr/>
      <dgm:t>
        <a:bodyPr/>
        <a:lstStyle/>
        <a:p>
          <a:endParaRPr lang="pt-BR"/>
        </a:p>
      </dgm:t>
    </dgm:pt>
    <dgm:pt modelId="{BA59F810-F407-4CA4-A7B1-3F90D963A9C1}" type="pres">
      <dgm:prSet presAssocID="{BC4E6901-D799-4911-A69E-3897355F077A}" presName="root2" presStyleCnt="0"/>
      <dgm:spPr/>
    </dgm:pt>
    <dgm:pt modelId="{CE1D0C0E-5229-4733-8508-C8A1DDC4546F}" type="pres">
      <dgm:prSet presAssocID="{BC4E6901-D799-4911-A69E-3897355F077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9A89E8E-95B9-4348-B36B-A3668A1479C6}" type="pres">
      <dgm:prSet presAssocID="{BC4E6901-D799-4911-A69E-3897355F077A}" presName="level3hierChild" presStyleCnt="0"/>
      <dgm:spPr/>
    </dgm:pt>
    <dgm:pt modelId="{73E6F945-4DF2-41AC-8D72-E0FDB361AC8F}" type="pres">
      <dgm:prSet presAssocID="{B0087D85-04BB-4191-976C-D2D07298AF42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ACECFEB8-FAB0-4B02-8FB5-7699EF3A0A6F}" type="pres">
      <dgm:prSet presAssocID="{B0087D85-04BB-4191-976C-D2D07298AF42}" presName="connTx" presStyleLbl="parChTrans1D3" presStyleIdx="2" presStyleCnt="3"/>
      <dgm:spPr/>
      <dgm:t>
        <a:bodyPr/>
        <a:lstStyle/>
        <a:p>
          <a:endParaRPr lang="pt-BR"/>
        </a:p>
      </dgm:t>
    </dgm:pt>
    <dgm:pt modelId="{BA80EA95-5890-4C03-B31E-521739D4AAAB}" type="pres">
      <dgm:prSet presAssocID="{97C54D1C-72E5-4BA4-927D-4BB63D4DABF7}" presName="root2" presStyleCnt="0"/>
      <dgm:spPr/>
    </dgm:pt>
    <dgm:pt modelId="{2CA2CDFA-3312-4E3E-8686-E7E626B797B7}" type="pres">
      <dgm:prSet presAssocID="{97C54D1C-72E5-4BA4-927D-4BB63D4DABF7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22E7368-CD59-4274-A85D-6D3E5E36D1EB}" type="pres">
      <dgm:prSet presAssocID="{97C54D1C-72E5-4BA4-927D-4BB63D4DABF7}" presName="level3hierChild" presStyleCnt="0"/>
      <dgm:spPr/>
    </dgm:pt>
  </dgm:ptLst>
  <dgm:cxnLst>
    <dgm:cxn modelId="{591A4BF2-A0B8-4A97-8022-4C77CA496159}" type="presOf" srcId="{03BAEAC5-C945-4A80-AEA4-CCBF1218AAB3}" destId="{D79EE507-7C65-46BD-844B-70E50B128D1E}" srcOrd="0" destOrd="0" presId="urn:microsoft.com/office/officeart/2005/8/layout/hierarchy2"/>
    <dgm:cxn modelId="{8D200EFF-B77A-4C32-99F7-7951B2719714}" type="presOf" srcId="{97C54D1C-72E5-4BA4-927D-4BB63D4DABF7}" destId="{2CA2CDFA-3312-4E3E-8686-E7E626B797B7}" srcOrd="0" destOrd="0" presId="urn:microsoft.com/office/officeart/2005/8/layout/hierarchy2"/>
    <dgm:cxn modelId="{FF4A1039-5A59-4662-8BDF-10D02136B928}" type="presOf" srcId="{B0087D85-04BB-4191-976C-D2D07298AF42}" destId="{73E6F945-4DF2-41AC-8D72-E0FDB361AC8F}" srcOrd="0" destOrd="0" presId="urn:microsoft.com/office/officeart/2005/8/layout/hierarchy2"/>
    <dgm:cxn modelId="{279837A1-61C8-4F31-8273-23E8DE39F873}" type="presOf" srcId="{530356AD-D90E-4EAB-AD67-29D4D48432D2}" destId="{966CB798-857B-4BA4-A254-94A336040163}" srcOrd="0" destOrd="0" presId="urn:microsoft.com/office/officeart/2005/8/layout/hierarchy2"/>
    <dgm:cxn modelId="{CEE74A68-D005-4397-A15D-E62CA2DF298D}" type="presOf" srcId="{60013F34-7059-46C1-BFC4-E624EE2E0D23}" destId="{5F83E797-E7C8-4E46-B478-80D5B2F2C6B2}" srcOrd="1" destOrd="0" presId="urn:microsoft.com/office/officeart/2005/8/layout/hierarchy2"/>
    <dgm:cxn modelId="{8A09629B-6E5A-4D69-80FC-04C823797743}" type="presOf" srcId="{530356AD-D90E-4EAB-AD67-29D4D48432D2}" destId="{35E1CEF5-941C-4D67-8E21-62DF292C2B8A}" srcOrd="1" destOrd="0" presId="urn:microsoft.com/office/officeart/2005/8/layout/hierarchy2"/>
    <dgm:cxn modelId="{20D79FF0-4EB4-419A-8B40-FF3D1277AEBE}" srcId="{03BAEAC5-C945-4A80-AEA4-CCBF1218AAB3}" destId="{BC4E6901-D799-4911-A69E-3897355F077A}" srcOrd="1" destOrd="0" parTransId="{41D384F4-04DE-410C-9DD0-6D0F18E4889E}" sibTransId="{69393341-AB68-49E6-9705-6D99FCAA9989}"/>
    <dgm:cxn modelId="{3387BA23-50AD-435F-A1FA-B277A03957B8}" type="presOf" srcId="{B0087D85-04BB-4191-976C-D2D07298AF42}" destId="{ACECFEB8-FAB0-4B02-8FB5-7699EF3A0A6F}" srcOrd="1" destOrd="0" presId="urn:microsoft.com/office/officeart/2005/8/layout/hierarchy2"/>
    <dgm:cxn modelId="{9FA9BF60-4E4B-408E-96CD-BA05D6B57E0C}" type="presOf" srcId="{9A427C32-8517-4A6E-8163-95D69451A9C8}" destId="{19E0018A-D17D-42F1-A58A-C61456413CDA}" srcOrd="0" destOrd="0" presId="urn:microsoft.com/office/officeart/2005/8/layout/hierarchy2"/>
    <dgm:cxn modelId="{64A97E8D-3D9F-4005-B768-B87FE880372E}" srcId="{03BAEAC5-C945-4A80-AEA4-CCBF1218AAB3}" destId="{97C54D1C-72E5-4BA4-927D-4BB63D4DABF7}" srcOrd="2" destOrd="0" parTransId="{B0087D85-04BB-4191-976C-D2D07298AF42}" sibTransId="{9B73E197-4DFF-43DC-8AE1-9F12C4E0700F}"/>
    <dgm:cxn modelId="{7124AA32-95B5-4FD7-8FC7-F31F368815BE}" srcId="{2EFC2A2E-729E-43F3-B013-2A18DA76D572}" destId="{9A427C32-8517-4A6E-8163-95D69451A9C8}" srcOrd="0" destOrd="0" parTransId="{AE71C342-35FB-42A7-86AD-C2D3EBEF71F5}" sibTransId="{EE1874C1-7CAF-435C-95D9-B6C8BD63212F}"/>
    <dgm:cxn modelId="{86604A5A-5251-46BE-93F4-E74BD4C984FC}" type="presOf" srcId="{9CC028C6-65AA-413E-B2B3-C87CC430E13D}" destId="{3CCC69C9-987A-4668-8DFA-7F4C783E607D}" srcOrd="0" destOrd="0" presId="urn:microsoft.com/office/officeart/2005/8/layout/hierarchy2"/>
    <dgm:cxn modelId="{E5E89010-BDE8-417E-8C9F-85437BA283B3}" srcId="{03BAEAC5-C945-4A80-AEA4-CCBF1218AAB3}" destId="{9CC028C6-65AA-413E-B2B3-C87CC430E13D}" srcOrd="0" destOrd="0" parTransId="{60013F34-7059-46C1-BFC4-E624EE2E0D23}" sibTransId="{F0EC1D25-1A2C-438A-B2CE-DC4FDD890BA1}"/>
    <dgm:cxn modelId="{0800CA43-DA95-4E30-BAC4-D6859781C247}" type="presOf" srcId="{60013F34-7059-46C1-BFC4-E624EE2E0D23}" destId="{CD828785-C979-4C7F-9481-4F67C8A955FE}" srcOrd="0" destOrd="0" presId="urn:microsoft.com/office/officeart/2005/8/layout/hierarchy2"/>
    <dgm:cxn modelId="{6CE9E6D2-417B-44BF-86C4-78AA30FDE699}" type="presOf" srcId="{BC4E6901-D799-4911-A69E-3897355F077A}" destId="{CE1D0C0E-5229-4733-8508-C8A1DDC4546F}" srcOrd="0" destOrd="0" presId="urn:microsoft.com/office/officeart/2005/8/layout/hierarchy2"/>
    <dgm:cxn modelId="{EBCBEBF0-1D50-4278-8F59-759D8E63F405}" type="presOf" srcId="{41D384F4-04DE-410C-9DD0-6D0F18E4889E}" destId="{09795ABC-67D6-493D-9D4D-393F069617E2}" srcOrd="1" destOrd="0" presId="urn:microsoft.com/office/officeart/2005/8/layout/hierarchy2"/>
    <dgm:cxn modelId="{53FF693E-40EF-468A-B73D-351C193B6CB2}" srcId="{9A427C32-8517-4A6E-8163-95D69451A9C8}" destId="{03BAEAC5-C945-4A80-AEA4-CCBF1218AAB3}" srcOrd="0" destOrd="0" parTransId="{530356AD-D90E-4EAB-AD67-29D4D48432D2}" sibTransId="{7701AE2A-4B39-48DF-B946-C272FFD06B53}"/>
    <dgm:cxn modelId="{B34C59B6-22AC-475E-8332-BA63FEC8E701}" type="presOf" srcId="{41D384F4-04DE-410C-9DD0-6D0F18E4889E}" destId="{0F1F0A01-F194-42B5-949A-92193E336E6E}" srcOrd="0" destOrd="0" presId="urn:microsoft.com/office/officeart/2005/8/layout/hierarchy2"/>
    <dgm:cxn modelId="{589461D7-5A9A-462C-B260-92F124C53A20}" type="presOf" srcId="{2EFC2A2E-729E-43F3-B013-2A18DA76D572}" destId="{991671C7-6A8D-4E50-94BE-14C8DF7A9AC2}" srcOrd="0" destOrd="0" presId="urn:microsoft.com/office/officeart/2005/8/layout/hierarchy2"/>
    <dgm:cxn modelId="{697389E1-234B-454F-A46C-2DB73E11C281}" type="presParOf" srcId="{991671C7-6A8D-4E50-94BE-14C8DF7A9AC2}" destId="{C818782E-5325-46E4-82E6-F86B45DE5683}" srcOrd="0" destOrd="0" presId="urn:microsoft.com/office/officeart/2005/8/layout/hierarchy2"/>
    <dgm:cxn modelId="{855D1B6E-8AA0-4880-A84E-2CC70D841648}" type="presParOf" srcId="{C818782E-5325-46E4-82E6-F86B45DE5683}" destId="{19E0018A-D17D-42F1-A58A-C61456413CDA}" srcOrd="0" destOrd="0" presId="urn:microsoft.com/office/officeart/2005/8/layout/hierarchy2"/>
    <dgm:cxn modelId="{C9454B27-6FE3-4092-8FD5-DB7D5D4BC288}" type="presParOf" srcId="{C818782E-5325-46E4-82E6-F86B45DE5683}" destId="{6B535F2C-D3C9-42CE-9D88-B20DEEBF1E7F}" srcOrd="1" destOrd="0" presId="urn:microsoft.com/office/officeart/2005/8/layout/hierarchy2"/>
    <dgm:cxn modelId="{4BBE574E-816E-4E8F-BF32-D15A3F64CB3A}" type="presParOf" srcId="{6B535F2C-D3C9-42CE-9D88-B20DEEBF1E7F}" destId="{966CB798-857B-4BA4-A254-94A336040163}" srcOrd="0" destOrd="0" presId="urn:microsoft.com/office/officeart/2005/8/layout/hierarchy2"/>
    <dgm:cxn modelId="{D5492BC9-069B-4F94-9B27-403FC6F123B8}" type="presParOf" srcId="{966CB798-857B-4BA4-A254-94A336040163}" destId="{35E1CEF5-941C-4D67-8E21-62DF292C2B8A}" srcOrd="0" destOrd="0" presId="urn:microsoft.com/office/officeart/2005/8/layout/hierarchy2"/>
    <dgm:cxn modelId="{90B9CC02-A5D1-4963-B2D9-F2FB98295E61}" type="presParOf" srcId="{6B535F2C-D3C9-42CE-9D88-B20DEEBF1E7F}" destId="{91A34109-17D5-4C4C-85F0-69A0127F97B6}" srcOrd="1" destOrd="0" presId="urn:microsoft.com/office/officeart/2005/8/layout/hierarchy2"/>
    <dgm:cxn modelId="{5A5AEE8B-053D-4450-A516-3E3548FF14A1}" type="presParOf" srcId="{91A34109-17D5-4C4C-85F0-69A0127F97B6}" destId="{D79EE507-7C65-46BD-844B-70E50B128D1E}" srcOrd="0" destOrd="0" presId="urn:microsoft.com/office/officeart/2005/8/layout/hierarchy2"/>
    <dgm:cxn modelId="{5553E6AF-3A91-44C3-BAFD-79A7027D3B36}" type="presParOf" srcId="{91A34109-17D5-4C4C-85F0-69A0127F97B6}" destId="{00719B4A-AD0C-4633-B561-EAE195B248A3}" srcOrd="1" destOrd="0" presId="urn:microsoft.com/office/officeart/2005/8/layout/hierarchy2"/>
    <dgm:cxn modelId="{EF33666F-8BB6-4B8B-BF01-F4E65E4DE044}" type="presParOf" srcId="{00719B4A-AD0C-4633-B561-EAE195B248A3}" destId="{CD828785-C979-4C7F-9481-4F67C8A955FE}" srcOrd="0" destOrd="0" presId="urn:microsoft.com/office/officeart/2005/8/layout/hierarchy2"/>
    <dgm:cxn modelId="{2C5F7D76-E979-4B2D-BCBC-86832F5227DF}" type="presParOf" srcId="{CD828785-C979-4C7F-9481-4F67C8A955FE}" destId="{5F83E797-E7C8-4E46-B478-80D5B2F2C6B2}" srcOrd="0" destOrd="0" presId="urn:microsoft.com/office/officeart/2005/8/layout/hierarchy2"/>
    <dgm:cxn modelId="{42DCA3EC-EC27-4B3D-9695-8E21A0DFE305}" type="presParOf" srcId="{00719B4A-AD0C-4633-B561-EAE195B248A3}" destId="{A82465BA-427A-4F7F-9E7A-E73E7EA985D4}" srcOrd="1" destOrd="0" presId="urn:microsoft.com/office/officeart/2005/8/layout/hierarchy2"/>
    <dgm:cxn modelId="{C18B8D92-5D44-42CA-9D08-0286E8CE795C}" type="presParOf" srcId="{A82465BA-427A-4F7F-9E7A-E73E7EA985D4}" destId="{3CCC69C9-987A-4668-8DFA-7F4C783E607D}" srcOrd="0" destOrd="0" presId="urn:microsoft.com/office/officeart/2005/8/layout/hierarchy2"/>
    <dgm:cxn modelId="{C81216DB-CA6D-42B7-BE9A-BD1D28694E96}" type="presParOf" srcId="{A82465BA-427A-4F7F-9E7A-E73E7EA985D4}" destId="{1D7213BA-F3FF-4164-AE10-12975DC219F5}" srcOrd="1" destOrd="0" presId="urn:microsoft.com/office/officeart/2005/8/layout/hierarchy2"/>
    <dgm:cxn modelId="{C4F65804-980D-42C4-9D79-3CA5DBB61AFF}" type="presParOf" srcId="{00719B4A-AD0C-4633-B561-EAE195B248A3}" destId="{0F1F0A01-F194-42B5-949A-92193E336E6E}" srcOrd="2" destOrd="0" presId="urn:microsoft.com/office/officeart/2005/8/layout/hierarchy2"/>
    <dgm:cxn modelId="{1B1EBB5C-D233-4642-8458-589228A229C4}" type="presParOf" srcId="{0F1F0A01-F194-42B5-949A-92193E336E6E}" destId="{09795ABC-67D6-493D-9D4D-393F069617E2}" srcOrd="0" destOrd="0" presId="urn:microsoft.com/office/officeart/2005/8/layout/hierarchy2"/>
    <dgm:cxn modelId="{5CC96E53-2A8B-4ED5-9E9B-1BAB5B11CC81}" type="presParOf" srcId="{00719B4A-AD0C-4633-B561-EAE195B248A3}" destId="{BA59F810-F407-4CA4-A7B1-3F90D963A9C1}" srcOrd="3" destOrd="0" presId="urn:microsoft.com/office/officeart/2005/8/layout/hierarchy2"/>
    <dgm:cxn modelId="{4163B0B1-DAE1-4B07-AA17-C34F278B3F00}" type="presParOf" srcId="{BA59F810-F407-4CA4-A7B1-3F90D963A9C1}" destId="{CE1D0C0E-5229-4733-8508-C8A1DDC4546F}" srcOrd="0" destOrd="0" presId="urn:microsoft.com/office/officeart/2005/8/layout/hierarchy2"/>
    <dgm:cxn modelId="{581A1406-6BC6-4ED8-AEFA-0B0B83BA6F8E}" type="presParOf" srcId="{BA59F810-F407-4CA4-A7B1-3F90D963A9C1}" destId="{89A89E8E-95B9-4348-B36B-A3668A1479C6}" srcOrd="1" destOrd="0" presId="urn:microsoft.com/office/officeart/2005/8/layout/hierarchy2"/>
    <dgm:cxn modelId="{66201C24-285B-4333-9068-10A9365E6744}" type="presParOf" srcId="{00719B4A-AD0C-4633-B561-EAE195B248A3}" destId="{73E6F945-4DF2-41AC-8D72-E0FDB361AC8F}" srcOrd="4" destOrd="0" presId="urn:microsoft.com/office/officeart/2005/8/layout/hierarchy2"/>
    <dgm:cxn modelId="{0E39A08A-18F8-46FD-9F0C-92A50A01F53D}" type="presParOf" srcId="{73E6F945-4DF2-41AC-8D72-E0FDB361AC8F}" destId="{ACECFEB8-FAB0-4B02-8FB5-7699EF3A0A6F}" srcOrd="0" destOrd="0" presId="urn:microsoft.com/office/officeart/2005/8/layout/hierarchy2"/>
    <dgm:cxn modelId="{CBD40E5D-5B02-480F-B1F2-11AD8E3459C0}" type="presParOf" srcId="{00719B4A-AD0C-4633-B561-EAE195B248A3}" destId="{BA80EA95-5890-4C03-B31E-521739D4AAAB}" srcOrd="5" destOrd="0" presId="urn:microsoft.com/office/officeart/2005/8/layout/hierarchy2"/>
    <dgm:cxn modelId="{4C38465A-6BF5-40AC-AF55-7ACB180708EE}" type="presParOf" srcId="{BA80EA95-5890-4C03-B31E-521739D4AAAB}" destId="{2CA2CDFA-3312-4E3E-8686-E7E626B797B7}" srcOrd="0" destOrd="0" presId="urn:microsoft.com/office/officeart/2005/8/layout/hierarchy2"/>
    <dgm:cxn modelId="{9F0B0ABC-09D7-4213-A4C8-F0FC6406DE2A}" type="presParOf" srcId="{BA80EA95-5890-4C03-B31E-521739D4AAAB}" destId="{A22E7368-CD59-4274-A85D-6D3E5E36D1E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33574-83E0-4444-A5A2-0C0D0709D1F1}">
      <dsp:nvSpPr>
        <dsp:cNvPr id="0" name=""/>
        <dsp:cNvSpPr/>
      </dsp:nvSpPr>
      <dsp:spPr>
        <a:xfrm>
          <a:off x="-3906890" y="-599898"/>
          <a:ext cx="4656180" cy="4656180"/>
        </a:xfrm>
        <a:prstGeom prst="blockArc">
          <a:avLst>
            <a:gd name="adj1" fmla="val 18900000"/>
            <a:gd name="adj2" fmla="val 2700000"/>
            <a:gd name="adj3" fmla="val 464"/>
          </a:avLst>
        </a:pr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D93E-8517-49DC-B8EA-2AB199301412}">
      <dsp:nvSpPr>
        <dsp:cNvPr id="0" name=""/>
        <dsp:cNvSpPr/>
      </dsp:nvSpPr>
      <dsp:spPr>
        <a:xfrm>
          <a:off x="481854" y="345638"/>
          <a:ext cx="3065499" cy="691276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70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Análise</a:t>
          </a:r>
          <a:endParaRPr lang="pt-BR" sz="3100" kern="1200" dirty="0"/>
        </a:p>
      </dsp:txBody>
      <dsp:txXfrm>
        <a:off x="481854" y="345638"/>
        <a:ext cx="3065499" cy="691276"/>
      </dsp:txXfrm>
    </dsp:sp>
    <dsp:sp modelId="{B476AD97-7A44-4826-94F5-737D1A42A0B3}">
      <dsp:nvSpPr>
        <dsp:cNvPr id="0" name=""/>
        <dsp:cNvSpPr/>
      </dsp:nvSpPr>
      <dsp:spPr>
        <a:xfrm>
          <a:off x="49806" y="259228"/>
          <a:ext cx="864096" cy="864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63A7C-D873-4B4A-B856-DCC752B5A41F}">
      <dsp:nvSpPr>
        <dsp:cNvPr id="0" name=""/>
        <dsp:cNvSpPr/>
      </dsp:nvSpPr>
      <dsp:spPr>
        <a:xfrm>
          <a:off x="733133" y="1382553"/>
          <a:ext cx="2814220" cy="691276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70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Padronização</a:t>
          </a:r>
          <a:endParaRPr lang="pt-BR" sz="3100" kern="1200" dirty="0"/>
        </a:p>
      </dsp:txBody>
      <dsp:txXfrm>
        <a:off x="733133" y="1382553"/>
        <a:ext cx="2814220" cy="691276"/>
      </dsp:txXfrm>
    </dsp:sp>
    <dsp:sp modelId="{628CE5DD-5596-4D67-B358-51C4CD6ADEEA}">
      <dsp:nvSpPr>
        <dsp:cNvPr id="0" name=""/>
        <dsp:cNvSpPr/>
      </dsp:nvSpPr>
      <dsp:spPr>
        <a:xfrm>
          <a:off x="301085" y="1296144"/>
          <a:ext cx="864096" cy="864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64870-72DF-44EC-8EEA-73A2D4555F84}">
      <dsp:nvSpPr>
        <dsp:cNvPr id="0" name=""/>
        <dsp:cNvSpPr/>
      </dsp:nvSpPr>
      <dsp:spPr>
        <a:xfrm>
          <a:off x="481854" y="2419468"/>
          <a:ext cx="3065499" cy="691276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70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Retorno</a:t>
          </a:r>
          <a:endParaRPr lang="pt-BR" sz="3100" kern="1200" dirty="0"/>
        </a:p>
      </dsp:txBody>
      <dsp:txXfrm>
        <a:off x="481854" y="2419468"/>
        <a:ext cx="3065499" cy="691276"/>
      </dsp:txXfrm>
    </dsp:sp>
    <dsp:sp modelId="{56EE6FD9-4AFF-46B4-B27E-3BC77C2CD304}">
      <dsp:nvSpPr>
        <dsp:cNvPr id="0" name=""/>
        <dsp:cNvSpPr/>
      </dsp:nvSpPr>
      <dsp:spPr>
        <a:xfrm>
          <a:off x="49806" y="2333059"/>
          <a:ext cx="864096" cy="864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33574-83E0-4444-A5A2-0C0D0709D1F1}">
      <dsp:nvSpPr>
        <dsp:cNvPr id="0" name=""/>
        <dsp:cNvSpPr/>
      </dsp:nvSpPr>
      <dsp:spPr>
        <a:xfrm>
          <a:off x="-3906890" y="-599898"/>
          <a:ext cx="4656180" cy="4656180"/>
        </a:xfrm>
        <a:prstGeom prst="blockArc">
          <a:avLst>
            <a:gd name="adj1" fmla="val 18900000"/>
            <a:gd name="adj2" fmla="val 2700000"/>
            <a:gd name="adj3" fmla="val 464"/>
          </a:avLst>
        </a:pr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D93E-8517-49DC-B8EA-2AB199301412}">
      <dsp:nvSpPr>
        <dsp:cNvPr id="0" name=""/>
        <dsp:cNvSpPr/>
      </dsp:nvSpPr>
      <dsp:spPr>
        <a:xfrm>
          <a:off x="481854" y="345638"/>
          <a:ext cx="3065499" cy="691276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70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Procedimentos</a:t>
          </a:r>
          <a:endParaRPr lang="pt-BR" sz="3100" kern="1200" dirty="0"/>
        </a:p>
      </dsp:txBody>
      <dsp:txXfrm>
        <a:off x="481854" y="345638"/>
        <a:ext cx="3065499" cy="691276"/>
      </dsp:txXfrm>
    </dsp:sp>
    <dsp:sp modelId="{B476AD97-7A44-4826-94F5-737D1A42A0B3}">
      <dsp:nvSpPr>
        <dsp:cNvPr id="0" name=""/>
        <dsp:cNvSpPr/>
      </dsp:nvSpPr>
      <dsp:spPr>
        <a:xfrm>
          <a:off x="49806" y="259228"/>
          <a:ext cx="864096" cy="864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63A7C-D873-4B4A-B856-DCC752B5A41F}">
      <dsp:nvSpPr>
        <dsp:cNvPr id="0" name=""/>
        <dsp:cNvSpPr/>
      </dsp:nvSpPr>
      <dsp:spPr>
        <a:xfrm>
          <a:off x="733133" y="1382553"/>
          <a:ext cx="2814220" cy="691276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70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Inspeção</a:t>
          </a:r>
          <a:endParaRPr lang="pt-BR" sz="3100" kern="1200" dirty="0"/>
        </a:p>
      </dsp:txBody>
      <dsp:txXfrm>
        <a:off x="733133" y="1382553"/>
        <a:ext cx="2814220" cy="691276"/>
      </dsp:txXfrm>
    </dsp:sp>
    <dsp:sp modelId="{628CE5DD-5596-4D67-B358-51C4CD6ADEEA}">
      <dsp:nvSpPr>
        <dsp:cNvPr id="0" name=""/>
        <dsp:cNvSpPr/>
      </dsp:nvSpPr>
      <dsp:spPr>
        <a:xfrm>
          <a:off x="301085" y="1296144"/>
          <a:ext cx="864096" cy="864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64870-72DF-44EC-8EEA-73A2D4555F84}">
      <dsp:nvSpPr>
        <dsp:cNvPr id="0" name=""/>
        <dsp:cNvSpPr/>
      </dsp:nvSpPr>
      <dsp:spPr>
        <a:xfrm>
          <a:off x="481854" y="2419468"/>
          <a:ext cx="3065499" cy="691276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70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Retorno</a:t>
          </a:r>
          <a:endParaRPr lang="pt-BR" sz="3100" kern="1200" dirty="0"/>
        </a:p>
      </dsp:txBody>
      <dsp:txXfrm>
        <a:off x="481854" y="2419468"/>
        <a:ext cx="3065499" cy="691276"/>
      </dsp:txXfrm>
    </dsp:sp>
    <dsp:sp modelId="{56EE6FD9-4AFF-46B4-B27E-3BC77C2CD304}">
      <dsp:nvSpPr>
        <dsp:cNvPr id="0" name=""/>
        <dsp:cNvSpPr/>
      </dsp:nvSpPr>
      <dsp:spPr>
        <a:xfrm>
          <a:off x="49806" y="2333059"/>
          <a:ext cx="864096" cy="864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0018A-D17D-42F1-A58A-C61456413CDA}">
      <dsp:nvSpPr>
        <dsp:cNvPr id="0" name=""/>
        <dsp:cNvSpPr/>
      </dsp:nvSpPr>
      <dsp:spPr>
        <a:xfrm>
          <a:off x="279593" y="1104591"/>
          <a:ext cx="1918338" cy="959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Aquisição de materiais, produtos e equipamentos</a:t>
          </a:r>
          <a:endParaRPr lang="pt-BR" sz="1800" kern="1200" dirty="0"/>
        </a:p>
      </dsp:txBody>
      <dsp:txXfrm>
        <a:off x="307686" y="1132684"/>
        <a:ext cx="1862152" cy="902983"/>
      </dsp:txXfrm>
    </dsp:sp>
    <dsp:sp modelId="{966CB798-857B-4BA4-A254-94A336040163}">
      <dsp:nvSpPr>
        <dsp:cNvPr id="0" name=""/>
        <dsp:cNvSpPr/>
      </dsp:nvSpPr>
      <dsp:spPr>
        <a:xfrm>
          <a:off x="2197931" y="1556929"/>
          <a:ext cx="76733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67335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562415" y="1564992"/>
        <a:ext cx="38366" cy="38366"/>
      </dsp:txXfrm>
    </dsp:sp>
    <dsp:sp modelId="{D79EE507-7C65-46BD-844B-70E50B128D1E}">
      <dsp:nvSpPr>
        <dsp:cNvPr id="0" name=""/>
        <dsp:cNvSpPr/>
      </dsp:nvSpPr>
      <dsp:spPr>
        <a:xfrm>
          <a:off x="2965266" y="1104591"/>
          <a:ext cx="1918338" cy="959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Usuário</a:t>
          </a:r>
          <a:endParaRPr lang="pt-BR" sz="1800" kern="1200" dirty="0"/>
        </a:p>
      </dsp:txBody>
      <dsp:txXfrm>
        <a:off x="2993359" y="1132684"/>
        <a:ext cx="1862152" cy="902983"/>
      </dsp:txXfrm>
    </dsp:sp>
    <dsp:sp modelId="{CD828785-C979-4C7F-9481-4F67C8A955FE}">
      <dsp:nvSpPr>
        <dsp:cNvPr id="0" name=""/>
        <dsp:cNvSpPr/>
      </dsp:nvSpPr>
      <dsp:spPr>
        <a:xfrm rot="18289469">
          <a:off x="4595426" y="1005407"/>
          <a:ext cx="134369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43692" y="272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233680" y="999061"/>
        <a:ext cx="67184" cy="67184"/>
      </dsp:txXfrm>
    </dsp:sp>
    <dsp:sp modelId="{3CCC69C9-987A-4668-8DFA-7F4C783E607D}">
      <dsp:nvSpPr>
        <dsp:cNvPr id="0" name=""/>
        <dsp:cNvSpPr/>
      </dsp:nvSpPr>
      <dsp:spPr>
        <a:xfrm>
          <a:off x="5650940" y="1547"/>
          <a:ext cx="1918338" cy="959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Sabe o que quer comprar?</a:t>
          </a:r>
          <a:endParaRPr lang="pt-BR" sz="1800" kern="1200" dirty="0"/>
        </a:p>
      </dsp:txBody>
      <dsp:txXfrm>
        <a:off x="5679033" y="29640"/>
        <a:ext cx="1862152" cy="902983"/>
      </dsp:txXfrm>
    </dsp:sp>
    <dsp:sp modelId="{0F1F0A01-F194-42B5-949A-92193E336E6E}">
      <dsp:nvSpPr>
        <dsp:cNvPr id="0" name=""/>
        <dsp:cNvSpPr/>
      </dsp:nvSpPr>
      <dsp:spPr>
        <a:xfrm>
          <a:off x="4883605" y="1556929"/>
          <a:ext cx="76733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67335" y="272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248089" y="1564992"/>
        <a:ext cx="38366" cy="38366"/>
      </dsp:txXfrm>
    </dsp:sp>
    <dsp:sp modelId="{CE1D0C0E-5229-4733-8508-C8A1DDC4546F}">
      <dsp:nvSpPr>
        <dsp:cNvPr id="0" name=""/>
        <dsp:cNvSpPr/>
      </dsp:nvSpPr>
      <dsp:spPr>
        <a:xfrm>
          <a:off x="5650940" y="1104591"/>
          <a:ext cx="1918338" cy="959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Recebe o que quis comprar?</a:t>
          </a:r>
          <a:endParaRPr lang="pt-BR" sz="1800" kern="1200" dirty="0"/>
        </a:p>
      </dsp:txBody>
      <dsp:txXfrm>
        <a:off x="5679033" y="1132684"/>
        <a:ext cx="1862152" cy="902983"/>
      </dsp:txXfrm>
    </dsp:sp>
    <dsp:sp modelId="{73E6F945-4DF2-41AC-8D72-E0FDB361AC8F}">
      <dsp:nvSpPr>
        <dsp:cNvPr id="0" name=""/>
        <dsp:cNvSpPr/>
      </dsp:nvSpPr>
      <dsp:spPr>
        <a:xfrm rot="3310531">
          <a:off x="4595426" y="2108452"/>
          <a:ext cx="134369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43692" y="272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233680" y="2102105"/>
        <a:ext cx="67184" cy="67184"/>
      </dsp:txXfrm>
    </dsp:sp>
    <dsp:sp modelId="{2CA2CDFA-3312-4E3E-8686-E7E626B797B7}">
      <dsp:nvSpPr>
        <dsp:cNvPr id="0" name=""/>
        <dsp:cNvSpPr/>
      </dsp:nvSpPr>
      <dsp:spPr>
        <a:xfrm>
          <a:off x="5650940" y="2207635"/>
          <a:ext cx="1918338" cy="959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Atendeu a expectativa?</a:t>
          </a:r>
          <a:endParaRPr lang="pt-BR" sz="1800" kern="1200" dirty="0"/>
        </a:p>
      </dsp:txBody>
      <dsp:txXfrm>
        <a:off x="5679033" y="2235728"/>
        <a:ext cx="1862152" cy="902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19/06/2017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19/06/2017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1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32857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1328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87228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90242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22098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56427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83767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41821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77428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5803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01602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13332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54683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01046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86838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3958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49650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0755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14269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17811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258502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1227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/>
          <a:stretch/>
        </p:blipFill>
        <p:spPr bwMode="auto">
          <a:xfrm>
            <a:off x="3203848" y="5661248"/>
            <a:ext cx="1590650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grpSp>
        <p:nvGrpSpPr>
          <p:cNvPr id="7" name="Grupo 6"/>
          <p:cNvGrpSpPr/>
          <p:nvPr userDrawn="1"/>
        </p:nvGrpSpPr>
        <p:grpSpPr>
          <a:xfrm>
            <a:off x="3468386" y="198656"/>
            <a:ext cx="3600450" cy="854080"/>
            <a:chOff x="5287426" y="4443401"/>
            <a:chExt cx="3600450" cy="854080"/>
          </a:xfrm>
        </p:grpSpPr>
        <p:sp>
          <p:nvSpPr>
            <p:cNvPr id="8" name="CaixaDeTexto 7"/>
            <p:cNvSpPr txBox="1"/>
            <p:nvPr userDrawn="1"/>
          </p:nvSpPr>
          <p:spPr>
            <a:xfrm>
              <a:off x="5287426" y="4443401"/>
              <a:ext cx="3600450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21ª Exposição de Experiências Municipais em Saneamento</a:t>
              </a: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1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a 22 de junho de 2017 – Campinas / SP</a:t>
              </a:r>
              <a:endParaRPr lang="pt-B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Conector reto 9"/>
            <p:cNvCxnSpPr/>
            <p:nvPr userDrawn="1"/>
          </p:nvCxnSpPr>
          <p:spPr>
            <a:xfrm>
              <a:off x="5455920" y="5054600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 userDrawn="1"/>
          </p:nvCxnSpPr>
          <p:spPr>
            <a:xfrm>
              <a:off x="5455920" y="5258901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25" y="143899"/>
            <a:ext cx="1597724" cy="908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522234"/>
            <a:ext cx="8353425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Procurador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Mário Orlando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Galves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Carvalho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4"/>
          <a:stretch/>
        </p:blipFill>
        <p:spPr bwMode="auto">
          <a:xfrm>
            <a:off x="5226913" y="6074795"/>
            <a:ext cx="1362252" cy="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6074796"/>
            <a:ext cx="1646701" cy="619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asa.com.br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23527" y="1529209"/>
            <a:ext cx="8496944" cy="2304256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827086" y="1988839"/>
            <a:ext cx="74898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 smtClean="0">
                <a:solidFill>
                  <a:srgbClr val="002060"/>
                </a:solidFill>
                <a:latin typeface="Arial" charset="0"/>
              </a:rPr>
              <a:t>IMPORTÂNCIA DA INSPEÇÃO </a:t>
            </a:r>
            <a:r>
              <a:rPr lang="pt-BR" sz="2800" b="1" dirty="0">
                <a:solidFill>
                  <a:srgbClr val="002060"/>
                </a:solidFill>
                <a:latin typeface="Arial" charset="0"/>
              </a:rPr>
              <a:t>E ESPECIFICAÇÃO DE MATERIAIS NA EMPRESA DE SANEAMENTO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91779" y="429309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400" b="1" dirty="0">
                <a:solidFill>
                  <a:srgbClr val="000066"/>
                </a:solidFill>
                <a:latin typeface="Arial" charset="0"/>
              </a:rPr>
              <a:t>Oséias </a:t>
            </a:r>
            <a:r>
              <a:rPr lang="pt-BR" sz="2400" b="1" dirty="0" err="1">
                <a:solidFill>
                  <a:srgbClr val="000066"/>
                </a:solidFill>
                <a:latin typeface="Arial" charset="0"/>
              </a:rPr>
              <a:t>Felippe</a:t>
            </a:r>
            <a:r>
              <a:rPr lang="pt-BR" sz="2400" b="1" dirty="0">
                <a:solidFill>
                  <a:srgbClr val="000066"/>
                </a:solidFill>
                <a:latin typeface="Arial" charset="0"/>
              </a:rPr>
              <a:t> Nery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400" b="1" dirty="0">
                <a:solidFill>
                  <a:srgbClr val="000066"/>
                </a:solidFill>
                <a:latin typeface="Arial" charset="0"/>
              </a:rPr>
              <a:t>Lucas E. Von </a:t>
            </a:r>
            <a:r>
              <a:rPr lang="pt-BR" sz="2400" b="1" dirty="0" err="1">
                <a:solidFill>
                  <a:srgbClr val="000066"/>
                </a:solidFill>
                <a:latin typeface="Arial" charset="0"/>
              </a:rPr>
              <a:t>Zuben</a:t>
            </a:r>
            <a:r>
              <a:rPr lang="pt-BR" sz="2400" b="1" dirty="0">
                <a:solidFill>
                  <a:srgbClr val="000066"/>
                </a:solidFill>
                <a:latin typeface="Arial" charset="0"/>
              </a:rPr>
              <a:t> Dias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1043608" y="895314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A Especificação – O Processo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85546" y="1556792"/>
            <a:ext cx="8100900" cy="48245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sp>
        <p:nvSpPr>
          <p:cNvPr id="2" name="Fluxograma: Processo alternativo 1"/>
          <p:cNvSpPr/>
          <p:nvPr/>
        </p:nvSpPr>
        <p:spPr>
          <a:xfrm>
            <a:off x="2394806" y="5140968"/>
            <a:ext cx="1800200" cy="792088"/>
          </a:xfrm>
          <a:prstGeom prst="flowChartAlternateProcess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É Gerado um Código</a:t>
            </a:r>
            <a:endParaRPr lang="pt-BR" dirty="0"/>
          </a:p>
        </p:txBody>
      </p:sp>
      <p:sp>
        <p:nvSpPr>
          <p:cNvPr id="6" name="Fluxograma: Processo alternativo 5"/>
          <p:cNvSpPr/>
          <p:nvPr/>
        </p:nvSpPr>
        <p:spPr>
          <a:xfrm>
            <a:off x="3600940" y="1898013"/>
            <a:ext cx="1728192" cy="576064"/>
          </a:xfrm>
          <a:prstGeom prst="flowChartAlternateProcess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SOLICITAÇÃO</a:t>
            </a:r>
            <a:endParaRPr lang="pt-BR" dirty="0"/>
          </a:p>
        </p:txBody>
      </p:sp>
      <p:sp>
        <p:nvSpPr>
          <p:cNvPr id="7" name="Fluxograma: Processo alternativo 6"/>
          <p:cNvSpPr/>
          <p:nvPr/>
        </p:nvSpPr>
        <p:spPr>
          <a:xfrm>
            <a:off x="2131612" y="2635594"/>
            <a:ext cx="1656184" cy="576064"/>
          </a:xfrm>
          <a:prstGeom prst="flowChartAlternateProcess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Via Software </a:t>
            </a:r>
            <a:endParaRPr lang="pt-BR" dirty="0"/>
          </a:p>
        </p:txBody>
      </p:sp>
      <p:sp>
        <p:nvSpPr>
          <p:cNvPr id="8" name="Fluxograma: Processo alternativo 7"/>
          <p:cNvSpPr/>
          <p:nvPr/>
        </p:nvSpPr>
        <p:spPr>
          <a:xfrm>
            <a:off x="5061162" y="2635594"/>
            <a:ext cx="1656184" cy="576064"/>
          </a:xfrm>
          <a:prstGeom prst="flowChartAlternateProcess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Via e-mail</a:t>
            </a:r>
            <a:endParaRPr lang="pt-BR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4555046" y="5075704"/>
            <a:ext cx="1997900" cy="922616"/>
          </a:xfrm>
          <a:prstGeom prst="flowChartAlternate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Disponibilizado </a:t>
            </a:r>
            <a:r>
              <a:rPr lang="pt-BR" dirty="0"/>
              <a:t>ao </a:t>
            </a:r>
            <a:r>
              <a:rPr lang="pt-BR" dirty="0" smtClean="0"/>
              <a:t>Solicitante (Automático)</a:t>
            </a:r>
            <a:endParaRPr lang="pt-BR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3528932" y="3427176"/>
            <a:ext cx="1872208" cy="576064"/>
          </a:xfrm>
          <a:prstGeom prst="flowChartAlternateProcess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Analise das Informações</a:t>
            </a:r>
            <a:endParaRPr lang="pt-BR" dirty="0"/>
          </a:p>
        </p:txBody>
      </p:sp>
      <p:sp>
        <p:nvSpPr>
          <p:cNvPr id="11" name="Fluxograma: Processo alternativo 10"/>
          <p:cNvSpPr/>
          <p:nvPr/>
        </p:nvSpPr>
        <p:spPr>
          <a:xfrm>
            <a:off x="3528932" y="4211745"/>
            <a:ext cx="1872208" cy="576064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Item Especificado</a:t>
            </a:r>
            <a:endParaRPr lang="pt-BR" dirty="0"/>
          </a:p>
        </p:txBody>
      </p:sp>
      <p:cxnSp>
        <p:nvCxnSpPr>
          <p:cNvPr id="13" name="Conector reto 12"/>
          <p:cNvCxnSpPr/>
          <p:nvPr/>
        </p:nvCxnSpPr>
        <p:spPr>
          <a:xfrm flipH="1">
            <a:off x="4195006" y="551723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ta para a direita 13"/>
          <p:cNvSpPr/>
          <p:nvPr/>
        </p:nvSpPr>
        <p:spPr>
          <a:xfrm rot="5400000">
            <a:off x="3728167" y="4930184"/>
            <a:ext cx="248990" cy="129732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 rot="5400000">
            <a:off x="4377953" y="4043218"/>
            <a:ext cx="186354" cy="129732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à esquerda, à direita e acima 14"/>
          <p:cNvSpPr/>
          <p:nvPr/>
        </p:nvSpPr>
        <p:spPr>
          <a:xfrm>
            <a:off x="3848415" y="2601985"/>
            <a:ext cx="1152128" cy="242377"/>
          </a:xfrm>
          <a:custGeom>
            <a:avLst/>
            <a:gdLst>
              <a:gd name="connsiteX0" fmla="*/ 0 w 1152128"/>
              <a:gd name="connsiteY0" fmla="*/ 230731 h 307641"/>
              <a:gd name="connsiteX1" fmla="*/ 76910 w 1152128"/>
              <a:gd name="connsiteY1" fmla="*/ 153821 h 307641"/>
              <a:gd name="connsiteX2" fmla="*/ 76910 w 1152128"/>
              <a:gd name="connsiteY2" fmla="*/ 192276 h 307641"/>
              <a:gd name="connsiteX3" fmla="*/ 537609 w 1152128"/>
              <a:gd name="connsiteY3" fmla="*/ 192276 h 307641"/>
              <a:gd name="connsiteX4" fmla="*/ 537609 w 1152128"/>
              <a:gd name="connsiteY4" fmla="*/ 76910 h 307641"/>
              <a:gd name="connsiteX5" fmla="*/ 499154 w 1152128"/>
              <a:gd name="connsiteY5" fmla="*/ 76910 h 307641"/>
              <a:gd name="connsiteX6" fmla="*/ 576064 w 1152128"/>
              <a:gd name="connsiteY6" fmla="*/ 0 h 307641"/>
              <a:gd name="connsiteX7" fmla="*/ 652974 w 1152128"/>
              <a:gd name="connsiteY7" fmla="*/ 76910 h 307641"/>
              <a:gd name="connsiteX8" fmla="*/ 614519 w 1152128"/>
              <a:gd name="connsiteY8" fmla="*/ 76910 h 307641"/>
              <a:gd name="connsiteX9" fmla="*/ 614519 w 1152128"/>
              <a:gd name="connsiteY9" fmla="*/ 192276 h 307641"/>
              <a:gd name="connsiteX10" fmla="*/ 1075218 w 1152128"/>
              <a:gd name="connsiteY10" fmla="*/ 192276 h 307641"/>
              <a:gd name="connsiteX11" fmla="*/ 1075218 w 1152128"/>
              <a:gd name="connsiteY11" fmla="*/ 153821 h 307641"/>
              <a:gd name="connsiteX12" fmla="*/ 1152128 w 1152128"/>
              <a:gd name="connsiteY12" fmla="*/ 230731 h 307641"/>
              <a:gd name="connsiteX13" fmla="*/ 1075218 w 1152128"/>
              <a:gd name="connsiteY13" fmla="*/ 307641 h 307641"/>
              <a:gd name="connsiteX14" fmla="*/ 1075218 w 1152128"/>
              <a:gd name="connsiteY14" fmla="*/ 269186 h 307641"/>
              <a:gd name="connsiteX15" fmla="*/ 76910 w 1152128"/>
              <a:gd name="connsiteY15" fmla="*/ 269186 h 307641"/>
              <a:gd name="connsiteX16" fmla="*/ 76910 w 1152128"/>
              <a:gd name="connsiteY16" fmla="*/ 307641 h 307641"/>
              <a:gd name="connsiteX17" fmla="*/ 0 w 1152128"/>
              <a:gd name="connsiteY17" fmla="*/ 230731 h 307641"/>
              <a:gd name="connsiteX0" fmla="*/ 0 w 1152128"/>
              <a:gd name="connsiteY0" fmla="*/ 230731 h 307641"/>
              <a:gd name="connsiteX1" fmla="*/ 76910 w 1152128"/>
              <a:gd name="connsiteY1" fmla="*/ 153821 h 307641"/>
              <a:gd name="connsiteX2" fmla="*/ 76910 w 1152128"/>
              <a:gd name="connsiteY2" fmla="*/ 192276 h 307641"/>
              <a:gd name="connsiteX3" fmla="*/ 537609 w 1152128"/>
              <a:gd name="connsiteY3" fmla="*/ 192276 h 307641"/>
              <a:gd name="connsiteX4" fmla="*/ 537609 w 1152128"/>
              <a:gd name="connsiteY4" fmla="*/ 76910 h 307641"/>
              <a:gd name="connsiteX5" fmla="*/ 499154 w 1152128"/>
              <a:gd name="connsiteY5" fmla="*/ 76910 h 307641"/>
              <a:gd name="connsiteX6" fmla="*/ 576064 w 1152128"/>
              <a:gd name="connsiteY6" fmla="*/ 0 h 307641"/>
              <a:gd name="connsiteX7" fmla="*/ 622018 w 1152128"/>
              <a:gd name="connsiteY7" fmla="*/ 76910 h 307641"/>
              <a:gd name="connsiteX8" fmla="*/ 614519 w 1152128"/>
              <a:gd name="connsiteY8" fmla="*/ 76910 h 307641"/>
              <a:gd name="connsiteX9" fmla="*/ 614519 w 1152128"/>
              <a:gd name="connsiteY9" fmla="*/ 192276 h 307641"/>
              <a:gd name="connsiteX10" fmla="*/ 1075218 w 1152128"/>
              <a:gd name="connsiteY10" fmla="*/ 192276 h 307641"/>
              <a:gd name="connsiteX11" fmla="*/ 1075218 w 1152128"/>
              <a:gd name="connsiteY11" fmla="*/ 153821 h 307641"/>
              <a:gd name="connsiteX12" fmla="*/ 1152128 w 1152128"/>
              <a:gd name="connsiteY12" fmla="*/ 230731 h 307641"/>
              <a:gd name="connsiteX13" fmla="*/ 1075218 w 1152128"/>
              <a:gd name="connsiteY13" fmla="*/ 307641 h 307641"/>
              <a:gd name="connsiteX14" fmla="*/ 1075218 w 1152128"/>
              <a:gd name="connsiteY14" fmla="*/ 269186 h 307641"/>
              <a:gd name="connsiteX15" fmla="*/ 76910 w 1152128"/>
              <a:gd name="connsiteY15" fmla="*/ 269186 h 307641"/>
              <a:gd name="connsiteX16" fmla="*/ 76910 w 1152128"/>
              <a:gd name="connsiteY16" fmla="*/ 307641 h 307641"/>
              <a:gd name="connsiteX17" fmla="*/ 0 w 1152128"/>
              <a:gd name="connsiteY17" fmla="*/ 230731 h 307641"/>
              <a:gd name="connsiteX0" fmla="*/ 0 w 1152128"/>
              <a:gd name="connsiteY0" fmla="*/ 154531 h 231441"/>
              <a:gd name="connsiteX1" fmla="*/ 76910 w 1152128"/>
              <a:gd name="connsiteY1" fmla="*/ 77621 h 231441"/>
              <a:gd name="connsiteX2" fmla="*/ 76910 w 1152128"/>
              <a:gd name="connsiteY2" fmla="*/ 116076 h 231441"/>
              <a:gd name="connsiteX3" fmla="*/ 537609 w 1152128"/>
              <a:gd name="connsiteY3" fmla="*/ 116076 h 231441"/>
              <a:gd name="connsiteX4" fmla="*/ 537609 w 1152128"/>
              <a:gd name="connsiteY4" fmla="*/ 710 h 231441"/>
              <a:gd name="connsiteX5" fmla="*/ 499154 w 1152128"/>
              <a:gd name="connsiteY5" fmla="*/ 710 h 231441"/>
              <a:gd name="connsiteX6" fmla="*/ 573683 w 1152128"/>
              <a:gd name="connsiteY6" fmla="*/ 0 h 231441"/>
              <a:gd name="connsiteX7" fmla="*/ 622018 w 1152128"/>
              <a:gd name="connsiteY7" fmla="*/ 710 h 231441"/>
              <a:gd name="connsiteX8" fmla="*/ 614519 w 1152128"/>
              <a:gd name="connsiteY8" fmla="*/ 710 h 231441"/>
              <a:gd name="connsiteX9" fmla="*/ 614519 w 1152128"/>
              <a:gd name="connsiteY9" fmla="*/ 116076 h 231441"/>
              <a:gd name="connsiteX10" fmla="*/ 1075218 w 1152128"/>
              <a:gd name="connsiteY10" fmla="*/ 116076 h 231441"/>
              <a:gd name="connsiteX11" fmla="*/ 1075218 w 1152128"/>
              <a:gd name="connsiteY11" fmla="*/ 77621 h 231441"/>
              <a:gd name="connsiteX12" fmla="*/ 1152128 w 1152128"/>
              <a:gd name="connsiteY12" fmla="*/ 154531 h 231441"/>
              <a:gd name="connsiteX13" fmla="*/ 1075218 w 1152128"/>
              <a:gd name="connsiteY13" fmla="*/ 231441 h 231441"/>
              <a:gd name="connsiteX14" fmla="*/ 1075218 w 1152128"/>
              <a:gd name="connsiteY14" fmla="*/ 192986 h 231441"/>
              <a:gd name="connsiteX15" fmla="*/ 76910 w 1152128"/>
              <a:gd name="connsiteY15" fmla="*/ 192986 h 231441"/>
              <a:gd name="connsiteX16" fmla="*/ 76910 w 1152128"/>
              <a:gd name="connsiteY16" fmla="*/ 231441 h 231441"/>
              <a:gd name="connsiteX17" fmla="*/ 0 w 1152128"/>
              <a:gd name="connsiteY17" fmla="*/ 154531 h 231441"/>
              <a:gd name="connsiteX0" fmla="*/ 0 w 1152128"/>
              <a:gd name="connsiteY0" fmla="*/ 154531 h 231441"/>
              <a:gd name="connsiteX1" fmla="*/ 76910 w 1152128"/>
              <a:gd name="connsiteY1" fmla="*/ 77621 h 231441"/>
              <a:gd name="connsiteX2" fmla="*/ 76910 w 1152128"/>
              <a:gd name="connsiteY2" fmla="*/ 116076 h 231441"/>
              <a:gd name="connsiteX3" fmla="*/ 537609 w 1152128"/>
              <a:gd name="connsiteY3" fmla="*/ 116076 h 231441"/>
              <a:gd name="connsiteX4" fmla="*/ 537609 w 1152128"/>
              <a:gd name="connsiteY4" fmla="*/ 710 h 231441"/>
              <a:gd name="connsiteX5" fmla="*/ 532492 w 1152128"/>
              <a:gd name="connsiteY5" fmla="*/ 710 h 231441"/>
              <a:gd name="connsiteX6" fmla="*/ 573683 w 1152128"/>
              <a:gd name="connsiteY6" fmla="*/ 0 h 231441"/>
              <a:gd name="connsiteX7" fmla="*/ 622018 w 1152128"/>
              <a:gd name="connsiteY7" fmla="*/ 710 h 231441"/>
              <a:gd name="connsiteX8" fmla="*/ 614519 w 1152128"/>
              <a:gd name="connsiteY8" fmla="*/ 710 h 231441"/>
              <a:gd name="connsiteX9" fmla="*/ 614519 w 1152128"/>
              <a:gd name="connsiteY9" fmla="*/ 116076 h 231441"/>
              <a:gd name="connsiteX10" fmla="*/ 1075218 w 1152128"/>
              <a:gd name="connsiteY10" fmla="*/ 116076 h 231441"/>
              <a:gd name="connsiteX11" fmla="*/ 1075218 w 1152128"/>
              <a:gd name="connsiteY11" fmla="*/ 77621 h 231441"/>
              <a:gd name="connsiteX12" fmla="*/ 1152128 w 1152128"/>
              <a:gd name="connsiteY12" fmla="*/ 154531 h 231441"/>
              <a:gd name="connsiteX13" fmla="*/ 1075218 w 1152128"/>
              <a:gd name="connsiteY13" fmla="*/ 231441 h 231441"/>
              <a:gd name="connsiteX14" fmla="*/ 1075218 w 1152128"/>
              <a:gd name="connsiteY14" fmla="*/ 192986 h 231441"/>
              <a:gd name="connsiteX15" fmla="*/ 76910 w 1152128"/>
              <a:gd name="connsiteY15" fmla="*/ 192986 h 231441"/>
              <a:gd name="connsiteX16" fmla="*/ 76910 w 1152128"/>
              <a:gd name="connsiteY16" fmla="*/ 231441 h 231441"/>
              <a:gd name="connsiteX17" fmla="*/ 0 w 1152128"/>
              <a:gd name="connsiteY17" fmla="*/ 154531 h 23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2128" h="231441">
                <a:moveTo>
                  <a:pt x="0" y="154531"/>
                </a:moveTo>
                <a:lnTo>
                  <a:pt x="76910" y="77621"/>
                </a:lnTo>
                <a:lnTo>
                  <a:pt x="76910" y="116076"/>
                </a:lnTo>
                <a:lnTo>
                  <a:pt x="537609" y="116076"/>
                </a:lnTo>
                <a:lnTo>
                  <a:pt x="537609" y="710"/>
                </a:lnTo>
                <a:lnTo>
                  <a:pt x="532492" y="710"/>
                </a:lnTo>
                <a:lnTo>
                  <a:pt x="573683" y="0"/>
                </a:lnTo>
                <a:lnTo>
                  <a:pt x="622018" y="710"/>
                </a:lnTo>
                <a:lnTo>
                  <a:pt x="614519" y="710"/>
                </a:lnTo>
                <a:lnTo>
                  <a:pt x="614519" y="116076"/>
                </a:lnTo>
                <a:lnTo>
                  <a:pt x="1075218" y="116076"/>
                </a:lnTo>
                <a:lnTo>
                  <a:pt x="1075218" y="77621"/>
                </a:lnTo>
                <a:lnTo>
                  <a:pt x="1152128" y="154531"/>
                </a:lnTo>
                <a:lnTo>
                  <a:pt x="1075218" y="231441"/>
                </a:lnTo>
                <a:lnTo>
                  <a:pt x="1075218" y="192986"/>
                </a:lnTo>
                <a:lnTo>
                  <a:pt x="76910" y="192986"/>
                </a:lnTo>
                <a:lnTo>
                  <a:pt x="76910" y="231441"/>
                </a:lnTo>
                <a:lnTo>
                  <a:pt x="0" y="154531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à esquerda, à direita e acima 15"/>
          <p:cNvSpPr/>
          <p:nvPr/>
        </p:nvSpPr>
        <p:spPr>
          <a:xfrm flipV="1">
            <a:off x="3848415" y="3083344"/>
            <a:ext cx="1152127" cy="284147"/>
          </a:xfrm>
          <a:custGeom>
            <a:avLst/>
            <a:gdLst>
              <a:gd name="connsiteX0" fmla="*/ 0 w 1152128"/>
              <a:gd name="connsiteY0" fmla="*/ 256457 h 341942"/>
              <a:gd name="connsiteX1" fmla="*/ 85486 w 1152128"/>
              <a:gd name="connsiteY1" fmla="*/ 170971 h 341942"/>
              <a:gd name="connsiteX2" fmla="*/ 85486 w 1152128"/>
              <a:gd name="connsiteY2" fmla="*/ 213714 h 341942"/>
              <a:gd name="connsiteX3" fmla="*/ 533321 w 1152128"/>
              <a:gd name="connsiteY3" fmla="*/ 213714 h 341942"/>
              <a:gd name="connsiteX4" fmla="*/ 533321 w 1152128"/>
              <a:gd name="connsiteY4" fmla="*/ 85486 h 341942"/>
              <a:gd name="connsiteX5" fmla="*/ 490579 w 1152128"/>
              <a:gd name="connsiteY5" fmla="*/ 85486 h 341942"/>
              <a:gd name="connsiteX6" fmla="*/ 576064 w 1152128"/>
              <a:gd name="connsiteY6" fmla="*/ 0 h 341942"/>
              <a:gd name="connsiteX7" fmla="*/ 661550 w 1152128"/>
              <a:gd name="connsiteY7" fmla="*/ 85486 h 341942"/>
              <a:gd name="connsiteX8" fmla="*/ 618807 w 1152128"/>
              <a:gd name="connsiteY8" fmla="*/ 85486 h 341942"/>
              <a:gd name="connsiteX9" fmla="*/ 618807 w 1152128"/>
              <a:gd name="connsiteY9" fmla="*/ 213714 h 341942"/>
              <a:gd name="connsiteX10" fmla="*/ 1066643 w 1152128"/>
              <a:gd name="connsiteY10" fmla="*/ 213714 h 341942"/>
              <a:gd name="connsiteX11" fmla="*/ 1066643 w 1152128"/>
              <a:gd name="connsiteY11" fmla="*/ 170971 h 341942"/>
              <a:gd name="connsiteX12" fmla="*/ 1152128 w 1152128"/>
              <a:gd name="connsiteY12" fmla="*/ 256457 h 341942"/>
              <a:gd name="connsiteX13" fmla="*/ 1066643 w 1152128"/>
              <a:gd name="connsiteY13" fmla="*/ 341942 h 341942"/>
              <a:gd name="connsiteX14" fmla="*/ 1066643 w 1152128"/>
              <a:gd name="connsiteY14" fmla="*/ 299199 h 341942"/>
              <a:gd name="connsiteX15" fmla="*/ 85486 w 1152128"/>
              <a:gd name="connsiteY15" fmla="*/ 299199 h 341942"/>
              <a:gd name="connsiteX16" fmla="*/ 85486 w 1152128"/>
              <a:gd name="connsiteY16" fmla="*/ 341942 h 341942"/>
              <a:gd name="connsiteX17" fmla="*/ 0 w 1152128"/>
              <a:gd name="connsiteY17" fmla="*/ 256457 h 341942"/>
              <a:gd name="connsiteX0" fmla="*/ 0 w 1152128"/>
              <a:gd name="connsiteY0" fmla="*/ 256457 h 341942"/>
              <a:gd name="connsiteX1" fmla="*/ 85486 w 1152128"/>
              <a:gd name="connsiteY1" fmla="*/ 170971 h 341942"/>
              <a:gd name="connsiteX2" fmla="*/ 85486 w 1152128"/>
              <a:gd name="connsiteY2" fmla="*/ 213714 h 341942"/>
              <a:gd name="connsiteX3" fmla="*/ 533321 w 1152128"/>
              <a:gd name="connsiteY3" fmla="*/ 213714 h 341942"/>
              <a:gd name="connsiteX4" fmla="*/ 533321 w 1152128"/>
              <a:gd name="connsiteY4" fmla="*/ 85486 h 341942"/>
              <a:gd name="connsiteX5" fmla="*/ 490579 w 1152128"/>
              <a:gd name="connsiteY5" fmla="*/ 85486 h 341942"/>
              <a:gd name="connsiteX6" fmla="*/ 576064 w 1152128"/>
              <a:gd name="connsiteY6" fmla="*/ 0 h 341942"/>
              <a:gd name="connsiteX7" fmla="*/ 661550 w 1152128"/>
              <a:gd name="connsiteY7" fmla="*/ 85486 h 341942"/>
              <a:gd name="connsiteX8" fmla="*/ 618807 w 1152128"/>
              <a:gd name="connsiteY8" fmla="*/ 85486 h 341942"/>
              <a:gd name="connsiteX9" fmla="*/ 618807 w 1152128"/>
              <a:gd name="connsiteY9" fmla="*/ 213714 h 341942"/>
              <a:gd name="connsiteX10" fmla="*/ 1066643 w 1152128"/>
              <a:gd name="connsiteY10" fmla="*/ 213714 h 341942"/>
              <a:gd name="connsiteX11" fmla="*/ 1057118 w 1152128"/>
              <a:gd name="connsiteY11" fmla="*/ 220977 h 341942"/>
              <a:gd name="connsiteX12" fmla="*/ 1152128 w 1152128"/>
              <a:gd name="connsiteY12" fmla="*/ 256457 h 341942"/>
              <a:gd name="connsiteX13" fmla="*/ 1066643 w 1152128"/>
              <a:gd name="connsiteY13" fmla="*/ 341942 h 341942"/>
              <a:gd name="connsiteX14" fmla="*/ 1066643 w 1152128"/>
              <a:gd name="connsiteY14" fmla="*/ 299199 h 341942"/>
              <a:gd name="connsiteX15" fmla="*/ 85486 w 1152128"/>
              <a:gd name="connsiteY15" fmla="*/ 299199 h 341942"/>
              <a:gd name="connsiteX16" fmla="*/ 85486 w 1152128"/>
              <a:gd name="connsiteY16" fmla="*/ 341942 h 341942"/>
              <a:gd name="connsiteX17" fmla="*/ 0 w 1152128"/>
              <a:gd name="connsiteY17" fmla="*/ 256457 h 341942"/>
              <a:gd name="connsiteX0" fmla="*/ 0 w 1152128"/>
              <a:gd name="connsiteY0" fmla="*/ 256457 h 341942"/>
              <a:gd name="connsiteX1" fmla="*/ 85486 w 1152128"/>
              <a:gd name="connsiteY1" fmla="*/ 170971 h 341942"/>
              <a:gd name="connsiteX2" fmla="*/ 85486 w 1152128"/>
              <a:gd name="connsiteY2" fmla="*/ 213714 h 341942"/>
              <a:gd name="connsiteX3" fmla="*/ 533321 w 1152128"/>
              <a:gd name="connsiteY3" fmla="*/ 213714 h 341942"/>
              <a:gd name="connsiteX4" fmla="*/ 533321 w 1152128"/>
              <a:gd name="connsiteY4" fmla="*/ 85486 h 341942"/>
              <a:gd name="connsiteX5" fmla="*/ 490579 w 1152128"/>
              <a:gd name="connsiteY5" fmla="*/ 85486 h 341942"/>
              <a:gd name="connsiteX6" fmla="*/ 576064 w 1152128"/>
              <a:gd name="connsiteY6" fmla="*/ 0 h 341942"/>
              <a:gd name="connsiteX7" fmla="*/ 661550 w 1152128"/>
              <a:gd name="connsiteY7" fmla="*/ 85486 h 341942"/>
              <a:gd name="connsiteX8" fmla="*/ 618807 w 1152128"/>
              <a:gd name="connsiteY8" fmla="*/ 85486 h 341942"/>
              <a:gd name="connsiteX9" fmla="*/ 618807 w 1152128"/>
              <a:gd name="connsiteY9" fmla="*/ 213714 h 341942"/>
              <a:gd name="connsiteX10" fmla="*/ 1066643 w 1152128"/>
              <a:gd name="connsiteY10" fmla="*/ 213714 h 341942"/>
              <a:gd name="connsiteX11" fmla="*/ 1064262 w 1152128"/>
              <a:gd name="connsiteY11" fmla="*/ 216214 h 341942"/>
              <a:gd name="connsiteX12" fmla="*/ 1152128 w 1152128"/>
              <a:gd name="connsiteY12" fmla="*/ 256457 h 341942"/>
              <a:gd name="connsiteX13" fmla="*/ 1066643 w 1152128"/>
              <a:gd name="connsiteY13" fmla="*/ 341942 h 341942"/>
              <a:gd name="connsiteX14" fmla="*/ 1066643 w 1152128"/>
              <a:gd name="connsiteY14" fmla="*/ 299199 h 341942"/>
              <a:gd name="connsiteX15" fmla="*/ 85486 w 1152128"/>
              <a:gd name="connsiteY15" fmla="*/ 299199 h 341942"/>
              <a:gd name="connsiteX16" fmla="*/ 85486 w 1152128"/>
              <a:gd name="connsiteY16" fmla="*/ 341942 h 341942"/>
              <a:gd name="connsiteX17" fmla="*/ 0 w 1152128"/>
              <a:gd name="connsiteY17" fmla="*/ 256457 h 341942"/>
              <a:gd name="connsiteX0" fmla="*/ 0 w 1068784"/>
              <a:gd name="connsiteY0" fmla="*/ 256457 h 341942"/>
              <a:gd name="connsiteX1" fmla="*/ 85486 w 1068784"/>
              <a:gd name="connsiteY1" fmla="*/ 170971 h 341942"/>
              <a:gd name="connsiteX2" fmla="*/ 85486 w 1068784"/>
              <a:gd name="connsiteY2" fmla="*/ 213714 h 341942"/>
              <a:gd name="connsiteX3" fmla="*/ 533321 w 1068784"/>
              <a:gd name="connsiteY3" fmla="*/ 213714 h 341942"/>
              <a:gd name="connsiteX4" fmla="*/ 533321 w 1068784"/>
              <a:gd name="connsiteY4" fmla="*/ 85486 h 341942"/>
              <a:gd name="connsiteX5" fmla="*/ 490579 w 1068784"/>
              <a:gd name="connsiteY5" fmla="*/ 85486 h 341942"/>
              <a:gd name="connsiteX6" fmla="*/ 576064 w 1068784"/>
              <a:gd name="connsiteY6" fmla="*/ 0 h 341942"/>
              <a:gd name="connsiteX7" fmla="*/ 661550 w 1068784"/>
              <a:gd name="connsiteY7" fmla="*/ 85486 h 341942"/>
              <a:gd name="connsiteX8" fmla="*/ 618807 w 1068784"/>
              <a:gd name="connsiteY8" fmla="*/ 85486 h 341942"/>
              <a:gd name="connsiteX9" fmla="*/ 618807 w 1068784"/>
              <a:gd name="connsiteY9" fmla="*/ 213714 h 341942"/>
              <a:gd name="connsiteX10" fmla="*/ 1066643 w 1068784"/>
              <a:gd name="connsiteY10" fmla="*/ 213714 h 341942"/>
              <a:gd name="connsiteX11" fmla="*/ 1064262 w 1068784"/>
              <a:gd name="connsiteY11" fmla="*/ 216214 h 341942"/>
              <a:gd name="connsiteX12" fmla="*/ 1068784 w 1068784"/>
              <a:gd name="connsiteY12" fmla="*/ 254076 h 341942"/>
              <a:gd name="connsiteX13" fmla="*/ 1066643 w 1068784"/>
              <a:gd name="connsiteY13" fmla="*/ 341942 h 341942"/>
              <a:gd name="connsiteX14" fmla="*/ 1066643 w 1068784"/>
              <a:gd name="connsiteY14" fmla="*/ 299199 h 341942"/>
              <a:gd name="connsiteX15" fmla="*/ 85486 w 1068784"/>
              <a:gd name="connsiteY15" fmla="*/ 299199 h 341942"/>
              <a:gd name="connsiteX16" fmla="*/ 85486 w 1068784"/>
              <a:gd name="connsiteY16" fmla="*/ 341942 h 341942"/>
              <a:gd name="connsiteX17" fmla="*/ 0 w 1068784"/>
              <a:gd name="connsiteY17" fmla="*/ 256457 h 341942"/>
              <a:gd name="connsiteX0" fmla="*/ 0 w 1068784"/>
              <a:gd name="connsiteY0" fmla="*/ 256457 h 341942"/>
              <a:gd name="connsiteX1" fmla="*/ 85486 w 1068784"/>
              <a:gd name="connsiteY1" fmla="*/ 170971 h 341942"/>
              <a:gd name="connsiteX2" fmla="*/ 85486 w 1068784"/>
              <a:gd name="connsiteY2" fmla="*/ 213714 h 341942"/>
              <a:gd name="connsiteX3" fmla="*/ 533321 w 1068784"/>
              <a:gd name="connsiteY3" fmla="*/ 213714 h 341942"/>
              <a:gd name="connsiteX4" fmla="*/ 533321 w 1068784"/>
              <a:gd name="connsiteY4" fmla="*/ 85486 h 341942"/>
              <a:gd name="connsiteX5" fmla="*/ 490579 w 1068784"/>
              <a:gd name="connsiteY5" fmla="*/ 85486 h 341942"/>
              <a:gd name="connsiteX6" fmla="*/ 576064 w 1068784"/>
              <a:gd name="connsiteY6" fmla="*/ 0 h 341942"/>
              <a:gd name="connsiteX7" fmla="*/ 661550 w 1068784"/>
              <a:gd name="connsiteY7" fmla="*/ 85486 h 341942"/>
              <a:gd name="connsiteX8" fmla="*/ 618807 w 1068784"/>
              <a:gd name="connsiteY8" fmla="*/ 85486 h 341942"/>
              <a:gd name="connsiteX9" fmla="*/ 618807 w 1068784"/>
              <a:gd name="connsiteY9" fmla="*/ 213714 h 341942"/>
              <a:gd name="connsiteX10" fmla="*/ 1066643 w 1068784"/>
              <a:gd name="connsiteY10" fmla="*/ 213714 h 341942"/>
              <a:gd name="connsiteX11" fmla="*/ 1064262 w 1068784"/>
              <a:gd name="connsiteY11" fmla="*/ 216214 h 341942"/>
              <a:gd name="connsiteX12" fmla="*/ 1068784 w 1068784"/>
              <a:gd name="connsiteY12" fmla="*/ 254076 h 341942"/>
              <a:gd name="connsiteX13" fmla="*/ 1066643 w 1068784"/>
              <a:gd name="connsiteY13" fmla="*/ 294317 h 341942"/>
              <a:gd name="connsiteX14" fmla="*/ 1066643 w 1068784"/>
              <a:gd name="connsiteY14" fmla="*/ 299199 h 341942"/>
              <a:gd name="connsiteX15" fmla="*/ 85486 w 1068784"/>
              <a:gd name="connsiteY15" fmla="*/ 299199 h 341942"/>
              <a:gd name="connsiteX16" fmla="*/ 85486 w 1068784"/>
              <a:gd name="connsiteY16" fmla="*/ 341942 h 341942"/>
              <a:gd name="connsiteX17" fmla="*/ 0 w 1068784"/>
              <a:gd name="connsiteY17" fmla="*/ 256457 h 341942"/>
              <a:gd name="connsiteX0" fmla="*/ 0 w 1066698"/>
              <a:gd name="connsiteY0" fmla="*/ 256457 h 341942"/>
              <a:gd name="connsiteX1" fmla="*/ 85486 w 1066698"/>
              <a:gd name="connsiteY1" fmla="*/ 170971 h 341942"/>
              <a:gd name="connsiteX2" fmla="*/ 85486 w 1066698"/>
              <a:gd name="connsiteY2" fmla="*/ 213714 h 341942"/>
              <a:gd name="connsiteX3" fmla="*/ 533321 w 1066698"/>
              <a:gd name="connsiteY3" fmla="*/ 213714 h 341942"/>
              <a:gd name="connsiteX4" fmla="*/ 533321 w 1066698"/>
              <a:gd name="connsiteY4" fmla="*/ 85486 h 341942"/>
              <a:gd name="connsiteX5" fmla="*/ 490579 w 1066698"/>
              <a:gd name="connsiteY5" fmla="*/ 85486 h 341942"/>
              <a:gd name="connsiteX6" fmla="*/ 576064 w 1066698"/>
              <a:gd name="connsiteY6" fmla="*/ 0 h 341942"/>
              <a:gd name="connsiteX7" fmla="*/ 661550 w 1066698"/>
              <a:gd name="connsiteY7" fmla="*/ 85486 h 341942"/>
              <a:gd name="connsiteX8" fmla="*/ 618807 w 1066698"/>
              <a:gd name="connsiteY8" fmla="*/ 85486 h 341942"/>
              <a:gd name="connsiteX9" fmla="*/ 618807 w 1066698"/>
              <a:gd name="connsiteY9" fmla="*/ 213714 h 341942"/>
              <a:gd name="connsiteX10" fmla="*/ 1066643 w 1066698"/>
              <a:gd name="connsiteY10" fmla="*/ 213714 h 341942"/>
              <a:gd name="connsiteX11" fmla="*/ 1064262 w 1066698"/>
              <a:gd name="connsiteY11" fmla="*/ 216214 h 341942"/>
              <a:gd name="connsiteX12" fmla="*/ 1061640 w 1066698"/>
              <a:gd name="connsiteY12" fmla="*/ 256458 h 341942"/>
              <a:gd name="connsiteX13" fmla="*/ 1066643 w 1066698"/>
              <a:gd name="connsiteY13" fmla="*/ 294317 h 341942"/>
              <a:gd name="connsiteX14" fmla="*/ 1066643 w 1066698"/>
              <a:gd name="connsiteY14" fmla="*/ 299199 h 341942"/>
              <a:gd name="connsiteX15" fmla="*/ 85486 w 1066698"/>
              <a:gd name="connsiteY15" fmla="*/ 299199 h 341942"/>
              <a:gd name="connsiteX16" fmla="*/ 85486 w 1066698"/>
              <a:gd name="connsiteY16" fmla="*/ 341942 h 341942"/>
              <a:gd name="connsiteX17" fmla="*/ 0 w 1066698"/>
              <a:gd name="connsiteY17" fmla="*/ 256457 h 341942"/>
              <a:gd name="connsiteX0" fmla="*/ 0 w 1066824"/>
              <a:gd name="connsiteY0" fmla="*/ 256457 h 341942"/>
              <a:gd name="connsiteX1" fmla="*/ 85486 w 1066824"/>
              <a:gd name="connsiteY1" fmla="*/ 170971 h 341942"/>
              <a:gd name="connsiteX2" fmla="*/ 85486 w 1066824"/>
              <a:gd name="connsiteY2" fmla="*/ 213714 h 341942"/>
              <a:gd name="connsiteX3" fmla="*/ 533321 w 1066824"/>
              <a:gd name="connsiteY3" fmla="*/ 213714 h 341942"/>
              <a:gd name="connsiteX4" fmla="*/ 533321 w 1066824"/>
              <a:gd name="connsiteY4" fmla="*/ 85486 h 341942"/>
              <a:gd name="connsiteX5" fmla="*/ 490579 w 1066824"/>
              <a:gd name="connsiteY5" fmla="*/ 85486 h 341942"/>
              <a:gd name="connsiteX6" fmla="*/ 576064 w 1066824"/>
              <a:gd name="connsiteY6" fmla="*/ 0 h 341942"/>
              <a:gd name="connsiteX7" fmla="*/ 661550 w 1066824"/>
              <a:gd name="connsiteY7" fmla="*/ 85486 h 341942"/>
              <a:gd name="connsiteX8" fmla="*/ 618807 w 1066824"/>
              <a:gd name="connsiteY8" fmla="*/ 85486 h 341942"/>
              <a:gd name="connsiteX9" fmla="*/ 618807 w 1066824"/>
              <a:gd name="connsiteY9" fmla="*/ 213714 h 341942"/>
              <a:gd name="connsiteX10" fmla="*/ 1066643 w 1066824"/>
              <a:gd name="connsiteY10" fmla="*/ 213714 h 341942"/>
              <a:gd name="connsiteX11" fmla="*/ 1064262 w 1066824"/>
              <a:gd name="connsiteY11" fmla="*/ 216214 h 341942"/>
              <a:gd name="connsiteX12" fmla="*/ 1066402 w 1066824"/>
              <a:gd name="connsiteY12" fmla="*/ 256458 h 341942"/>
              <a:gd name="connsiteX13" fmla="*/ 1066643 w 1066824"/>
              <a:gd name="connsiteY13" fmla="*/ 294317 h 341942"/>
              <a:gd name="connsiteX14" fmla="*/ 1066643 w 1066824"/>
              <a:gd name="connsiteY14" fmla="*/ 299199 h 341942"/>
              <a:gd name="connsiteX15" fmla="*/ 85486 w 1066824"/>
              <a:gd name="connsiteY15" fmla="*/ 299199 h 341942"/>
              <a:gd name="connsiteX16" fmla="*/ 85486 w 1066824"/>
              <a:gd name="connsiteY16" fmla="*/ 341942 h 341942"/>
              <a:gd name="connsiteX17" fmla="*/ 0 w 1066824"/>
              <a:gd name="connsiteY17" fmla="*/ 256457 h 341942"/>
              <a:gd name="connsiteX0" fmla="*/ 2620 w 981338"/>
              <a:gd name="connsiteY0" fmla="*/ 244551 h 341942"/>
              <a:gd name="connsiteX1" fmla="*/ 0 w 981338"/>
              <a:gd name="connsiteY1" fmla="*/ 170971 h 341942"/>
              <a:gd name="connsiteX2" fmla="*/ 0 w 981338"/>
              <a:gd name="connsiteY2" fmla="*/ 213714 h 341942"/>
              <a:gd name="connsiteX3" fmla="*/ 447835 w 981338"/>
              <a:gd name="connsiteY3" fmla="*/ 213714 h 341942"/>
              <a:gd name="connsiteX4" fmla="*/ 447835 w 981338"/>
              <a:gd name="connsiteY4" fmla="*/ 85486 h 341942"/>
              <a:gd name="connsiteX5" fmla="*/ 405093 w 981338"/>
              <a:gd name="connsiteY5" fmla="*/ 85486 h 341942"/>
              <a:gd name="connsiteX6" fmla="*/ 490578 w 981338"/>
              <a:gd name="connsiteY6" fmla="*/ 0 h 341942"/>
              <a:gd name="connsiteX7" fmla="*/ 576064 w 981338"/>
              <a:gd name="connsiteY7" fmla="*/ 85486 h 341942"/>
              <a:gd name="connsiteX8" fmla="*/ 533321 w 981338"/>
              <a:gd name="connsiteY8" fmla="*/ 85486 h 341942"/>
              <a:gd name="connsiteX9" fmla="*/ 533321 w 981338"/>
              <a:gd name="connsiteY9" fmla="*/ 213714 h 341942"/>
              <a:gd name="connsiteX10" fmla="*/ 981157 w 981338"/>
              <a:gd name="connsiteY10" fmla="*/ 213714 h 341942"/>
              <a:gd name="connsiteX11" fmla="*/ 978776 w 981338"/>
              <a:gd name="connsiteY11" fmla="*/ 216214 h 341942"/>
              <a:gd name="connsiteX12" fmla="*/ 980916 w 981338"/>
              <a:gd name="connsiteY12" fmla="*/ 256458 h 341942"/>
              <a:gd name="connsiteX13" fmla="*/ 981157 w 981338"/>
              <a:gd name="connsiteY13" fmla="*/ 294317 h 341942"/>
              <a:gd name="connsiteX14" fmla="*/ 981157 w 981338"/>
              <a:gd name="connsiteY14" fmla="*/ 299199 h 341942"/>
              <a:gd name="connsiteX15" fmla="*/ 0 w 981338"/>
              <a:gd name="connsiteY15" fmla="*/ 299199 h 341942"/>
              <a:gd name="connsiteX16" fmla="*/ 0 w 981338"/>
              <a:gd name="connsiteY16" fmla="*/ 341942 h 341942"/>
              <a:gd name="connsiteX17" fmla="*/ 2620 w 981338"/>
              <a:gd name="connsiteY17" fmla="*/ 244551 h 341942"/>
              <a:gd name="connsiteX0" fmla="*/ 2620 w 981338"/>
              <a:gd name="connsiteY0" fmla="*/ 244551 h 341942"/>
              <a:gd name="connsiteX1" fmla="*/ 2381 w 981338"/>
              <a:gd name="connsiteY1" fmla="*/ 213834 h 341942"/>
              <a:gd name="connsiteX2" fmla="*/ 0 w 981338"/>
              <a:gd name="connsiteY2" fmla="*/ 213714 h 341942"/>
              <a:gd name="connsiteX3" fmla="*/ 447835 w 981338"/>
              <a:gd name="connsiteY3" fmla="*/ 213714 h 341942"/>
              <a:gd name="connsiteX4" fmla="*/ 447835 w 981338"/>
              <a:gd name="connsiteY4" fmla="*/ 85486 h 341942"/>
              <a:gd name="connsiteX5" fmla="*/ 405093 w 981338"/>
              <a:gd name="connsiteY5" fmla="*/ 85486 h 341942"/>
              <a:gd name="connsiteX6" fmla="*/ 490578 w 981338"/>
              <a:gd name="connsiteY6" fmla="*/ 0 h 341942"/>
              <a:gd name="connsiteX7" fmla="*/ 576064 w 981338"/>
              <a:gd name="connsiteY7" fmla="*/ 85486 h 341942"/>
              <a:gd name="connsiteX8" fmla="*/ 533321 w 981338"/>
              <a:gd name="connsiteY8" fmla="*/ 85486 h 341942"/>
              <a:gd name="connsiteX9" fmla="*/ 533321 w 981338"/>
              <a:gd name="connsiteY9" fmla="*/ 213714 h 341942"/>
              <a:gd name="connsiteX10" fmla="*/ 981157 w 981338"/>
              <a:gd name="connsiteY10" fmla="*/ 213714 h 341942"/>
              <a:gd name="connsiteX11" fmla="*/ 978776 w 981338"/>
              <a:gd name="connsiteY11" fmla="*/ 216214 h 341942"/>
              <a:gd name="connsiteX12" fmla="*/ 980916 w 981338"/>
              <a:gd name="connsiteY12" fmla="*/ 256458 h 341942"/>
              <a:gd name="connsiteX13" fmla="*/ 981157 w 981338"/>
              <a:gd name="connsiteY13" fmla="*/ 294317 h 341942"/>
              <a:gd name="connsiteX14" fmla="*/ 981157 w 981338"/>
              <a:gd name="connsiteY14" fmla="*/ 299199 h 341942"/>
              <a:gd name="connsiteX15" fmla="*/ 0 w 981338"/>
              <a:gd name="connsiteY15" fmla="*/ 299199 h 341942"/>
              <a:gd name="connsiteX16" fmla="*/ 0 w 981338"/>
              <a:gd name="connsiteY16" fmla="*/ 341942 h 341942"/>
              <a:gd name="connsiteX17" fmla="*/ 2620 w 981338"/>
              <a:gd name="connsiteY17" fmla="*/ 244551 h 341942"/>
              <a:gd name="connsiteX0" fmla="*/ 2620 w 981338"/>
              <a:gd name="connsiteY0" fmla="*/ 244551 h 301461"/>
              <a:gd name="connsiteX1" fmla="*/ 2381 w 981338"/>
              <a:gd name="connsiteY1" fmla="*/ 213834 h 301461"/>
              <a:gd name="connsiteX2" fmla="*/ 0 w 981338"/>
              <a:gd name="connsiteY2" fmla="*/ 213714 h 301461"/>
              <a:gd name="connsiteX3" fmla="*/ 447835 w 981338"/>
              <a:gd name="connsiteY3" fmla="*/ 213714 h 301461"/>
              <a:gd name="connsiteX4" fmla="*/ 447835 w 981338"/>
              <a:gd name="connsiteY4" fmla="*/ 85486 h 301461"/>
              <a:gd name="connsiteX5" fmla="*/ 405093 w 981338"/>
              <a:gd name="connsiteY5" fmla="*/ 85486 h 301461"/>
              <a:gd name="connsiteX6" fmla="*/ 490578 w 981338"/>
              <a:gd name="connsiteY6" fmla="*/ 0 h 301461"/>
              <a:gd name="connsiteX7" fmla="*/ 576064 w 981338"/>
              <a:gd name="connsiteY7" fmla="*/ 85486 h 301461"/>
              <a:gd name="connsiteX8" fmla="*/ 533321 w 981338"/>
              <a:gd name="connsiteY8" fmla="*/ 85486 h 301461"/>
              <a:gd name="connsiteX9" fmla="*/ 533321 w 981338"/>
              <a:gd name="connsiteY9" fmla="*/ 213714 h 301461"/>
              <a:gd name="connsiteX10" fmla="*/ 981157 w 981338"/>
              <a:gd name="connsiteY10" fmla="*/ 213714 h 301461"/>
              <a:gd name="connsiteX11" fmla="*/ 978776 w 981338"/>
              <a:gd name="connsiteY11" fmla="*/ 216214 h 301461"/>
              <a:gd name="connsiteX12" fmla="*/ 980916 w 981338"/>
              <a:gd name="connsiteY12" fmla="*/ 256458 h 301461"/>
              <a:gd name="connsiteX13" fmla="*/ 981157 w 981338"/>
              <a:gd name="connsiteY13" fmla="*/ 294317 h 301461"/>
              <a:gd name="connsiteX14" fmla="*/ 981157 w 981338"/>
              <a:gd name="connsiteY14" fmla="*/ 299199 h 301461"/>
              <a:gd name="connsiteX15" fmla="*/ 0 w 981338"/>
              <a:gd name="connsiteY15" fmla="*/ 299199 h 301461"/>
              <a:gd name="connsiteX16" fmla="*/ 4763 w 981338"/>
              <a:gd name="connsiteY16" fmla="*/ 301461 h 301461"/>
              <a:gd name="connsiteX17" fmla="*/ 2620 w 981338"/>
              <a:gd name="connsiteY17" fmla="*/ 244551 h 30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81338" h="301461">
                <a:moveTo>
                  <a:pt x="2620" y="244551"/>
                </a:moveTo>
                <a:cubicBezTo>
                  <a:pt x="1747" y="220024"/>
                  <a:pt x="3254" y="238361"/>
                  <a:pt x="2381" y="213834"/>
                </a:cubicBezTo>
                <a:lnTo>
                  <a:pt x="0" y="213714"/>
                </a:lnTo>
                <a:lnTo>
                  <a:pt x="447835" y="213714"/>
                </a:lnTo>
                <a:lnTo>
                  <a:pt x="447835" y="85486"/>
                </a:lnTo>
                <a:lnTo>
                  <a:pt x="405093" y="85486"/>
                </a:lnTo>
                <a:lnTo>
                  <a:pt x="490578" y="0"/>
                </a:lnTo>
                <a:lnTo>
                  <a:pt x="576064" y="85486"/>
                </a:lnTo>
                <a:lnTo>
                  <a:pt x="533321" y="85486"/>
                </a:lnTo>
                <a:lnTo>
                  <a:pt x="533321" y="213714"/>
                </a:lnTo>
                <a:lnTo>
                  <a:pt x="981157" y="213714"/>
                </a:lnTo>
                <a:lnTo>
                  <a:pt x="978776" y="216214"/>
                </a:lnTo>
                <a:lnTo>
                  <a:pt x="980916" y="256458"/>
                </a:lnTo>
                <a:cubicBezTo>
                  <a:pt x="980202" y="285747"/>
                  <a:pt x="981871" y="265028"/>
                  <a:pt x="981157" y="294317"/>
                </a:cubicBezTo>
                <a:lnTo>
                  <a:pt x="981157" y="299199"/>
                </a:lnTo>
                <a:lnTo>
                  <a:pt x="0" y="299199"/>
                </a:lnTo>
                <a:lnTo>
                  <a:pt x="4763" y="301461"/>
                </a:lnTo>
                <a:cubicBezTo>
                  <a:pt x="5636" y="268997"/>
                  <a:pt x="1747" y="277015"/>
                  <a:pt x="2620" y="244551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93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ACC6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7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1043608" y="1070896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Implantação dos procedimentos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79812" y="167351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Especificação de Materiais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666009"/>
              </p:ext>
            </p:extLst>
          </p:nvPr>
        </p:nvGraphicFramePr>
        <p:xfrm>
          <a:off x="5254253" y="2348880"/>
          <a:ext cx="3156885" cy="374442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1375152"/>
                <a:gridCol w="1781733"/>
              </a:tblGrid>
              <a:tr h="438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Descrições do Item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Visualização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</a:tr>
              <a:tr h="257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NOME VÁLIDO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TUBO PVC PBA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</a:tr>
              <a:tr h="247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NORMA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NBR 5647 PARTE 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</a:tr>
              <a:tr h="257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COR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MARROM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</a:tr>
              <a:tr h="257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FLUIDO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AGUA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</a:tr>
              <a:tr h="247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CLASSE PRESSAO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1,0 MPA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</a:tr>
              <a:tr h="257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JUNTA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ELÁSTICA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</a:tr>
              <a:tr h="257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ANEL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JEI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</a:tr>
              <a:tr h="247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ANEL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JERI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</a:tr>
              <a:tr h="257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DIAMETRO NOMINAL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DN 0075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</a:tr>
              <a:tr h="257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COMPRIMENTO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6.000MM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</a:tr>
              <a:tr h="247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DATA FABRICACAO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MÁXIMO </a:t>
                      </a:r>
                      <a:r>
                        <a:rPr lang="pt-BR" sz="1000" dirty="0">
                          <a:effectLst/>
                        </a:rPr>
                        <a:t>24 MESES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</a:tr>
              <a:tr h="257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GARANTIA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 MESES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</a:tr>
              <a:tr h="257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PLANO INSPECAO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SAN.A.IN.PR 01 REVISAO 01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/>
                </a:tc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82105"/>
            <a:ext cx="4466585" cy="2731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147418" y="5547659"/>
            <a:ext cx="5106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do tubo especificado</a:t>
            </a:r>
            <a:endParaRPr lang="pt-BR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279277" y="6222453"/>
            <a:ext cx="5106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Especificação dentro do padrão, realizada no </a:t>
            </a:r>
            <a:r>
              <a:rPr lang="pt-BR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Klassmatt</a:t>
            </a:r>
            <a:endParaRPr lang="pt-BR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6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1043608" y="1070896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A Inspeção.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575556" y="1808476"/>
            <a:ext cx="8100900" cy="442883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Implantada com o intuito de certificar que os materiais adquiridos estão de acordo com as especificações;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Todos os materiais recebidos antes de sua utilização, devem passar por inspeção.</a:t>
            </a:r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Garantir  a qualidade dos materiais e a satisfação dos usuários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Gerando uma redução de custos e tempo com retrabalhos e manutenção.</a:t>
            </a:r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1043608" y="1070896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A Inspeção.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737574" y="1471006"/>
            <a:ext cx="7722858" cy="498233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214627" y="1628800"/>
            <a:ext cx="6768752" cy="504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Para tal Procedimento:</a:t>
            </a:r>
          </a:p>
          <a:p>
            <a:pPr lvl="0"/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Criação de Planos e Registros de Inspeção que norteiam a Inspeção;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Controle dos processos, desde a abertura até o fechamento; Inspeção parcial e final, </a:t>
            </a:r>
            <a:r>
              <a:rPr lang="pt-BR" sz="2000" b="1" dirty="0" err="1">
                <a:solidFill>
                  <a:srgbClr val="002060"/>
                </a:solidFill>
                <a:latin typeface="Arial" charset="0"/>
              </a:rPr>
              <a:t>Reinspeção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 e Troca em garantia.</a:t>
            </a:r>
          </a:p>
          <a:p>
            <a:pPr lvl="1"/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As especificações condensam critérios determinados nas normas e são seguidas para determinar a conformidade ou não do material.</a:t>
            </a:r>
          </a:p>
          <a:p>
            <a:pPr lvl="1"/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Resultados reportados em Relatórios de Inspeção (RI) assinados pelos Inspetores.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13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5774984" y="1797896"/>
            <a:ext cx="3272609" cy="470681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1043608" y="1070896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algn="ctr" eaLnBrk="1" hangingPunct="1"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A Inspeção dos Materiais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50825" y="1787842"/>
            <a:ext cx="3119743" cy="471686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66842" y="1474729"/>
            <a:ext cx="189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Fábrica</a:t>
            </a: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64730" y="1474730"/>
            <a:ext cx="245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SANASA</a:t>
            </a: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1" name="Fluxograma: Processo alternativo 10"/>
          <p:cNvSpPr/>
          <p:nvPr/>
        </p:nvSpPr>
        <p:spPr>
          <a:xfrm>
            <a:off x="692061" y="2076243"/>
            <a:ext cx="2232249" cy="532745"/>
          </a:xfrm>
          <a:prstGeom prst="flowChartAlternateProcess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Solicitação via e-mail</a:t>
            </a:r>
            <a:endParaRPr lang="pt-BR" dirty="0"/>
          </a:p>
        </p:txBody>
      </p:sp>
      <p:sp>
        <p:nvSpPr>
          <p:cNvPr id="12" name="Fluxograma: Processo alternativo 11"/>
          <p:cNvSpPr/>
          <p:nvPr/>
        </p:nvSpPr>
        <p:spPr>
          <a:xfrm>
            <a:off x="988176" y="3951134"/>
            <a:ext cx="1656184" cy="576064"/>
          </a:xfrm>
          <a:prstGeom prst="flowChartAlternateProcess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Inspeção no Fabricante</a:t>
            </a:r>
            <a:endParaRPr lang="pt-BR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981051" y="2994071"/>
            <a:ext cx="1656184" cy="576064"/>
          </a:xfrm>
          <a:prstGeom prst="flowChartAlternateProcess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Agendamento</a:t>
            </a:r>
            <a:endParaRPr lang="pt-BR" dirty="0"/>
          </a:p>
        </p:txBody>
      </p:sp>
      <p:sp>
        <p:nvSpPr>
          <p:cNvPr id="17" name="Fluxograma: Processo alternativo 16"/>
          <p:cNvSpPr/>
          <p:nvPr/>
        </p:nvSpPr>
        <p:spPr>
          <a:xfrm>
            <a:off x="515677" y="4921460"/>
            <a:ext cx="2579281" cy="1424338"/>
          </a:xfrm>
          <a:prstGeom prst="flowChartAlternate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 Aprovado, é emitido um relatório de inspeção informando a c</a:t>
            </a:r>
            <a:r>
              <a:rPr lang="pt-BR" dirty="0" smtClean="0"/>
              <a:t>onformidade e liberado a entrega</a:t>
            </a:r>
            <a:endParaRPr lang="pt-BR" dirty="0"/>
          </a:p>
        </p:txBody>
      </p:sp>
      <p:sp>
        <p:nvSpPr>
          <p:cNvPr id="19" name="Seta para a direita 18"/>
          <p:cNvSpPr/>
          <p:nvPr/>
        </p:nvSpPr>
        <p:spPr>
          <a:xfrm rot="5400000">
            <a:off x="1683691" y="2752155"/>
            <a:ext cx="248990" cy="129732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 rot="5400000">
            <a:off x="1682338" y="3702731"/>
            <a:ext cx="248990" cy="129732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 rot="5400000">
            <a:off x="1680823" y="4654673"/>
            <a:ext cx="248990" cy="129732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Fluxograma: Processo alternativo 23"/>
          <p:cNvSpPr/>
          <p:nvPr/>
        </p:nvSpPr>
        <p:spPr>
          <a:xfrm>
            <a:off x="6278292" y="2068409"/>
            <a:ext cx="2232249" cy="532745"/>
          </a:xfrm>
          <a:prstGeom prst="flowChartAlternateProcess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Solicitação via Setor Recebimento</a:t>
            </a:r>
            <a:endParaRPr lang="pt-BR" dirty="0"/>
          </a:p>
        </p:txBody>
      </p:sp>
      <p:sp>
        <p:nvSpPr>
          <p:cNvPr id="25" name="Fluxograma: Processo alternativo 24"/>
          <p:cNvSpPr/>
          <p:nvPr/>
        </p:nvSpPr>
        <p:spPr>
          <a:xfrm>
            <a:off x="6422307" y="3341908"/>
            <a:ext cx="1944217" cy="576064"/>
          </a:xfrm>
          <a:prstGeom prst="flowChartAlternateProcess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Inspeção na SANASA</a:t>
            </a:r>
            <a:endParaRPr lang="pt-BR" dirty="0"/>
          </a:p>
        </p:txBody>
      </p:sp>
      <p:sp>
        <p:nvSpPr>
          <p:cNvPr id="27" name="Fluxograma: Processo alternativo 26"/>
          <p:cNvSpPr/>
          <p:nvPr/>
        </p:nvSpPr>
        <p:spPr>
          <a:xfrm>
            <a:off x="6012160" y="4625385"/>
            <a:ext cx="2764510" cy="1571609"/>
          </a:xfrm>
          <a:prstGeom prst="flowChartAlternate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 Aprovado, é emitido um relatório de inspeção informando a c</a:t>
            </a:r>
            <a:r>
              <a:rPr lang="pt-BR" dirty="0" smtClean="0"/>
              <a:t>onformidade e liberado para entrar em estoque</a:t>
            </a:r>
            <a:endParaRPr lang="pt-BR" dirty="0"/>
          </a:p>
        </p:txBody>
      </p:sp>
      <p:sp>
        <p:nvSpPr>
          <p:cNvPr id="28" name="Seta para a direita 27"/>
          <p:cNvSpPr/>
          <p:nvPr/>
        </p:nvSpPr>
        <p:spPr>
          <a:xfrm rot="5400000">
            <a:off x="7274174" y="4223483"/>
            <a:ext cx="248990" cy="129732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a direita 29"/>
          <p:cNvSpPr/>
          <p:nvPr/>
        </p:nvSpPr>
        <p:spPr>
          <a:xfrm rot="5400000">
            <a:off x="7269921" y="2906665"/>
            <a:ext cx="248990" cy="129732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3506605" y="1787842"/>
            <a:ext cx="2142974" cy="469075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Fluxograma: Processo alternativo 31"/>
          <p:cNvSpPr/>
          <p:nvPr/>
        </p:nvSpPr>
        <p:spPr>
          <a:xfrm>
            <a:off x="3639047" y="1980136"/>
            <a:ext cx="1862400" cy="576064"/>
          </a:xfrm>
          <a:prstGeom prst="flowChartAlternateProcess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Se Reprovado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3" name="Fluxograma: Processo alternativo 32"/>
          <p:cNvSpPr/>
          <p:nvPr/>
        </p:nvSpPr>
        <p:spPr>
          <a:xfrm>
            <a:off x="3654536" y="2941516"/>
            <a:ext cx="1862400" cy="576064"/>
          </a:xfrm>
          <a:prstGeom prst="flowChartAlternateProcess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Emissão Relatório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4" name="Fluxograma: Processo alternativo 33"/>
          <p:cNvSpPr/>
          <p:nvPr/>
        </p:nvSpPr>
        <p:spPr>
          <a:xfrm>
            <a:off x="3654536" y="3967355"/>
            <a:ext cx="1862400" cy="576064"/>
          </a:xfrm>
          <a:prstGeom prst="flowChartAlternateProcess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>
                <a:solidFill>
                  <a:schemeClr val="bg1"/>
                </a:solidFill>
              </a:rPr>
              <a:t>Reinspeção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5" name="Fluxograma: Processo alternativo 34"/>
          <p:cNvSpPr/>
          <p:nvPr/>
        </p:nvSpPr>
        <p:spPr>
          <a:xfrm>
            <a:off x="3639047" y="4835126"/>
            <a:ext cx="1862400" cy="576064"/>
          </a:xfrm>
          <a:prstGeom prst="flowChartAlternateProcess">
            <a:avLst/>
          </a:prstGeom>
          <a:solidFill>
            <a:schemeClr val="accent1">
              <a:alpha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Se Aprovado – libera entrega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6" name="Fluxograma: Processo alternativo 35"/>
          <p:cNvSpPr/>
          <p:nvPr/>
        </p:nvSpPr>
        <p:spPr>
          <a:xfrm>
            <a:off x="3632551" y="5728026"/>
            <a:ext cx="1862400" cy="576064"/>
          </a:xfrm>
          <a:prstGeom prst="flowChartAlternateProcess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Se Reprovado – cancela contrato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7" name="Seta para a direita 36"/>
          <p:cNvSpPr/>
          <p:nvPr/>
        </p:nvSpPr>
        <p:spPr>
          <a:xfrm rot="5400000">
            <a:off x="4474527" y="2670706"/>
            <a:ext cx="200433" cy="107747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Seta para a direita 40"/>
          <p:cNvSpPr/>
          <p:nvPr/>
        </p:nvSpPr>
        <p:spPr>
          <a:xfrm rot="5400000">
            <a:off x="4476767" y="5513452"/>
            <a:ext cx="200433" cy="107747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Seta para a direita 41"/>
          <p:cNvSpPr/>
          <p:nvPr/>
        </p:nvSpPr>
        <p:spPr>
          <a:xfrm rot="5400000">
            <a:off x="4476766" y="4650794"/>
            <a:ext cx="200433" cy="107747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 para a direita 42"/>
          <p:cNvSpPr/>
          <p:nvPr/>
        </p:nvSpPr>
        <p:spPr>
          <a:xfrm rot="5400000">
            <a:off x="4476765" y="3724201"/>
            <a:ext cx="200433" cy="107747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3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3734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3734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3734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3734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3" grpId="0"/>
      <p:bldP spid="8" grpId="0"/>
      <p:bldP spid="11" grpId="0" animBg="1"/>
      <p:bldP spid="12" grpId="0" animBg="1"/>
      <p:bldP spid="13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1043608" y="1070896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Plano de Inspeção.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28" y="1471006"/>
            <a:ext cx="7224712" cy="5040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9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1043608" y="1070896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O Relatório de Inspeção.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99" y="1493404"/>
            <a:ext cx="5230954" cy="5215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02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1043608" y="1070896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Demonstrativo das inspeções realizadas em 2016</a:t>
            </a:r>
            <a:endParaRPr lang="pt-BR" sz="2000" b="1" dirty="0" smtClean="0">
              <a:solidFill>
                <a:srgbClr val="002060"/>
              </a:solidFill>
              <a:latin typeface="Arial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570430"/>
              </p:ext>
            </p:extLst>
          </p:nvPr>
        </p:nvGraphicFramePr>
        <p:xfrm>
          <a:off x="107504" y="1620000"/>
          <a:ext cx="3961134" cy="446448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25973"/>
                <a:gridCol w="725973"/>
                <a:gridCol w="725973"/>
                <a:gridCol w="528621"/>
                <a:gridCol w="725973"/>
                <a:gridCol w="528621"/>
              </a:tblGrid>
              <a:tr h="8121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Mês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200" u="none" strike="noStrike">
                          <a:effectLst/>
                        </a:rPr>
                        <a:t>Total Inspeções Realizadas</a:t>
                      </a:r>
                      <a:endParaRPr lang="pt-B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Estoque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% Estoque</a:t>
                      </a:r>
                      <a:endParaRPr lang="pt-B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Obra</a:t>
                      </a:r>
                      <a:endParaRPr lang="pt-B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%      Obra</a:t>
                      </a:r>
                      <a:endParaRPr lang="pt-B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2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Janeiro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59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45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76%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14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24%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2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Fevereiro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82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56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68%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26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32%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2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Março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96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75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78%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21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22%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2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Abril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74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48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65%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26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35%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2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Maio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63</a:t>
                      </a:r>
                      <a:endParaRPr lang="pt-B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42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67%</a:t>
                      </a:r>
                      <a:endParaRPr lang="pt-B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21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33%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2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Junho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109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86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79%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23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21%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2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Julho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68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55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81%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13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19%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2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Agosto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89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65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73%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24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27%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2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Setembro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82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54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66%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28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34%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2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Outubro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80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48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60%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32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40%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2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Novembro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77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56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73%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21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27%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2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Dezembro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58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39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67%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19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33%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937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669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71%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268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29%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620000"/>
            <a:ext cx="4839513" cy="4464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12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1043608" y="1070896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Resultados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0825" y="6455790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  <a:latin typeface="Arial" charset="0"/>
              </a:rPr>
              <a:t>* - </a:t>
            </a:r>
            <a:r>
              <a:rPr lang="pt-BR" sz="1600" dirty="0" smtClean="0">
                <a:solidFill>
                  <a:srgbClr val="002060"/>
                </a:solidFill>
                <a:latin typeface="Arial" charset="0"/>
              </a:rPr>
              <a:t>Dados </a:t>
            </a:r>
            <a:r>
              <a:rPr lang="pt-BR" sz="1600" dirty="0">
                <a:solidFill>
                  <a:srgbClr val="002060"/>
                </a:solidFill>
                <a:latin typeface="Arial" charset="0"/>
              </a:rPr>
              <a:t>de </a:t>
            </a:r>
            <a:r>
              <a:rPr lang="pt-BR" sz="1600" dirty="0" smtClean="0">
                <a:solidFill>
                  <a:srgbClr val="002060"/>
                </a:solidFill>
                <a:latin typeface="Arial" charset="0"/>
              </a:rPr>
              <a:t>2016</a:t>
            </a:r>
            <a:endParaRPr lang="pt-BR" sz="1600" dirty="0">
              <a:solidFill>
                <a:srgbClr val="002060"/>
              </a:solidFill>
              <a:latin typeface="Arial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636358"/>
              </p:ext>
            </p:extLst>
          </p:nvPr>
        </p:nvGraphicFramePr>
        <p:xfrm>
          <a:off x="72000" y="1616356"/>
          <a:ext cx="3961136" cy="448899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76064"/>
                <a:gridCol w="827592"/>
                <a:gridCol w="648072"/>
                <a:gridCol w="648072"/>
                <a:gridCol w="648072"/>
                <a:gridCol w="613264"/>
              </a:tblGrid>
              <a:tr h="3507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Mês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Total de Inspeções 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Aprovadas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% Aprov.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Reprovadas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% Reprov.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06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Janeiro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59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56</a:t>
                      </a:r>
                      <a:endParaRPr lang="pt-B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94,9%</a:t>
                      </a:r>
                      <a:endParaRPr lang="pt-B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5,1%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3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Fevereiro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82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75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91,5%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8,5%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06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Março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96</a:t>
                      </a:r>
                      <a:endParaRPr lang="pt-B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74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77,1%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22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22,9%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06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Abril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74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65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87,8%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12,2%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06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Maio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63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62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98,4%</a:t>
                      </a:r>
                      <a:endParaRPr lang="pt-B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1,6%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06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Junho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109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98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89,9%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11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10,1%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06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Julho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68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61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89,7%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10,3%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06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Agosto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89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73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82,0%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16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18,0%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3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Setembro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82</a:t>
                      </a:r>
                      <a:endParaRPr lang="pt-B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73</a:t>
                      </a:r>
                      <a:endParaRPr lang="pt-B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89,0%</a:t>
                      </a:r>
                      <a:endParaRPr lang="pt-BR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9</a:t>
                      </a:r>
                      <a:endParaRPr lang="pt-B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11,0%</a:t>
                      </a:r>
                      <a:endParaRPr lang="pt-B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06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Outubro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80</a:t>
                      </a:r>
                      <a:endParaRPr lang="pt-B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75</a:t>
                      </a:r>
                      <a:endParaRPr lang="pt-B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93,8%</a:t>
                      </a:r>
                      <a:endParaRPr lang="pt-B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5</a:t>
                      </a:r>
                      <a:endParaRPr lang="pt-B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6,3%</a:t>
                      </a:r>
                      <a:endParaRPr lang="pt-B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3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Novembro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77</a:t>
                      </a:r>
                      <a:endParaRPr lang="pt-B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74</a:t>
                      </a:r>
                      <a:endParaRPr lang="pt-B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96,1%</a:t>
                      </a:r>
                      <a:endParaRPr lang="pt-B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3</a:t>
                      </a:r>
                      <a:endParaRPr lang="pt-B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3,9%</a:t>
                      </a:r>
                      <a:endParaRPr lang="pt-B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3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Dezembro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58</a:t>
                      </a:r>
                      <a:endParaRPr lang="pt-B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56</a:t>
                      </a:r>
                      <a:endParaRPr lang="pt-B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96,6%</a:t>
                      </a:r>
                      <a:endParaRPr lang="pt-B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2</a:t>
                      </a:r>
                      <a:endParaRPr lang="pt-B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3,4%</a:t>
                      </a:r>
                      <a:endParaRPr lang="pt-B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06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937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842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89,9%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95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10,1%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767221"/>
              </p:ext>
            </p:extLst>
          </p:nvPr>
        </p:nvGraphicFramePr>
        <p:xfrm>
          <a:off x="4260017" y="1616356"/>
          <a:ext cx="4704471" cy="448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13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1043608" y="1070896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Resultados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0825" y="6455790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  <a:latin typeface="Arial" charset="0"/>
              </a:rPr>
              <a:t>* - </a:t>
            </a:r>
            <a:r>
              <a:rPr lang="pt-BR" sz="1600" dirty="0" smtClean="0">
                <a:solidFill>
                  <a:srgbClr val="002060"/>
                </a:solidFill>
                <a:latin typeface="Arial" charset="0"/>
              </a:rPr>
              <a:t>Dados </a:t>
            </a:r>
            <a:r>
              <a:rPr lang="pt-BR" sz="1600" dirty="0">
                <a:solidFill>
                  <a:srgbClr val="002060"/>
                </a:solidFill>
                <a:latin typeface="Arial" charset="0"/>
              </a:rPr>
              <a:t>de </a:t>
            </a:r>
            <a:r>
              <a:rPr lang="pt-BR" sz="1600" dirty="0" smtClean="0">
                <a:solidFill>
                  <a:srgbClr val="002060"/>
                </a:solidFill>
                <a:latin typeface="Arial" charset="0"/>
              </a:rPr>
              <a:t>2016</a:t>
            </a:r>
            <a:endParaRPr lang="pt-BR" sz="1600" dirty="0">
              <a:solidFill>
                <a:srgbClr val="002060"/>
              </a:solidFill>
              <a:latin typeface="Arial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721057"/>
              </p:ext>
            </p:extLst>
          </p:nvPr>
        </p:nvGraphicFramePr>
        <p:xfrm>
          <a:off x="215168" y="1628800"/>
          <a:ext cx="8281615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985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lumMod val="80000"/>
              </a:srgb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1277634" y="998886"/>
            <a:ext cx="66247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rgbClr val="002060"/>
                </a:solidFill>
                <a:latin typeface="Arial" charset="0"/>
              </a:rPr>
              <a:t>Objetivo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539552" y="1557400"/>
            <a:ext cx="8136904" cy="511196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17576" y="1822861"/>
            <a:ext cx="754485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pt-BR" altLang="pt-BR" sz="2200" dirty="0" smtClean="0">
                <a:solidFill>
                  <a:srgbClr val="002060"/>
                </a:solidFill>
                <a:latin typeface="Arial" charset="0"/>
              </a:rPr>
              <a:t>Criação </a:t>
            </a:r>
            <a:r>
              <a:rPr lang="pt-BR" altLang="pt-BR" sz="2200" dirty="0">
                <a:solidFill>
                  <a:srgbClr val="002060"/>
                </a:solidFill>
                <a:latin typeface="Arial" charset="0"/>
              </a:rPr>
              <a:t>de um sistema para padronização das especificações e </a:t>
            </a:r>
            <a:r>
              <a:rPr lang="pt-BR" altLang="pt-BR" sz="2200" dirty="0" smtClean="0">
                <a:solidFill>
                  <a:srgbClr val="002060"/>
                </a:solidFill>
                <a:latin typeface="Arial" charset="0"/>
              </a:rPr>
              <a:t>elaboração </a:t>
            </a:r>
            <a:r>
              <a:rPr lang="pt-BR" altLang="pt-BR" sz="2200" dirty="0">
                <a:solidFill>
                  <a:srgbClr val="002060"/>
                </a:solidFill>
                <a:latin typeface="Arial" charset="0"/>
              </a:rPr>
              <a:t>de procedimentos para </a:t>
            </a:r>
            <a:r>
              <a:rPr lang="pt-BR" altLang="pt-BR" sz="2200" dirty="0" smtClean="0">
                <a:solidFill>
                  <a:srgbClr val="002060"/>
                </a:solidFill>
                <a:latin typeface="Arial" charset="0"/>
              </a:rPr>
              <a:t>inspeção de </a:t>
            </a:r>
            <a:r>
              <a:rPr lang="pt-BR" altLang="pt-BR" sz="2200" dirty="0">
                <a:solidFill>
                  <a:srgbClr val="002060"/>
                </a:solidFill>
                <a:latin typeface="Arial" charset="0"/>
              </a:rPr>
              <a:t>materiais</a:t>
            </a:r>
            <a:r>
              <a:rPr lang="pt-BR" altLang="pt-BR" sz="2200" dirty="0" smtClean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pt-BR" altLang="pt-BR" sz="2200" dirty="0">
              <a:solidFill>
                <a:srgbClr val="002060"/>
              </a:solidFill>
              <a:latin typeface="Arial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2600" b="1" dirty="0">
                <a:solidFill>
                  <a:srgbClr val="002060"/>
                </a:solidFill>
                <a:latin typeface="Arial" charset="0"/>
              </a:rPr>
              <a:t>I</a:t>
            </a:r>
            <a:r>
              <a:rPr lang="pt-BR" altLang="pt-BR" sz="2600" b="1" dirty="0" smtClean="0">
                <a:solidFill>
                  <a:srgbClr val="002060"/>
                </a:solidFill>
                <a:latin typeface="Arial" charset="0"/>
              </a:rPr>
              <a:t>ntuito: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2060"/>
                </a:solidFill>
                <a:latin typeface="Arial" charset="0"/>
              </a:rPr>
              <a:t>Garantia d</a:t>
            </a:r>
            <a:r>
              <a:rPr lang="pt-BR" altLang="pt-BR" sz="2400" dirty="0" smtClean="0">
                <a:solidFill>
                  <a:srgbClr val="002060"/>
                </a:solidFill>
                <a:latin typeface="Arial" charset="0"/>
              </a:rPr>
              <a:t>a </a:t>
            </a:r>
            <a:r>
              <a:rPr lang="pt-BR" altLang="pt-BR" sz="2400" dirty="0">
                <a:solidFill>
                  <a:srgbClr val="002060"/>
                </a:solidFill>
                <a:latin typeface="Arial" charset="0"/>
              </a:rPr>
              <a:t>qualidade dos materiais </a:t>
            </a:r>
            <a:r>
              <a:rPr lang="pt-BR" altLang="pt-BR" sz="2400" dirty="0" smtClean="0">
                <a:solidFill>
                  <a:srgbClr val="002060"/>
                </a:solidFill>
                <a:latin typeface="Arial" charset="0"/>
              </a:rPr>
              <a:t>adquiridos;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2060"/>
                </a:solidFill>
                <a:latin typeface="Arial" charset="0"/>
              </a:rPr>
              <a:t>Satisfação </a:t>
            </a:r>
            <a:r>
              <a:rPr lang="pt-BR" altLang="pt-BR" sz="2400" dirty="0">
                <a:solidFill>
                  <a:srgbClr val="002060"/>
                </a:solidFill>
                <a:latin typeface="Arial" charset="0"/>
              </a:rPr>
              <a:t>dos </a:t>
            </a:r>
            <a:r>
              <a:rPr lang="pt-BR" altLang="pt-BR" sz="2400" dirty="0" smtClean="0">
                <a:solidFill>
                  <a:srgbClr val="002060"/>
                </a:solidFill>
                <a:latin typeface="Arial" charset="0"/>
              </a:rPr>
              <a:t>colaboradores;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002060"/>
                </a:solidFill>
                <a:latin typeface="Arial" charset="0"/>
              </a:rPr>
              <a:t>R</a:t>
            </a:r>
            <a:r>
              <a:rPr lang="pt-BR" altLang="pt-BR" sz="2400" dirty="0" smtClean="0">
                <a:solidFill>
                  <a:srgbClr val="002060"/>
                </a:solidFill>
                <a:latin typeface="Arial" charset="0"/>
              </a:rPr>
              <a:t>edução </a:t>
            </a:r>
            <a:r>
              <a:rPr lang="pt-BR" altLang="pt-BR" sz="2400" dirty="0">
                <a:solidFill>
                  <a:srgbClr val="002060"/>
                </a:solidFill>
                <a:latin typeface="Arial" charset="0"/>
              </a:rPr>
              <a:t>de tempo dos processos </a:t>
            </a:r>
            <a:r>
              <a:rPr lang="pt-BR" altLang="pt-BR" sz="2400" dirty="0" smtClean="0">
                <a:solidFill>
                  <a:srgbClr val="002060"/>
                </a:solidFill>
                <a:latin typeface="Arial" charset="0"/>
              </a:rPr>
              <a:t>licitatórios;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2060"/>
                </a:solidFill>
                <a:latin typeface="Arial" charset="0"/>
              </a:rPr>
              <a:t>Redução </a:t>
            </a:r>
            <a:r>
              <a:rPr lang="pt-BR" altLang="pt-BR" sz="2400" dirty="0">
                <a:solidFill>
                  <a:srgbClr val="002060"/>
                </a:solidFill>
                <a:latin typeface="Arial" charset="0"/>
              </a:rPr>
              <a:t>de custos e tempo com retrabalhos e </a:t>
            </a:r>
            <a:r>
              <a:rPr lang="pt-BR" altLang="pt-BR" sz="2400" dirty="0" smtClean="0">
                <a:solidFill>
                  <a:srgbClr val="002060"/>
                </a:solidFill>
                <a:latin typeface="Arial" charset="0"/>
              </a:rPr>
              <a:t>manutenções;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2060"/>
                </a:solidFill>
                <a:latin typeface="Arial" charset="0"/>
              </a:rPr>
              <a:t>Contribuição </a:t>
            </a:r>
            <a:r>
              <a:rPr lang="pt-BR" altLang="pt-BR" sz="2400" dirty="0">
                <a:solidFill>
                  <a:srgbClr val="002060"/>
                </a:solidFill>
                <a:latin typeface="Arial" charset="0"/>
              </a:rPr>
              <a:t>para a redução de perdas </a:t>
            </a:r>
            <a:r>
              <a:rPr lang="pt-BR" altLang="pt-BR" sz="2400" dirty="0" smtClean="0">
                <a:solidFill>
                  <a:srgbClr val="002060"/>
                </a:solidFill>
                <a:latin typeface="Arial" charset="0"/>
              </a:rPr>
              <a:t>d’água;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2060"/>
                </a:solidFill>
                <a:latin typeface="Arial" charset="0"/>
              </a:rPr>
              <a:t>Promoção da </a:t>
            </a:r>
            <a:r>
              <a:rPr lang="pt-BR" altLang="pt-BR" sz="2400" dirty="0">
                <a:solidFill>
                  <a:srgbClr val="002060"/>
                </a:solidFill>
                <a:latin typeface="Arial" charset="0"/>
              </a:rPr>
              <a:t>imagem da empresa perante a população.</a:t>
            </a:r>
            <a:endParaRPr lang="pt-BR" sz="2400" dirty="0"/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endParaRPr lang="pt-BR" altLang="pt-BR" sz="22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1043608" y="1070896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Resultados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576000" y="1565825"/>
            <a:ext cx="7740416" cy="464612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t-BR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31553" y="1533747"/>
            <a:ext cx="702931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Maior integração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entre os setores da Empresa;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Garantia de qualidade dos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materiais adquiridos pela Empresa;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Monitoramento de materiais aprovados x reprovados  e trocas em garantia;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Influência positiva para com a redução das perdas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d’água;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Redução de manutenção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com retrabalhos nas redes de água e esgoto geridas pela empresa</a:t>
            </a: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304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971600" y="1257300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Desafios na Empresa de Saneamento.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683568" y="2204864"/>
            <a:ext cx="7740416" cy="388843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Continuidade d</a:t>
            </a:r>
            <a:r>
              <a:rPr lang="pt-BR" sz="2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os </a:t>
            </a:r>
            <a:r>
              <a:rPr lang="pt-BR" sz="2200" dirty="0">
                <a:solidFill>
                  <a:srgbClr val="002060"/>
                </a:solidFill>
                <a:latin typeface="Arial" charset="0"/>
                <a:cs typeface="Arial" charset="0"/>
              </a:rPr>
              <a:t>procedimentos até aqui adotados;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Implementação do</a:t>
            </a:r>
            <a:r>
              <a:rPr lang="pt-BR" sz="2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t-BR" sz="2200" dirty="0">
                <a:solidFill>
                  <a:srgbClr val="002060"/>
                </a:solidFill>
                <a:latin typeface="Arial" charset="0"/>
                <a:cs typeface="Arial" charset="0"/>
              </a:rPr>
              <a:t>processo de Qualificação de Materiais e Equipamentos</a:t>
            </a:r>
            <a:r>
              <a:rPr lang="pt-BR" sz="2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:</a:t>
            </a:r>
          </a:p>
          <a:p>
            <a:endParaRPr lang="pt-BR" sz="22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002060"/>
                </a:solidFill>
                <a:latin typeface="Arial" charset="0"/>
                <a:cs typeface="Arial" charset="0"/>
                <a:hlinkClick r:id="rId3"/>
              </a:rPr>
              <a:t>http://www.sanasa.com.br</a:t>
            </a:r>
            <a:r>
              <a:rPr lang="pt-BR" sz="2200" b="1" dirty="0">
                <a:solidFill>
                  <a:srgbClr val="002060"/>
                </a:solidFill>
                <a:latin typeface="Arial" charset="0"/>
                <a:cs typeface="Arial" charset="0"/>
              </a:rPr>
              <a:t> -  menu: Licitações/Qualificação de Materiais e Equipamentos</a:t>
            </a:r>
          </a:p>
        </p:txBody>
      </p:sp>
    </p:spTree>
    <p:extLst>
      <p:ext uri="{BB962C8B-B14F-4D97-AF65-F5344CB8AC3E}">
        <p14:creationId xmlns:p14="http://schemas.microsoft.com/office/powerpoint/2010/main" val="2327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1043608" y="1070896"/>
            <a:ext cx="66247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Instrumentos de Medição para inspeção realizada na SANASA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802557" y="6381328"/>
            <a:ext cx="5106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</a:t>
            </a:r>
            <a:r>
              <a:rPr lang="pt-BR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Equipamentos de Inspeção</a:t>
            </a:r>
            <a:endParaRPr lang="pt-BR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0" y="1988840"/>
            <a:ext cx="6912768" cy="4310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614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lumMod val="80000"/>
              </a:srgb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1331640" y="1214742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Materiais Inspecionados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99116"/>
            <a:ext cx="4049081" cy="2399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7592"/>
            <a:ext cx="3960440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2" y="4252385"/>
            <a:ext cx="4020635" cy="2297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39090"/>
            <a:ext cx="3960440" cy="2310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lumMod val="80000"/>
              </a:srgb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1277634" y="1157290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FF0000"/>
                </a:solidFill>
                <a:latin typeface="Arial" charset="0"/>
              </a:rPr>
              <a:t>Materiais Inspecionados e REPROVADOS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14265"/>
            <a:ext cx="3884886" cy="2427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14263"/>
            <a:ext cx="4139808" cy="2432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47711"/>
            <a:ext cx="3884886" cy="243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4644008" y="4252319"/>
            <a:ext cx="4104456" cy="2430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43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827087" y="1988840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 smtClean="0">
                <a:solidFill>
                  <a:srgbClr val="002060"/>
                </a:solidFill>
                <a:latin typeface="Arial" charset="0"/>
              </a:rPr>
              <a:t>Contato</a:t>
            </a:r>
            <a:endParaRPr lang="pt-BR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107504" y="3356992"/>
            <a:ext cx="4680520" cy="15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Eng.º Oséias </a:t>
            </a:r>
            <a:r>
              <a:rPr lang="pt-BR" sz="2200" b="1" dirty="0" err="1" smtClean="0">
                <a:solidFill>
                  <a:srgbClr val="000066"/>
                </a:solidFill>
                <a:latin typeface="Arial" charset="0"/>
              </a:rPr>
              <a:t>Felippe</a:t>
            </a: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 Nery</a:t>
            </a: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Coordenador Setor Inspeção e Especificação</a:t>
            </a:r>
            <a:endParaRPr lang="pt-BR" sz="16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400" i="1" dirty="0" smtClean="0">
                <a:solidFill>
                  <a:srgbClr val="000066"/>
                </a:solidFill>
                <a:latin typeface="Arial" charset="0"/>
              </a:rPr>
              <a:t>(19) 3775-5582 – insp.materiais@sanasa.com.br</a:t>
            </a:r>
            <a:endParaRPr lang="pt-BR" sz="1400" i="1" dirty="0">
              <a:solidFill>
                <a:srgbClr val="0099FF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4571999" y="3354306"/>
            <a:ext cx="4932039" cy="15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Lucas E. Von </a:t>
            </a:r>
            <a:r>
              <a:rPr lang="pt-BR" sz="2200" b="1" dirty="0" err="1" smtClean="0">
                <a:solidFill>
                  <a:srgbClr val="000066"/>
                </a:solidFill>
                <a:latin typeface="Arial" charset="0"/>
              </a:rPr>
              <a:t>Zuben</a:t>
            </a: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 Dias</a:t>
            </a: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Estagiário</a:t>
            </a:r>
            <a:endParaRPr lang="pt-BR" sz="16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400" i="1" dirty="0" smtClean="0">
                <a:solidFill>
                  <a:srgbClr val="000066"/>
                </a:solidFill>
                <a:latin typeface="Arial" charset="0"/>
              </a:rPr>
              <a:t>(19)3735-5748 </a:t>
            </a:r>
            <a:r>
              <a:rPr lang="pt-BR" sz="1400" i="1" dirty="0">
                <a:solidFill>
                  <a:srgbClr val="000066"/>
                </a:solidFill>
                <a:latin typeface="Arial" charset="0"/>
              </a:rPr>
              <a:t>– </a:t>
            </a:r>
            <a:r>
              <a:rPr lang="pt-BR" sz="1400" i="1" dirty="0" smtClean="0">
                <a:solidFill>
                  <a:srgbClr val="000066"/>
                </a:solidFill>
                <a:latin typeface="Arial" charset="0"/>
              </a:rPr>
              <a:t>insp.materiais21@sanasa.com.br</a:t>
            </a:r>
            <a:endParaRPr lang="pt-BR" sz="1400" i="1" dirty="0">
              <a:solidFill>
                <a:srgbClr val="0099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lumMod val="80000"/>
              </a:srgb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2" descr="Resultado de imagem para perda d'ág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66" y="1557400"/>
            <a:ext cx="4248472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1277634" y="1157290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Perda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D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’água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6" y="4653136"/>
            <a:ext cx="8640960" cy="1789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68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1340552" y="874836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SANASA Em Números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983535"/>
              </p:ext>
            </p:extLst>
          </p:nvPr>
        </p:nvGraphicFramePr>
        <p:xfrm>
          <a:off x="323528" y="1268760"/>
          <a:ext cx="4177158" cy="5021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975"/>
                <a:gridCol w="1656183"/>
              </a:tblGrid>
              <a:tr h="33607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Distribuição de Água</a:t>
                      </a:r>
                      <a:endParaRPr lang="pt-BR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535057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Índice de abastecimento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99,56%</a:t>
                      </a:r>
                      <a:endParaRPr lang="pt-BR" b="1" dirty="0"/>
                    </a:p>
                  </a:txBody>
                  <a:tcPr anchor="ctr"/>
                </a:tc>
              </a:tr>
              <a:tr h="33607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Estações de captação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/>
                </a:tc>
              </a:tr>
              <a:tr h="53505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Estações</a:t>
                      </a:r>
                      <a:r>
                        <a:rPr lang="pt-BR" baseline="0" dirty="0" smtClean="0"/>
                        <a:t> de tratamento/ETA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 anchor="ctr"/>
                </a:tc>
              </a:tr>
              <a:tr h="53505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Extensão</a:t>
                      </a:r>
                      <a:r>
                        <a:rPr lang="pt-BR" baseline="0" dirty="0" smtClean="0"/>
                        <a:t> de </a:t>
                      </a:r>
                      <a:r>
                        <a:rPr lang="pt-BR" baseline="0" dirty="0" smtClean="0"/>
                        <a:t>rede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4.661,90 Km</a:t>
                      </a:r>
                    </a:p>
                  </a:txBody>
                  <a:tcPr anchor="ctr"/>
                </a:tc>
              </a:tr>
              <a:tr h="53505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Volume </a:t>
                      </a:r>
                      <a:r>
                        <a:rPr lang="pt-BR" dirty="0" smtClean="0"/>
                        <a:t>de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r</a:t>
                      </a:r>
                      <a:r>
                        <a:rPr lang="pt-BR" dirty="0" err="1" smtClean="0"/>
                        <a:t>eservação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123.442,37 m³</a:t>
                      </a:r>
                      <a:endParaRPr lang="pt-BR" dirty="0"/>
                    </a:p>
                  </a:txBody>
                  <a:tcPr anchor="ctr"/>
                </a:tc>
              </a:tr>
              <a:tr h="76436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Média </a:t>
                      </a:r>
                      <a:r>
                        <a:rPr lang="pt-BR" dirty="0" smtClean="0"/>
                        <a:t>mensal (</a:t>
                      </a:r>
                      <a:r>
                        <a:rPr lang="pt-BR" dirty="0" smtClean="0"/>
                        <a:t>tratada e</a:t>
                      </a:r>
                      <a:r>
                        <a:rPr lang="pt-BR" baseline="0" dirty="0" smtClean="0"/>
                        <a:t> distribuída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8.255.039 m³</a:t>
                      </a:r>
                      <a:endParaRPr lang="pt-BR" dirty="0"/>
                    </a:p>
                  </a:txBody>
                  <a:tcPr anchor="ctr"/>
                </a:tc>
              </a:tr>
              <a:tr h="535057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Índice </a:t>
                      </a:r>
                      <a:r>
                        <a:rPr lang="pt-BR" b="1" dirty="0" smtClean="0"/>
                        <a:t>de perda de distribuição/IPD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20,40%</a:t>
                      </a:r>
                      <a:endParaRPr lang="pt-BR" b="1" dirty="0"/>
                    </a:p>
                  </a:txBody>
                  <a:tcPr anchor="ctr"/>
                </a:tc>
              </a:tr>
              <a:tr h="53505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Índice </a:t>
                      </a:r>
                      <a:r>
                        <a:rPr lang="pt-BR" dirty="0" smtClean="0"/>
                        <a:t>de </a:t>
                      </a:r>
                      <a:r>
                        <a:rPr lang="pt-BR" dirty="0" smtClean="0"/>
                        <a:t>perda </a:t>
                      </a:r>
                      <a:r>
                        <a:rPr lang="pt-BR" dirty="0" smtClean="0"/>
                        <a:t>de </a:t>
                      </a:r>
                      <a:r>
                        <a:rPr lang="pt-BR" dirty="0" smtClean="0"/>
                        <a:t>faturamento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11,97%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6811"/>
              </p:ext>
            </p:extLst>
          </p:nvPr>
        </p:nvGraphicFramePr>
        <p:xfrm>
          <a:off x="4763636" y="3743321"/>
          <a:ext cx="4177158" cy="2546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975"/>
                <a:gridCol w="1656183"/>
              </a:tblGrid>
              <a:tr h="33607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Tratamento de Esgoto</a:t>
                      </a:r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53505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População</a:t>
                      </a:r>
                      <a:r>
                        <a:rPr lang="pt-BR" baseline="0" dirty="0" smtClean="0"/>
                        <a:t> atendida (urbana)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92,46%</a:t>
                      </a:r>
                      <a:endParaRPr lang="pt-BR" dirty="0"/>
                    </a:p>
                  </a:txBody>
                  <a:tcPr anchor="ctr"/>
                </a:tc>
              </a:tr>
              <a:tr h="33607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Capacidade</a:t>
                      </a:r>
                      <a:r>
                        <a:rPr lang="pt-BR" b="1" baseline="0" dirty="0" smtClean="0"/>
                        <a:t> instalada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95,00%</a:t>
                      </a:r>
                      <a:endParaRPr lang="pt-BR" b="1" dirty="0"/>
                    </a:p>
                  </a:txBody>
                  <a:tcPr anchor="ctr"/>
                </a:tc>
              </a:tr>
              <a:tr h="53505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Estações</a:t>
                      </a:r>
                      <a:r>
                        <a:rPr lang="pt-BR" baseline="0" dirty="0" smtClean="0"/>
                        <a:t> de tratamento/ETE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24</a:t>
                      </a:r>
                      <a:endParaRPr lang="pt-BR" dirty="0"/>
                    </a:p>
                  </a:txBody>
                  <a:tcPr anchor="ctr"/>
                </a:tc>
              </a:tr>
              <a:tr h="53505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Extensão</a:t>
                      </a:r>
                      <a:r>
                        <a:rPr lang="pt-BR" baseline="0" dirty="0" smtClean="0"/>
                        <a:t> de </a:t>
                      </a:r>
                      <a:r>
                        <a:rPr lang="pt-BR" baseline="0" dirty="0" smtClean="0"/>
                        <a:t>rede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4.357,71 Km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656294"/>
              </p:ext>
            </p:extLst>
          </p:nvPr>
        </p:nvGraphicFramePr>
        <p:xfrm>
          <a:off x="4763636" y="1268760"/>
          <a:ext cx="4177158" cy="1266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975"/>
                <a:gridCol w="1656183"/>
              </a:tblGrid>
              <a:tr h="33607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 Empresa</a:t>
                      </a:r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535057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Funcionários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2.241</a:t>
                      </a:r>
                      <a:endParaRPr lang="pt-BR" b="1" dirty="0"/>
                    </a:p>
                  </a:txBody>
                  <a:tcPr anchor="ctr"/>
                </a:tc>
              </a:tr>
              <a:tr h="33607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Distritos</a:t>
                      </a:r>
                      <a:r>
                        <a:rPr lang="pt-BR" baseline="0" dirty="0" smtClean="0"/>
                        <a:t> de Manutenção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401626"/>
              </p:ext>
            </p:extLst>
          </p:nvPr>
        </p:nvGraphicFramePr>
        <p:xfrm>
          <a:off x="4757070" y="2677377"/>
          <a:ext cx="4177158" cy="900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975"/>
                <a:gridCol w="1656183"/>
              </a:tblGrid>
              <a:tr h="535057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 Cidade</a:t>
                      </a:r>
                      <a:r>
                        <a:rPr lang="pt-BR" baseline="0" dirty="0" smtClean="0"/>
                        <a:t> (Campinas)</a:t>
                      </a:r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  <a:tr h="33607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População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1.173.370</a:t>
                      </a:r>
                      <a:endParaRPr lang="pt-BR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0825" y="6390931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  <a:latin typeface="Arial" charset="0"/>
              </a:rPr>
              <a:t>* - Dados do início de 2017</a:t>
            </a:r>
          </a:p>
        </p:txBody>
      </p:sp>
    </p:spTree>
    <p:extLst>
      <p:ext uri="{BB962C8B-B14F-4D97-AF65-F5344CB8AC3E}">
        <p14:creationId xmlns:p14="http://schemas.microsoft.com/office/powerpoint/2010/main" val="129967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1043608" y="1070896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Onde estamos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10709" y="1924384"/>
            <a:ext cx="8100900" cy="434931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915730" y="4864401"/>
            <a:ext cx="1512168" cy="792088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pt-BR" dirty="0" smtClean="0"/>
              <a:t>Compra de Materiais (Licitação)</a:t>
            </a:r>
            <a:endParaRPr lang="pt-BR" dirty="0"/>
          </a:p>
        </p:txBody>
      </p:sp>
      <p:sp>
        <p:nvSpPr>
          <p:cNvPr id="10" name="Seta para a direita 9"/>
          <p:cNvSpPr/>
          <p:nvPr/>
        </p:nvSpPr>
        <p:spPr>
          <a:xfrm>
            <a:off x="4536664" y="5239476"/>
            <a:ext cx="248990" cy="129732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894420" y="4864401"/>
            <a:ext cx="1512168" cy="792088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pt-BR" dirty="0" smtClean="0"/>
              <a:t>Inspeção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946531" y="4099042"/>
            <a:ext cx="5359838" cy="40011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Esquema – Sequência dos procedimentos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961229" y="4864401"/>
            <a:ext cx="1512168" cy="792088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pt-BR" dirty="0" smtClean="0"/>
              <a:t>Especificação</a:t>
            </a:r>
            <a:endParaRPr lang="pt-BR" dirty="0"/>
          </a:p>
        </p:txBody>
      </p:sp>
      <p:sp>
        <p:nvSpPr>
          <p:cNvPr id="13" name="Seta para a direita 12"/>
          <p:cNvSpPr/>
          <p:nvPr/>
        </p:nvSpPr>
        <p:spPr>
          <a:xfrm>
            <a:off x="2557974" y="5239476"/>
            <a:ext cx="248990" cy="129732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6511645" y="5260445"/>
            <a:ext cx="248990" cy="129732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873110" y="4864401"/>
            <a:ext cx="1512168" cy="792088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pt-BR" dirty="0" smtClean="0"/>
              <a:t>Recebimento</a:t>
            </a:r>
            <a:endParaRPr lang="pt-BR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961229" y="2586368"/>
            <a:ext cx="1746172" cy="85203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pt-BR" dirty="0" smtClean="0"/>
              <a:t>Diretoria Administrativa</a:t>
            </a:r>
            <a:endParaRPr lang="pt-BR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599892" y="2565198"/>
            <a:ext cx="1980220" cy="916634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pt-BR" dirty="0" smtClean="0"/>
              <a:t>Gerência Logística Materiais e Inspeção</a:t>
            </a:r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156176" y="2586368"/>
            <a:ext cx="1800200" cy="879816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pt-BR" dirty="0" smtClean="0"/>
              <a:t>Coordenadoria Inspeção e Especificação</a:t>
            </a:r>
            <a:endParaRPr lang="pt-BR" dirty="0"/>
          </a:p>
        </p:txBody>
      </p:sp>
      <p:sp>
        <p:nvSpPr>
          <p:cNvPr id="19" name="Seta para a direita 18"/>
          <p:cNvSpPr/>
          <p:nvPr/>
        </p:nvSpPr>
        <p:spPr>
          <a:xfrm>
            <a:off x="3009011" y="2958649"/>
            <a:ext cx="248990" cy="129732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5743649" y="2958649"/>
            <a:ext cx="248990" cy="129732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70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1043608" y="1070896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Implantação dos procedimentos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589079" y="2158580"/>
            <a:ext cx="3563952" cy="434931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83813" y="1702549"/>
            <a:ext cx="317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Especificação de Materiais</a:t>
            </a: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615356" y="170254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Inspeção de Materiais</a:t>
            </a: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211327" y="2117337"/>
            <a:ext cx="3563952" cy="434931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21514300"/>
              </p:ext>
            </p:extLst>
          </p:nvPr>
        </p:nvGraphicFramePr>
        <p:xfrm>
          <a:off x="547008" y="2348880"/>
          <a:ext cx="359294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25824210"/>
              </p:ext>
            </p:extLst>
          </p:nvPr>
        </p:nvGraphicFramePr>
        <p:xfrm>
          <a:off x="5172308" y="2348880"/>
          <a:ext cx="359294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040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467544" y="1268760"/>
            <a:ext cx="8208912" cy="363726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84568" y="5167960"/>
            <a:ext cx="8208912" cy="122413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Especificação de Materiais: </a:t>
            </a:r>
            <a:r>
              <a:rPr lang="pt-BR" b="1" dirty="0" smtClean="0">
                <a:solidFill>
                  <a:srgbClr val="002060">
                    <a:alpha val="50000"/>
                  </a:srgbClr>
                </a:solidFill>
                <a:latin typeface="Arial" charset="0"/>
                <a:cs typeface="Arial" charset="0"/>
              </a:rPr>
              <a:t>Atendimento à Lei 8.666/1993 – Lei 13.303/2016. </a:t>
            </a:r>
          </a:p>
          <a:p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Inspeção: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t-BR" b="1" dirty="0">
                <a:solidFill>
                  <a:srgbClr val="002060">
                    <a:alpha val="50000"/>
                  </a:srgbClr>
                </a:solidFill>
                <a:latin typeface="Arial" charset="0"/>
                <a:cs typeface="Arial" charset="0"/>
              </a:rPr>
              <a:t>Garantir Qualidade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226193"/>
              </p:ext>
            </p:extLst>
          </p:nvPr>
        </p:nvGraphicFramePr>
        <p:xfrm>
          <a:off x="683568" y="1556792"/>
          <a:ext cx="784887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1043608" y="1070896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A Especificação.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863588" y="1700808"/>
            <a:ext cx="7362818" cy="280831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Para tal Procedimento:</a:t>
            </a:r>
          </a:p>
          <a:p>
            <a:pPr lvl="0" algn="just"/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Desenvolvido um processo de Padronização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através de aquisição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Software de Especificação (</a:t>
            </a:r>
            <a:r>
              <a:rPr lang="pt-BR" sz="20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Klassmatt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);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Contrato com a ABNT (Acesso às Normas Brasileiras);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Interação com os usuários da empresa (reuniões).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863588" y="4869160"/>
            <a:ext cx="7362818" cy="169253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Participação ativa nos Comitês da ABNT para revisão e criação de Normas Brasileiras. </a:t>
            </a:r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Inspeção e Especificação de Materiais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1043608" y="1070896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A Padronização.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575556" y="1808476"/>
            <a:ext cx="8100900" cy="442883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A especificação de materiais segue normas que definem em relação aos materiais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Normas de Fabricação;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Aplicação;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Dimensional;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Garantia;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Unidade;</a:t>
            </a:r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Plano de Inspeção, etc. </a:t>
            </a:r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/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A especificação é essencial ao sistema de compra e venda, permitindo a empresa adquirir o produto certo para o uso correto.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1223</Words>
  <Application>Microsoft Office PowerPoint</Application>
  <PresentationFormat>Apresentação na tela (4:3)</PresentationFormat>
  <Paragraphs>465</Paragraphs>
  <Slides>26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1_Personalizar design</vt:lpstr>
      <vt:lpstr>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Oseias F. Nery</cp:lastModifiedBy>
  <cp:revision>194</cp:revision>
  <cp:lastPrinted>2013-03-06T14:17:17Z</cp:lastPrinted>
  <dcterms:created xsi:type="dcterms:W3CDTF">2013-01-21T13:05:03Z</dcterms:created>
  <dcterms:modified xsi:type="dcterms:W3CDTF">2017-06-19T18:59:04Z</dcterms:modified>
</cp:coreProperties>
</file>