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95" r:id="rId4"/>
    <p:sldId id="259" r:id="rId5"/>
    <p:sldId id="317" r:id="rId6"/>
    <p:sldId id="262" r:id="rId7"/>
    <p:sldId id="260" r:id="rId8"/>
    <p:sldId id="267" r:id="rId9"/>
    <p:sldId id="268" r:id="rId10"/>
    <p:sldId id="318" r:id="rId11"/>
    <p:sldId id="266" r:id="rId12"/>
    <p:sldId id="303" r:id="rId13"/>
    <p:sldId id="319" r:id="rId14"/>
    <p:sldId id="269" r:id="rId15"/>
    <p:sldId id="270" r:id="rId16"/>
    <p:sldId id="309" r:id="rId17"/>
    <p:sldId id="271" r:id="rId18"/>
    <p:sldId id="307" r:id="rId19"/>
    <p:sldId id="308" r:id="rId20"/>
    <p:sldId id="273" r:id="rId21"/>
    <p:sldId id="274" r:id="rId22"/>
    <p:sldId id="276" r:id="rId23"/>
    <p:sldId id="278" r:id="rId24"/>
    <p:sldId id="279" r:id="rId25"/>
    <p:sldId id="280" r:id="rId26"/>
    <p:sldId id="281" r:id="rId27"/>
    <p:sldId id="325" r:id="rId28"/>
    <p:sldId id="283" r:id="rId29"/>
    <p:sldId id="310" r:id="rId30"/>
    <p:sldId id="285" r:id="rId31"/>
    <p:sldId id="321" r:id="rId32"/>
    <p:sldId id="287" r:id="rId33"/>
    <p:sldId id="320" r:id="rId34"/>
    <p:sldId id="322" r:id="rId35"/>
    <p:sldId id="311" r:id="rId36"/>
    <p:sldId id="313" r:id="rId37"/>
    <p:sldId id="315" r:id="rId38"/>
    <p:sldId id="314" r:id="rId39"/>
    <p:sldId id="324" r:id="rId40"/>
    <p:sldId id="296" r:id="rId41"/>
    <p:sldId id="312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213"/>
    <a:srgbClr val="FF9933"/>
    <a:srgbClr val="009900"/>
    <a:srgbClr val="A50021"/>
    <a:srgbClr val="580000"/>
    <a:srgbClr val="F0EEE6"/>
    <a:srgbClr val="FB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4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980" y="4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6" descr="C:\Users\gabriel.silva\Desktop\Faix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6"/>
          <a:stretch>
            <a:fillRect/>
          </a:stretch>
        </p:blipFill>
        <p:spPr bwMode="auto">
          <a:xfrm>
            <a:off x="2443049" y="-6739"/>
            <a:ext cx="6501979" cy="14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0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18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85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0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9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1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79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66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29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5BCC-9072-4890-AF83-E93E95C6CF1C}" type="datetimeFigureOut">
              <a:rPr lang="pt-BR" smtClean="0"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1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jpe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691640" y="2560571"/>
            <a:ext cx="9144000" cy="2387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pt-BR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CIDADES SANEADAS – CATALIZAÇÃO DOS PLANOS MUNICIPAIS DE SANEAMENTO BÁSICO NO ESTADO DO ACRE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929375" y="4775702"/>
            <a:ext cx="10044547" cy="213842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t-BR" sz="1400" b="1" dirty="0"/>
              <a:t>Autores:</a:t>
            </a:r>
          </a:p>
          <a:p>
            <a:pPr marL="0" indent="0" algn="r">
              <a:buNone/>
            </a:pPr>
            <a:r>
              <a:rPr lang="pt-BR" sz="1400" b="1" dirty="0" err="1"/>
              <a:t>Vângela</a:t>
            </a:r>
            <a:r>
              <a:rPr lang="pt-BR" sz="1400" b="1" dirty="0"/>
              <a:t> Maria Lima do Nascimento</a:t>
            </a:r>
            <a:r>
              <a:rPr lang="pt-BR" sz="1400" b="1" baseline="30000" dirty="0"/>
              <a:t>(1)</a:t>
            </a:r>
            <a:endParaRPr lang="pt-BR" sz="1400" dirty="0"/>
          </a:p>
          <a:p>
            <a:pPr marL="0" indent="0" algn="r">
              <a:buNone/>
            </a:pPr>
            <a:r>
              <a:rPr lang="pt-BR" sz="1400" b="1" dirty="0"/>
              <a:t>Patrícia de Amorim Rêgo</a:t>
            </a:r>
            <a:endParaRPr lang="pt-BR" sz="1400" dirty="0"/>
          </a:p>
          <a:p>
            <a:pPr marL="0" indent="0" algn="r">
              <a:buNone/>
            </a:pPr>
            <a:r>
              <a:rPr lang="pt-BR" sz="1400" b="1" dirty="0" err="1"/>
              <a:t>Jakeline</a:t>
            </a:r>
            <a:r>
              <a:rPr lang="pt-BR" sz="1400" b="1" dirty="0"/>
              <a:t> Bezerra Pinheiro</a:t>
            </a:r>
            <a:endParaRPr lang="pt-BR" sz="1400" dirty="0"/>
          </a:p>
          <a:p>
            <a:pPr marL="0" indent="0" algn="r">
              <a:buNone/>
            </a:pPr>
            <a:r>
              <a:rPr lang="pt-BR" sz="1400" b="1" dirty="0"/>
              <a:t>Marcelo Ferreira de Freitas</a:t>
            </a:r>
            <a:endParaRPr lang="pt-BR" sz="1400" dirty="0"/>
          </a:p>
          <a:p>
            <a:pPr marL="0" indent="0" algn="r">
              <a:buNone/>
            </a:pPr>
            <a:r>
              <a:rPr lang="pt-BR" sz="1400" b="1" dirty="0"/>
              <a:t>Wagner de Moura Francisco</a:t>
            </a:r>
            <a:endParaRPr lang="pt-BR" sz="1400" dirty="0"/>
          </a:p>
          <a:p>
            <a:pPr marL="0" indent="0" algn="r">
              <a:buNone/>
            </a:pPr>
            <a:endParaRPr lang="pt-BR" sz="1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75" y="1363438"/>
            <a:ext cx="8668530" cy="11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01" y="32657"/>
            <a:ext cx="7258051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3" y="2149441"/>
            <a:ext cx="5849039" cy="430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29" y="2270288"/>
            <a:ext cx="5901897" cy="418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9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052645" y="303132"/>
            <a:ext cx="9144000" cy="1190671"/>
          </a:xfrm>
        </p:spPr>
        <p:txBody>
          <a:bodyPr anchor="t" anchorCtr="0">
            <a:noAutofit/>
          </a:bodyPr>
          <a:lstStyle/>
          <a:p>
            <a:pPr algn="ctr"/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m 2" descr="0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96" y="4254636"/>
            <a:ext cx="3925707" cy="26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Imagem 1" descr="DSC_19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83" y="1572270"/>
            <a:ext cx="3925702" cy="26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1" y="153924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Articulação</a:t>
            </a:r>
            <a:r>
              <a:rPr lang="pt-BR" altLang="pt-BR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de Parcerias</a:t>
            </a:r>
            <a:endParaRPr lang="pt-BR" alt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Resultado de imagem para funas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30" y="1400231"/>
            <a:ext cx="2133600" cy="21336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30" y="3533831"/>
            <a:ext cx="2286000" cy="1152525"/>
          </a:xfrm>
          <a:prstGeom prst="rect">
            <a:avLst/>
          </a:prstGeom>
        </p:spPr>
      </p:pic>
      <p:pic>
        <p:nvPicPr>
          <p:cNvPr id="3076" name="Picture 4" descr="Resultado de imagem para Secretaria de Estado de Meio Ambiente acre log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02" y="4948630"/>
            <a:ext cx="1675829" cy="167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257795" y="254364"/>
            <a:ext cx="9144000" cy="1190671"/>
          </a:xfrm>
        </p:spPr>
        <p:txBody>
          <a:bodyPr anchor="t" anchorCtr="0">
            <a:noAutofit/>
          </a:bodyPr>
          <a:lstStyle/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vnascimento\Documents\CAO-MAHU\10. Defesa do Meio Ambiente\1. Projeto Cidadades Saneadas\13. Planos Municipais de Saneamento\3. Purus\RG\20150918_101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9" y="1885556"/>
            <a:ext cx="8224225" cy="46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vnascimento\Documents\CAO-MAHU\10. Defesa do Meio Ambiente\1. Projeto Cidadades Saneadas\13. Planos Municipais de Saneamento\3. Purus\RG\DSC_339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 bwMode="auto">
          <a:xfrm>
            <a:off x="3990256" y="1885555"/>
            <a:ext cx="8326346" cy="46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vnascimento\Documents\CAO-MAHU\10. Defesa do Meio Ambiente\1. Projeto Cidadades Saneadas\13. Planos Municipais de Saneamento\3. Purus\RG\20151106_1632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8" b="5018"/>
          <a:stretch/>
        </p:blipFill>
        <p:spPr bwMode="auto">
          <a:xfrm>
            <a:off x="3990256" y="2491640"/>
            <a:ext cx="8289744" cy="3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vnascimento\Documents\CAO-MAHU\10. Defesa do Meio Ambiente\1. Projeto Cidadades Saneadas\13. Planos Municipais de Saneamento\3. Purus\RG\20151104_1626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98" y="1885554"/>
            <a:ext cx="8111165" cy="49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-1" y="153924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Ações </a:t>
            </a:r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integradas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entre Ministério Público, os municípios, a Funasa e o Governo do Estado, atribuindo aos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entes,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responsabilidades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26913" y="1804505"/>
            <a:ext cx="3569532" cy="4361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001696" y="1336667"/>
            <a:ext cx="8190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Considerando que o pressuposto básico para que os municípios consigam recursos para implementação das Políticas de Saneamento Básico e de Resíduos Sólidos é ter os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Planos elaborados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o  Programa Cidades Saneadas definiu como estratégia: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153746" y="2948880"/>
            <a:ext cx="2808312" cy="1815882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Verificar o andamento do processo junto aos 14 municípios que já possuíam recursos da FUNASA para a elaboração dos Planos de Saneamento Básico.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657969" y="2259031"/>
            <a:ext cx="4248472" cy="1200329"/>
          </a:xfrm>
          <a:prstGeom prst="rect">
            <a:avLst/>
          </a:prstGeom>
          <a:solidFill>
            <a:srgbClr val="A5002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Através de Apoio Técnico na revisão dos produtos apresentados nas diferentes etapas de elaboração dos Planos.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657969" y="3518636"/>
            <a:ext cx="4248472" cy="1754326"/>
          </a:xfrm>
          <a:prstGeom prst="rect">
            <a:avLst/>
          </a:prstGeom>
          <a:solidFill>
            <a:srgbClr val="A5002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Realização de reuniões com as Prefeituras e Empresas Responsáveis pela elaboração dos Planos para acompanhamento dos processos de elaboração dos Planos.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670649" y="5330979"/>
            <a:ext cx="4227479" cy="1477328"/>
          </a:xfrm>
          <a:prstGeom prst="rect">
            <a:avLst/>
          </a:prstGeom>
          <a:solidFill>
            <a:srgbClr val="A5002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Desenvolvimento de metodologias alternativas e de baixo custo através de uma rede de colaboração para elaboração dos Planos Municipais de Saneamento Básico.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153746" y="5369730"/>
            <a:ext cx="2808312" cy="1323439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Abertura de diálogo com os Municípios que não possuem recursos da FUNASA para a elaboração dos seus Planos.</a:t>
            </a:r>
          </a:p>
        </p:txBody>
      </p:sp>
      <p:sp>
        <p:nvSpPr>
          <p:cNvPr id="21" name="Seta para a direita 20"/>
          <p:cNvSpPr/>
          <p:nvPr/>
        </p:nvSpPr>
        <p:spPr>
          <a:xfrm>
            <a:off x="7019907" y="3582436"/>
            <a:ext cx="536578" cy="16448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a direita 21"/>
          <p:cNvSpPr/>
          <p:nvPr/>
        </p:nvSpPr>
        <p:spPr>
          <a:xfrm>
            <a:off x="6980421" y="6017837"/>
            <a:ext cx="536578" cy="16448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1" y="1711842"/>
            <a:ext cx="4023360" cy="5146157"/>
          </a:xfrm>
          <a:prstGeom prst="rect">
            <a:avLst/>
          </a:prstGeom>
          <a:solidFill>
            <a:srgbClr val="D76213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68121" y="3295392"/>
            <a:ext cx="3674800" cy="18064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 de Partida</a:t>
            </a:r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Municipais de Saneamento Básico</a:t>
            </a: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1343210" y="539955"/>
            <a:ext cx="9144000" cy="640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Procedimentos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41" y="1409542"/>
            <a:ext cx="3896404" cy="541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1" y="1461909"/>
            <a:ext cx="7600799" cy="53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425435" y="254364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-41072" y="1531463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/>
              <a:t>Disponibilização de informações </a:t>
            </a:r>
            <a:r>
              <a:rPr lang="pt-BR" sz="5400" b="1" dirty="0"/>
              <a:t>técnico-jurídicas</a:t>
            </a:r>
            <a:r>
              <a:rPr lang="pt-BR" sz="2400" b="1" dirty="0"/>
              <a:t> aos promotores de todo o Estado, incluindo pareceres, notas técnicas, decretos, leis e modelos de peças jurídicas.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1250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 67"/>
          <p:cNvSpPr/>
          <p:nvPr/>
        </p:nvSpPr>
        <p:spPr>
          <a:xfrm>
            <a:off x="-41073" y="1427831"/>
            <a:ext cx="4097709" cy="544068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33342" y="2253876"/>
            <a:ext cx="34668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</a:rPr>
              <a:t>Levantamento junto à FUNASA dos municípios com mais problemas de execução, priorizando-os</a:t>
            </a:r>
          </a:p>
        </p:txBody>
      </p:sp>
      <p:pic>
        <p:nvPicPr>
          <p:cNvPr id="7" name="Picture 2" descr="C:\Users\Junior\Documents\Sistema integrado de Gestão\Módulo - Sala de Situação\partes\status_vermelh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90" y="5718490"/>
            <a:ext cx="437829" cy="490257"/>
          </a:xfrm>
          <a:prstGeom prst="rect">
            <a:avLst/>
          </a:prstGeom>
          <a:noFill/>
          <a:extLst/>
        </p:spPr>
      </p:pic>
      <p:pic>
        <p:nvPicPr>
          <p:cNvPr id="8" name="Picture 5" descr="C:\Users\Junior\Documents\Sistema integrado de Gestão\Módulo - Sala de Situação\partes\status_ver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90" y="4808540"/>
            <a:ext cx="437829" cy="4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6273482" y="1922021"/>
            <a:ext cx="2686323" cy="2484368"/>
            <a:chOff x="2693219" y="828001"/>
            <a:chExt cx="3031636" cy="2974339"/>
          </a:xfrm>
        </p:grpSpPr>
        <p:grpSp>
          <p:nvGrpSpPr>
            <p:cNvPr id="10" name="Grupo 9"/>
            <p:cNvGrpSpPr/>
            <p:nvPr/>
          </p:nvGrpSpPr>
          <p:grpSpPr>
            <a:xfrm>
              <a:off x="2693219" y="1268760"/>
              <a:ext cx="2671251" cy="2533580"/>
              <a:chOff x="3114422" y="1327500"/>
              <a:chExt cx="3155415" cy="2533580"/>
            </a:xfrm>
            <a:solidFill>
              <a:srgbClr val="002060"/>
            </a:solidFill>
          </p:grpSpPr>
          <p:sp>
            <p:nvSpPr>
              <p:cNvPr id="12" name="Forma livre 11">
                <a:hlinkClick r:id="" action="ppaction://noaction"/>
              </p:cNvPr>
              <p:cNvSpPr/>
              <p:nvPr/>
            </p:nvSpPr>
            <p:spPr>
              <a:xfrm>
                <a:off x="3114422" y="2438649"/>
                <a:ext cx="892956" cy="1208265"/>
              </a:xfrm>
              <a:custGeom>
                <a:avLst/>
                <a:gdLst>
                  <a:gd name="connsiteX0" fmla="*/ 293370 w 1078230"/>
                  <a:gd name="connsiteY0" fmla="*/ 262890 h 1447800"/>
                  <a:gd name="connsiteX1" fmla="*/ 453390 w 1078230"/>
                  <a:gd name="connsiteY1" fmla="*/ 163830 h 1447800"/>
                  <a:gd name="connsiteX2" fmla="*/ 659130 w 1078230"/>
                  <a:gd name="connsiteY2" fmla="*/ 228600 h 1447800"/>
                  <a:gd name="connsiteX3" fmla="*/ 830580 w 1078230"/>
                  <a:gd name="connsiteY3" fmla="*/ 60960 h 1447800"/>
                  <a:gd name="connsiteX4" fmla="*/ 982980 w 1078230"/>
                  <a:gd name="connsiteY4" fmla="*/ 0 h 1447800"/>
                  <a:gd name="connsiteX5" fmla="*/ 1013460 w 1078230"/>
                  <a:gd name="connsiteY5" fmla="*/ 110490 h 1447800"/>
                  <a:gd name="connsiteX6" fmla="*/ 883920 w 1078230"/>
                  <a:gd name="connsiteY6" fmla="*/ 228600 h 1447800"/>
                  <a:gd name="connsiteX7" fmla="*/ 918210 w 1078230"/>
                  <a:gd name="connsiteY7" fmla="*/ 262890 h 1447800"/>
                  <a:gd name="connsiteX8" fmla="*/ 994410 w 1078230"/>
                  <a:gd name="connsiteY8" fmla="*/ 251460 h 1447800"/>
                  <a:gd name="connsiteX9" fmla="*/ 1078230 w 1078230"/>
                  <a:gd name="connsiteY9" fmla="*/ 312420 h 1447800"/>
                  <a:gd name="connsiteX10" fmla="*/ 948690 w 1078230"/>
                  <a:gd name="connsiteY10" fmla="*/ 400050 h 1447800"/>
                  <a:gd name="connsiteX11" fmla="*/ 895350 w 1078230"/>
                  <a:gd name="connsiteY11" fmla="*/ 689610 h 1447800"/>
                  <a:gd name="connsiteX12" fmla="*/ 800100 w 1078230"/>
                  <a:gd name="connsiteY12" fmla="*/ 788670 h 1447800"/>
                  <a:gd name="connsiteX13" fmla="*/ 762000 w 1078230"/>
                  <a:gd name="connsiteY13" fmla="*/ 914400 h 1447800"/>
                  <a:gd name="connsiteX14" fmla="*/ 777240 w 1078230"/>
                  <a:gd name="connsiteY14" fmla="*/ 994410 h 1447800"/>
                  <a:gd name="connsiteX15" fmla="*/ 662940 w 1078230"/>
                  <a:gd name="connsiteY15" fmla="*/ 1074420 h 1447800"/>
                  <a:gd name="connsiteX16" fmla="*/ 621030 w 1078230"/>
                  <a:gd name="connsiteY16" fmla="*/ 1226820 h 1447800"/>
                  <a:gd name="connsiteX17" fmla="*/ 491490 w 1078230"/>
                  <a:gd name="connsiteY17" fmla="*/ 1360170 h 1447800"/>
                  <a:gd name="connsiteX18" fmla="*/ 430530 w 1078230"/>
                  <a:gd name="connsiteY18" fmla="*/ 1352550 h 1447800"/>
                  <a:gd name="connsiteX19" fmla="*/ 377190 w 1078230"/>
                  <a:gd name="connsiteY19" fmla="*/ 1417320 h 1447800"/>
                  <a:gd name="connsiteX20" fmla="*/ 358140 w 1078230"/>
                  <a:gd name="connsiteY20" fmla="*/ 1375410 h 1447800"/>
                  <a:gd name="connsiteX21" fmla="*/ 217170 w 1078230"/>
                  <a:gd name="connsiteY21" fmla="*/ 1447800 h 1447800"/>
                  <a:gd name="connsiteX22" fmla="*/ 72390 w 1078230"/>
                  <a:gd name="connsiteY22" fmla="*/ 1383030 h 1447800"/>
                  <a:gd name="connsiteX23" fmla="*/ 99060 w 1078230"/>
                  <a:gd name="connsiteY23" fmla="*/ 1310640 h 1447800"/>
                  <a:gd name="connsiteX24" fmla="*/ 87630 w 1078230"/>
                  <a:gd name="connsiteY24" fmla="*/ 1219200 h 1447800"/>
                  <a:gd name="connsiteX25" fmla="*/ 53340 w 1078230"/>
                  <a:gd name="connsiteY25" fmla="*/ 1215390 h 1447800"/>
                  <a:gd name="connsiteX26" fmla="*/ 57150 w 1078230"/>
                  <a:gd name="connsiteY26" fmla="*/ 1120140 h 1447800"/>
                  <a:gd name="connsiteX27" fmla="*/ 0 w 1078230"/>
                  <a:gd name="connsiteY27" fmla="*/ 1116330 h 1447800"/>
                  <a:gd name="connsiteX28" fmla="*/ 148590 w 1078230"/>
                  <a:gd name="connsiteY28" fmla="*/ 910590 h 1447800"/>
                  <a:gd name="connsiteX29" fmla="*/ 232410 w 1078230"/>
                  <a:gd name="connsiteY29" fmla="*/ 944880 h 1447800"/>
                  <a:gd name="connsiteX30" fmla="*/ 365760 w 1078230"/>
                  <a:gd name="connsiteY30" fmla="*/ 697230 h 1447800"/>
                  <a:gd name="connsiteX31" fmla="*/ 346710 w 1078230"/>
                  <a:gd name="connsiteY31" fmla="*/ 651510 h 1447800"/>
                  <a:gd name="connsiteX32" fmla="*/ 392430 w 1078230"/>
                  <a:gd name="connsiteY32" fmla="*/ 533400 h 1447800"/>
                  <a:gd name="connsiteX33" fmla="*/ 365760 w 1078230"/>
                  <a:gd name="connsiteY33" fmla="*/ 316230 h 1447800"/>
                  <a:gd name="connsiteX34" fmla="*/ 293370 w 1078230"/>
                  <a:gd name="connsiteY34" fmla="*/ 262890 h 1447800"/>
                  <a:gd name="connsiteX0" fmla="*/ 293370 w 1052215"/>
                  <a:gd name="connsiteY0" fmla="*/ 262890 h 1447800"/>
                  <a:gd name="connsiteX1" fmla="*/ 453390 w 1052215"/>
                  <a:gd name="connsiteY1" fmla="*/ 163830 h 1447800"/>
                  <a:gd name="connsiteX2" fmla="*/ 659130 w 1052215"/>
                  <a:gd name="connsiteY2" fmla="*/ 228600 h 1447800"/>
                  <a:gd name="connsiteX3" fmla="*/ 830580 w 1052215"/>
                  <a:gd name="connsiteY3" fmla="*/ 60960 h 1447800"/>
                  <a:gd name="connsiteX4" fmla="*/ 982980 w 1052215"/>
                  <a:gd name="connsiteY4" fmla="*/ 0 h 1447800"/>
                  <a:gd name="connsiteX5" fmla="*/ 1013460 w 1052215"/>
                  <a:gd name="connsiteY5" fmla="*/ 110490 h 1447800"/>
                  <a:gd name="connsiteX6" fmla="*/ 883920 w 1052215"/>
                  <a:gd name="connsiteY6" fmla="*/ 228600 h 1447800"/>
                  <a:gd name="connsiteX7" fmla="*/ 918210 w 1052215"/>
                  <a:gd name="connsiteY7" fmla="*/ 262890 h 1447800"/>
                  <a:gd name="connsiteX8" fmla="*/ 994410 w 1052215"/>
                  <a:gd name="connsiteY8" fmla="*/ 251460 h 1447800"/>
                  <a:gd name="connsiteX9" fmla="*/ 1052215 w 1052215"/>
                  <a:gd name="connsiteY9" fmla="*/ 297943 h 1447800"/>
                  <a:gd name="connsiteX10" fmla="*/ 948690 w 1052215"/>
                  <a:gd name="connsiteY10" fmla="*/ 400050 h 1447800"/>
                  <a:gd name="connsiteX11" fmla="*/ 895350 w 1052215"/>
                  <a:gd name="connsiteY11" fmla="*/ 689610 h 1447800"/>
                  <a:gd name="connsiteX12" fmla="*/ 800100 w 1052215"/>
                  <a:gd name="connsiteY12" fmla="*/ 788670 h 1447800"/>
                  <a:gd name="connsiteX13" fmla="*/ 762000 w 1052215"/>
                  <a:gd name="connsiteY13" fmla="*/ 914400 h 1447800"/>
                  <a:gd name="connsiteX14" fmla="*/ 777240 w 1052215"/>
                  <a:gd name="connsiteY14" fmla="*/ 994410 h 1447800"/>
                  <a:gd name="connsiteX15" fmla="*/ 662940 w 1052215"/>
                  <a:gd name="connsiteY15" fmla="*/ 1074420 h 1447800"/>
                  <a:gd name="connsiteX16" fmla="*/ 621030 w 1052215"/>
                  <a:gd name="connsiteY16" fmla="*/ 1226820 h 1447800"/>
                  <a:gd name="connsiteX17" fmla="*/ 491490 w 1052215"/>
                  <a:gd name="connsiteY17" fmla="*/ 1360170 h 1447800"/>
                  <a:gd name="connsiteX18" fmla="*/ 430530 w 1052215"/>
                  <a:gd name="connsiteY18" fmla="*/ 1352550 h 1447800"/>
                  <a:gd name="connsiteX19" fmla="*/ 377190 w 1052215"/>
                  <a:gd name="connsiteY19" fmla="*/ 1417320 h 1447800"/>
                  <a:gd name="connsiteX20" fmla="*/ 358140 w 1052215"/>
                  <a:gd name="connsiteY20" fmla="*/ 1375410 h 1447800"/>
                  <a:gd name="connsiteX21" fmla="*/ 217170 w 1052215"/>
                  <a:gd name="connsiteY21" fmla="*/ 1447800 h 1447800"/>
                  <a:gd name="connsiteX22" fmla="*/ 72390 w 1052215"/>
                  <a:gd name="connsiteY22" fmla="*/ 1383030 h 1447800"/>
                  <a:gd name="connsiteX23" fmla="*/ 99060 w 1052215"/>
                  <a:gd name="connsiteY23" fmla="*/ 1310640 h 1447800"/>
                  <a:gd name="connsiteX24" fmla="*/ 87630 w 1052215"/>
                  <a:gd name="connsiteY24" fmla="*/ 1219200 h 1447800"/>
                  <a:gd name="connsiteX25" fmla="*/ 53340 w 1052215"/>
                  <a:gd name="connsiteY25" fmla="*/ 1215390 h 1447800"/>
                  <a:gd name="connsiteX26" fmla="*/ 57150 w 1052215"/>
                  <a:gd name="connsiteY26" fmla="*/ 1120140 h 1447800"/>
                  <a:gd name="connsiteX27" fmla="*/ 0 w 1052215"/>
                  <a:gd name="connsiteY27" fmla="*/ 1116330 h 1447800"/>
                  <a:gd name="connsiteX28" fmla="*/ 148590 w 1052215"/>
                  <a:gd name="connsiteY28" fmla="*/ 910590 h 1447800"/>
                  <a:gd name="connsiteX29" fmla="*/ 232410 w 1052215"/>
                  <a:gd name="connsiteY29" fmla="*/ 944880 h 1447800"/>
                  <a:gd name="connsiteX30" fmla="*/ 365760 w 1052215"/>
                  <a:gd name="connsiteY30" fmla="*/ 697230 h 1447800"/>
                  <a:gd name="connsiteX31" fmla="*/ 346710 w 1052215"/>
                  <a:gd name="connsiteY31" fmla="*/ 651510 h 1447800"/>
                  <a:gd name="connsiteX32" fmla="*/ 392430 w 1052215"/>
                  <a:gd name="connsiteY32" fmla="*/ 533400 h 1447800"/>
                  <a:gd name="connsiteX33" fmla="*/ 365760 w 1052215"/>
                  <a:gd name="connsiteY33" fmla="*/ 316230 h 1447800"/>
                  <a:gd name="connsiteX34" fmla="*/ 293370 w 1052215"/>
                  <a:gd name="connsiteY34" fmla="*/ 262890 h 1447800"/>
                  <a:gd name="connsiteX0" fmla="*/ 293370 w 1052215"/>
                  <a:gd name="connsiteY0" fmla="*/ 262890 h 1447800"/>
                  <a:gd name="connsiteX1" fmla="*/ 453390 w 1052215"/>
                  <a:gd name="connsiteY1" fmla="*/ 163830 h 1447800"/>
                  <a:gd name="connsiteX2" fmla="*/ 659130 w 1052215"/>
                  <a:gd name="connsiteY2" fmla="*/ 228600 h 1447800"/>
                  <a:gd name="connsiteX3" fmla="*/ 830580 w 1052215"/>
                  <a:gd name="connsiteY3" fmla="*/ 60960 h 1447800"/>
                  <a:gd name="connsiteX4" fmla="*/ 982980 w 1052215"/>
                  <a:gd name="connsiteY4" fmla="*/ 0 h 1447800"/>
                  <a:gd name="connsiteX5" fmla="*/ 1013460 w 1052215"/>
                  <a:gd name="connsiteY5" fmla="*/ 110490 h 1447800"/>
                  <a:gd name="connsiteX6" fmla="*/ 883920 w 1052215"/>
                  <a:gd name="connsiteY6" fmla="*/ 228600 h 1447800"/>
                  <a:gd name="connsiteX7" fmla="*/ 918210 w 1052215"/>
                  <a:gd name="connsiteY7" fmla="*/ 262890 h 1447800"/>
                  <a:gd name="connsiteX8" fmla="*/ 994410 w 1052215"/>
                  <a:gd name="connsiteY8" fmla="*/ 251460 h 1447800"/>
                  <a:gd name="connsiteX9" fmla="*/ 1052215 w 1052215"/>
                  <a:gd name="connsiteY9" fmla="*/ 297943 h 1447800"/>
                  <a:gd name="connsiteX10" fmla="*/ 948690 w 1052215"/>
                  <a:gd name="connsiteY10" fmla="*/ 400050 h 1447800"/>
                  <a:gd name="connsiteX11" fmla="*/ 895350 w 1052215"/>
                  <a:gd name="connsiteY11" fmla="*/ 689610 h 1447800"/>
                  <a:gd name="connsiteX12" fmla="*/ 800100 w 1052215"/>
                  <a:gd name="connsiteY12" fmla="*/ 788670 h 1447800"/>
                  <a:gd name="connsiteX13" fmla="*/ 762000 w 1052215"/>
                  <a:gd name="connsiteY13" fmla="*/ 914400 h 1447800"/>
                  <a:gd name="connsiteX14" fmla="*/ 777240 w 1052215"/>
                  <a:gd name="connsiteY14" fmla="*/ 994410 h 1447800"/>
                  <a:gd name="connsiteX15" fmla="*/ 677393 w 1052215"/>
                  <a:gd name="connsiteY15" fmla="*/ 1042571 h 1447800"/>
                  <a:gd name="connsiteX16" fmla="*/ 621030 w 1052215"/>
                  <a:gd name="connsiteY16" fmla="*/ 1226820 h 1447800"/>
                  <a:gd name="connsiteX17" fmla="*/ 491490 w 1052215"/>
                  <a:gd name="connsiteY17" fmla="*/ 1360170 h 1447800"/>
                  <a:gd name="connsiteX18" fmla="*/ 430530 w 1052215"/>
                  <a:gd name="connsiteY18" fmla="*/ 1352550 h 1447800"/>
                  <a:gd name="connsiteX19" fmla="*/ 377190 w 1052215"/>
                  <a:gd name="connsiteY19" fmla="*/ 1417320 h 1447800"/>
                  <a:gd name="connsiteX20" fmla="*/ 358140 w 1052215"/>
                  <a:gd name="connsiteY20" fmla="*/ 1375410 h 1447800"/>
                  <a:gd name="connsiteX21" fmla="*/ 217170 w 1052215"/>
                  <a:gd name="connsiteY21" fmla="*/ 1447800 h 1447800"/>
                  <a:gd name="connsiteX22" fmla="*/ 72390 w 1052215"/>
                  <a:gd name="connsiteY22" fmla="*/ 1383030 h 1447800"/>
                  <a:gd name="connsiteX23" fmla="*/ 99060 w 1052215"/>
                  <a:gd name="connsiteY23" fmla="*/ 1310640 h 1447800"/>
                  <a:gd name="connsiteX24" fmla="*/ 87630 w 1052215"/>
                  <a:gd name="connsiteY24" fmla="*/ 1219200 h 1447800"/>
                  <a:gd name="connsiteX25" fmla="*/ 53340 w 1052215"/>
                  <a:gd name="connsiteY25" fmla="*/ 1215390 h 1447800"/>
                  <a:gd name="connsiteX26" fmla="*/ 57150 w 1052215"/>
                  <a:gd name="connsiteY26" fmla="*/ 1120140 h 1447800"/>
                  <a:gd name="connsiteX27" fmla="*/ 0 w 1052215"/>
                  <a:gd name="connsiteY27" fmla="*/ 1116330 h 1447800"/>
                  <a:gd name="connsiteX28" fmla="*/ 148590 w 1052215"/>
                  <a:gd name="connsiteY28" fmla="*/ 910590 h 1447800"/>
                  <a:gd name="connsiteX29" fmla="*/ 232410 w 1052215"/>
                  <a:gd name="connsiteY29" fmla="*/ 944880 h 1447800"/>
                  <a:gd name="connsiteX30" fmla="*/ 365760 w 1052215"/>
                  <a:gd name="connsiteY30" fmla="*/ 697230 h 1447800"/>
                  <a:gd name="connsiteX31" fmla="*/ 346710 w 1052215"/>
                  <a:gd name="connsiteY31" fmla="*/ 651510 h 1447800"/>
                  <a:gd name="connsiteX32" fmla="*/ 392430 w 1052215"/>
                  <a:gd name="connsiteY32" fmla="*/ 533400 h 1447800"/>
                  <a:gd name="connsiteX33" fmla="*/ 365760 w 1052215"/>
                  <a:gd name="connsiteY33" fmla="*/ 316230 h 1447800"/>
                  <a:gd name="connsiteX34" fmla="*/ 293370 w 1052215"/>
                  <a:gd name="connsiteY34" fmla="*/ 262890 h 1447800"/>
                  <a:gd name="connsiteX0" fmla="*/ 293370 w 1052215"/>
                  <a:gd name="connsiteY0" fmla="*/ 262890 h 1447800"/>
                  <a:gd name="connsiteX1" fmla="*/ 453390 w 1052215"/>
                  <a:gd name="connsiteY1" fmla="*/ 163830 h 1447800"/>
                  <a:gd name="connsiteX2" fmla="*/ 659130 w 1052215"/>
                  <a:gd name="connsiteY2" fmla="*/ 228600 h 1447800"/>
                  <a:gd name="connsiteX3" fmla="*/ 830580 w 1052215"/>
                  <a:gd name="connsiteY3" fmla="*/ 60960 h 1447800"/>
                  <a:gd name="connsiteX4" fmla="*/ 982980 w 1052215"/>
                  <a:gd name="connsiteY4" fmla="*/ 0 h 1447800"/>
                  <a:gd name="connsiteX5" fmla="*/ 1013460 w 1052215"/>
                  <a:gd name="connsiteY5" fmla="*/ 110490 h 1447800"/>
                  <a:gd name="connsiteX6" fmla="*/ 883920 w 1052215"/>
                  <a:gd name="connsiteY6" fmla="*/ 228600 h 1447800"/>
                  <a:gd name="connsiteX7" fmla="*/ 918210 w 1052215"/>
                  <a:gd name="connsiteY7" fmla="*/ 262890 h 1447800"/>
                  <a:gd name="connsiteX8" fmla="*/ 994410 w 1052215"/>
                  <a:gd name="connsiteY8" fmla="*/ 251460 h 1447800"/>
                  <a:gd name="connsiteX9" fmla="*/ 1052215 w 1052215"/>
                  <a:gd name="connsiteY9" fmla="*/ 297943 h 1447800"/>
                  <a:gd name="connsiteX10" fmla="*/ 948690 w 1052215"/>
                  <a:gd name="connsiteY10" fmla="*/ 400050 h 1447800"/>
                  <a:gd name="connsiteX11" fmla="*/ 895350 w 1052215"/>
                  <a:gd name="connsiteY11" fmla="*/ 689610 h 1447800"/>
                  <a:gd name="connsiteX12" fmla="*/ 800100 w 1052215"/>
                  <a:gd name="connsiteY12" fmla="*/ 788670 h 1447800"/>
                  <a:gd name="connsiteX13" fmla="*/ 762000 w 1052215"/>
                  <a:gd name="connsiteY13" fmla="*/ 914400 h 1447800"/>
                  <a:gd name="connsiteX14" fmla="*/ 785912 w 1052215"/>
                  <a:gd name="connsiteY14" fmla="*/ 962561 h 1447800"/>
                  <a:gd name="connsiteX15" fmla="*/ 677393 w 1052215"/>
                  <a:gd name="connsiteY15" fmla="*/ 1042571 h 1447800"/>
                  <a:gd name="connsiteX16" fmla="*/ 621030 w 1052215"/>
                  <a:gd name="connsiteY16" fmla="*/ 1226820 h 1447800"/>
                  <a:gd name="connsiteX17" fmla="*/ 491490 w 1052215"/>
                  <a:gd name="connsiteY17" fmla="*/ 1360170 h 1447800"/>
                  <a:gd name="connsiteX18" fmla="*/ 430530 w 1052215"/>
                  <a:gd name="connsiteY18" fmla="*/ 1352550 h 1447800"/>
                  <a:gd name="connsiteX19" fmla="*/ 377190 w 1052215"/>
                  <a:gd name="connsiteY19" fmla="*/ 1417320 h 1447800"/>
                  <a:gd name="connsiteX20" fmla="*/ 358140 w 1052215"/>
                  <a:gd name="connsiteY20" fmla="*/ 1375410 h 1447800"/>
                  <a:gd name="connsiteX21" fmla="*/ 217170 w 1052215"/>
                  <a:gd name="connsiteY21" fmla="*/ 1447800 h 1447800"/>
                  <a:gd name="connsiteX22" fmla="*/ 72390 w 1052215"/>
                  <a:gd name="connsiteY22" fmla="*/ 1383030 h 1447800"/>
                  <a:gd name="connsiteX23" fmla="*/ 99060 w 1052215"/>
                  <a:gd name="connsiteY23" fmla="*/ 1310640 h 1447800"/>
                  <a:gd name="connsiteX24" fmla="*/ 87630 w 1052215"/>
                  <a:gd name="connsiteY24" fmla="*/ 1219200 h 1447800"/>
                  <a:gd name="connsiteX25" fmla="*/ 53340 w 1052215"/>
                  <a:gd name="connsiteY25" fmla="*/ 1215390 h 1447800"/>
                  <a:gd name="connsiteX26" fmla="*/ 57150 w 1052215"/>
                  <a:gd name="connsiteY26" fmla="*/ 1120140 h 1447800"/>
                  <a:gd name="connsiteX27" fmla="*/ 0 w 1052215"/>
                  <a:gd name="connsiteY27" fmla="*/ 1116330 h 1447800"/>
                  <a:gd name="connsiteX28" fmla="*/ 148590 w 1052215"/>
                  <a:gd name="connsiteY28" fmla="*/ 910590 h 1447800"/>
                  <a:gd name="connsiteX29" fmla="*/ 232410 w 1052215"/>
                  <a:gd name="connsiteY29" fmla="*/ 944880 h 1447800"/>
                  <a:gd name="connsiteX30" fmla="*/ 365760 w 1052215"/>
                  <a:gd name="connsiteY30" fmla="*/ 697230 h 1447800"/>
                  <a:gd name="connsiteX31" fmla="*/ 346710 w 1052215"/>
                  <a:gd name="connsiteY31" fmla="*/ 651510 h 1447800"/>
                  <a:gd name="connsiteX32" fmla="*/ 392430 w 1052215"/>
                  <a:gd name="connsiteY32" fmla="*/ 533400 h 1447800"/>
                  <a:gd name="connsiteX33" fmla="*/ 365760 w 1052215"/>
                  <a:gd name="connsiteY33" fmla="*/ 316230 h 1447800"/>
                  <a:gd name="connsiteX34" fmla="*/ 293370 w 1052215"/>
                  <a:gd name="connsiteY34" fmla="*/ 262890 h 1447800"/>
                  <a:gd name="connsiteX0" fmla="*/ 293370 w 1052215"/>
                  <a:gd name="connsiteY0" fmla="*/ 262890 h 1447800"/>
                  <a:gd name="connsiteX1" fmla="*/ 453390 w 1052215"/>
                  <a:gd name="connsiteY1" fmla="*/ 163830 h 1447800"/>
                  <a:gd name="connsiteX2" fmla="*/ 659130 w 1052215"/>
                  <a:gd name="connsiteY2" fmla="*/ 228600 h 1447800"/>
                  <a:gd name="connsiteX3" fmla="*/ 830580 w 1052215"/>
                  <a:gd name="connsiteY3" fmla="*/ 60960 h 1447800"/>
                  <a:gd name="connsiteX4" fmla="*/ 982980 w 1052215"/>
                  <a:gd name="connsiteY4" fmla="*/ 0 h 1447800"/>
                  <a:gd name="connsiteX5" fmla="*/ 1013460 w 1052215"/>
                  <a:gd name="connsiteY5" fmla="*/ 110490 h 1447800"/>
                  <a:gd name="connsiteX6" fmla="*/ 883920 w 1052215"/>
                  <a:gd name="connsiteY6" fmla="*/ 228600 h 1447800"/>
                  <a:gd name="connsiteX7" fmla="*/ 918210 w 1052215"/>
                  <a:gd name="connsiteY7" fmla="*/ 262890 h 1447800"/>
                  <a:gd name="connsiteX8" fmla="*/ 994410 w 1052215"/>
                  <a:gd name="connsiteY8" fmla="*/ 251460 h 1447800"/>
                  <a:gd name="connsiteX9" fmla="*/ 1052215 w 1052215"/>
                  <a:gd name="connsiteY9" fmla="*/ 297943 h 1447800"/>
                  <a:gd name="connsiteX10" fmla="*/ 948690 w 1052215"/>
                  <a:gd name="connsiteY10" fmla="*/ 400050 h 1447800"/>
                  <a:gd name="connsiteX11" fmla="*/ 895350 w 1052215"/>
                  <a:gd name="connsiteY11" fmla="*/ 689610 h 1447800"/>
                  <a:gd name="connsiteX12" fmla="*/ 800100 w 1052215"/>
                  <a:gd name="connsiteY12" fmla="*/ 788670 h 1447800"/>
                  <a:gd name="connsiteX13" fmla="*/ 762000 w 1052215"/>
                  <a:gd name="connsiteY13" fmla="*/ 914400 h 1447800"/>
                  <a:gd name="connsiteX14" fmla="*/ 785912 w 1052215"/>
                  <a:gd name="connsiteY14" fmla="*/ 962561 h 1447800"/>
                  <a:gd name="connsiteX15" fmla="*/ 677393 w 1052215"/>
                  <a:gd name="connsiteY15" fmla="*/ 1042571 h 1447800"/>
                  <a:gd name="connsiteX16" fmla="*/ 621030 w 1052215"/>
                  <a:gd name="connsiteY16" fmla="*/ 1226820 h 1447800"/>
                  <a:gd name="connsiteX17" fmla="*/ 508834 w 1052215"/>
                  <a:gd name="connsiteY17" fmla="*/ 1363065 h 1447800"/>
                  <a:gd name="connsiteX18" fmla="*/ 430530 w 1052215"/>
                  <a:gd name="connsiteY18" fmla="*/ 1352550 h 1447800"/>
                  <a:gd name="connsiteX19" fmla="*/ 377190 w 1052215"/>
                  <a:gd name="connsiteY19" fmla="*/ 1417320 h 1447800"/>
                  <a:gd name="connsiteX20" fmla="*/ 358140 w 1052215"/>
                  <a:gd name="connsiteY20" fmla="*/ 1375410 h 1447800"/>
                  <a:gd name="connsiteX21" fmla="*/ 217170 w 1052215"/>
                  <a:gd name="connsiteY21" fmla="*/ 1447800 h 1447800"/>
                  <a:gd name="connsiteX22" fmla="*/ 72390 w 1052215"/>
                  <a:gd name="connsiteY22" fmla="*/ 1383030 h 1447800"/>
                  <a:gd name="connsiteX23" fmla="*/ 99060 w 1052215"/>
                  <a:gd name="connsiteY23" fmla="*/ 1310640 h 1447800"/>
                  <a:gd name="connsiteX24" fmla="*/ 87630 w 1052215"/>
                  <a:gd name="connsiteY24" fmla="*/ 1219200 h 1447800"/>
                  <a:gd name="connsiteX25" fmla="*/ 53340 w 1052215"/>
                  <a:gd name="connsiteY25" fmla="*/ 1215390 h 1447800"/>
                  <a:gd name="connsiteX26" fmla="*/ 57150 w 1052215"/>
                  <a:gd name="connsiteY26" fmla="*/ 1120140 h 1447800"/>
                  <a:gd name="connsiteX27" fmla="*/ 0 w 1052215"/>
                  <a:gd name="connsiteY27" fmla="*/ 1116330 h 1447800"/>
                  <a:gd name="connsiteX28" fmla="*/ 148590 w 1052215"/>
                  <a:gd name="connsiteY28" fmla="*/ 910590 h 1447800"/>
                  <a:gd name="connsiteX29" fmla="*/ 232410 w 1052215"/>
                  <a:gd name="connsiteY29" fmla="*/ 944880 h 1447800"/>
                  <a:gd name="connsiteX30" fmla="*/ 365760 w 1052215"/>
                  <a:gd name="connsiteY30" fmla="*/ 697230 h 1447800"/>
                  <a:gd name="connsiteX31" fmla="*/ 346710 w 1052215"/>
                  <a:gd name="connsiteY31" fmla="*/ 651510 h 1447800"/>
                  <a:gd name="connsiteX32" fmla="*/ 392430 w 1052215"/>
                  <a:gd name="connsiteY32" fmla="*/ 533400 h 1447800"/>
                  <a:gd name="connsiteX33" fmla="*/ 365760 w 1052215"/>
                  <a:gd name="connsiteY33" fmla="*/ 316230 h 1447800"/>
                  <a:gd name="connsiteX34" fmla="*/ 293370 w 1052215"/>
                  <a:gd name="connsiteY34" fmla="*/ 262890 h 1447800"/>
                  <a:gd name="connsiteX0" fmla="*/ 293370 w 1052215"/>
                  <a:gd name="connsiteY0" fmla="*/ 262890 h 1447800"/>
                  <a:gd name="connsiteX1" fmla="*/ 453390 w 1052215"/>
                  <a:gd name="connsiteY1" fmla="*/ 163830 h 1447800"/>
                  <a:gd name="connsiteX2" fmla="*/ 659130 w 1052215"/>
                  <a:gd name="connsiteY2" fmla="*/ 228600 h 1447800"/>
                  <a:gd name="connsiteX3" fmla="*/ 830580 w 1052215"/>
                  <a:gd name="connsiteY3" fmla="*/ 60960 h 1447800"/>
                  <a:gd name="connsiteX4" fmla="*/ 982980 w 1052215"/>
                  <a:gd name="connsiteY4" fmla="*/ 0 h 1447800"/>
                  <a:gd name="connsiteX5" fmla="*/ 1013460 w 1052215"/>
                  <a:gd name="connsiteY5" fmla="*/ 110490 h 1447800"/>
                  <a:gd name="connsiteX6" fmla="*/ 883920 w 1052215"/>
                  <a:gd name="connsiteY6" fmla="*/ 228600 h 1447800"/>
                  <a:gd name="connsiteX7" fmla="*/ 918210 w 1052215"/>
                  <a:gd name="connsiteY7" fmla="*/ 262890 h 1447800"/>
                  <a:gd name="connsiteX8" fmla="*/ 994410 w 1052215"/>
                  <a:gd name="connsiteY8" fmla="*/ 251460 h 1447800"/>
                  <a:gd name="connsiteX9" fmla="*/ 1052215 w 1052215"/>
                  <a:gd name="connsiteY9" fmla="*/ 297943 h 1447800"/>
                  <a:gd name="connsiteX10" fmla="*/ 948690 w 1052215"/>
                  <a:gd name="connsiteY10" fmla="*/ 400050 h 1447800"/>
                  <a:gd name="connsiteX11" fmla="*/ 895350 w 1052215"/>
                  <a:gd name="connsiteY11" fmla="*/ 689610 h 1447800"/>
                  <a:gd name="connsiteX12" fmla="*/ 800100 w 1052215"/>
                  <a:gd name="connsiteY12" fmla="*/ 788670 h 1447800"/>
                  <a:gd name="connsiteX13" fmla="*/ 762000 w 1052215"/>
                  <a:gd name="connsiteY13" fmla="*/ 914400 h 1447800"/>
                  <a:gd name="connsiteX14" fmla="*/ 785912 w 1052215"/>
                  <a:gd name="connsiteY14" fmla="*/ 962561 h 1447800"/>
                  <a:gd name="connsiteX15" fmla="*/ 677393 w 1052215"/>
                  <a:gd name="connsiteY15" fmla="*/ 1042571 h 1447800"/>
                  <a:gd name="connsiteX16" fmla="*/ 621030 w 1052215"/>
                  <a:gd name="connsiteY16" fmla="*/ 1226820 h 1447800"/>
                  <a:gd name="connsiteX17" fmla="*/ 508834 w 1052215"/>
                  <a:gd name="connsiteY17" fmla="*/ 1363065 h 1447800"/>
                  <a:gd name="connsiteX18" fmla="*/ 442092 w 1052215"/>
                  <a:gd name="connsiteY18" fmla="*/ 1332284 h 1447800"/>
                  <a:gd name="connsiteX19" fmla="*/ 377190 w 1052215"/>
                  <a:gd name="connsiteY19" fmla="*/ 1417320 h 1447800"/>
                  <a:gd name="connsiteX20" fmla="*/ 358140 w 1052215"/>
                  <a:gd name="connsiteY20" fmla="*/ 1375410 h 1447800"/>
                  <a:gd name="connsiteX21" fmla="*/ 217170 w 1052215"/>
                  <a:gd name="connsiteY21" fmla="*/ 1447800 h 1447800"/>
                  <a:gd name="connsiteX22" fmla="*/ 72390 w 1052215"/>
                  <a:gd name="connsiteY22" fmla="*/ 1383030 h 1447800"/>
                  <a:gd name="connsiteX23" fmla="*/ 99060 w 1052215"/>
                  <a:gd name="connsiteY23" fmla="*/ 1310640 h 1447800"/>
                  <a:gd name="connsiteX24" fmla="*/ 87630 w 1052215"/>
                  <a:gd name="connsiteY24" fmla="*/ 1219200 h 1447800"/>
                  <a:gd name="connsiteX25" fmla="*/ 53340 w 1052215"/>
                  <a:gd name="connsiteY25" fmla="*/ 1215390 h 1447800"/>
                  <a:gd name="connsiteX26" fmla="*/ 57150 w 1052215"/>
                  <a:gd name="connsiteY26" fmla="*/ 1120140 h 1447800"/>
                  <a:gd name="connsiteX27" fmla="*/ 0 w 1052215"/>
                  <a:gd name="connsiteY27" fmla="*/ 1116330 h 1447800"/>
                  <a:gd name="connsiteX28" fmla="*/ 148590 w 1052215"/>
                  <a:gd name="connsiteY28" fmla="*/ 910590 h 1447800"/>
                  <a:gd name="connsiteX29" fmla="*/ 232410 w 1052215"/>
                  <a:gd name="connsiteY29" fmla="*/ 944880 h 1447800"/>
                  <a:gd name="connsiteX30" fmla="*/ 365760 w 1052215"/>
                  <a:gd name="connsiteY30" fmla="*/ 697230 h 1447800"/>
                  <a:gd name="connsiteX31" fmla="*/ 346710 w 1052215"/>
                  <a:gd name="connsiteY31" fmla="*/ 651510 h 1447800"/>
                  <a:gd name="connsiteX32" fmla="*/ 392430 w 1052215"/>
                  <a:gd name="connsiteY32" fmla="*/ 533400 h 1447800"/>
                  <a:gd name="connsiteX33" fmla="*/ 365760 w 1052215"/>
                  <a:gd name="connsiteY33" fmla="*/ 316230 h 1447800"/>
                  <a:gd name="connsiteX34" fmla="*/ 293370 w 1052215"/>
                  <a:gd name="connsiteY34" fmla="*/ 262890 h 1447800"/>
                  <a:gd name="connsiteX0" fmla="*/ 273136 w 1031981"/>
                  <a:gd name="connsiteY0" fmla="*/ 262890 h 1447800"/>
                  <a:gd name="connsiteX1" fmla="*/ 433156 w 1031981"/>
                  <a:gd name="connsiteY1" fmla="*/ 163830 h 1447800"/>
                  <a:gd name="connsiteX2" fmla="*/ 638896 w 1031981"/>
                  <a:gd name="connsiteY2" fmla="*/ 228600 h 1447800"/>
                  <a:gd name="connsiteX3" fmla="*/ 810346 w 1031981"/>
                  <a:gd name="connsiteY3" fmla="*/ 60960 h 1447800"/>
                  <a:gd name="connsiteX4" fmla="*/ 962746 w 1031981"/>
                  <a:gd name="connsiteY4" fmla="*/ 0 h 1447800"/>
                  <a:gd name="connsiteX5" fmla="*/ 993226 w 1031981"/>
                  <a:gd name="connsiteY5" fmla="*/ 110490 h 1447800"/>
                  <a:gd name="connsiteX6" fmla="*/ 863686 w 1031981"/>
                  <a:gd name="connsiteY6" fmla="*/ 228600 h 1447800"/>
                  <a:gd name="connsiteX7" fmla="*/ 897976 w 1031981"/>
                  <a:gd name="connsiteY7" fmla="*/ 262890 h 1447800"/>
                  <a:gd name="connsiteX8" fmla="*/ 974176 w 1031981"/>
                  <a:gd name="connsiteY8" fmla="*/ 251460 h 1447800"/>
                  <a:gd name="connsiteX9" fmla="*/ 1031981 w 1031981"/>
                  <a:gd name="connsiteY9" fmla="*/ 297943 h 1447800"/>
                  <a:gd name="connsiteX10" fmla="*/ 928456 w 1031981"/>
                  <a:gd name="connsiteY10" fmla="*/ 400050 h 1447800"/>
                  <a:gd name="connsiteX11" fmla="*/ 875116 w 1031981"/>
                  <a:gd name="connsiteY11" fmla="*/ 689610 h 1447800"/>
                  <a:gd name="connsiteX12" fmla="*/ 779866 w 1031981"/>
                  <a:gd name="connsiteY12" fmla="*/ 788670 h 1447800"/>
                  <a:gd name="connsiteX13" fmla="*/ 741766 w 1031981"/>
                  <a:gd name="connsiteY13" fmla="*/ 914400 h 1447800"/>
                  <a:gd name="connsiteX14" fmla="*/ 765678 w 1031981"/>
                  <a:gd name="connsiteY14" fmla="*/ 962561 h 1447800"/>
                  <a:gd name="connsiteX15" fmla="*/ 657159 w 1031981"/>
                  <a:gd name="connsiteY15" fmla="*/ 1042571 h 1447800"/>
                  <a:gd name="connsiteX16" fmla="*/ 600796 w 1031981"/>
                  <a:gd name="connsiteY16" fmla="*/ 1226820 h 1447800"/>
                  <a:gd name="connsiteX17" fmla="*/ 488600 w 1031981"/>
                  <a:gd name="connsiteY17" fmla="*/ 1363065 h 1447800"/>
                  <a:gd name="connsiteX18" fmla="*/ 421858 w 1031981"/>
                  <a:gd name="connsiteY18" fmla="*/ 1332284 h 1447800"/>
                  <a:gd name="connsiteX19" fmla="*/ 356956 w 1031981"/>
                  <a:gd name="connsiteY19" fmla="*/ 1417320 h 1447800"/>
                  <a:gd name="connsiteX20" fmla="*/ 337906 w 1031981"/>
                  <a:gd name="connsiteY20" fmla="*/ 1375410 h 1447800"/>
                  <a:gd name="connsiteX21" fmla="*/ 196936 w 1031981"/>
                  <a:gd name="connsiteY21" fmla="*/ 1447800 h 1447800"/>
                  <a:gd name="connsiteX22" fmla="*/ 52156 w 1031981"/>
                  <a:gd name="connsiteY22" fmla="*/ 1383030 h 1447800"/>
                  <a:gd name="connsiteX23" fmla="*/ 78826 w 1031981"/>
                  <a:gd name="connsiteY23" fmla="*/ 1310640 h 1447800"/>
                  <a:gd name="connsiteX24" fmla="*/ 67396 w 1031981"/>
                  <a:gd name="connsiteY24" fmla="*/ 1219200 h 1447800"/>
                  <a:gd name="connsiteX25" fmla="*/ 33106 w 1031981"/>
                  <a:gd name="connsiteY25" fmla="*/ 1215390 h 1447800"/>
                  <a:gd name="connsiteX26" fmla="*/ 36916 w 1031981"/>
                  <a:gd name="connsiteY26" fmla="*/ 1120140 h 1447800"/>
                  <a:gd name="connsiteX27" fmla="*/ 0 w 1031981"/>
                  <a:gd name="connsiteY27" fmla="*/ 1113435 h 1447800"/>
                  <a:gd name="connsiteX28" fmla="*/ 128356 w 1031981"/>
                  <a:gd name="connsiteY28" fmla="*/ 910590 h 1447800"/>
                  <a:gd name="connsiteX29" fmla="*/ 212176 w 1031981"/>
                  <a:gd name="connsiteY29" fmla="*/ 944880 h 1447800"/>
                  <a:gd name="connsiteX30" fmla="*/ 345526 w 1031981"/>
                  <a:gd name="connsiteY30" fmla="*/ 697230 h 1447800"/>
                  <a:gd name="connsiteX31" fmla="*/ 326476 w 1031981"/>
                  <a:gd name="connsiteY31" fmla="*/ 651510 h 1447800"/>
                  <a:gd name="connsiteX32" fmla="*/ 372196 w 1031981"/>
                  <a:gd name="connsiteY32" fmla="*/ 533400 h 1447800"/>
                  <a:gd name="connsiteX33" fmla="*/ 345526 w 1031981"/>
                  <a:gd name="connsiteY33" fmla="*/ 316230 h 1447800"/>
                  <a:gd name="connsiteX34" fmla="*/ 273136 w 1031981"/>
                  <a:gd name="connsiteY34" fmla="*/ 262890 h 1447800"/>
                  <a:gd name="connsiteX0" fmla="*/ 273136 w 1031981"/>
                  <a:gd name="connsiteY0" fmla="*/ 262890 h 1447800"/>
                  <a:gd name="connsiteX1" fmla="*/ 433156 w 1031981"/>
                  <a:gd name="connsiteY1" fmla="*/ 163830 h 1447800"/>
                  <a:gd name="connsiteX2" fmla="*/ 638896 w 1031981"/>
                  <a:gd name="connsiteY2" fmla="*/ 228600 h 1447800"/>
                  <a:gd name="connsiteX3" fmla="*/ 810346 w 1031981"/>
                  <a:gd name="connsiteY3" fmla="*/ 60960 h 1447800"/>
                  <a:gd name="connsiteX4" fmla="*/ 962746 w 1031981"/>
                  <a:gd name="connsiteY4" fmla="*/ 0 h 1447800"/>
                  <a:gd name="connsiteX5" fmla="*/ 993226 w 1031981"/>
                  <a:gd name="connsiteY5" fmla="*/ 110490 h 1447800"/>
                  <a:gd name="connsiteX6" fmla="*/ 863686 w 1031981"/>
                  <a:gd name="connsiteY6" fmla="*/ 228600 h 1447800"/>
                  <a:gd name="connsiteX7" fmla="*/ 897976 w 1031981"/>
                  <a:gd name="connsiteY7" fmla="*/ 262890 h 1447800"/>
                  <a:gd name="connsiteX8" fmla="*/ 974176 w 1031981"/>
                  <a:gd name="connsiteY8" fmla="*/ 251460 h 1447800"/>
                  <a:gd name="connsiteX9" fmla="*/ 1031981 w 1031981"/>
                  <a:gd name="connsiteY9" fmla="*/ 297943 h 1447800"/>
                  <a:gd name="connsiteX10" fmla="*/ 928456 w 1031981"/>
                  <a:gd name="connsiteY10" fmla="*/ 400050 h 1447800"/>
                  <a:gd name="connsiteX11" fmla="*/ 875116 w 1031981"/>
                  <a:gd name="connsiteY11" fmla="*/ 689610 h 1447800"/>
                  <a:gd name="connsiteX12" fmla="*/ 779866 w 1031981"/>
                  <a:gd name="connsiteY12" fmla="*/ 788670 h 1447800"/>
                  <a:gd name="connsiteX13" fmla="*/ 741766 w 1031981"/>
                  <a:gd name="connsiteY13" fmla="*/ 914400 h 1447800"/>
                  <a:gd name="connsiteX14" fmla="*/ 765678 w 1031981"/>
                  <a:gd name="connsiteY14" fmla="*/ 962561 h 1447800"/>
                  <a:gd name="connsiteX15" fmla="*/ 657159 w 1031981"/>
                  <a:gd name="connsiteY15" fmla="*/ 1042571 h 1447800"/>
                  <a:gd name="connsiteX16" fmla="*/ 600796 w 1031981"/>
                  <a:gd name="connsiteY16" fmla="*/ 1226820 h 1447800"/>
                  <a:gd name="connsiteX17" fmla="*/ 488600 w 1031981"/>
                  <a:gd name="connsiteY17" fmla="*/ 1363065 h 1447800"/>
                  <a:gd name="connsiteX18" fmla="*/ 421858 w 1031981"/>
                  <a:gd name="connsiteY18" fmla="*/ 1332284 h 1447800"/>
                  <a:gd name="connsiteX19" fmla="*/ 356956 w 1031981"/>
                  <a:gd name="connsiteY19" fmla="*/ 1417320 h 1447800"/>
                  <a:gd name="connsiteX20" fmla="*/ 337906 w 1031981"/>
                  <a:gd name="connsiteY20" fmla="*/ 1375410 h 1447800"/>
                  <a:gd name="connsiteX21" fmla="*/ 196936 w 1031981"/>
                  <a:gd name="connsiteY21" fmla="*/ 1447800 h 1447800"/>
                  <a:gd name="connsiteX22" fmla="*/ 52156 w 1031981"/>
                  <a:gd name="connsiteY22" fmla="*/ 1383030 h 1447800"/>
                  <a:gd name="connsiteX23" fmla="*/ 78826 w 1031981"/>
                  <a:gd name="connsiteY23" fmla="*/ 1310640 h 1447800"/>
                  <a:gd name="connsiteX24" fmla="*/ 67396 w 1031981"/>
                  <a:gd name="connsiteY24" fmla="*/ 1219200 h 1447800"/>
                  <a:gd name="connsiteX25" fmla="*/ 33106 w 1031981"/>
                  <a:gd name="connsiteY25" fmla="*/ 1215390 h 1447800"/>
                  <a:gd name="connsiteX26" fmla="*/ 36916 w 1031981"/>
                  <a:gd name="connsiteY26" fmla="*/ 1120140 h 1447800"/>
                  <a:gd name="connsiteX27" fmla="*/ 0 w 1031981"/>
                  <a:gd name="connsiteY27" fmla="*/ 1113435 h 1447800"/>
                  <a:gd name="connsiteX28" fmla="*/ 137028 w 1031981"/>
                  <a:gd name="connsiteY28" fmla="*/ 913486 h 1447800"/>
                  <a:gd name="connsiteX29" fmla="*/ 212176 w 1031981"/>
                  <a:gd name="connsiteY29" fmla="*/ 944880 h 1447800"/>
                  <a:gd name="connsiteX30" fmla="*/ 345526 w 1031981"/>
                  <a:gd name="connsiteY30" fmla="*/ 697230 h 1447800"/>
                  <a:gd name="connsiteX31" fmla="*/ 326476 w 1031981"/>
                  <a:gd name="connsiteY31" fmla="*/ 651510 h 1447800"/>
                  <a:gd name="connsiteX32" fmla="*/ 372196 w 1031981"/>
                  <a:gd name="connsiteY32" fmla="*/ 533400 h 1447800"/>
                  <a:gd name="connsiteX33" fmla="*/ 345526 w 1031981"/>
                  <a:gd name="connsiteY33" fmla="*/ 316230 h 1447800"/>
                  <a:gd name="connsiteX34" fmla="*/ 273136 w 1031981"/>
                  <a:gd name="connsiteY34" fmla="*/ 262890 h 1447800"/>
                  <a:gd name="connsiteX0" fmla="*/ 264466 w 1031981"/>
                  <a:gd name="connsiteY0" fmla="*/ 259996 h 1447800"/>
                  <a:gd name="connsiteX1" fmla="*/ 433156 w 1031981"/>
                  <a:gd name="connsiteY1" fmla="*/ 163830 h 1447800"/>
                  <a:gd name="connsiteX2" fmla="*/ 638896 w 1031981"/>
                  <a:gd name="connsiteY2" fmla="*/ 228600 h 1447800"/>
                  <a:gd name="connsiteX3" fmla="*/ 810346 w 1031981"/>
                  <a:gd name="connsiteY3" fmla="*/ 60960 h 1447800"/>
                  <a:gd name="connsiteX4" fmla="*/ 962746 w 1031981"/>
                  <a:gd name="connsiteY4" fmla="*/ 0 h 1447800"/>
                  <a:gd name="connsiteX5" fmla="*/ 993226 w 1031981"/>
                  <a:gd name="connsiteY5" fmla="*/ 110490 h 1447800"/>
                  <a:gd name="connsiteX6" fmla="*/ 863686 w 1031981"/>
                  <a:gd name="connsiteY6" fmla="*/ 228600 h 1447800"/>
                  <a:gd name="connsiteX7" fmla="*/ 897976 w 1031981"/>
                  <a:gd name="connsiteY7" fmla="*/ 262890 h 1447800"/>
                  <a:gd name="connsiteX8" fmla="*/ 974176 w 1031981"/>
                  <a:gd name="connsiteY8" fmla="*/ 251460 h 1447800"/>
                  <a:gd name="connsiteX9" fmla="*/ 1031981 w 1031981"/>
                  <a:gd name="connsiteY9" fmla="*/ 297943 h 1447800"/>
                  <a:gd name="connsiteX10" fmla="*/ 928456 w 1031981"/>
                  <a:gd name="connsiteY10" fmla="*/ 400050 h 1447800"/>
                  <a:gd name="connsiteX11" fmla="*/ 875116 w 1031981"/>
                  <a:gd name="connsiteY11" fmla="*/ 689610 h 1447800"/>
                  <a:gd name="connsiteX12" fmla="*/ 779866 w 1031981"/>
                  <a:gd name="connsiteY12" fmla="*/ 788670 h 1447800"/>
                  <a:gd name="connsiteX13" fmla="*/ 741766 w 1031981"/>
                  <a:gd name="connsiteY13" fmla="*/ 914400 h 1447800"/>
                  <a:gd name="connsiteX14" fmla="*/ 765678 w 1031981"/>
                  <a:gd name="connsiteY14" fmla="*/ 962561 h 1447800"/>
                  <a:gd name="connsiteX15" fmla="*/ 657159 w 1031981"/>
                  <a:gd name="connsiteY15" fmla="*/ 1042571 h 1447800"/>
                  <a:gd name="connsiteX16" fmla="*/ 600796 w 1031981"/>
                  <a:gd name="connsiteY16" fmla="*/ 1226820 h 1447800"/>
                  <a:gd name="connsiteX17" fmla="*/ 488600 w 1031981"/>
                  <a:gd name="connsiteY17" fmla="*/ 1363065 h 1447800"/>
                  <a:gd name="connsiteX18" fmla="*/ 421858 w 1031981"/>
                  <a:gd name="connsiteY18" fmla="*/ 1332284 h 1447800"/>
                  <a:gd name="connsiteX19" fmla="*/ 356956 w 1031981"/>
                  <a:gd name="connsiteY19" fmla="*/ 1417320 h 1447800"/>
                  <a:gd name="connsiteX20" fmla="*/ 337906 w 1031981"/>
                  <a:gd name="connsiteY20" fmla="*/ 1375410 h 1447800"/>
                  <a:gd name="connsiteX21" fmla="*/ 196936 w 1031981"/>
                  <a:gd name="connsiteY21" fmla="*/ 1447800 h 1447800"/>
                  <a:gd name="connsiteX22" fmla="*/ 52156 w 1031981"/>
                  <a:gd name="connsiteY22" fmla="*/ 1383030 h 1447800"/>
                  <a:gd name="connsiteX23" fmla="*/ 78826 w 1031981"/>
                  <a:gd name="connsiteY23" fmla="*/ 1310640 h 1447800"/>
                  <a:gd name="connsiteX24" fmla="*/ 67396 w 1031981"/>
                  <a:gd name="connsiteY24" fmla="*/ 1219200 h 1447800"/>
                  <a:gd name="connsiteX25" fmla="*/ 33106 w 1031981"/>
                  <a:gd name="connsiteY25" fmla="*/ 1215390 h 1447800"/>
                  <a:gd name="connsiteX26" fmla="*/ 36916 w 1031981"/>
                  <a:gd name="connsiteY26" fmla="*/ 1120140 h 1447800"/>
                  <a:gd name="connsiteX27" fmla="*/ 0 w 1031981"/>
                  <a:gd name="connsiteY27" fmla="*/ 1113435 h 1447800"/>
                  <a:gd name="connsiteX28" fmla="*/ 137028 w 1031981"/>
                  <a:gd name="connsiteY28" fmla="*/ 913486 h 1447800"/>
                  <a:gd name="connsiteX29" fmla="*/ 212176 w 1031981"/>
                  <a:gd name="connsiteY29" fmla="*/ 944880 h 1447800"/>
                  <a:gd name="connsiteX30" fmla="*/ 345526 w 1031981"/>
                  <a:gd name="connsiteY30" fmla="*/ 697230 h 1447800"/>
                  <a:gd name="connsiteX31" fmla="*/ 326476 w 1031981"/>
                  <a:gd name="connsiteY31" fmla="*/ 651510 h 1447800"/>
                  <a:gd name="connsiteX32" fmla="*/ 372196 w 1031981"/>
                  <a:gd name="connsiteY32" fmla="*/ 533400 h 1447800"/>
                  <a:gd name="connsiteX33" fmla="*/ 345526 w 1031981"/>
                  <a:gd name="connsiteY33" fmla="*/ 316230 h 1447800"/>
                  <a:gd name="connsiteX34" fmla="*/ 264466 w 1031981"/>
                  <a:gd name="connsiteY34" fmla="*/ 259996 h 1447800"/>
                  <a:gd name="connsiteX0" fmla="*/ 264466 w 1031981"/>
                  <a:gd name="connsiteY0" fmla="*/ 259996 h 1447800"/>
                  <a:gd name="connsiteX1" fmla="*/ 418703 w 1031981"/>
                  <a:gd name="connsiteY1" fmla="*/ 160935 h 1447800"/>
                  <a:gd name="connsiteX2" fmla="*/ 638896 w 1031981"/>
                  <a:gd name="connsiteY2" fmla="*/ 228600 h 1447800"/>
                  <a:gd name="connsiteX3" fmla="*/ 810346 w 1031981"/>
                  <a:gd name="connsiteY3" fmla="*/ 60960 h 1447800"/>
                  <a:gd name="connsiteX4" fmla="*/ 962746 w 1031981"/>
                  <a:gd name="connsiteY4" fmla="*/ 0 h 1447800"/>
                  <a:gd name="connsiteX5" fmla="*/ 993226 w 1031981"/>
                  <a:gd name="connsiteY5" fmla="*/ 110490 h 1447800"/>
                  <a:gd name="connsiteX6" fmla="*/ 863686 w 1031981"/>
                  <a:gd name="connsiteY6" fmla="*/ 228600 h 1447800"/>
                  <a:gd name="connsiteX7" fmla="*/ 897976 w 1031981"/>
                  <a:gd name="connsiteY7" fmla="*/ 262890 h 1447800"/>
                  <a:gd name="connsiteX8" fmla="*/ 974176 w 1031981"/>
                  <a:gd name="connsiteY8" fmla="*/ 251460 h 1447800"/>
                  <a:gd name="connsiteX9" fmla="*/ 1031981 w 1031981"/>
                  <a:gd name="connsiteY9" fmla="*/ 297943 h 1447800"/>
                  <a:gd name="connsiteX10" fmla="*/ 928456 w 1031981"/>
                  <a:gd name="connsiteY10" fmla="*/ 400050 h 1447800"/>
                  <a:gd name="connsiteX11" fmla="*/ 875116 w 1031981"/>
                  <a:gd name="connsiteY11" fmla="*/ 689610 h 1447800"/>
                  <a:gd name="connsiteX12" fmla="*/ 779866 w 1031981"/>
                  <a:gd name="connsiteY12" fmla="*/ 788670 h 1447800"/>
                  <a:gd name="connsiteX13" fmla="*/ 741766 w 1031981"/>
                  <a:gd name="connsiteY13" fmla="*/ 914400 h 1447800"/>
                  <a:gd name="connsiteX14" fmla="*/ 765678 w 1031981"/>
                  <a:gd name="connsiteY14" fmla="*/ 962561 h 1447800"/>
                  <a:gd name="connsiteX15" fmla="*/ 657159 w 1031981"/>
                  <a:gd name="connsiteY15" fmla="*/ 1042571 h 1447800"/>
                  <a:gd name="connsiteX16" fmla="*/ 600796 w 1031981"/>
                  <a:gd name="connsiteY16" fmla="*/ 1226820 h 1447800"/>
                  <a:gd name="connsiteX17" fmla="*/ 488600 w 1031981"/>
                  <a:gd name="connsiteY17" fmla="*/ 1363065 h 1447800"/>
                  <a:gd name="connsiteX18" fmla="*/ 421858 w 1031981"/>
                  <a:gd name="connsiteY18" fmla="*/ 1332284 h 1447800"/>
                  <a:gd name="connsiteX19" fmla="*/ 356956 w 1031981"/>
                  <a:gd name="connsiteY19" fmla="*/ 1417320 h 1447800"/>
                  <a:gd name="connsiteX20" fmla="*/ 337906 w 1031981"/>
                  <a:gd name="connsiteY20" fmla="*/ 1375410 h 1447800"/>
                  <a:gd name="connsiteX21" fmla="*/ 196936 w 1031981"/>
                  <a:gd name="connsiteY21" fmla="*/ 1447800 h 1447800"/>
                  <a:gd name="connsiteX22" fmla="*/ 52156 w 1031981"/>
                  <a:gd name="connsiteY22" fmla="*/ 1383030 h 1447800"/>
                  <a:gd name="connsiteX23" fmla="*/ 78826 w 1031981"/>
                  <a:gd name="connsiteY23" fmla="*/ 1310640 h 1447800"/>
                  <a:gd name="connsiteX24" fmla="*/ 67396 w 1031981"/>
                  <a:gd name="connsiteY24" fmla="*/ 1219200 h 1447800"/>
                  <a:gd name="connsiteX25" fmla="*/ 33106 w 1031981"/>
                  <a:gd name="connsiteY25" fmla="*/ 1215390 h 1447800"/>
                  <a:gd name="connsiteX26" fmla="*/ 36916 w 1031981"/>
                  <a:gd name="connsiteY26" fmla="*/ 1120140 h 1447800"/>
                  <a:gd name="connsiteX27" fmla="*/ 0 w 1031981"/>
                  <a:gd name="connsiteY27" fmla="*/ 1113435 h 1447800"/>
                  <a:gd name="connsiteX28" fmla="*/ 137028 w 1031981"/>
                  <a:gd name="connsiteY28" fmla="*/ 913486 h 1447800"/>
                  <a:gd name="connsiteX29" fmla="*/ 212176 w 1031981"/>
                  <a:gd name="connsiteY29" fmla="*/ 944880 h 1447800"/>
                  <a:gd name="connsiteX30" fmla="*/ 345526 w 1031981"/>
                  <a:gd name="connsiteY30" fmla="*/ 697230 h 1447800"/>
                  <a:gd name="connsiteX31" fmla="*/ 326476 w 1031981"/>
                  <a:gd name="connsiteY31" fmla="*/ 651510 h 1447800"/>
                  <a:gd name="connsiteX32" fmla="*/ 372196 w 1031981"/>
                  <a:gd name="connsiteY32" fmla="*/ 533400 h 1447800"/>
                  <a:gd name="connsiteX33" fmla="*/ 345526 w 1031981"/>
                  <a:gd name="connsiteY33" fmla="*/ 316230 h 1447800"/>
                  <a:gd name="connsiteX34" fmla="*/ 264466 w 1031981"/>
                  <a:gd name="connsiteY34" fmla="*/ 259996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31981" h="1447800">
                    <a:moveTo>
                      <a:pt x="264466" y="259996"/>
                    </a:moveTo>
                    <a:lnTo>
                      <a:pt x="418703" y="160935"/>
                    </a:lnTo>
                    <a:lnTo>
                      <a:pt x="638896" y="228600"/>
                    </a:lnTo>
                    <a:lnTo>
                      <a:pt x="810346" y="60960"/>
                    </a:lnTo>
                    <a:lnTo>
                      <a:pt x="962746" y="0"/>
                    </a:lnTo>
                    <a:lnTo>
                      <a:pt x="993226" y="110490"/>
                    </a:lnTo>
                    <a:lnTo>
                      <a:pt x="863686" y="228600"/>
                    </a:lnTo>
                    <a:lnTo>
                      <a:pt x="897976" y="262890"/>
                    </a:lnTo>
                    <a:lnTo>
                      <a:pt x="974176" y="251460"/>
                    </a:lnTo>
                    <a:lnTo>
                      <a:pt x="1031981" y="297943"/>
                    </a:lnTo>
                    <a:lnTo>
                      <a:pt x="928456" y="400050"/>
                    </a:lnTo>
                    <a:lnTo>
                      <a:pt x="875116" y="689610"/>
                    </a:lnTo>
                    <a:lnTo>
                      <a:pt x="779866" y="788670"/>
                    </a:lnTo>
                    <a:lnTo>
                      <a:pt x="741766" y="914400"/>
                    </a:lnTo>
                    <a:lnTo>
                      <a:pt x="765678" y="962561"/>
                    </a:lnTo>
                    <a:lnTo>
                      <a:pt x="657159" y="1042571"/>
                    </a:lnTo>
                    <a:lnTo>
                      <a:pt x="600796" y="1226820"/>
                    </a:lnTo>
                    <a:lnTo>
                      <a:pt x="488600" y="1363065"/>
                    </a:lnTo>
                    <a:lnTo>
                      <a:pt x="421858" y="1332284"/>
                    </a:lnTo>
                    <a:lnTo>
                      <a:pt x="356956" y="1417320"/>
                    </a:lnTo>
                    <a:lnTo>
                      <a:pt x="337906" y="1375410"/>
                    </a:lnTo>
                    <a:lnTo>
                      <a:pt x="196936" y="1447800"/>
                    </a:lnTo>
                    <a:lnTo>
                      <a:pt x="52156" y="1383030"/>
                    </a:lnTo>
                    <a:lnTo>
                      <a:pt x="78826" y="1310640"/>
                    </a:lnTo>
                    <a:lnTo>
                      <a:pt x="67396" y="1219200"/>
                    </a:lnTo>
                    <a:lnTo>
                      <a:pt x="33106" y="1215390"/>
                    </a:lnTo>
                    <a:lnTo>
                      <a:pt x="36916" y="1120140"/>
                    </a:lnTo>
                    <a:lnTo>
                      <a:pt x="0" y="1113435"/>
                    </a:lnTo>
                    <a:lnTo>
                      <a:pt x="137028" y="913486"/>
                    </a:lnTo>
                    <a:lnTo>
                      <a:pt x="212176" y="944880"/>
                    </a:lnTo>
                    <a:lnTo>
                      <a:pt x="345526" y="697230"/>
                    </a:lnTo>
                    <a:lnTo>
                      <a:pt x="326476" y="651510"/>
                    </a:lnTo>
                    <a:lnTo>
                      <a:pt x="372196" y="533400"/>
                    </a:lnTo>
                    <a:lnTo>
                      <a:pt x="345526" y="316230"/>
                    </a:lnTo>
                    <a:lnTo>
                      <a:pt x="264466" y="259996"/>
                    </a:lnTo>
                    <a:close/>
                  </a:path>
                </a:pathLst>
              </a:custGeom>
              <a:gradFill>
                <a:gsLst>
                  <a:gs pos="86000">
                    <a:srgbClr val="0D3200">
                      <a:lumMod val="62000"/>
                    </a:srgbClr>
                  </a:gs>
                  <a:gs pos="15000">
                    <a:srgbClr val="00CC00"/>
                  </a:gs>
                </a:gsLst>
                <a:lin ang="5400000" scaled="0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orma livre 12">
                <a:hlinkClick r:id="" action="ppaction://noaction"/>
              </p:cNvPr>
              <p:cNvSpPr/>
              <p:nvPr/>
            </p:nvSpPr>
            <p:spPr>
              <a:xfrm>
                <a:off x="3255904" y="1532035"/>
                <a:ext cx="3013933" cy="2329045"/>
              </a:xfrm>
              <a:custGeom>
                <a:avLst/>
                <a:gdLst>
                  <a:gd name="connsiteX0" fmla="*/ 893258 w 3483177"/>
                  <a:gd name="connsiteY0" fmla="*/ 1368957 h 2790770"/>
                  <a:gd name="connsiteX1" fmla="*/ 1030682 w 3483177"/>
                  <a:gd name="connsiteY1" fmla="*/ 1395385 h 2790770"/>
                  <a:gd name="connsiteX2" fmla="*/ 1189248 w 3483177"/>
                  <a:gd name="connsiteY2" fmla="*/ 1316102 h 2790770"/>
                  <a:gd name="connsiteX3" fmla="*/ 1469382 w 3483177"/>
                  <a:gd name="connsiteY3" fmla="*/ 1205105 h 2790770"/>
                  <a:gd name="connsiteX4" fmla="*/ 1617378 w 3483177"/>
                  <a:gd name="connsiteY4" fmla="*/ 993683 h 2790770"/>
                  <a:gd name="connsiteX5" fmla="*/ 1686090 w 3483177"/>
                  <a:gd name="connsiteY5" fmla="*/ 1109966 h 2790770"/>
                  <a:gd name="connsiteX6" fmla="*/ 1786515 w 3483177"/>
                  <a:gd name="connsiteY6" fmla="*/ 1062396 h 2790770"/>
                  <a:gd name="connsiteX7" fmla="*/ 1897512 w 3483177"/>
                  <a:gd name="connsiteY7" fmla="*/ 924971 h 2790770"/>
                  <a:gd name="connsiteX8" fmla="*/ 1897512 w 3483177"/>
                  <a:gd name="connsiteY8" fmla="*/ 850974 h 2790770"/>
                  <a:gd name="connsiteX9" fmla="*/ 1945082 w 3483177"/>
                  <a:gd name="connsiteY9" fmla="*/ 850974 h 2790770"/>
                  <a:gd name="connsiteX10" fmla="*/ 1892226 w 3483177"/>
                  <a:gd name="connsiteY10" fmla="*/ 734692 h 2790770"/>
                  <a:gd name="connsiteX11" fmla="*/ 1987366 w 3483177"/>
                  <a:gd name="connsiteY11" fmla="*/ 702978 h 2790770"/>
                  <a:gd name="connsiteX12" fmla="*/ 2045507 w 3483177"/>
                  <a:gd name="connsiteY12" fmla="*/ 523270 h 2790770"/>
                  <a:gd name="connsiteX13" fmla="*/ 2040222 w 3483177"/>
                  <a:gd name="connsiteY13" fmla="*/ 243136 h 2790770"/>
                  <a:gd name="connsiteX14" fmla="*/ 1966224 w 3483177"/>
                  <a:gd name="connsiteY14" fmla="*/ 243136 h 2790770"/>
                  <a:gd name="connsiteX15" fmla="*/ 1966224 w 3483177"/>
                  <a:gd name="connsiteY15" fmla="*/ 147996 h 2790770"/>
                  <a:gd name="connsiteX16" fmla="*/ 2108934 w 3483177"/>
                  <a:gd name="connsiteY16" fmla="*/ 0 h 2790770"/>
                  <a:gd name="connsiteX17" fmla="*/ 2690344 w 3483177"/>
                  <a:gd name="connsiteY17" fmla="*/ 68712 h 2790770"/>
                  <a:gd name="connsiteX18" fmla="*/ 3483177 w 3483177"/>
                  <a:gd name="connsiteY18" fmla="*/ 729406 h 2790770"/>
                  <a:gd name="connsiteX19" fmla="*/ 3388037 w 3483177"/>
                  <a:gd name="connsiteY19" fmla="*/ 824546 h 2790770"/>
                  <a:gd name="connsiteX20" fmla="*/ 3298182 w 3483177"/>
                  <a:gd name="connsiteY20" fmla="*/ 1094109 h 2790770"/>
                  <a:gd name="connsiteX21" fmla="*/ 3181900 w 3483177"/>
                  <a:gd name="connsiteY21" fmla="*/ 1120537 h 2790770"/>
                  <a:gd name="connsiteX22" fmla="*/ 3007477 w 3483177"/>
                  <a:gd name="connsiteY22" fmla="*/ 1310816 h 2790770"/>
                  <a:gd name="connsiteX23" fmla="*/ 2965193 w 3483177"/>
                  <a:gd name="connsiteY23" fmla="*/ 1453526 h 2790770"/>
                  <a:gd name="connsiteX24" fmla="*/ 2309785 w 3483177"/>
                  <a:gd name="connsiteY24" fmla="*/ 1485240 h 2790770"/>
                  <a:gd name="connsiteX25" fmla="*/ 2193503 w 3483177"/>
                  <a:gd name="connsiteY25" fmla="*/ 1659663 h 2790770"/>
                  <a:gd name="connsiteX26" fmla="*/ 2135362 w 3483177"/>
                  <a:gd name="connsiteY26" fmla="*/ 1649092 h 2790770"/>
                  <a:gd name="connsiteX27" fmla="*/ 1945082 w 3483177"/>
                  <a:gd name="connsiteY27" fmla="*/ 1886941 h 2790770"/>
                  <a:gd name="connsiteX28" fmla="*/ 1966224 w 3483177"/>
                  <a:gd name="connsiteY28" fmla="*/ 1997938 h 2790770"/>
                  <a:gd name="connsiteX29" fmla="*/ 1897512 w 3483177"/>
                  <a:gd name="connsiteY29" fmla="*/ 1982081 h 2790770"/>
                  <a:gd name="connsiteX30" fmla="*/ 1818229 w 3483177"/>
                  <a:gd name="connsiteY30" fmla="*/ 2061364 h 2790770"/>
                  <a:gd name="connsiteX31" fmla="*/ 1786515 w 3483177"/>
                  <a:gd name="connsiteY31" fmla="*/ 2098363 h 2790770"/>
                  <a:gd name="connsiteX32" fmla="*/ 1686090 w 3483177"/>
                  <a:gd name="connsiteY32" fmla="*/ 2077221 h 2790770"/>
                  <a:gd name="connsiteX33" fmla="*/ 1564522 w 3483177"/>
                  <a:gd name="connsiteY33" fmla="*/ 2193503 h 2790770"/>
                  <a:gd name="connsiteX34" fmla="*/ 1553951 w 3483177"/>
                  <a:gd name="connsiteY34" fmla="*/ 2272786 h 2790770"/>
                  <a:gd name="connsiteX35" fmla="*/ 1427098 w 3483177"/>
                  <a:gd name="connsiteY35" fmla="*/ 2341499 h 2790770"/>
                  <a:gd name="connsiteX36" fmla="*/ 1363671 w 3483177"/>
                  <a:gd name="connsiteY36" fmla="*/ 2473637 h 2790770"/>
                  <a:gd name="connsiteX37" fmla="*/ 1395385 w 3483177"/>
                  <a:gd name="connsiteY37" fmla="*/ 2505351 h 2790770"/>
                  <a:gd name="connsiteX38" fmla="*/ 1363671 w 3483177"/>
                  <a:gd name="connsiteY38" fmla="*/ 2552920 h 2790770"/>
                  <a:gd name="connsiteX39" fmla="*/ 1405956 w 3483177"/>
                  <a:gd name="connsiteY39" fmla="*/ 2589919 h 2790770"/>
                  <a:gd name="connsiteX40" fmla="*/ 1300245 w 3483177"/>
                  <a:gd name="connsiteY40" fmla="*/ 2621633 h 2790770"/>
                  <a:gd name="connsiteX41" fmla="*/ 1231533 w 3483177"/>
                  <a:gd name="connsiteY41" fmla="*/ 2753771 h 2790770"/>
                  <a:gd name="connsiteX42" fmla="*/ 1131107 w 3483177"/>
                  <a:gd name="connsiteY42" fmla="*/ 2790770 h 2790770"/>
                  <a:gd name="connsiteX43" fmla="*/ 1083537 w 3483177"/>
                  <a:gd name="connsiteY43" fmla="*/ 2748486 h 2790770"/>
                  <a:gd name="connsiteX44" fmla="*/ 1025396 w 3483177"/>
                  <a:gd name="connsiteY44" fmla="*/ 2790770 h 2790770"/>
                  <a:gd name="connsiteX45" fmla="*/ 0 w 3483177"/>
                  <a:gd name="connsiteY45" fmla="*/ 2790770 h 2790770"/>
                  <a:gd name="connsiteX46" fmla="*/ 42284 w 3483177"/>
                  <a:gd name="connsiteY46" fmla="*/ 2748486 h 2790770"/>
                  <a:gd name="connsiteX47" fmla="*/ 10571 w 3483177"/>
                  <a:gd name="connsiteY47" fmla="*/ 2690345 h 2790770"/>
                  <a:gd name="connsiteX48" fmla="*/ 58141 w 3483177"/>
                  <a:gd name="connsiteY48" fmla="*/ 2637489 h 2790770"/>
                  <a:gd name="connsiteX49" fmla="*/ 36999 w 3483177"/>
                  <a:gd name="connsiteY49" fmla="*/ 2552920 h 2790770"/>
                  <a:gd name="connsiteX50" fmla="*/ 52855 w 3483177"/>
                  <a:gd name="connsiteY50" fmla="*/ 2505351 h 2790770"/>
                  <a:gd name="connsiteX51" fmla="*/ 174423 w 3483177"/>
                  <a:gd name="connsiteY51" fmla="*/ 2447209 h 2790770"/>
                  <a:gd name="connsiteX52" fmla="*/ 195565 w 3483177"/>
                  <a:gd name="connsiteY52" fmla="*/ 2500065 h 2790770"/>
                  <a:gd name="connsiteX53" fmla="*/ 253706 w 3483177"/>
                  <a:gd name="connsiteY53" fmla="*/ 2426067 h 2790770"/>
                  <a:gd name="connsiteX54" fmla="*/ 322418 w 3483177"/>
                  <a:gd name="connsiteY54" fmla="*/ 2452495 h 2790770"/>
                  <a:gd name="connsiteX55" fmla="*/ 443986 w 3483177"/>
                  <a:gd name="connsiteY55" fmla="*/ 2315071 h 2790770"/>
                  <a:gd name="connsiteX56" fmla="*/ 491556 w 3483177"/>
                  <a:gd name="connsiteY56" fmla="*/ 2130077 h 2790770"/>
                  <a:gd name="connsiteX57" fmla="*/ 602552 w 3483177"/>
                  <a:gd name="connsiteY57" fmla="*/ 2061364 h 2790770"/>
                  <a:gd name="connsiteX58" fmla="*/ 586696 w 3483177"/>
                  <a:gd name="connsiteY58" fmla="*/ 2003223 h 2790770"/>
                  <a:gd name="connsiteX59" fmla="*/ 623695 w 3483177"/>
                  <a:gd name="connsiteY59" fmla="*/ 1871085 h 2790770"/>
                  <a:gd name="connsiteX60" fmla="*/ 729406 w 3483177"/>
                  <a:gd name="connsiteY60" fmla="*/ 1775945 h 2790770"/>
                  <a:gd name="connsiteX61" fmla="*/ 766404 w 3483177"/>
                  <a:gd name="connsiteY61" fmla="*/ 1485240 h 2790770"/>
                  <a:gd name="connsiteX62" fmla="*/ 893258 w 3483177"/>
                  <a:gd name="connsiteY62" fmla="*/ 1368957 h 27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483177" h="2790770">
                    <a:moveTo>
                      <a:pt x="893258" y="1368957"/>
                    </a:moveTo>
                    <a:lnTo>
                      <a:pt x="1030682" y="1395385"/>
                    </a:lnTo>
                    <a:lnTo>
                      <a:pt x="1189248" y="1316102"/>
                    </a:lnTo>
                    <a:lnTo>
                      <a:pt x="1469382" y="1205105"/>
                    </a:lnTo>
                    <a:lnTo>
                      <a:pt x="1617378" y="993683"/>
                    </a:lnTo>
                    <a:lnTo>
                      <a:pt x="1686090" y="1109966"/>
                    </a:lnTo>
                    <a:lnTo>
                      <a:pt x="1786515" y="1062396"/>
                    </a:lnTo>
                    <a:lnTo>
                      <a:pt x="1897512" y="924971"/>
                    </a:lnTo>
                    <a:lnTo>
                      <a:pt x="1897512" y="850974"/>
                    </a:lnTo>
                    <a:lnTo>
                      <a:pt x="1945082" y="850974"/>
                    </a:lnTo>
                    <a:lnTo>
                      <a:pt x="1892226" y="734692"/>
                    </a:lnTo>
                    <a:lnTo>
                      <a:pt x="1987366" y="702978"/>
                    </a:lnTo>
                    <a:lnTo>
                      <a:pt x="2045507" y="523270"/>
                    </a:lnTo>
                    <a:cubicBezTo>
                      <a:pt x="2043745" y="429892"/>
                      <a:pt x="2041984" y="336514"/>
                      <a:pt x="2040222" y="243136"/>
                    </a:cubicBezTo>
                    <a:lnTo>
                      <a:pt x="1966224" y="243136"/>
                    </a:lnTo>
                    <a:lnTo>
                      <a:pt x="1966224" y="147996"/>
                    </a:lnTo>
                    <a:lnTo>
                      <a:pt x="2108934" y="0"/>
                    </a:lnTo>
                    <a:lnTo>
                      <a:pt x="2690344" y="68712"/>
                    </a:lnTo>
                    <a:lnTo>
                      <a:pt x="3483177" y="729406"/>
                    </a:lnTo>
                    <a:lnTo>
                      <a:pt x="3388037" y="824546"/>
                    </a:lnTo>
                    <a:lnTo>
                      <a:pt x="3298182" y="1094109"/>
                    </a:lnTo>
                    <a:lnTo>
                      <a:pt x="3181900" y="1120537"/>
                    </a:lnTo>
                    <a:lnTo>
                      <a:pt x="3007477" y="1310816"/>
                    </a:lnTo>
                    <a:lnTo>
                      <a:pt x="2965193" y="1453526"/>
                    </a:lnTo>
                    <a:lnTo>
                      <a:pt x="2309785" y="1485240"/>
                    </a:lnTo>
                    <a:lnTo>
                      <a:pt x="2193503" y="1659663"/>
                    </a:lnTo>
                    <a:lnTo>
                      <a:pt x="2135362" y="1649092"/>
                    </a:lnTo>
                    <a:lnTo>
                      <a:pt x="1945082" y="1886941"/>
                    </a:lnTo>
                    <a:lnTo>
                      <a:pt x="1966224" y="1997938"/>
                    </a:lnTo>
                    <a:lnTo>
                      <a:pt x="1897512" y="1982081"/>
                    </a:lnTo>
                    <a:lnTo>
                      <a:pt x="1818229" y="2061364"/>
                    </a:lnTo>
                    <a:lnTo>
                      <a:pt x="1786515" y="2098363"/>
                    </a:lnTo>
                    <a:lnTo>
                      <a:pt x="1686090" y="2077221"/>
                    </a:lnTo>
                    <a:lnTo>
                      <a:pt x="1564522" y="2193503"/>
                    </a:lnTo>
                    <a:lnTo>
                      <a:pt x="1553951" y="2272786"/>
                    </a:lnTo>
                    <a:lnTo>
                      <a:pt x="1427098" y="2341499"/>
                    </a:lnTo>
                    <a:lnTo>
                      <a:pt x="1363671" y="2473637"/>
                    </a:lnTo>
                    <a:lnTo>
                      <a:pt x="1395385" y="2505351"/>
                    </a:lnTo>
                    <a:lnTo>
                      <a:pt x="1363671" y="2552920"/>
                    </a:lnTo>
                    <a:lnTo>
                      <a:pt x="1405956" y="2589919"/>
                    </a:lnTo>
                    <a:lnTo>
                      <a:pt x="1300245" y="2621633"/>
                    </a:lnTo>
                    <a:lnTo>
                      <a:pt x="1231533" y="2753771"/>
                    </a:lnTo>
                    <a:lnTo>
                      <a:pt x="1131107" y="2790770"/>
                    </a:lnTo>
                    <a:lnTo>
                      <a:pt x="1083537" y="2748486"/>
                    </a:lnTo>
                    <a:lnTo>
                      <a:pt x="1025396" y="2790770"/>
                    </a:lnTo>
                    <a:lnTo>
                      <a:pt x="0" y="2790770"/>
                    </a:lnTo>
                    <a:lnTo>
                      <a:pt x="42284" y="2748486"/>
                    </a:lnTo>
                    <a:lnTo>
                      <a:pt x="10571" y="2690345"/>
                    </a:lnTo>
                    <a:lnTo>
                      <a:pt x="58141" y="2637489"/>
                    </a:lnTo>
                    <a:lnTo>
                      <a:pt x="36999" y="2552920"/>
                    </a:lnTo>
                    <a:lnTo>
                      <a:pt x="52855" y="2505351"/>
                    </a:lnTo>
                    <a:lnTo>
                      <a:pt x="174423" y="2447209"/>
                    </a:lnTo>
                    <a:lnTo>
                      <a:pt x="195565" y="2500065"/>
                    </a:lnTo>
                    <a:lnTo>
                      <a:pt x="253706" y="2426067"/>
                    </a:lnTo>
                    <a:lnTo>
                      <a:pt x="322418" y="2452495"/>
                    </a:lnTo>
                    <a:lnTo>
                      <a:pt x="443986" y="2315071"/>
                    </a:lnTo>
                    <a:lnTo>
                      <a:pt x="491556" y="2130077"/>
                    </a:lnTo>
                    <a:lnTo>
                      <a:pt x="602552" y="2061364"/>
                    </a:lnTo>
                    <a:lnTo>
                      <a:pt x="586696" y="2003223"/>
                    </a:lnTo>
                    <a:lnTo>
                      <a:pt x="623695" y="1871085"/>
                    </a:lnTo>
                    <a:lnTo>
                      <a:pt x="729406" y="1775945"/>
                    </a:lnTo>
                    <a:lnTo>
                      <a:pt x="766404" y="1485240"/>
                    </a:lnTo>
                    <a:lnTo>
                      <a:pt x="893258" y="1368957"/>
                    </a:lnTo>
                    <a:close/>
                  </a:path>
                </a:pathLst>
              </a:custGeom>
              <a:gradFill>
                <a:gsLst>
                  <a:gs pos="86000">
                    <a:srgbClr val="0D3200">
                      <a:lumMod val="62000"/>
                    </a:srgbClr>
                  </a:gs>
                  <a:gs pos="15000">
                    <a:srgbClr val="00CC00"/>
                  </a:gs>
                </a:gsLst>
                <a:lin ang="5400000" scaled="0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orma livre 13">
                <a:hlinkClick r:id="" action="ppaction://noaction"/>
              </p:cNvPr>
              <p:cNvSpPr/>
              <p:nvPr/>
            </p:nvSpPr>
            <p:spPr>
              <a:xfrm>
                <a:off x="3159870" y="1327500"/>
                <a:ext cx="1920039" cy="1369058"/>
              </a:xfrm>
              <a:custGeom>
                <a:avLst/>
                <a:gdLst>
                  <a:gd name="connsiteX0" fmla="*/ 402880 w 2204519"/>
                  <a:gd name="connsiteY0" fmla="*/ 0 h 1611517"/>
                  <a:gd name="connsiteX1" fmla="*/ 2204519 w 2204519"/>
                  <a:gd name="connsiteY1" fmla="*/ 208230 h 1611517"/>
                  <a:gd name="connsiteX2" fmla="*/ 2068717 w 2204519"/>
                  <a:gd name="connsiteY2" fmla="*/ 353085 h 1611517"/>
                  <a:gd name="connsiteX3" fmla="*/ 2082297 w 2204519"/>
                  <a:gd name="connsiteY3" fmla="*/ 452673 h 1611517"/>
                  <a:gd name="connsiteX4" fmla="*/ 2154725 w 2204519"/>
                  <a:gd name="connsiteY4" fmla="*/ 443620 h 1611517"/>
                  <a:gd name="connsiteX5" fmla="*/ 2150198 w 2204519"/>
                  <a:gd name="connsiteY5" fmla="*/ 755964 h 1611517"/>
                  <a:gd name="connsiteX6" fmla="*/ 2095878 w 2204519"/>
                  <a:gd name="connsiteY6" fmla="*/ 937034 h 1611517"/>
                  <a:gd name="connsiteX7" fmla="*/ 1996289 w 2204519"/>
                  <a:gd name="connsiteY7" fmla="*/ 950614 h 1611517"/>
                  <a:gd name="connsiteX8" fmla="*/ 2064190 w 2204519"/>
                  <a:gd name="connsiteY8" fmla="*/ 1059255 h 1611517"/>
                  <a:gd name="connsiteX9" fmla="*/ 1987236 w 2204519"/>
                  <a:gd name="connsiteY9" fmla="*/ 1063782 h 1611517"/>
                  <a:gd name="connsiteX10" fmla="*/ 2014396 w 2204519"/>
                  <a:gd name="connsiteY10" fmla="*/ 1127156 h 1611517"/>
                  <a:gd name="connsiteX11" fmla="*/ 1905755 w 2204519"/>
                  <a:gd name="connsiteY11" fmla="*/ 1285592 h 1611517"/>
                  <a:gd name="connsiteX12" fmla="*/ 1792586 w 2204519"/>
                  <a:gd name="connsiteY12" fmla="*/ 1326333 h 1611517"/>
                  <a:gd name="connsiteX13" fmla="*/ 1720159 w 2204519"/>
                  <a:gd name="connsiteY13" fmla="*/ 1213164 h 1611517"/>
                  <a:gd name="connsiteX14" fmla="*/ 1584357 w 2204519"/>
                  <a:gd name="connsiteY14" fmla="*/ 1430447 h 1611517"/>
                  <a:gd name="connsiteX15" fmla="*/ 1140737 w 2204519"/>
                  <a:gd name="connsiteY15" fmla="*/ 1611517 h 1611517"/>
                  <a:gd name="connsiteX16" fmla="*/ 1018515 w 2204519"/>
                  <a:gd name="connsiteY16" fmla="*/ 1575303 h 1611517"/>
                  <a:gd name="connsiteX17" fmla="*/ 982301 w 2204519"/>
                  <a:gd name="connsiteY17" fmla="*/ 1593410 h 1611517"/>
                  <a:gd name="connsiteX18" fmla="*/ 937034 w 2204519"/>
                  <a:gd name="connsiteY18" fmla="*/ 1543616 h 1611517"/>
                  <a:gd name="connsiteX19" fmla="*/ 841973 w 2204519"/>
                  <a:gd name="connsiteY19" fmla="*/ 1552669 h 1611517"/>
                  <a:gd name="connsiteX20" fmla="*/ 796705 w 2204519"/>
                  <a:gd name="connsiteY20" fmla="*/ 1516455 h 1611517"/>
                  <a:gd name="connsiteX21" fmla="*/ 950614 w 2204519"/>
                  <a:gd name="connsiteY21" fmla="*/ 1398760 h 1611517"/>
                  <a:gd name="connsiteX22" fmla="*/ 914400 w 2204519"/>
                  <a:gd name="connsiteY22" fmla="*/ 1290119 h 1611517"/>
                  <a:gd name="connsiteX23" fmla="*/ 746911 w 2204519"/>
                  <a:gd name="connsiteY23" fmla="*/ 1353493 h 1611517"/>
                  <a:gd name="connsiteX24" fmla="*/ 583949 w 2204519"/>
                  <a:gd name="connsiteY24" fmla="*/ 1511929 h 1611517"/>
                  <a:gd name="connsiteX25" fmla="*/ 371192 w 2204519"/>
                  <a:gd name="connsiteY25" fmla="*/ 1457608 h 1611517"/>
                  <a:gd name="connsiteX26" fmla="*/ 221810 w 2204519"/>
                  <a:gd name="connsiteY26" fmla="*/ 1548143 h 1611517"/>
                  <a:gd name="connsiteX27" fmla="*/ 176543 w 2204519"/>
                  <a:gd name="connsiteY27" fmla="*/ 1525509 h 1611517"/>
                  <a:gd name="connsiteX28" fmla="*/ 162963 w 2204519"/>
                  <a:gd name="connsiteY28" fmla="*/ 1358020 h 1611517"/>
                  <a:gd name="connsiteX29" fmla="*/ 76955 w 2204519"/>
                  <a:gd name="connsiteY29" fmla="*/ 1353493 h 1611517"/>
                  <a:gd name="connsiteX30" fmla="*/ 54321 w 2204519"/>
                  <a:gd name="connsiteY30" fmla="*/ 1240325 h 1611517"/>
                  <a:gd name="connsiteX31" fmla="*/ 108642 w 2204519"/>
                  <a:gd name="connsiteY31" fmla="*/ 1154317 h 1611517"/>
                  <a:gd name="connsiteX32" fmla="*/ 67901 w 2204519"/>
                  <a:gd name="connsiteY32" fmla="*/ 1136210 h 1611517"/>
                  <a:gd name="connsiteX33" fmla="*/ 58848 w 2204519"/>
                  <a:gd name="connsiteY33" fmla="*/ 1000408 h 1611517"/>
                  <a:gd name="connsiteX34" fmla="*/ 0 w 2204519"/>
                  <a:gd name="connsiteY34" fmla="*/ 973247 h 1611517"/>
                  <a:gd name="connsiteX35" fmla="*/ 63375 w 2204519"/>
                  <a:gd name="connsiteY35" fmla="*/ 823865 h 1611517"/>
                  <a:gd name="connsiteX36" fmla="*/ 9054 w 2204519"/>
                  <a:gd name="connsiteY36" fmla="*/ 805758 h 1611517"/>
                  <a:gd name="connsiteX37" fmla="*/ 4527 w 2204519"/>
                  <a:gd name="connsiteY37" fmla="*/ 534154 h 1611517"/>
                  <a:gd name="connsiteX38" fmla="*/ 67901 w 2204519"/>
                  <a:gd name="connsiteY38" fmla="*/ 502467 h 1611517"/>
                  <a:gd name="connsiteX39" fmla="*/ 72428 w 2204519"/>
                  <a:gd name="connsiteY39" fmla="*/ 420986 h 1611517"/>
                  <a:gd name="connsiteX40" fmla="*/ 208230 w 2204519"/>
                  <a:gd name="connsiteY40" fmla="*/ 380245 h 1611517"/>
                  <a:gd name="connsiteX41" fmla="*/ 339505 w 2204519"/>
                  <a:gd name="connsiteY41" fmla="*/ 258024 h 1611517"/>
                  <a:gd name="connsiteX42" fmla="*/ 402880 w 2204519"/>
                  <a:gd name="connsiteY42" fmla="*/ 0 h 1611517"/>
                  <a:gd name="connsiteX0" fmla="*/ 402880 w 2218973"/>
                  <a:gd name="connsiteY0" fmla="*/ 0 h 1611517"/>
                  <a:gd name="connsiteX1" fmla="*/ 2218973 w 2218973"/>
                  <a:gd name="connsiteY1" fmla="*/ 216916 h 1611517"/>
                  <a:gd name="connsiteX2" fmla="*/ 2068717 w 2218973"/>
                  <a:gd name="connsiteY2" fmla="*/ 353085 h 1611517"/>
                  <a:gd name="connsiteX3" fmla="*/ 2082297 w 2218973"/>
                  <a:gd name="connsiteY3" fmla="*/ 452673 h 1611517"/>
                  <a:gd name="connsiteX4" fmla="*/ 2154725 w 2218973"/>
                  <a:gd name="connsiteY4" fmla="*/ 443620 h 1611517"/>
                  <a:gd name="connsiteX5" fmla="*/ 2150198 w 2218973"/>
                  <a:gd name="connsiteY5" fmla="*/ 755964 h 1611517"/>
                  <a:gd name="connsiteX6" fmla="*/ 2095878 w 2218973"/>
                  <a:gd name="connsiteY6" fmla="*/ 937034 h 1611517"/>
                  <a:gd name="connsiteX7" fmla="*/ 1996289 w 2218973"/>
                  <a:gd name="connsiteY7" fmla="*/ 950614 h 1611517"/>
                  <a:gd name="connsiteX8" fmla="*/ 2064190 w 2218973"/>
                  <a:gd name="connsiteY8" fmla="*/ 1059255 h 1611517"/>
                  <a:gd name="connsiteX9" fmla="*/ 1987236 w 2218973"/>
                  <a:gd name="connsiteY9" fmla="*/ 1063782 h 1611517"/>
                  <a:gd name="connsiteX10" fmla="*/ 2014396 w 2218973"/>
                  <a:gd name="connsiteY10" fmla="*/ 1127156 h 1611517"/>
                  <a:gd name="connsiteX11" fmla="*/ 1905755 w 2218973"/>
                  <a:gd name="connsiteY11" fmla="*/ 1285592 h 1611517"/>
                  <a:gd name="connsiteX12" fmla="*/ 1792586 w 2218973"/>
                  <a:gd name="connsiteY12" fmla="*/ 1326333 h 1611517"/>
                  <a:gd name="connsiteX13" fmla="*/ 1720159 w 2218973"/>
                  <a:gd name="connsiteY13" fmla="*/ 1213164 h 1611517"/>
                  <a:gd name="connsiteX14" fmla="*/ 1584357 w 2218973"/>
                  <a:gd name="connsiteY14" fmla="*/ 1430447 h 1611517"/>
                  <a:gd name="connsiteX15" fmla="*/ 1140737 w 2218973"/>
                  <a:gd name="connsiteY15" fmla="*/ 1611517 h 1611517"/>
                  <a:gd name="connsiteX16" fmla="*/ 1018515 w 2218973"/>
                  <a:gd name="connsiteY16" fmla="*/ 1575303 h 1611517"/>
                  <a:gd name="connsiteX17" fmla="*/ 982301 w 2218973"/>
                  <a:gd name="connsiteY17" fmla="*/ 1593410 h 1611517"/>
                  <a:gd name="connsiteX18" fmla="*/ 937034 w 2218973"/>
                  <a:gd name="connsiteY18" fmla="*/ 1543616 h 1611517"/>
                  <a:gd name="connsiteX19" fmla="*/ 841973 w 2218973"/>
                  <a:gd name="connsiteY19" fmla="*/ 1552669 h 1611517"/>
                  <a:gd name="connsiteX20" fmla="*/ 796705 w 2218973"/>
                  <a:gd name="connsiteY20" fmla="*/ 1516455 h 1611517"/>
                  <a:gd name="connsiteX21" fmla="*/ 950614 w 2218973"/>
                  <a:gd name="connsiteY21" fmla="*/ 1398760 h 1611517"/>
                  <a:gd name="connsiteX22" fmla="*/ 914400 w 2218973"/>
                  <a:gd name="connsiteY22" fmla="*/ 1290119 h 1611517"/>
                  <a:gd name="connsiteX23" fmla="*/ 746911 w 2218973"/>
                  <a:gd name="connsiteY23" fmla="*/ 1353493 h 1611517"/>
                  <a:gd name="connsiteX24" fmla="*/ 583949 w 2218973"/>
                  <a:gd name="connsiteY24" fmla="*/ 1511929 h 1611517"/>
                  <a:gd name="connsiteX25" fmla="*/ 371192 w 2218973"/>
                  <a:gd name="connsiteY25" fmla="*/ 1457608 h 1611517"/>
                  <a:gd name="connsiteX26" fmla="*/ 221810 w 2218973"/>
                  <a:gd name="connsiteY26" fmla="*/ 1548143 h 1611517"/>
                  <a:gd name="connsiteX27" fmla="*/ 176543 w 2218973"/>
                  <a:gd name="connsiteY27" fmla="*/ 1525509 h 1611517"/>
                  <a:gd name="connsiteX28" fmla="*/ 162963 w 2218973"/>
                  <a:gd name="connsiteY28" fmla="*/ 1358020 h 1611517"/>
                  <a:gd name="connsiteX29" fmla="*/ 76955 w 2218973"/>
                  <a:gd name="connsiteY29" fmla="*/ 1353493 h 1611517"/>
                  <a:gd name="connsiteX30" fmla="*/ 54321 w 2218973"/>
                  <a:gd name="connsiteY30" fmla="*/ 1240325 h 1611517"/>
                  <a:gd name="connsiteX31" fmla="*/ 108642 w 2218973"/>
                  <a:gd name="connsiteY31" fmla="*/ 1154317 h 1611517"/>
                  <a:gd name="connsiteX32" fmla="*/ 67901 w 2218973"/>
                  <a:gd name="connsiteY32" fmla="*/ 1136210 h 1611517"/>
                  <a:gd name="connsiteX33" fmla="*/ 58848 w 2218973"/>
                  <a:gd name="connsiteY33" fmla="*/ 1000408 h 1611517"/>
                  <a:gd name="connsiteX34" fmla="*/ 0 w 2218973"/>
                  <a:gd name="connsiteY34" fmla="*/ 973247 h 1611517"/>
                  <a:gd name="connsiteX35" fmla="*/ 63375 w 2218973"/>
                  <a:gd name="connsiteY35" fmla="*/ 823865 h 1611517"/>
                  <a:gd name="connsiteX36" fmla="*/ 9054 w 2218973"/>
                  <a:gd name="connsiteY36" fmla="*/ 805758 h 1611517"/>
                  <a:gd name="connsiteX37" fmla="*/ 4527 w 2218973"/>
                  <a:gd name="connsiteY37" fmla="*/ 534154 h 1611517"/>
                  <a:gd name="connsiteX38" fmla="*/ 67901 w 2218973"/>
                  <a:gd name="connsiteY38" fmla="*/ 502467 h 1611517"/>
                  <a:gd name="connsiteX39" fmla="*/ 72428 w 2218973"/>
                  <a:gd name="connsiteY39" fmla="*/ 420986 h 1611517"/>
                  <a:gd name="connsiteX40" fmla="*/ 208230 w 2218973"/>
                  <a:gd name="connsiteY40" fmla="*/ 380245 h 1611517"/>
                  <a:gd name="connsiteX41" fmla="*/ 339505 w 2218973"/>
                  <a:gd name="connsiteY41" fmla="*/ 258024 h 1611517"/>
                  <a:gd name="connsiteX42" fmla="*/ 402880 w 2218973"/>
                  <a:gd name="connsiteY42" fmla="*/ 0 h 1611517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9054 w 2218973"/>
                  <a:gd name="connsiteY36" fmla="*/ 834711 h 1640470"/>
                  <a:gd name="connsiteX37" fmla="*/ 4527 w 2218973"/>
                  <a:gd name="connsiteY37" fmla="*/ 563107 h 1640470"/>
                  <a:gd name="connsiteX38" fmla="*/ 67901 w 2218973"/>
                  <a:gd name="connsiteY38" fmla="*/ 531420 h 1640470"/>
                  <a:gd name="connsiteX39" fmla="*/ 72428 w 2218973"/>
                  <a:gd name="connsiteY39" fmla="*/ 449939 h 1640470"/>
                  <a:gd name="connsiteX40" fmla="*/ 208230 w 2218973"/>
                  <a:gd name="connsiteY40" fmla="*/ 409198 h 1640470"/>
                  <a:gd name="connsiteX41" fmla="*/ 339505 w 2218973"/>
                  <a:gd name="connsiteY41" fmla="*/ 286977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9054 w 2218973"/>
                  <a:gd name="connsiteY36" fmla="*/ 834711 h 1640470"/>
                  <a:gd name="connsiteX37" fmla="*/ 4527 w 2218973"/>
                  <a:gd name="connsiteY37" fmla="*/ 563107 h 1640470"/>
                  <a:gd name="connsiteX38" fmla="*/ 67901 w 2218973"/>
                  <a:gd name="connsiteY38" fmla="*/ 531420 h 1640470"/>
                  <a:gd name="connsiteX39" fmla="*/ 72428 w 2218973"/>
                  <a:gd name="connsiteY39" fmla="*/ 449939 h 1640470"/>
                  <a:gd name="connsiteX40" fmla="*/ 208230 w 2218973"/>
                  <a:gd name="connsiteY40" fmla="*/ 409198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9054 w 2218973"/>
                  <a:gd name="connsiteY36" fmla="*/ 834711 h 1640470"/>
                  <a:gd name="connsiteX37" fmla="*/ 4527 w 2218973"/>
                  <a:gd name="connsiteY37" fmla="*/ 563107 h 1640470"/>
                  <a:gd name="connsiteX38" fmla="*/ 67901 w 2218973"/>
                  <a:gd name="connsiteY38" fmla="*/ 531420 h 1640470"/>
                  <a:gd name="connsiteX39" fmla="*/ 72428 w 2218973"/>
                  <a:gd name="connsiteY39" fmla="*/ 449939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9054 w 2218973"/>
                  <a:gd name="connsiteY36" fmla="*/ 834711 h 1640470"/>
                  <a:gd name="connsiteX37" fmla="*/ 4527 w 2218973"/>
                  <a:gd name="connsiteY37" fmla="*/ 563107 h 1640470"/>
                  <a:gd name="connsiteX38" fmla="*/ 67901 w 2218973"/>
                  <a:gd name="connsiteY38" fmla="*/ 531420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9054 w 2218973"/>
                  <a:gd name="connsiteY36" fmla="*/ 834711 h 1640470"/>
                  <a:gd name="connsiteX37" fmla="*/ 4527 w 2218973"/>
                  <a:gd name="connsiteY37" fmla="*/ 563107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9054 w 2218973"/>
                  <a:gd name="connsiteY36" fmla="*/ 834711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101553 w 2218973"/>
                  <a:gd name="connsiteY36" fmla="*/ 782596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63375 w 2218973"/>
                  <a:gd name="connsiteY35" fmla="*/ 85281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8642 w 2218973"/>
                  <a:gd name="connsiteY31" fmla="*/ 1183270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76543 w 2218973"/>
                  <a:gd name="connsiteY27" fmla="*/ 1554462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83949 w 2218973"/>
                  <a:gd name="connsiteY24" fmla="*/ 1540882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90995 w 2218973"/>
                  <a:gd name="connsiteY27" fmla="*/ 1563148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46911 w 2218973"/>
                  <a:gd name="connsiteY23" fmla="*/ 1382446 h 1640470"/>
                  <a:gd name="connsiteX24" fmla="*/ 592620 w 2218973"/>
                  <a:gd name="connsiteY24" fmla="*/ 1564045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90995 w 2218973"/>
                  <a:gd name="connsiteY27" fmla="*/ 1563148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6705 w 2218973"/>
                  <a:gd name="connsiteY20" fmla="*/ 1545408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55583 w 2218973"/>
                  <a:gd name="connsiteY23" fmla="*/ 1399818 h 1640470"/>
                  <a:gd name="connsiteX24" fmla="*/ 592620 w 2218973"/>
                  <a:gd name="connsiteY24" fmla="*/ 1564045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90995 w 2218973"/>
                  <a:gd name="connsiteY27" fmla="*/ 1563148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41973 w 2218973"/>
                  <a:gd name="connsiteY19" fmla="*/ 1581622 h 1640470"/>
                  <a:gd name="connsiteX20" fmla="*/ 799595 w 2218973"/>
                  <a:gd name="connsiteY20" fmla="*/ 1554094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55583 w 2218973"/>
                  <a:gd name="connsiteY23" fmla="*/ 1399818 h 1640470"/>
                  <a:gd name="connsiteX24" fmla="*/ 592620 w 2218973"/>
                  <a:gd name="connsiteY24" fmla="*/ 1564045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90995 w 2218973"/>
                  <a:gd name="connsiteY27" fmla="*/ 1563148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37034 w 2218973"/>
                  <a:gd name="connsiteY18" fmla="*/ 1572569 h 1640470"/>
                  <a:gd name="connsiteX19" fmla="*/ 850645 w 2218973"/>
                  <a:gd name="connsiteY19" fmla="*/ 1601890 h 1640470"/>
                  <a:gd name="connsiteX20" fmla="*/ 799595 w 2218973"/>
                  <a:gd name="connsiteY20" fmla="*/ 1554094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55583 w 2218973"/>
                  <a:gd name="connsiteY23" fmla="*/ 1399818 h 1640470"/>
                  <a:gd name="connsiteX24" fmla="*/ 592620 w 2218973"/>
                  <a:gd name="connsiteY24" fmla="*/ 1564045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90995 w 2218973"/>
                  <a:gd name="connsiteY27" fmla="*/ 1563148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  <a:gd name="connsiteX0" fmla="*/ 431787 w 2218973"/>
                  <a:gd name="connsiteY0" fmla="*/ 0 h 1640470"/>
                  <a:gd name="connsiteX1" fmla="*/ 2218973 w 2218973"/>
                  <a:gd name="connsiteY1" fmla="*/ 245869 h 1640470"/>
                  <a:gd name="connsiteX2" fmla="*/ 2068717 w 2218973"/>
                  <a:gd name="connsiteY2" fmla="*/ 382038 h 1640470"/>
                  <a:gd name="connsiteX3" fmla="*/ 2082297 w 2218973"/>
                  <a:gd name="connsiteY3" fmla="*/ 481626 h 1640470"/>
                  <a:gd name="connsiteX4" fmla="*/ 2154725 w 2218973"/>
                  <a:gd name="connsiteY4" fmla="*/ 472573 h 1640470"/>
                  <a:gd name="connsiteX5" fmla="*/ 2150198 w 2218973"/>
                  <a:gd name="connsiteY5" fmla="*/ 784917 h 1640470"/>
                  <a:gd name="connsiteX6" fmla="*/ 2095878 w 2218973"/>
                  <a:gd name="connsiteY6" fmla="*/ 965987 h 1640470"/>
                  <a:gd name="connsiteX7" fmla="*/ 1996289 w 2218973"/>
                  <a:gd name="connsiteY7" fmla="*/ 979567 h 1640470"/>
                  <a:gd name="connsiteX8" fmla="*/ 2064190 w 2218973"/>
                  <a:gd name="connsiteY8" fmla="*/ 1088208 h 1640470"/>
                  <a:gd name="connsiteX9" fmla="*/ 1987236 w 2218973"/>
                  <a:gd name="connsiteY9" fmla="*/ 1092735 h 1640470"/>
                  <a:gd name="connsiteX10" fmla="*/ 2014396 w 2218973"/>
                  <a:gd name="connsiteY10" fmla="*/ 1156109 h 1640470"/>
                  <a:gd name="connsiteX11" fmla="*/ 1905755 w 2218973"/>
                  <a:gd name="connsiteY11" fmla="*/ 1314545 h 1640470"/>
                  <a:gd name="connsiteX12" fmla="*/ 1792586 w 2218973"/>
                  <a:gd name="connsiteY12" fmla="*/ 1355286 h 1640470"/>
                  <a:gd name="connsiteX13" fmla="*/ 1720159 w 2218973"/>
                  <a:gd name="connsiteY13" fmla="*/ 1242117 h 1640470"/>
                  <a:gd name="connsiteX14" fmla="*/ 1584357 w 2218973"/>
                  <a:gd name="connsiteY14" fmla="*/ 1459400 h 1640470"/>
                  <a:gd name="connsiteX15" fmla="*/ 1140737 w 2218973"/>
                  <a:gd name="connsiteY15" fmla="*/ 1640470 h 1640470"/>
                  <a:gd name="connsiteX16" fmla="*/ 1018515 w 2218973"/>
                  <a:gd name="connsiteY16" fmla="*/ 1604256 h 1640470"/>
                  <a:gd name="connsiteX17" fmla="*/ 982301 w 2218973"/>
                  <a:gd name="connsiteY17" fmla="*/ 1622363 h 1640470"/>
                  <a:gd name="connsiteX18" fmla="*/ 925472 w 2218973"/>
                  <a:gd name="connsiteY18" fmla="*/ 1584150 h 1640470"/>
                  <a:gd name="connsiteX19" fmla="*/ 850645 w 2218973"/>
                  <a:gd name="connsiteY19" fmla="*/ 1601890 h 1640470"/>
                  <a:gd name="connsiteX20" fmla="*/ 799595 w 2218973"/>
                  <a:gd name="connsiteY20" fmla="*/ 1554094 h 1640470"/>
                  <a:gd name="connsiteX21" fmla="*/ 950614 w 2218973"/>
                  <a:gd name="connsiteY21" fmla="*/ 1427713 h 1640470"/>
                  <a:gd name="connsiteX22" fmla="*/ 914400 w 2218973"/>
                  <a:gd name="connsiteY22" fmla="*/ 1319072 h 1640470"/>
                  <a:gd name="connsiteX23" fmla="*/ 755583 w 2218973"/>
                  <a:gd name="connsiteY23" fmla="*/ 1399818 h 1640470"/>
                  <a:gd name="connsiteX24" fmla="*/ 592620 w 2218973"/>
                  <a:gd name="connsiteY24" fmla="*/ 1564045 h 1640470"/>
                  <a:gd name="connsiteX25" fmla="*/ 371192 w 2218973"/>
                  <a:gd name="connsiteY25" fmla="*/ 1486561 h 1640470"/>
                  <a:gd name="connsiteX26" fmla="*/ 221810 w 2218973"/>
                  <a:gd name="connsiteY26" fmla="*/ 1577096 h 1640470"/>
                  <a:gd name="connsiteX27" fmla="*/ 190995 w 2218973"/>
                  <a:gd name="connsiteY27" fmla="*/ 1563148 h 1640470"/>
                  <a:gd name="connsiteX28" fmla="*/ 162963 w 2218973"/>
                  <a:gd name="connsiteY28" fmla="*/ 1386973 h 1640470"/>
                  <a:gd name="connsiteX29" fmla="*/ 76955 w 2218973"/>
                  <a:gd name="connsiteY29" fmla="*/ 1382446 h 1640470"/>
                  <a:gd name="connsiteX30" fmla="*/ 54321 w 2218973"/>
                  <a:gd name="connsiteY30" fmla="*/ 1269278 h 1640470"/>
                  <a:gd name="connsiteX31" fmla="*/ 102861 w 2218973"/>
                  <a:gd name="connsiteY31" fmla="*/ 1215119 h 1640470"/>
                  <a:gd name="connsiteX32" fmla="*/ 67901 w 2218973"/>
                  <a:gd name="connsiteY32" fmla="*/ 1165163 h 1640470"/>
                  <a:gd name="connsiteX33" fmla="*/ 58848 w 2218973"/>
                  <a:gd name="connsiteY33" fmla="*/ 1029361 h 1640470"/>
                  <a:gd name="connsiteX34" fmla="*/ 0 w 2218973"/>
                  <a:gd name="connsiteY34" fmla="*/ 1002200 h 1640470"/>
                  <a:gd name="connsiteX35" fmla="*/ 51812 w 2218973"/>
                  <a:gd name="connsiteY35" fmla="*/ 858608 h 1640470"/>
                  <a:gd name="connsiteX36" fmla="*/ 26397 w 2218973"/>
                  <a:gd name="connsiteY36" fmla="*/ 817340 h 1640470"/>
                  <a:gd name="connsiteX37" fmla="*/ 21869 w 2218973"/>
                  <a:gd name="connsiteY37" fmla="*/ 560211 h 1640470"/>
                  <a:gd name="connsiteX38" fmla="*/ 91026 w 2218973"/>
                  <a:gd name="connsiteY38" fmla="*/ 502468 h 1640470"/>
                  <a:gd name="connsiteX39" fmla="*/ 95552 w 2218973"/>
                  <a:gd name="connsiteY39" fmla="*/ 418091 h 1640470"/>
                  <a:gd name="connsiteX40" fmla="*/ 216902 w 2218973"/>
                  <a:gd name="connsiteY40" fmla="*/ 374454 h 1640470"/>
                  <a:gd name="connsiteX41" fmla="*/ 371300 w 2218973"/>
                  <a:gd name="connsiteY41" fmla="*/ 240652 h 1640470"/>
                  <a:gd name="connsiteX42" fmla="*/ 431787 w 2218973"/>
                  <a:gd name="connsiteY42" fmla="*/ 0 h 164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18973" h="1640470">
                    <a:moveTo>
                      <a:pt x="431787" y="0"/>
                    </a:moveTo>
                    <a:lnTo>
                      <a:pt x="2218973" y="245869"/>
                    </a:lnTo>
                    <a:lnTo>
                      <a:pt x="2068717" y="382038"/>
                    </a:lnTo>
                    <a:lnTo>
                      <a:pt x="2082297" y="481626"/>
                    </a:lnTo>
                    <a:lnTo>
                      <a:pt x="2154725" y="472573"/>
                    </a:lnTo>
                    <a:lnTo>
                      <a:pt x="2150198" y="784917"/>
                    </a:lnTo>
                    <a:lnTo>
                      <a:pt x="2095878" y="965987"/>
                    </a:lnTo>
                    <a:lnTo>
                      <a:pt x="1996289" y="979567"/>
                    </a:lnTo>
                    <a:lnTo>
                      <a:pt x="2064190" y="1088208"/>
                    </a:lnTo>
                    <a:lnTo>
                      <a:pt x="1987236" y="1092735"/>
                    </a:lnTo>
                    <a:lnTo>
                      <a:pt x="2014396" y="1156109"/>
                    </a:lnTo>
                    <a:lnTo>
                      <a:pt x="1905755" y="1314545"/>
                    </a:lnTo>
                    <a:lnTo>
                      <a:pt x="1792586" y="1355286"/>
                    </a:lnTo>
                    <a:lnTo>
                      <a:pt x="1720159" y="1242117"/>
                    </a:lnTo>
                    <a:lnTo>
                      <a:pt x="1584357" y="1459400"/>
                    </a:lnTo>
                    <a:lnTo>
                      <a:pt x="1140737" y="1640470"/>
                    </a:lnTo>
                    <a:lnTo>
                      <a:pt x="1018515" y="1604256"/>
                    </a:lnTo>
                    <a:lnTo>
                      <a:pt x="982301" y="1622363"/>
                    </a:lnTo>
                    <a:lnTo>
                      <a:pt x="925472" y="1584150"/>
                    </a:lnTo>
                    <a:lnTo>
                      <a:pt x="850645" y="1601890"/>
                    </a:lnTo>
                    <a:lnTo>
                      <a:pt x="799595" y="1554094"/>
                    </a:lnTo>
                    <a:lnTo>
                      <a:pt x="950614" y="1427713"/>
                    </a:lnTo>
                    <a:lnTo>
                      <a:pt x="914400" y="1319072"/>
                    </a:lnTo>
                    <a:lnTo>
                      <a:pt x="755583" y="1399818"/>
                    </a:lnTo>
                    <a:lnTo>
                      <a:pt x="592620" y="1564045"/>
                    </a:lnTo>
                    <a:lnTo>
                      <a:pt x="371192" y="1486561"/>
                    </a:lnTo>
                    <a:lnTo>
                      <a:pt x="221810" y="1577096"/>
                    </a:lnTo>
                    <a:lnTo>
                      <a:pt x="190995" y="1563148"/>
                    </a:lnTo>
                    <a:lnTo>
                      <a:pt x="162963" y="1386973"/>
                    </a:lnTo>
                    <a:lnTo>
                      <a:pt x="76955" y="1382446"/>
                    </a:lnTo>
                    <a:lnTo>
                      <a:pt x="54321" y="1269278"/>
                    </a:lnTo>
                    <a:lnTo>
                      <a:pt x="102861" y="1215119"/>
                    </a:lnTo>
                    <a:lnTo>
                      <a:pt x="67901" y="1165163"/>
                    </a:lnTo>
                    <a:lnTo>
                      <a:pt x="58848" y="1029361"/>
                    </a:lnTo>
                    <a:lnTo>
                      <a:pt x="0" y="1002200"/>
                    </a:lnTo>
                    <a:lnTo>
                      <a:pt x="51812" y="858608"/>
                    </a:lnTo>
                    <a:lnTo>
                      <a:pt x="26397" y="817340"/>
                    </a:lnTo>
                    <a:cubicBezTo>
                      <a:pt x="24888" y="731630"/>
                      <a:pt x="23378" y="645921"/>
                      <a:pt x="21869" y="560211"/>
                    </a:cubicBezTo>
                    <a:lnTo>
                      <a:pt x="91026" y="502468"/>
                    </a:lnTo>
                    <a:lnTo>
                      <a:pt x="95552" y="418091"/>
                    </a:lnTo>
                    <a:lnTo>
                      <a:pt x="216902" y="374454"/>
                    </a:lnTo>
                    <a:lnTo>
                      <a:pt x="371300" y="240652"/>
                    </a:lnTo>
                    <a:lnTo>
                      <a:pt x="431787" y="0"/>
                    </a:lnTo>
                    <a:close/>
                  </a:path>
                </a:pathLst>
              </a:custGeom>
              <a:gradFill>
                <a:gsLst>
                  <a:gs pos="86000">
                    <a:srgbClr val="0D3200">
                      <a:lumMod val="62000"/>
                    </a:srgbClr>
                  </a:gs>
                  <a:gs pos="15000">
                    <a:srgbClr val="00CC00"/>
                  </a:gs>
                </a:gsLst>
                <a:lin ang="5400000" scaled="0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CaixaDeTexto 10"/>
            <p:cNvSpPr txBox="1"/>
            <p:nvPr/>
          </p:nvSpPr>
          <p:spPr>
            <a:xfrm>
              <a:off x="2915816" y="828001"/>
              <a:ext cx="28090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>
                  <a:solidFill>
                    <a:srgbClr val="FFFF00"/>
                  </a:solidFill>
                </a:rPr>
                <a:t>Tarauacá-Envira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398107" y="2918579"/>
            <a:ext cx="2795760" cy="2168813"/>
            <a:chOff x="3962409" y="2021102"/>
            <a:chExt cx="3155140" cy="2596550"/>
          </a:xfrm>
        </p:grpSpPr>
        <p:grpSp>
          <p:nvGrpSpPr>
            <p:cNvPr id="16" name="Grupo 15"/>
            <p:cNvGrpSpPr/>
            <p:nvPr/>
          </p:nvGrpSpPr>
          <p:grpSpPr>
            <a:xfrm>
              <a:off x="3962409" y="2132856"/>
              <a:ext cx="2694567" cy="2484796"/>
              <a:chOff x="4556866" y="2390312"/>
              <a:chExt cx="3182957" cy="2484796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8" name="Forma livre 17">
                <a:hlinkClick r:id="" action="ppaction://noaction"/>
              </p:cNvPr>
              <p:cNvSpPr/>
              <p:nvPr/>
            </p:nvSpPr>
            <p:spPr>
              <a:xfrm>
                <a:off x="4556866" y="3015393"/>
                <a:ext cx="1453172" cy="1197562"/>
              </a:xfrm>
              <a:custGeom>
                <a:avLst/>
                <a:gdLst>
                  <a:gd name="connsiteX0" fmla="*/ 36214 w 1679418"/>
                  <a:gd name="connsiteY0" fmla="*/ 1131683 h 1434975"/>
                  <a:gd name="connsiteX1" fmla="*/ 0 w 1679418"/>
                  <a:gd name="connsiteY1" fmla="*/ 1081889 h 1434975"/>
                  <a:gd name="connsiteX2" fmla="*/ 31688 w 1679418"/>
                  <a:gd name="connsiteY2" fmla="*/ 1045676 h 1434975"/>
                  <a:gd name="connsiteX3" fmla="*/ 0 w 1679418"/>
                  <a:gd name="connsiteY3" fmla="*/ 1009462 h 1434975"/>
                  <a:gd name="connsiteX4" fmla="*/ 63375 w 1679418"/>
                  <a:gd name="connsiteY4" fmla="*/ 882713 h 1434975"/>
                  <a:gd name="connsiteX5" fmla="*/ 199177 w 1679418"/>
                  <a:gd name="connsiteY5" fmla="*/ 819339 h 1434975"/>
                  <a:gd name="connsiteX6" fmla="*/ 190123 w 1679418"/>
                  <a:gd name="connsiteY6" fmla="*/ 719751 h 1434975"/>
                  <a:gd name="connsiteX7" fmla="*/ 312345 w 1679418"/>
                  <a:gd name="connsiteY7" fmla="*/ 620163 h 1434975"/>
                  <a:gd name="connsiteX8" fmla="*/ 411933 w 1679418"/>
                  <a:gd name="connsiteY8" fmla="*/ 651850 h 1434975"/>
                  <a:gd name="connsiteX9" fmla="*/ 538682 w 1679418"/>
                  <a:gd name="connsiteY9" fmla="*/ 525101 h 1434975"/>
                  <a:gd name="connsiteX10" fmla="*/ 611109 w 1679418"/>
                  <a:gd name="connsiteY10" fmla="*/ 538681 h 1434975"/>
                  <a:gd name="connsiteX11" fmla="*/ 583949 w 1679418"/>
                  <a:gd name="connsiteY11" fmla="*/ 430040 h 1434975"/>
                  <a:gd name="connsiteX12" fmla="*/ 783125 w 1679418"/>
                  <a:gd name="connsiteY12" fmla="*/ 176543 h 1434975"/>
                  <a:gd name="connsiteX13" fmla="*/ 841973 w 1679418"/>
                  <a:gd name="connsiteY13" fmla="*/ 194650 h 1434975"/>
                  <a:gd name="connsiteX14" fmla="*/ 964195 w 1679418"/>
                  <a:gd name="connsiteY14" fmla="*/ 22634 h 1434975"/>
                  <a:gd name="connsiteX15" fmla="*/ 1575303 w 1679418"/>
                  <a:gd name="connsiteY15" fmla="*/ 0 h 1434975"/>
                  <a:gd name="connsiteX16" fmla="*/ 1679418 w 1679418"/>
                  <a:gd name="connsiteY16" fmla="*/ 226337 h 1434975"/>
                  <a:gd name="connsiteX17" fmla="*/ 1534563 w 1679418"/>
                  <a:gd name="connsiteY17" fmla="*/ 384773 h 1434975"/>
                  <a:gd name="connsiteX18" fmla="*/ 1453082 w 1679418"/>
                  <a:gd name="connsiteY18" fmla="*/ 348559 h 1434975"/>
                  <a:gd name="connsiteX19" fmla="*/ 1367074 w 1679418"/>
                  <a:gd name="connsiteY19" fmla="*/ 434567 h 1434975"/>
                  <a:gd name="connsiteX20" fmla="*/ 1181478 w 1679418"/>
                  <a:gd name="connsiteY20" fmla="*/ 407406 h 1434975"/>
                  <a:gd name="connsiteX21" fmla="*/ 986828 w 1679418"/>
                  <a:gd name="connsiteY21" fmla="*/ 570369 h 1434975"/>
                  <a:gd name="connsiteX22" fmla="*/ 1380654 w 1679418"/>
                  <a:gd name="connsiteY22" fmla="*/ 724278 h 1434975"/>
                  <a:gd name="connsiteX23" fmla="*/ 1231272 w 1679418"/>
                  <a:gd name="connsiteY23" fmla="*/ 742384 h 1434975"/>
                  <a:gd name="connsiteX24" fmla="*/ 964195 w 1679418"/>
                  <a:gd name="connsiteY24" fmla="*/ 1041149 h 1434975"/>
                  <a:gd name="connsiteX25" fmla="*/ 977775 w 1679418"/>
                  <a:gd name="connsiteY25" fmla="*/ 1104523 h 1434975"/>
                  <a:gd name="connsiteX26" fmla="*/ 606583 w 1679418"/>
                  <a:gd name="connsiteY26" fmla="*/ 1434975 h 1434975"/>
                  <a:gd name="connsiteX27" fmla="*/ 620163 w 1679418"/>
                  <a:gd name="connsiteY27" fmla="*/ 1086416 h 1434975"/>
                  <a:gd name="connsiteX28" fmla="*/ 688064 w 1679418"/>
                  <a:gd name="connsiteY28" fmla="*/ 1050202 h 1434975"/>
                  <a:gd name="connsiteX29" fmla="*/ 706171 w 1679418"/>
                  <a:gd name="connsiteY29" fmla="*/ 1077363 h 1434975"/>
                  <a:gd name="connsiteX30" fmla="*/ 751438 w 1679418"/>
                  <a:gd name="connsiteY30" fmla="*/ 950614 h 1434975"/>
                  <a:gd name="connsiteX31" fmla="*/ 620163 w 1679418"/>
                  <a:gd name="connsiteY31" fmla="*/ 832919 h 1434975"/>
                  <a:gd name="connsiteX32" fmla="*/ 742385 w 1679418"/>
                  <a:gd name="connsiteY32" fmla="*/ 692590 h 1434975"/>
                  <a:gd name="connsiteX33" fmla="*/ 746911 w 1679418"/>
                  <a:gd name="connsiteY33" fmla="*/ 611109 h 1434975"/>
                  <a:gd name="connsiteX34" fmla="*/ 656377 w 1679418"/>
                  <a:gd name="connsiteY34" fmla="*/ 611109 h 1434975"/>
                  <a:gd name="connsiteX35" fmla="*/ 538682 w 1679418"/>
                  <a:gd name="connsiteY35" fmla="*/ 760491 h 1434975"/>
                  <a:gd name="connsiteX36" fmla="*/ 466254 w 1679418"/>
                  <a:gd name="connsiteY36" fmla="*/ 769545 h 1434975"/>
                  <a:gd name="connsiteX37" fmla="*/ 439094 w 1679418"/>
                  <a:gd name="connsiteY37" fmla="*/ 832919 h 1434975"/>
                  <a:gd name="connsiteX38" fmla="*/ 389299 w 1679418"/>
                  <a:gd name="connsiteY38" fmla="*/ 860080 h 1434975"/>
                  <a:gd name="connsiteX39" fmla="*/ 321398 w 1679418"/>
                  <a:gd name="connsiteY39" fmla="*/ 860080 h 1434975"/>
                  <a:gd name="connsiteX40" fmla="*/ 230864 w 1679418"/>
                  <a:gd name="connsiteY40" fmla="*/ 1013988 h 1434975"/>
                  <a:gd name="connsiteX41" fmla="*/ 153909 w 1679418"/>
                  <a:gd name="connsiteY41" fmla="*/ 1009462 h 1434975"/>
                  <a:gd name="connsiteX42" fmla="*/ 140329 w 1679418"/>
                  <a:gd name="connsiteY42" fmla="*/ 1104523 h 1434975"/>
                  <a:gd name="connsiteX43" fmla="*/ 36214 w 1679418"/>
                  <a:gd name="connsiteY43" fmla="*/ 1131683 h 143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79418" h="1434975">
                    <a:moveTo>
                      <a:pt x="36214" y="1131683"/>
                    </a:moveTo>
                    <a:lnTo>
                      <a:pt x="0" y="1081889"/>
                    </a:lnTo>
                    <a:lnTo>
                      <a:pt x="31688" y="1045676"/>
                    </a:lnTo>
                    <a:lnTo>
                      <a:pt x="0" y="1009462"/>
                    </a:lnTo>
                    <a:lnTo>
                      <a:pt x="63375" y="882713"/>
                    </a:lnTo>
                    <a:lnTo>
                      <a:pt x="199177" y="819339"/>
                    </a:lnTo>
                    <a:lnTo>
                      <a:pt x="190123" y="719751"/>
                    </a:lnTo>
                    <a:lnTo>
                      <a:pt x="312345" y="620163"/>
                    </a:lnTo>
                    <a:lnTo>
                      <a:pt x="411933" y="651850"/>
                    </a:lnTo>
                    <a:lnTo>
                      <a:pt x="538682" y="525101"/>
                    </a:lnTo>
                    <a:lnTo>
                      <a:pt x="611109" y="538681"/>
                    </a:lnTo>
                    <a:lnTo>
                      <a:pt x="583949" y="430040"/>
                    </a:lnTo>
                    <a:lnTo>
                      <a:pt x="783125" y="176543"/>
                    </a:lnTo>
                    <a:lnTo>
                      <a:pt x="841973" y="194650"/>
                    </a:lnTo>
                    <a:lnTo>
                      <a:pt x="964195" y="22634"/>
                    </a:lnTo>
                    <a:lnTo>
                      <a:pt x="1575303" y="0"/>
                    </a:lnTo>
                    <a:lnTo>
                      <a:pt x="1679418" y="226337"/>
                    </a:lnTo>
                    <a:lnTo>
                      <a:pt x="1534563" y="384773"/>
                    </a:lnTo>
                    <a:lnTo>
                      <a:pt x="1453082" y="348559"/>
                    </a:lnTo>
                    <a:lnTo>
                      <a:pt x="1367074" y="434567"/>
                    </a:lnTo>
                    <a:lnTo>
                      <a:pt x="1181478" y="407406"/>
                    </a:lnTo>
                    <a:lnTo>
                      <a:pt x="986828" y="570369"/>
                    </a:lnTo>
                    <a:lnTo>
                      <a:pt x="1380654" y="724278"/>
                    </a:lnTo>
                    <a:lnTo>
                      <a:pt x="1231272" y="742384"/>
                    </a:lnTo>
                    <a:lnTo>
                      <a:pt x="964195" y="1041149"/>
                    </a:lnTo>
                    <a:lnTo>
                      <a:pt x="977775" y="1104523"/>
                    </a:lnTo>
                    <a:lnTo>
                      <a:pt x="606583" y="1434975"/>
                    </a:lnTo>
                    <a:lnTo>
                      <a:pt x="620163" y="1086416"/>
                    </a:lnTo>
                    <a:lnTo>
                      <a:pt x="688064" y="1050202"/>
                    </a:lnTo>
                    <a:lnTo>
                      <a:pt x="706171" y="1077363"/>
                    </a:lnTo>
                    <a:lnTo>
                      <a:pt x="751438" y="950614"/>
                    </a:lnTo>
                    <a:lnTo>
                      <a:pt x="620163" y="832919"/>
                    </a:lnTo>
                    <a:lnTo>
                      <a:pt x="742385" y="692590"/>
                    </a:lnTo>
                    <a:lnTo>
                      <a:pt x="746911" y="611109"/>
                    </a:lnTo>
                    <a:lnTo>
                      <a:pt x="656377" y="611109"/>
                    </a:lnTo>
                    <a:lnTo>
                      <a:pt x="538682" y="760491"/>
                    </a:lnTo>
                    <a:lnTo>
                      <a:pt x="466254" y="769545"/>
                    </a:lnTo>
                    <a:lnTo>
                      <a:pt x="439094" y="832919"/>
                    </a:lnTo>
                    <a:lnTo>
                      <a:pt x="389299" y="860080"/>
                    </a:lnTo>
                    <a:lnTo>
                      <a:pt x="321398" y="860080"/>
                    </a:lnTo>
                    <a:lnTo>
                      <a:pt x="230864" y="1013988"/>
                    </a:lnTo>
                    <a:lnTo>
                      <a:pt x="153909" y="1009462"/>
                    </a:lnTo>
                    <a:lnTo>
                      <a:pt x="140329" y="1104523"/>
                    </a:lnTo>
                    <a:lnTo>
                      <a:pt x="36214" y="1131683"/>
                    </a:lnTo>
                    <a:close/>
                  </a:path>
                </a:pathLst>
              </a:custGeom>
              <a:gradFill>
                <a:gsLst>
                  <a:gs pos="86000">
                    <a:srgbClr val="0D3200">
                      <a:lumMod val="62000"/>
                    </a:srgbClr>
                  </a:gs>
                  <a:gs pos="15000">
                    <a:srgbClr val="00CC00"/>
                  </a:gs>
                </a:gsLst>
                <a:lin ang="5400000" scaled="0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orma livre 18">
                <a:hlinkClick r:id="" action="ppaction://noaction"/>
              </p:cNvPr>
              <p:cNvSpPr/>
              <p:nvPr/>
            </p:nvSpPr>
            <p:spPr>
              <a:xfrm>
                <a:off x="5076573" y="2390312"/>
                <a:ext cx="1878048" cy="2176136"/>
              </a:xfrm>
              <a:custGeom>
                <a:avLst/>
                <a:gdLst>
                  <a:gd name="connsiteX0" fmla="*/ 1507253 w 2170444"/>
                  <a:gd name="connsiteY0" fmla="*/ 0 h 2607547"/>
                  <a:gd name="connsiteX1" fmla="*/ 2170444 w 2170444"/>
                  <a:gd name="connsiteY1" fmla="*/ 572756 h 2607547"/>
                  <a:gd name="connsiteX2" fmla="*/ 2004646 w 2170444"/>
                  <a:gd name="connsiteY2" fmla="*/ 678264 h 2607547"/>
                  <a:gd name="connsiteX3" fmla="*/ 1954405 w 2170444"/>
                  <a:gd name="connsiteY3" fmla="*/ 658167 h 2607547"/>
                  <a:gd name="connsiteX4" fmla="*/ 1919235 w 2170444"/>
                  <a:gd name="connsiteY4" fmla="*/ 753626 h 2607547"/>
                  <a:gd name="connsiteX5" fmla="*/ 1813728 w 2170444"/>
                  <a:gd name="connsiteY5" fmla="*/ 723481 h 2607547"/>
                  <a:gd name="connsiteX6" fmla="*/ 1758462 w 2170444"/>
                  <a:gd name="connsiteY6" fmla="*/ 864158 h 2607547"/>
                  <a:gd name="connsiteX7" fmla="*/ 1612761 w 2170444"/>
                  <a:gd name="connsiteY7" fmla="*/ 859134 h 2607547"/>
                  <a:gd name="connsiteX8" fmla="*/ 1467060 w 2170444"/>
                  <a:gd name="connsiteY8" fmla="*/ 1004835 h 2607547"/>
                  <a:gd name="connsiteX9" fmla="*/ 1301262 w 2170444"/>
                  <a:gd name="connsiteY9" fmla="*/ 1034980 h 2607547"/>
                  <a:gd name="connsiteX10" fmla="*/ 1251020 w 2170444"/>
                  <a:gd name="connsiteY10" fmla="*/ 1095270 h 2607547"/>
                  <a:gd name="connsiteX11" fmla="*/ 1180681 w 2170444"/>
                  <a:gd name="connsiteY11" fmla="*/ 1105319 h 2607547"/>
                  <a:gd name="connsiteX12" fmla="*/ 1029956 w 2170444"/>
                  <a:gd name="connsiteY12" fmla="*/ 1336431 h 2607547"/>
                  <a:gd name="connsiteX13" fmla="*/ 964642 w 2170444"/>
                  <a:gd name="connsiteY13" fmla="*/ 1346479 h 2607547"/>
                  <a:gd name="connsiteX14" fmla="*/ 959618 w 2170444"/>
                  <a:gd name="connsiteY14" fmla="*/ 1416818 h 2607547"/>
                  <a:gd name="connsiteX15" fmla="*/ 979714 w 2170444"/>
                  <a:gd name="connsiteY15" fmla="*/ 1472083 h 2607547"/>
                  <a:gd name="connsiteX16" fmla="*/ 834013 w 2170444"/>
                  <a:gd name="connsiteY16" fmla="*/ 1693147 h 2607547"/>
                  <a:gd name="connsiteX17" fmla="*/ 844062 w 2170444"/>
                  <a:gd name="connsiteY17" fmla="*/ 1783582 h 2607547"/>
                  <a:gd name="connsiteX18" fmla="*/ 723481 w 2170444"/>
                  <a:gd name="connsiteY18" fmla="*/ 1889090 h 2607547"/>
                  <a:gd name="connsiteX19" fmla="*/ 723481 w 2170444"/>
                  <a:gd name="connsiteY19" fmla="*/ 2120202 h 2607547"/>
                  <a:gd name="connsiteX20" fmla="*/ 567732 w 2170444"/>
                  <a:gd name="connsiteY20" fmla="*/ 2386483 h 2607547"/>
                  <a:gd name="connsiteX21" fmla="*/ 492369 w 2170444"/>
                  <a:gd name="connsiteY21" fmla="*/ 2406580 h 2607547"/>
                  <a:gd name="connsiteX22" fmla="*/ 482321 w 2170444"/>
                  <a:gd name="connsiteY22" fmla="*/ 2607547 h 2607547"/>
                  <a:gd name="connsiteX23" fmla="*/ 5024 w 2170444"/>
                  <a:gd name="connsiteY23" fmla="*/ 2607547 h 2607547"/>
                  <a:gd name="connsiteX24" fmla="*/ 0 w 2170444"/>
                  <a:gd name="connsiteY24" fmla="*/ 2180492 h 2607547"/>
                  <a:gd name="connsiteX25" fmla="*/ 371789 w 2170444"/>
                  <a:gd name="connsiteY25" fmla="*/ 1843872 h 2607547"/>
                  <a:gd name="connsiteX26" fmla="*/ 361741 w 2170444"/>
                  <a:gd name="connsiteY26" fmla="*/ 1778558 h 2607547"/>
                  <a:gd name="connsiteX27" fmla="*/ 617974 w 2170444"/>
                  <a:gd name="connsiteY27" fmla="*/ 1487156 h 2607547"/>
                  <a:gd name="connsiteX28" fmla="*/ 783772 w 2170444"/>
                  <a:gd name="connsiteY28" fmla="*/ 1462035 h 2607547"/>
                  <a:gd name="connsiteX29" fmla="*/ 391886 w 2170444"/>
                  <a:gd name="connsiteY29" fmla="*/ 1311310 h 2607547"/>
                  <a:gd name="connsiteX30" fmla="*/ 587829 w 2170444"/>
                  <a:gd name="connsiteY30" fmla="*/ 1145512 h 2607547"/>
                  <a:gd name="connsiteX31" fmla="*/ 773723 w 2170444"/>
                  <a:gd name="connsiteY31" fmla="*/ 1170633 h 2607547"/>
                  <a:gd name="connsiteX32" fmla="*/ 844062 w 2170444"/>
                  <a:gd name="connsiteY32" fmla="*/ 1075174 h 2607547"/>
                  <a:gd name="connsiteX33" fmla="*/ 924449 w 2170444"/>
                  <a:gd name="connsiteY33" fmla="*/ 1120391 h 2607547"/>
                  <a:gd name="connsiteX34" fmla="*/ 1085222 w 2170444"/>
                  <a:gd name="connsiteY34" fmla="*/ 969666 h 2607547"/>
                  <a:gd name="connsiteX35" fmla="*/ 979714 w 2170444"/>
                  <a:gd name="connsiteY35" fmla="*/ 738554 h 2607547"/>
                  <a:gd name="connsiteX36" fmla="*/ 1009860 w 2170444"/>
                  <a:gd name="connsiteY36" fmla="*/ 733530 h 2607547"/>
                  <a:gd name="connsiteX37" fmla="*/ 1029956 w 2170444"/>
                  <a:gd name="connsiteY37" fmla="*/ 582804 h 2607547"/>
                  <a:gd name="connsiteX38" fmla="*/ 1215851 w 2170444"/>
                  <a:gd name="connsiteY38" fmla="*/ 396910 h 2607547"/>
                  <a:gd name="connsiteX39" fmla="*/ 1341455 w 2170444"/>
                  <a:gd name="connsiteY39" fmla="*/ 376813 h 2607547"/>
                  <a:gd name="connsiteX40" fmla="*/ 1416818 w 2170444"/>
                  <a:gd name="connsiteY40" fmla="*/ 100483 h 2607547"/>
                  <a:gd name="connsiteX41" fmla="*/ 1507253 w 2170444"/>
                  <a:gd name="connsiteY41" fmla="*/ 0 h 260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70444" h="2607547">
                    <a:moveTo>
                      <a:pt x="1507253" y="0"/>
                    </a:moveTo>
                    <a:lnTo>
                      <a:pt x="2170444" y="572756"/>
                    </a:lnTo>
                    <a:lnTo>
                      <a:pt x="2004646" y="678264"/>
                    </a:lnTo>
                    <a:lnTo>
                      <a:pt x="1954405" y="658167"/>
                    </a:lnTo>
                    <a:lnTo>
                      <a:pt x="1919235" y="753626"/>
                    </a:lnTo>
                    <a:lnTo>
                      <a:pt x="1813728" y="723481"/>
                    </a:lnTo>
                    <a:lnTo>
                      <a:pt x="1758462" y="864158"/>
                    </a:lnTo>
                    <a:lnTo>
                      <a:pt x="1612761" y="859134"/>
                    </a:lnTo>
                    <a:lnTo>
                      <a:pt x="1467060" y="1004835"/>
                    </a:lnTo>
                    <a:lnTo>
                      <a:pt x="1301262" y="1034980"/>
                    </a:lnTo>
                    <a:lnTo>
                      <a:pt x="1251020" y="1095270"/>
                    </a:lnTo>
                    <a:lnTo>
                      <a:pt x="1180681" y="1105319"/>
                    </a:lnTo>
                    <a:lnTo>
                      <a:pt x="1029956" y="1336431"/>
                    </a:lnTo>
                    <a:lnTo>
                      <a:pt x="964642" y="1346479"/>
                    </a:lnTo>
                    <a:lnTo>
                      <a:pt x="959618" y="1416818"/>
                    </a:lnTo>
                    <a:lnTo>
                      <a:pt x="979714" y="1472083"/>
                    </a:lnTo>
                    <a:lnTo>
                      <a:pt x="834013" y="1693147"/>
                    </a:lnTo>
                    <a:lnTo>
                      <a:pt x="844062" y="1783582"/>
                    </a:lnTo>
                    <a:lnTo>
                      <a:pt x="723481" y="1889090"/>
                    </a:lnTo>
                    <a:lnTo>
                      <a:pt x="723481" y="2120202"/>
                    </a:lnTo>
                    <a:lnTo>
                      <a:pt x="567732" y="2386483"/>
                    </a:lnTo>
                    <a:lnTo>
                      <a:pt x="492369" y="2406580"/>
                    </a:lnTo>
                    <a:lnTo>
                      <a:pt x="482321" y="2607547"/>
                    </a:lnTo>
                    <a:lnTo>
                      <a:pt x="5024" y="2607547"/>
                    </a:lnTo>
                    <a:cubicBezTo>
                      <a:pt x="3349" y="2465195"/>
                      <a:pt x="1675" y="2322844"/>
                      <a:pt x="0" y="2180492"/>
                    </a:cubicBezTo>
                    <a:lnTo>
                      <a:pt x="371789" y="1843872"/>
                    </a:lnTo>
                    <a:lnTo>
                      <a:pt x="361741" y="1778558"/>
                    </a:lnTo>
                    <a:lnTo>
                      <a:pt x="617974" y="1487156"/>
                    </a:lnTo>
                    <a:lnTo>
                      <a:pt x="783772" y="1462035"/>
                    </a:lnTo>
                    <a:lnTo>
                      <a:pt x="391886" y="1311310"/>
                    </a:lnTo>
                    <a:lnTo>
                      <a:pt x="587829" y="1145512"/>
                    </a:lnTo>
                    <a:lnTo>
                      <a:pt x="773723" y="1170633"/>
                    </a:lnTo>
                    <a:lnTo>
                      <a:pt x="844062" y="1075174"/>
                    </a:lnTo>
                    <a:lnTo>
                      <a:pt x="924449" y="1120391"/>
                    </a:lnTo>
                    <a:lnTo>
                      <a:pt x="1085222" y="969666"/>
                    </a:lnTo>
                    <a:lnTo>
                      <a:pt x="979714" y="738554"/>
                    </a:lnTo>
                    <a:lnTo>
                      <a:pt x="1009860" y="733530"/>
                    </a:lnTo>
                    <a:lnTo>
                      <a:pt x="1029956" y="582804"/>
                    </a:lnTo>
                    <a:lnTo>
                      <a:pt x="1215851" y="396910"/>
                    </a:lnTo>
                    <a:lnTo>
                      <a:pt x="1341455" y="376813"/>
                    </a:lnTo>
                    <a:lnTo>
                      <a:pt x="1416818" y="100483"/>
                    </a:lnTo>
                    <a:lnTo>
                      <a:pt x="150725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50000"/>
                    </a:schemeClr>
                  </a:gs>
                  <a:gs pos="20000">
                    <a:srgbClr val="FF0000"/>
                  </a:gs>
                  <a:gs pos="35000">
                    <a:srgbClr val="FF0000"/>
                  </a:gs>
                  <a:gs pos="83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orma livre 19">
                <a:hlinkClick r:id="" action="ppaction://noaction"/>
              </p:cNvPr>
              <p:cNvSpPr/>
              <p:nvPr/>
            </p:nvSpPr>
            <p:spPr>
              <a:xfrm>
                <a:off x="5062284" y="2862496"/>
                <a:ext cx="2677539" cy="2012612"/>
              </a:xfrm>
              <a:custGeom>
                <a:avLst/>
                <a:gdLst>
                  <a:gd name="connsiteX0" fmla="*/ 2165420 w 3059723"/>
                  <a:gd name="connsiteY0" fmla="*/ 0 h 2411604"/>
                  <a:gd name="connsiteX1" fmla="*/ 2512088 w 3059723"/>
                  <a:gd name="connsiteY1" fmla="*/ 301450 h 2411604"/>
                  <a:gd name="connsiteX2" fmla="*/ 3059723 w 3059723"/>
                  <a:gd name="connsiteY2" fmla="*/ 542611 h 2411604"/>
                  <a:gd name="connsiteX3" fmla="*/ 2828611 w 3059723"/>
                  <a:gd name="connsiteY3" fmla="*/ 628022 h 2411604"/>
                  <a:gd name="connsiteX4" fmla="*/ 2908998 w 3059723"/>
                  <a:gd name="connsiteY4" fmla="*/ 813916 h 2411604"/>
                  <a:gd name="connsiteX5" fmla="*/ 2778369 w 3059723"/>
                  <a:gd name="connsiteY5" fmla="*/ 924448 h 2411604"/>
                  <a:gd name="connsiteX6" fmla="*/ 2733152 w 3059723"/>
                  <a:gd name="connsiteY6" fmla="*/ 919424 h 2411604"/>
                  <a:gd name="connsiteX7" fmla="*/ 2667838 w 3059723"/>
                  <a:gd name="connsiteY7" fmla="*/ 979714 h 2411604"/>
                  <a:gd name="connsiteX8" fmla="*/ 2527161 w 3059723"/>
                  <a:gd name="connsiteY8" fmla="*/ 864158 h 2411604"/>
                  <a:gd name="connsiteX9" fmla="*/ 2461846 w 3059723"/>
                  <a:gd name="connsiteY9" fmla="*/ 929472 h 2411604"/>
                  <a:gd name="connsiteX10" fmla="*/ 2416629 w 3059723"/>
                  <a:gd name="connsiteY10" fmla="*/ 1095270 h 2411604"/>
                  <a:gd name="connsiteX11" fmla="*/ 2481943 w 3059723"/>
                  <a:gd name="connsiteY11" fmla="*/ 1321358 h 2411604"/>
                  <a:gd name="connsiteX12" fmla="*/ 2029767 w 3059723"/>
                  <a:gd name="connsiteY12" fmla="*/ 1708220 h 2411604"/>
                  <a:gd name="connsiteX13" fmla="*/ 1899139 w 3059723"/>
                  <a:gd name="connsiteY13" fmla="*/ 1853921 h 2411604"/>
                  <a:gd name="connsiteX14" fmla="*/ 1884066 w 3059723"/>
                  <a:gd name="connsiteY14" fmla="*/ 1853921 h 2411604"/>
                  <a:gd name="connsiteX15" fmla="*/ 1637881 w 3059723"/>
                  <a:gd name="connsiteY15" fmla="*/ 1974501 h 2411604"/>
                  <a:gd name="connsiteX16" fmla="*/ 1592664 w 3059723"/>
                  <a:gd name="connsiteY16" fmla="*/ 2115178 h 2411604"/>
                  <a:gd name="connsiteX17" fmla="*/ 1416818 w 3059723"/>
                  <a:gd name="connsiteY17" fmla="*/ 2135275 h 2411604"/>
                  <a:gd name="connsiteX18" fmla="*/ 1316334 w 3059723"/>
                  <a:gd name="connsiteY18" fmla="*/ 1969477 h 2411604"/>
                  <a:gd name="connsiteX19" fmla="*/ 1040005 w 3059723"/>
                  <a:gd name="connsiteY19" fmla="*/ 2095081 h 2411604"/>
                  <a:gd name="connsiteX20" fmla="*/ 999811 w 3059723"/>
                  <a:gd name="connsiteY20" fmla="*/ 2170444 h 2411604"/>
                  <a:gd name="connsiteX21" fmla="*/ 773723 w 3059723"/>
                  <a:gd name="connsiteY21" fmla="*/ 2235758 h 2411604"/>
                  <a:gd name="connsiteX22" fmla="*/ 542611 w 3059723"/>
                  <a:gd name="connsiteY22" fmla="*/ 2371411 h 2411604"/>
                  <a:gd name="connsiteX23" fmla="*/ 251209 w 3059723"/>
                  <a:gd name="connsiteY23" fmla="*/ 2411604 h 2411604"/>
                  <a:gd name="connsiteX24" fmla="*/ 105508 w 3059723"/>
                  <a:gd name="connsiteY24" fmla="*/ 2376435 h 2411604"/>
                  <a:gd name="connsiteX25" fmla="*/ 0 w 3059723"/>
                  <a:gd name="connsiteY25" fmla="*/ 2391508 h 2411604"/>
                  <a:gd name="connsiteX26" fmla="*/ 0 w 3059723"/>
                  <a:gd name="connsiteY26" fmla="*/ 2039815 h 2411604"/>
                  <a:gd name="connsiteX27" fmla="*/ 492369 w 3059723"/>
                  <a:gd name="connsiteY27" fmla="*/ 2039815 h 2411604"/>
                  <a:gd name="connsiteX28" fmla="*/ 497394 w 3059723"/>
                  <a:gd name="connsiteY28" fmla="*/ 1833824 h 2411604"/>
                  <a:gd name="connsiteX29" fmla="*/ 567732 w 3059723"/>
                  <a:gd name="connsiteY29" fmla="*/ 1818751 h 2411604"/>
                  <a:gd name="connsiteX30" fmla="*/ 733530 w 3059723"/>
                  <a:gd name="connsiteY30" fmla="*/ 1552470 h 2411604"/>
                  <a:gd name="connsiteX31" fmla="*/ 733530 w 3059723"/>
                  <a:gd name="connsiteY31" fmla="*/ 1316334 h 2411604"/>
                  <a:gd name="connsiteX32" fmla="*/ 859134 w 3059723"/>
                  <a:gd name="connsiteY32" fmla="*/ 1215850 h 2411604"/>
                  <a:gd name="connsiteX33" fmla="*/ 854110 w 3059723"/>
                  <a:gd name="connsiteY33" fmla="*/ 1110343 h 2411604"/>
                  <a:gd name="connsiteX34" fmla="*/ 989763 w 3059723"/>
                  <a:gd name="connsiteY34" fmla="*/ 889279 h 2411604"/>
                  <a:gd name="connsiteX35" fmla="*/ 959618 w 3059723"/>
                  <a:gd name="connsiteY35" fmla="*/ 849086 h 2411604"/>
                  <a:gd name="connsiteX36" fmla="*/ 969666 w 3059723"/>
                  <a:gd name="connsiteY36" fmla="*/ 778747 h 2411604"/>
                  <a:gd name="connsiteX37" fmla="*/ 1024932 w 3059723"/>
                  <a:gd name="connsiteY37" fmla="*/ 778747 h 2411604"/>
                  <a:gd name="connsiteX38" fmla="*/ 1195754 w 3059723"/>
                  <a:gd name="connsiteY38" fmla="*/ 537587 h 2411604"/>
                  <a:gd name="connsiteX39" fmla="*/ 1251020 w 3059723"/>
                  <a:gd name="connsiteY39" fmla="*/ 542611 h 2411604"/>
                  <a:gd name="connsiteX40" fmla="*/ 1321358 w 3059723"/>
                  <a:gd name="connsiteY40" fmla="*/ 477297 h 2411604"/>
                  <a:gd name="connsiteX41" fmla="*/ 1482132 w 3059723"/>
                  <a:gd name="connsiteY41" fmla="*/ 442127 h 2411604"/>
                  <a:gd name="connsiteX42" fmla="*/ 1627833 w 3059723"/>
                  <a:gd name="connsiteY42" fmla="*/ 291402 h 2411604"/>
                  <a:gd name="connsiteX43" fmla="*/ 1778558 w 3059723"/>
                  <a:gd name="connsiteY43" fmla="*/ 301450 h 2411604"/>
                  <a:gd name="connsiteX44" fmla="*/ 1818752 w 3059723"/>
                  <a:gd name="connsiteY44" fmla="*/ 155749 h 2411604"/>
                  <a:gd name="connsiteX45" fmla="*/ 1914211 w 3059723"/>
                  <a:gd name="connsiteY45" fmla="*/ 205991 h 2411604"/>
                  <a:gd name="connsiteX46" fmla="*/ 1974501 w 3059723"/>
                  <a:gd name="connsiteY46" fmla="*/ 85411 h 2411604"/>
                  <a:gd name="connsiteX47" fmla="*/ 2004646 w 3059723"/>
                  <a:gd name="connsiteY47" fmla="*/ 125604 h 2411604"/>
                  <a:gd name="connsiteX48" fmla="*/ 2165420 w 3059723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28611 w 3094410"/>
                  <a:gd name="connsiteY3" fmla="*/ 628022 h 2411604"/>
                  <a:gd name="connsiteX4" fmla="*/ 2908998 w 3094410"/>
                  <a:gd name="connsiteY4" fmla="*/ 813916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33530 w 3094410"/>
                  <a:gd name="connsiteY31" fmla="*/ 1316334 h 2411604"/>
                  <a:gd name="connsiteX32" fmla="*/ 859134 w 3094410"/>
                  <a:gd name="connsiteY32" fmla="*/ 1215850 h 2411604"/>
                  <a:gd name="connsiteX33" fmla="*/ 854110 w 3094410"/>
                  <a:gd name="connsiteY33" fmla="*/ 1110343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74501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08998 w 3094410"/>
                  <a:gd name="connsiteY4" fmla="*/ 813916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33530 w 3094410"/>
                  <a:gd name="connsiteY31" fmla="*/ 1316334 h 2411604"/>
                  <a:gd name="connsiteX32" fmla="*/ 859134 w 3094410"/>
                  <a:gd name="connsiteY32" fmla="*/ 1215850 h 2411604"/>
                  <a:gd name="connsiteX33" fmla="*/ 854110 w 3094410"/>
                  <a:gd name="connsiteY33" fmla="*/ 1110343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74501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32123 w 3094410"/>
                  <a:gd name="connsiteY4" fmla="*/ 854451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33530 w 3094410"/>
                  <a:gd name="connsiteY31" fmla="*/ 1316334 h 2411604"/>
                  <a:gd name="connsiteX32" fmla="*/ 859134 w 3094410"/>
                  <a:gd name="connsiteY32" fmla="*/ 1215850 h 2411604"/>
                  <a:gd name="connsiteX33" fmla="*/ 854110 w 3094410"/>
                  <a:gd name="connsiteY33" fmla="*/ 1110343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74501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32123 w 3094410"/>
                  <a:gd name="connsiteY4" fmla="*/ 854451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33530 w 3094410"/>
                  <a:gd name="connsiteY31" fmla="*/ 1316334 h 2411604"/>
                  <a:gd name="connsiteX32" fmla="*/ 859134 w 3094410"/>
                  <a:gd name="connsiteY32" fmla="*/ 1215850 h 2411604"/>
                  <a:gd name="connsiteX33" fmla="*/ 854110 w 3094410"/>
                  <a:gd name="connsiteY33" fmla="*/ 1110343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62938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32123 w 3094410"/>
                  <a:gd name="connsiteY4" fmla="*/ 854451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33530 w 3094410"/>
                  <a:gd name="connsiteY31" fmla="*/ 1316334 h 2411604"/>
                  <a:gd name="connsiteX32" fmla="*/ 859134 w 3094410"/>
                  <a:gd name="connsiteY32" fmla="*/ 1215850 h 2411604"/>
                  <a:gd name="connsiteX33" fmla="*/ 836766 w 3094410"/>
                  <a:gd name="connsiteY33" fmla="*/ 1130609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62938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32123 w 3094410"/>
                  <a:gd name="connsiteY4" fmla="*/ 854451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33530 w 3094410"/>
                  <a:gd name="connsiteY31" fmla="*/ 1316334 h 2411604"/>
                  <a:gd name="connsiteX32" fmla="*/ 847572 w 3094410"/>
                  <a:gd name="connsiteY32" fmla="*/ 1215849 h 2411604"/>
                  <a:gd name="connsiteX33" fmla="*/ 836766 w 3094410"/>
                  <a:gd name="connsiteY33" fmla="*/ 1130609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62938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32123 w 3094410"/>
                  <a:gd name="connsiteY4" fmla="*/ 854451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33530 w 3094410"/>
                  <a:gd name="connsiteY30" fmla="*/ 1552470 h 2411604"/>
                  <a:gd name="connsiteX31" fmla="*/ 727749 w 3094410"/>
                  <a:gd name="connsiteY31" fmla="*/ 1333706 h 2411604"/>
                  <a:gd name="connsiteX32" fmla="*/ 847572 w 3094410"/>
                  <a:gd name="connsiteY32" fmla="*/ 1215849 h 2411604"/>
                  <a:gd name="connsiteX33" fmla="*/ 836766 w 3094410"/>
                  <a:gd name="connsiteY33" fmla="*/ 1130609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62938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  <a:gd name="connsiteX0" fmla="*/ 2165420 w 3094410"/>
                  <a:gd name="connsiteY0" fmla="*/ 0 h 2411604"/>
                  <a:gd name="connsiteX1" fmla="*/ 2512088 w 3094410"/>
                  <a:gd name="connsiteY1" fmla="*/ 301450 h 2411604"/>
                  <a:gd name="connsiteX2" fmla="*/ 3094410 w 3094410"/>
                  <a:gd name="connsiteY2" fmla="*/ 545506 h 2411604"/>
                  <a:gd name="connsiteX3" fmla="*/ 2854626 w 3094410"/>
                  <a:gd name="connsiteY3" fmla="*/ 622232 h 2411604"/>
                  <a:gd name="connsiteX4" fmla="*/ 2932123 w 3094410"/>
                  <a:gd name="connsiteY4" fmla="*/ 854451 h 2411604"/>
                  <a:gd name="connsiteX5" fmla="*/ 2778369 w 3094410"/>
                  <a:gd name="connsiteY5" fmla="*/ 924448 h 2411604"/>
                  <a:gd name="connsiteX6" fmla="*/ 2733152 w 3094410"/>
                  <a:gd name="connsiteY6" fmla="*/ 919424 h 2411604"/>
                  <a:gd name="connsiteX7" fmla="*/ 2667838 w 3094410"/>
                  <a:gd name="connsiteY7" fmla="*/ 979714 h 2411604"/>
                  <a:gd name="connsiteX8" fmla="*/ 2527161 w 3094410"/>
                  <a:gd name="connsiteY8" fmla="*/ 864158 h 2411604"/>
                  <a:gd name="connsiteX9" fmla="*/ 2461846 w 3094410"/>
                  <a:gd name="connsiteY9" fmla="*/ 929472 h 2411604"/>
                  <a:gd name="connsiteX10" fmla="*/ 2416629 w 3094410"/>
                  <a:gd name="connsiteY10" fmla="*/ 1095270 h 2411604"/>
                  <a:gd name="connsiteX11" fmla="*/ 2481943 w 3094410"/>
                  <a:gd name="connsiteY11" fmla="*/ 1321358 h 2411604"/>
                  <a:gd name="connsiteX12" fmla="*/ 2029767 w 3094410"/>
                  <a:gd name="connsiteY12" fmla="*/ 1708220 h 2411604"/>
                  <a:gd name="connsiteX13" fmla="*/ 1899139 w 3094410"/>
                  <a:gd name="connsiteY13" fmla="*/ 1853921 h 2411604"/>
                  <a:gd name="connsiteX14" fmla="*/ 1884066 w 3094410"/>
                  <a:gd name="connsiteY14" fmla="*/ 1853921 h 2411604"/>
                  <a:gd name="connsiteX15" fmla="*/ 1637881 w 3094410"/>
                  <a:gd name="connsiteY15" fmla="*/ 1974501 h 2411604"/>
                  <a:gd name="connsiteX16" fmla="*/ 1592664 w 3094410"/>
                  <a:gd name="connsiteY16" fmla="*/ 2115178 h 2411604"/>
                  <a:gd name="connsiteX17" fmla="*/ 1416818 w 3094410"/>
                  <a:gd name="connsiteY17" fmla="*/ 2135275 h 2411604"/>
                  <a:gd name="connsiteX18" fmla="*/ 1316334 w 3094410"/>
                  <a:gd name="connsiteY18" fmla="*/ 1969477 h 2411604"/>
                  <a:gd name="connsiteX19" fmla="*/ 1040005 w 3094410"/>
                  <a:gd name="connsiteY19" fmla="*/ 2095081 h 2411604"/>
                  <a:gd name="connsiteX20" fmla="*/ 999811 w 3094410"/>
                  <a:gd name="connsiteY20" fmla="*/ 2170444 h 2411604"/>
                  <a:gd name="connsiteX21" fmla="*/ 773723 w 3094410"/>
                  <a:gd name="connsiteY21" fmla="*/ 2235758 h 2411604"/>
                  <a:gd name="connsiteX22" fmla="*/ 542611 w 3094410"/>
                  <a:gd name="connsiteY22" fmla="*/ 2371411 h 2411604"/>
                  <a:gd name="connsiteX23" fmla="*/ 251209 w 3094410"/>
                  <a:gd name="connsiteY23" fmla="*/ 2411604 h 2411604"/>
                  <a:gd name="connsiteX24" fmla="*/ 105508 w 3094410"/>
                  <a:gd name="connsiteY24" fmla="*/ 2376435 h 2411604"/>
                  <a:gd name="connsiteX25" fmla="*/ 0 w 3094410"/>
                  <a:gd name="connsiteY25" fmla="*/ 2391508 h 2411604"/>
                  <a:gd name="connsiteX26" fmla="*/ 0 w 3094410"/>
                  <a:gd name="connsiteY26" fmla="*/ 2039815 h 2411604"/>
                  <a:gd name="connsiteX27" fmla="*/ 492369 w 3094410"/>
                  <a:gd name="connsiteY27" fmla="*/ 2039815 h 2411604"/>
                  <a:gd name="connsiteX28" fmla="*/ 497394 w 3094410"/>
                  <a:gd name="connsiteY28" fmla="*/ 1833824 h 2411604"/>
                  <a:gd name="connsiteX29" fmla="*/ 567732 w 3094410"/>
                  <a:gd name="connsiteY29" fmla="*/ 1818751 h 2411604"/>
                  <a:gd name="connsiteX30" fmla="*/ 727749 w 3094410"/>
                  <a:gd name="connsiteY30" fmla="*/ 1552470 h 2411604"/>
                  <a:gd name="connsiteX31" fmla="*/ 727749 w 3094410"/>
                  <a:gd name="connsiteY31" fmla="*/ 1333706 h 2411604"/>
                  <a:gd name="connsiteX32" fmla="*/ 847572 w 3094410"/>
                  <a:gd name="connsiteY32" fmla="*/ 1215849 h 2411604"/>
                  <a:gd name="connsiteX33" fmla="*/ 836766 w 3094410"/>
                  <a:gd name="connsiteY33" fmla="*/ 1130609 h 2411604"/>
                  <a:gd name="connsiteX34" fmla="*/ 989763 w 3094410"/>
                  <a:gd name="connsiteY34" fmla="*/ 889279 h 2411604"/>
                  <a:gd name="connsiteX35" fmla="*/ 959618 w 3094410"/>
                  <a:gd name="connsiteY35" fmla="*/ 849086 h 2411604"/>
                  <a:gd name="connsiteX36" fmla="*/ 969666 w 3094410"/>
                  <a:gd name="connsiteY36" fmla="*/ 778747 h 2411604"/>
                  <a:gd name="connsiteX37" fmla="*/ 1024932 w 3094410"/>
                  <a:gd name="connsiteY37" fmla="*/ 778747 h 2411604"/>
                  <a:gd name="connsiteX38" fmla="*/ 1195754 w 3094410"/>
                  <a:gd name="connsiteY38" fmla="*/ 537587 h 2411604"/>
                  <a:gd name="connsiteX39" fmla="*/ 1251020 w 3094410"/>
                  <a:gd name="connsiteY39" fmla="*/ 542611 h 2411604"/>
                  <a:gd name="connsiteX40" fmla="*/ 1321358 w 3094410"/>
                  <a:gd name="connsiteY40" fmla="*/ 477297 h 2411604"/>
                  <a:gd name="connsiteX41" fmla="*/ 1482132 w 3094410"/>
                  <a:gd name="connsiteY41" fmla="*/ 442127 h 2411604"/>
                  <a:gd name="connsiteX42" fmla="*/ 1627833 w 3094410"/>
                  <a:gd name="connsiteY42" fmla="*/ 291402 h 2411604"/>
                  <a:gd name="connsiteX43" fmla="*/ 1778558 w 3094410"/>
                  <a:gd name="connsiteY43" fmla="*/ 301450 h 2411604"/>
                  <a:gd name="connsiteX44" fmla="*/ 1818752 w 3094410"/>
                  <a:gd name="connsiteY44" fmla="*/ 155749 h 2411604"/>
                  <a:gd name="connsiteX45" fmla="*/ 1914211 w 3094410"/>
                  <a:gd name="connsiteY45" fmla="*/ 205991 h 2411604"/>
                  <a:gd name="connsiteX46" fmla="*/ 1962938 w 3094410"/>
                  <a:gd name="connsiteY46" fmla="*/ 85411 h 2411604"/>
                  <a:gd name="connsiteX47" fmla="*/ 2004646 w 3094410"/>
                  <a:gd name="connsiteY47" fmla="*/ 125604 h 2411604"/>
                  <a:gd name="connsiteX48" fmla="*/ 2165420 w 3094410"/>
                  <a:gd name="connsiteY48" fmla="*/ 0 h 24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094410" h="2411604">
                    <a:moveTo>
                      <a:pt x="2165420" y="0"/>
                    </a:moveTo>
                    <a:lnTo>
                      <a:pt x="2512088" y="301450"/>
                    </a:lnTo>
                    <a:lnTo>
                      <a:pt x="3094410" y="545506"/>
                    </a:lnTo>
                    <a:lnTo>
                      <a:pt x="2854626" y="622232"/>
                    </a:lnTo>
                    <a:lnTo>
                      <a:pt x="2932123" y="854451"/>
                    </a:lnTo>
                    <a:lnTo>
                      <a:pt x="2778369" y="924448"/>
                    </a:lnTo>
                    <a:lnTo>
                      <a:pt x="2733152" y="919424"/>
                    </a:lnTo>
                    <a:lnTo>
                      <a:pt x="2667838" y="979714"/>
                    </a:lnTo>
                    <a:lnTo>
                      <a:pt x="2527161" y="864158"/>
                    </a:lnTo>
                    <a:lnTo>
                      <a:pt x="2461846" y="929472"/>
                    </a:lnTo>
                    <a:lnTo>
                      <a:pt x="2416629" y="1095270"/>
                    </a:lnTo>
                    <a:lnTo>
                      <a:pt x="2481943" y="1321358"/>
                    </a:lnTo>
                    <a:lnTo>
                      <a:pt x="2029767" y="1708220"/>
                    </a:lnTo>
                    <a:lnTo>
                      <a:pt x="1899139" y="1853921"/>
                    </a:lnTo>
                    <a:lnTo>
                      <a:pt x="1884066" y="1853921"/>
                    </a:lnTo>
                    <a:lnTo>
                      <a:pt x="1637881" y="1974501"/>
                    </a:lnTo>
                    <a:lnTo>
                      <a:pt x="1592664" y="2115178"/>
                    </a:lnTo>
                    <a:lnTo>
                      <a:pt x="1416818" y="2135275"/>
                    </a:lnTo>
                    <a:lnTo>
                      <a:pt x="1316334" y="1969477"/>
                    </a:lnTo>
                    <a:lnTo>
                      <a:pt x="1040005" y="2095081"/>
                    </a:lnTo>
                    <a:lnTo>
                      <a:pt x="999811" y="2170444"/>
                    </a:lnTo>
                    <a:lnTo>
                      <a:pt x="773723" y="2235758"/>
                    </a:lnTo>
                    <a:lnTo>
                      <a:pt x="542611" y="2371411"/>
                    </a:lnTo>
                    <a:lnTo>
                      <a:pt x="251209" y="2411604"/>
                    </a:lnTo>
                    <a:lnTo>
                      <a:pt x="105508" y="2376435"/>
                    </a:lnTo>
                    <a:lnTo>
                      <a:pt x="0" y="2391508"/>
                    </a:lnTo>
                    <a:lnTo>
                      <a:pt x="0" y="2039815"/>
                    </a:lnTo>
                    <a:lnTo>
                      <a:pt x="492369" y="2039815"/>
                    </a:lnTo>
                    <a:lnTo>
                      <a:pt x="497394" y="1833824"/>
                    </a:lnTo>
                    <a:lnTo>
                      <a:pt x="567732" y="1818751"/>
                    </a:lnTo>
                    <a:lnTo>
                      <a:pt x="727749" y="1552470"/>
                    </a:lnTo>
                    <a:lnTo>
                      <a:pt x="727749" y="1333706"/>
                    </a:lnTo>
                    <a:lnTo>
                      <a:pt x="847572" y="1215849"/>
                    </a:lnTo>
                    <a:lnTo>
                      <a:pt x="836766" y="1130609"/>
                    </a:lnTo>
                    <a:lnTo>
                      <a:pt x="989763" y="889279"/>
                    </a:lnTo>
                    <a:lnTo>
                      <a:pt x="959618" y="849086"/>
                    </a:lnTo>
                    <a:lnTo>
                      <a:pt x="969666" y="778747"/>
                    </a:lnTo>
                    <a:lnTo>
                      <a:pt x="1024932" y="778747"/>
                    </a:lnTo>
                    <a:lnTo>
                      <a:pt x="1195754" y="537587"/>
                    </a:lnTo>
                    <a:lnTo>
                      <a:pt x="1251020" y="542611"/>
                    </a:lnTo>
                    <a:lnTo>
                      <a:pt x="1321358" y="477297"/>
                    </a:lnTo>
                    <a:lnTo>
                      <a:pt x="1482132" y="442127"/>
                    </a:lnTo>
                    <a:lnTo>
                      <a:pt x="1627833" y="291402"/>
                    </a:lnTo>
                    <a:lnTo>
                      <a:pt x="1778558" y="301450"/>
                    </a:lnTo>
                    <a:lnTo>
                      <a:pt x="1818752" y="155749"/>
                    </a:lnTo>
                    <a:lnTo>
                      <a:pt x="1914211" y="205991"/>
                    </a:lnTo>
                    <a:lnTo>
                      <a:pt x="1962938" y="85411"/>
                    </a:lnTo>
                    <a:lnTo>
                      <a:pt x="2004646" y="125604"/>
                    </a:lnTo>
                    <a:lnTo>
                      <a:pt x="216542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50000"/>
                    </a:schemeClr>
                  </a:gs>
                  <a:gs pos="20000">
                    <a:srgbClr val="FF0000"/>
                  </a:gs>
                  <a:gs pos="35000">
                    <a:srgbClr val="FF0000"/>
                  </a:gs>
                  <a:gs pos="83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" name="CaixaDeTexto 16"/>
            <p:cNvSpPr txBox="1"/>
            <p:nvPr/>
          </p:nvSpPr>
          <p:spPr>
            <a:xfrm>
              <a:off x="5760246" y="2021102"/>
              <a:ext cx="1357303" cy="70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dirty="0">
                  <a:solidFill>
                    <a:srgbClr val="FFFF00"/>
                  </a:solidFill>
                </a:rPr>
                <a:t>Purus</a:t>
              </a: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4190804" y="6187809"/>
            <a:ext cx="280628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white"/>
                </a:solidFill>
              </a:rPr>
              <a:t>Com maiores </a:t>
            </a:r>
            <a:r>
              <a:rPr lang="pt-BR" dirty="0" err="1">
                <a:solidFill>
                  <a:prstClr val="white"/>
                </a:solidFill>
              </a:rPr>
              <a:t>dificuodades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319211" y="5289707"/>
            <a:ext cx="1368429" cy="30849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white"/>
                </a:solidFill>
              </a:rPr>
              <a:t>Com Convênio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8910548" y="2302375"/>
            <a:ext cx="3037498" cy="2954942"/>
            <a:chOff x="5669265" y="1283370"/>
            <a:chExt cx="3427953" cy="3537720"/>
          </a:xfrm>
        </p:grpSpPr>
        <p:grpSp>
          <p:nvGrpSpPr>
            <p:cNvPr id="25" name="Grupo 24"/>
            <p:cNvGrpSpPr/>
            <p:nvPr/>
          </p:nvGrpSpPr>
          <p:grpSpPr>
            <a:xfrm>
              <a:off x="5669265" y="2705060"/>
              <a:ext cx="3427953" cy="2116030"/>
              <a:chOff x="5669265" y="2705060"/>
              <a:chExt cx="3427953" cy="2116030"/>
            </a:xfrm>
          </p:grpSpPr>
          <p:sp>
            <p:nvSpPr>
              <p:cNvPr id="35" name="Forma livre 34">
                <a:hlinkClick r:id="" action="ppaction://noaction"/>
              </p:cNvPr>
              <p:cNvSpPr/>
              <p:nvPr/>
            </p:nvSpPr>
            <p:spPr>
              <a:xfrm>
                <a:off x="7206546" y="4256890"/>
                <a:ext cx="434901" cy="564200"/>
              </a:xfrm>
              <a:custGeom>
                <a:avLst/>
                <a:gdLst>
                  <a:gd name="connsiteX0" fmla="*/ 73672 w 593710"/>
                  <a:gd name="connsiteY0" fmla="*/ 598044 h 676049"/>
                  <a:gd name="connsiteX1" fmla="*/ 225350 w 593710"/>
                  <a:gd name="connsiteY1" fmla="*/ 572042 h 676049"/>
                  <a:gd name="connsiteX2" fmla="*/ 433365 w 593710"/>
                  <a:gd name="connsiteY2" fmla="*/ 676049 h 676049"/>
                  <a:gd name="connsiteX3" fmla="*/ 593710 w 593710"/>
                  <a:gd name="connsiteY3" fmla="*/ 407363 h 676049"/>
                  <a:gd name="connsiteX4" fmla="*/ 541706 w 593710"/>
                  <a:gd name="connsiteY4" fmla="*/ 359693 h 676049"/>
                  <a:gd name="connsiteX5" fmla="*/ 472368 w 593710"/>
                  <a:gd name="connsiteY5" fmla="*/ 372694 h 676049"/>
                  <a:gd name="connsiteX6" fmla="*/ 468034 w 593710"/>
                  <a:gd name="connsiteY6" fmla="*/ 268686 h 676049"/>
                  <a:gd name="connsiteX7" fmla="*/ 524372 w 593710"/>
                  <a:gd name="connsiteY7" fmla="*/ 264353 h 676049"/>
                  <a:gd name="connsiteX8" fmla="*/ 537373 w 593710"/>
                  <a:gd name="connsiteY8" fmla="*/ 203682 h 676049"/>
                  <a:gd name="connsiteX9" fmla="*/ 455033 w 593710"/>
                  <a:gd name="connsiteY9" fmla="*/ 186347 h 676049"/>
                  <a:gd name="connsiteX10" fmla="*/ 316356 w 593710"/>
                  <a:gd name="connsiteY10" fmla="*/ 0 h 676049"/>
                  <a:gd name="connsiteX11" fmla="*/ 268686 w 593710"/>
                  <a:gd name="connsiteY11" fmla="*/ 134343 h 676049"/>
                  <a:gd name="connsiteX12" fmla="*/ 143011 w 593710"/>
                  <a:gd name="connsiteY12" fmla="*/ 134343 h 676049"/>
                  <a:gd name="connsiteX13" fmla="*/ 0 w 593710"/>
                  <a:gd name="connsiteY13" fmla="*/ 238351 h 676049"/>
                  <a:gd name="connsiteX14" fmla="*/ 73672 w 593710"/>
                  <a:gd name="connsiteY14" fmla="*/ 598044 h 67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3710" h="676049">
                    <a:moveTo>
                      <a:pt x="73672" y="598044"/>
                    </a:moveTo>
                    <a:lnTo>
                      <a:pt x="225350" y="572042"/>
                    </a:lnTo>
                    <a:lnTo>
                      <a:pt x="433365" y="676049"/>
                    </a:lnTo>
                    <a:lnTo>
                      <a:pt x="593710" y="407363"/>
                    </a:lnTo>
                    <a:lnTo>
                      <a:pt x="541706" y="359693"/>
                    </a:lnTo>
                    <a:lnTo>
                      <a:pt x="472368" y="372694"/>
                    </a:lnTo>
                    <a:lnTo>
                      <a:pt x="468034" y="268686"/>
                    </a:lnTo>
                    <a:lnTo>
                      <a:pt x="524372" y="264353"/>
                    </a:lnTo>
                    <a:lnTo>
                      <a:pt x="537373" y="203682"/>
                    </a:lnTo>
                    <a:lnTo>
                      <a:pt x="455033" y="186347"/>
                    </a:lnTo>
                    <a:lnTo>
                      <a:pt x="316356" y="0"/>
                    </a:lnTo>
                    <a:lnTo>
                      <a:pt x="268686" y="134343"/>
                    </a:lnTo>
                    <a:lnTo>
                      <a:pt x="143011" y="134343"/>
                    </a:lnTo>
                    <a:lnTo>
                      <a:pt x="0" y="238351"/>
                    </a:lnTo>
                    <a:lnTo>
                      <a:pt x="73672" y="598044"/>
                    </a:lnTo>
                    <a:close/>
                  </a:path>
                </a:pathLst>
              </a:custGeom>
              <a:gradFill>
                <a:gsLst>
                  <a:gs pos="86000">
                    <a:srgbClr val="0D3200">
                      <a:lumMod val="62000"/>
                    </a:srgbClr>
                  </a:gs>
                  <a:gs pos="15000">
                    <a:srgbClr val="00CC00"/>
                  </a:gs>
                </a:gsLst>
                <a:lin ang="5400000" scaled="0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orma livre 35">
                <a:hlinkClick r:id="" action="ppaction://noaction"/>
              </p:cNvPr>
              <p:cNvSpPr/>
              <p:nvPr/>
            </p:nvSpPr>
            <p:spPr>
              <a:xfrm>
                <a:off x="7549893" y="3968858"/>
                <a:ext cx="640186" cy="590763"/>
              </a:xfrm>
              <a:custGeom>
                <a:avLst/>
                <a:gdLst>
                  <a:gd name="connsiteX0" fmla="*/ 69338 w 862396"/>
                  <a:gd name="connsiteY0" fmla="*/ 463701 h 684717"/>
                  <a:gd name="connsiteX1" fmla="*/ 82339 w 862396"/>
                  <a:gd name="connsiteY1" fmla="*/ 411697 h 684717"/>
                  <a:gd name="connsiteX2" fmla="*/ 229683 w 862396"/>
                  <a:gd name="connsiteY2" fmla="*/ 377028 h 684717"/>
                  <a:gd name="connsiteX3" fmla="*/ 320690 w 862396"/>
                  <a:gd name="connsiteY3" fmla="*/ 151678 h 684717"/>
                  <a:gd name="connsiteX4" fmla="*/ 437698 w 862396"/>
                  <a:gd name="connsiteY4" fmla="*/ 108342 h 684717"/>
                  <a:gd name="connsiteX5" fmla="*/ 498370 w 862396"/>
                  <a:gd name="connsiteY5" fmla="*/ 121343 h 684717"/>
                  <a:gd name="connsiteX6" fmla="*/ 706385 w 862396"/>
                  <a:gd name="connsiteY6" fmla="*/ 0 h 684717"/>
                  <a:gd name="connsiteX7" fmla="*/ 736720 w 862396"/>
                  <a:gd name="connsiteY7" fmla="*/ 173346 h 684717"/>
                  <a:gd name="connsiteX8" fmla="*/ 784390 w 862396"/>
                  <a:gd name="connsiteY8" fmla="*/ 156012 h 684717"/>
                  <a:gd name="connsiteX9" fmla="*/ 771389 w 862396"/>
                  <a:gd name="connsiteY9" fmla="*/ 294689 h 684717"/>
                  <a:gd name="connsiteX10" fmla="*/ 862396 w 862396"/>
                  <a:gd name="connsiteY10" fmla="*/ 290355 h 684717"/>
                  <a:gd name="connsiteX11" fmla="*/ 862396 w 862396"/>
                  <a:gd name="connsiteY11" fmla="*/ 351026 h 684717"/>
                  <a:gd name="connsiteX12" fmla="*/ 676049 w 862396"/>
                  <a:gd name="connsiteY12" fmla="*/ 446366 h 684717"/>
                  <a:gd name="connsiteX13" fmla="*/ 446366 w 862396"/>
                  <a:gd name="connsiteY13" fmla="*/ 446366 h 684717"/>
                  <a:gd name="connsiteX14" fmla="*/ 481035 w 862396"/>
                  <a:gd name="connsiteY14" fmla="*/ 524372 h 684717"/>
                  <a:gd name="connsiteX15" fmla="*/ 338024 w 862396"/>
                  <a:gd name="connsiteY15" fmla="*/ 515705 h 684717"/>
                  <a:gd name="connsiteX16" fmla="*/ 351025 w 862396"/>
                  <a:gd name="connsiteY16" fmla="*/ 580710 h 684717"/>
                  <a:gd name="connsiteX17" fmla="*/ 121342 w 862396"/>
                  <a:gd name="connsiteY17" fmla="*/ 684717 h 684717"/>
                  <a:gd name="connsiteX18" fmla="*/ 60671 w 862396"/>
                  <a:gd name="connsiteY18" fmla="*/ 628380 h 684717"/>
                  <a:gd name="connsiteX19" fmla="*/ 0 w 862396"/>
                  <a:gd name="connsiteY19" fmla="*/ 645714 h 684717"/>
                  <a:gd name="connsiteX20" fmla="*/ 0 w 862396"/>
                  <a:gd name="connsiteY20" fmla="*/ 541707 h 684717"/>
                  <a:gd name="connsiteX21" fmla="*/ 52004 w 862396"/>
                  <a:gd name="connsiteY21" fmla="*/ 550374 h 684717"/>
                  <a:gd name="connsiteX22" fmla="*/ 69338 w 862396"/>
                  <a:gd name="connsiteY22" fmla="*/ 463701 h 684717"/>
                  <a:gd name="connsiteX0" fmla="*/ 69338 w 862396"/>
                  <a:gd name="connsiteY0" fmla="*/ 486864 h 707880"/>
                  <a:gd name="connsiteX1" fmla="*/ 82339 w 862396"/>
                  <a:gd name="connsiteY1" fmla="*/ 434860 h 707880"/>
                  <a:gd name="connsiteX2" fmla="*/ 229683 w 862396"/>
                  <a:gd name="connsiteY2" fmla="*/ 400191 h 707880"/>
                  <a:gd name="connsiteX3" fmla="*/ 320690 w 862396"/>
                  <a:gd name="connsiteY3" fmla="*/ 174841 h 707880"/>
                  <a:gd name="connsiteX4" fmla="*/ 437698 w 862396"/>
                  <a:gd name="connsiteY4" fmla="*/ 131505 h 707880"/>
                  <a:gd name="connsiteX5" fmla="*/ 498370 w 862396"/>
                  <a:gd name="connsiteY5" fmla="*/ 144506 h 707880"/>
                  <a:gd name="connsiteX6" fmla="*/ 697713 w 862396"/>
                  <a:gd name="connsiteY6" fmla="*/ 0 h 707880"/>
                  <a:gd name="connsiteX7" fmla="*/ 736720 w 862396"/>
                  <a:gd name="connsiteY7" fmla="*/ 196509 h 707880"/>
                  <a:gd name="connsiteX8" fmla="*/ 784390 w 862396"/>
                  <a:gd name="connsiteY8" fmla="*/ 179175 h 707880"/>
                  <a:gd name="connsiteX9" fmla="*/ 771389 w 862396"/>
                  <a:gd name="connsiteY9" fmla="*/ 317852 h 707880"/>
                  <a:gd name="connsiteX10" fmla="*/ 862396 w 862396"/>
                  <a:gd name="connsiteY10" fmla="*/ 313518 h 707880"/>
                  <a:gd name="connsiteX11" fmla="*/ 862396 w 862396"/>
                  <a:gd name="connsiteY11" fmla="*/ 374189 h 707880"/>
                  <a:gd name="connsiteX12" fmla="*/ 676049 w 862396"/>
                  <a:gd name="connsiteY12" fmla="*/ 469529 h 707880"/>
                  <a:gd name="connsiteX13" fmla="*/ 446366 w 862396"/>
                  <a:gd name="connsiteY13" fmla="*/ 469529 h 707880"/>
                  <a:gd name="connsiteX14" fmla="*/ 481035 w 862396"/>
                  <a:gd name="connsiteY14" fmla="*/ 547535 h 707880"/>
                  <a:gd name="connsiteX15" fmla="*/ 338024 w 862396"/>
                  <a:gd name="connsiteY15" fmla="*/ 538868 h 707880"/>
                  <a:gd name="connsiteX16" fmla="*/ 351025 w 862396"/>
                  <a:gd name="connsiteY16" fmla="*/ 603873 h 707880"/>
                  <a:gd name="connsiteX17" fmla="*/ 121342 w 862396"/>
                  <a:gd name="connsiteY17" fmla="*/ 707880 h 707880"/>
                  <a:gd name="connsiteX18" fmla="*/ 60671 w 862396"/>
                  <a:gd name="connsiteY18" fmla="*/ 651543 h 707880"/>
                  <a:gd name="connsiteX19" fmla="*/ 0 w 862396"/>
                  <a:gd name="connsiteY19" fmla="*/ 668877 h 707880"/>
                  <a:gd name="connsiteX20" fmla="*/ 0 w 862396"/>
                  <a:gd name="connsiteY20" fmla="*/ 564870 h 707880"/>
                  <a:gd name="connsiteX21" fmla="*/ 52004 w 862396"/>
                  <a:gd name="connsiteY21" fmla="*/ 573537 h 707880"/>
                  <a:gd name="connsiteX22" fmla="*/ 69338 w 862396"/>
                  <a:gd name="connsiteY22" fmla="*/ 486864 h 707880"/>
                  <a:gd name="connsiteX0" fmla="*/ 69338 w 862396"/>
                  <a:gd name="connsiteY0" fmla="*/ 486864 h 707880"/>
                  <a:gd name="connsiteX1" fmla="*/ 82339 w 862396"/>
                  <a:gd name="connsiteY1" fmla="*/ 434860 h 707880"/>
                  <a:gd name="connsiteX2" fmla="*/ 229683 w 862396"/>
                  <a:gd name="connsiteY2" fmla="*/ 400191 h 707880"/>
                  <a:gd name="connsiteX3" fmla="*/ 320690 w 862396"/>
                  <a:gd name="connsiteY3" fmla="*/ 174841 h 707880"/>
                  <a:gd name="connsiteX4" fmla="*/ 437698 w 862396"/>
                  <a:gd name="connsiteY4" fmla="*/ 131505 h 707880"/>
                  <a:gd name="connsiteX5" fmla="*/ 498370 w 862396"/>
                  <a:gd name="connsiteY5" fmla="*/ 144506 h 707880"/>
                  <a:gd name="connsiteX6" fmla="*/ 697713 w 862396"/>
                  <a:gd name="connsiteY6" fmla="*/ 0 h 707880"/>
                  <a:gd name="connsiteX7" fmla="*/ 736720 w 862396"/>
                  <a:gd name="connsiteY7" fmla="*/ 196509 h 707880"/>
                  <a:gd name="connsiteX8" fmla="*/ 784390 w 862396"/>
                  <a:gd name="connsiteY8" fmla="*/ 179175 h 707880"/>
                  <a:gd name="connsiteX9" fmla="*/ 765607 w 862396"/>
                  <a:gd name="connsiteY9" fmla="*/ 300480 h 707880"/>
                  <a:gd name="connsiteX10" fmla="*/ 862396 w 862396"/>
                  <a:gd name="connsiteY10" fmla="*/ 313518 h 707880"/>
                  <a:gd name="connsiteX11" fmla="*/ 862396 w 862396"/>
                  <a:gd name="connsiteY11" fmla="*/ 374189 h 707880"/>
                  <a:gd name="connsiteX12" fmla="*/ 676049 w 862396"/>
                  <a:gd name="connsiteY12" fmla="*/ 469529 h 707880"/>
                  <a:gd name="connsiteX13" fmla="*/ 446366 w 862396"/>
                  <a:gd name="connsiteY13" fmla="*/ 469529 h 707880"/>
                  <a:gd name="connsiteX14" fmla="*/ 481035 w 862396"/>
                  <a:gd name="connsiteY14" fmla="*/ 547535 h 707880"/>
                  <a:gd name="connsiteX15" fmla="*/ 338024 w 862396"/>
                  <a:gd name="connsiteY15" fmla="*/ 538868 h 707880"/>
                  <a:gd name="connsiteX16" fmla="*/ 351025 w 862396"/>
                  <a:gd name="connsiteY16" fmla="*/ 603873 h 707880"/>
                  <a:gd name="connsiteX17" fmla="*/ 121342 w 862396"/>
                  <a:gd name="connsiteY17" fmla="*/ 707880 h 707880"/>
                  <a:gd name="connsiteX18" fmla="*/ 60671 w 862396"/>
                  <a:gd name="connsiteY18" fmla="*/ 651543 h 707880"/>
                  <a:gd name="connsiteX19" fmla="*/ 0 w 862396"/>
                  <a:gd name="connsiteY19" fmla="*/ 668877 h 707880"/>
                  <a:gd name="connsiteX20" fmla="*/ 0 w 862396"/>
                  <a:gd name="connsiteY20" fmla="*/ 564870 h 707880"/>
                  <a:gd name="connsiteX21" fmla="*/ 52004 w 862396"/>
                  <a:gd name="connsiteY21" fmla="*/ 573537 h 707880"/>
                  <a:gd name="connsiteX22" fmla="*/ 69338 w 862396"/>
                  <a:gd name="connsiteY22" fmla="*/ 486864 h 707880"/>
                  <a:gd name="connsiteX0" fmla="*/ 69338 w 873958"/>
                  <a:gd name="connsiteY0" fmla="*/ 486864 h 707880"/>
                  <a:gd name="connsiteX1" fmla="*/ 82339 w 873958"/>
                  <a:gd name="connsiteY1" fmla="*/ 434860 h 707880"/>
                  <a:gd name="connsiteX2" fmla="*/ 229683 w 873958"/>
                  <a:gd name="connsiteY2" fmla="*/ 400191 h 707880"/>
                  <a:gd name="connsiteX3" fmla="*/ 320690 w 873958"/>
                  <a:gd name="connsiteY3" fmla="*/ 174841 h 707880"/>
                  <a:gd name="connsiteX4" fmla="*/ 437698 w 873958"/>
                  <a:gd name="connsiteY4" fmla="*/ 131505 h 707880"/>
                  <a:gd name="connsiteX5" fmla="*/ 498370 w 873958"/>
                  <a:gd name="connsiteY5" fmla="*/ 144506 h 707880"/>
                  <a:gd name="connsiteX6" fmla="*/ 697713 w 873958"/>
                  <a:gd name="connsiteY6" fmla="*/ 0 h 707880"/>
                  <a:gd name="connsiteX7" fmla="*/ 736720 w 873958"/>
                  <a:gd name="connsiteY7" fmla="*/ 196509 h 707880"/>
                  <a:gd name="connsiteX8" fmla="*/ 784390 w 873958"/>
                  <a:gd name="connsiteY8" fmla="*/ 179175 h 707880"/>
                  <a:gd name="connsiteX9" fmla="*/ 765607 w 873958"/>
                  <a:gd name="connsiteY9" fmla="*/ 300480 h 707880"/>
                  <a:gd name="connsiteX10" fmla="*/ 873958 w 873958"/>
                  <a:gd name="connsiteY10" fmla="*/ 301936 h 707880"/>
                  <a:gd name="connsiteX11" fmla="*/ 862396 w 873958"/>
                  <a:gd name="connsiteY11" fmla="*/ 374189 h 707880"/>
                  <a:gd name="connsiteX12" fmla="*/ 676049 w 873958"/>
                  <a:gd name="connsiteY12" fmla="*/ 469529 h 707880"/>
                  <a:gd name="connsiteX13" fmla="*/ 446366 w 873958"/>
                  <a:gd name="connsiteY13" fmla="*/ 469529 h 707880"/>
                  <a:gd name="connsiteX14" fmla="*/ 481035 w 873958"/>
                  <a:gd name="connsiteY14" fmla="*/ 547535 h 707880"/>
                  <a:gd name="connsiteX15" fmla="*/ 338024 w 873958"/>
                  <a:gd name="connsiteY15" fmla="*/ 538868 h 707880"/>
                  <a:gd name="connsiteX16" fmla="*/ 351025 w 873958"/>
                  <a:gd name="connsiteY16" fmla="*/ 603873 h 707880"/>
                  <a:gd name="connsiteX17" fmla="*/ 121342 w 873958"/>
                  <a:gd name="connsiteY17" fmla="*/ 707880 h 707880"/>
                  <a:gd name="connsiteX18" fmla="*/ 60671 w 873958"/>
                  <a:gd name="connsiteY18" fmla="*/ 651543 h 707880"/>
                  <a:gd name="connsiteX19" fmla="*/ 0 w 873958"/>
                  <a:gd name="connsiteY19" fmla="*/ 668877 h 707880"/>
                  <a:gd name="connsiteX20" fmla="*/ 0 w 873958"/>
                  <a:gd name="connsiteY20" fmla="*/ 564870 h 707880"/>
                  <a:gd name="connsiteX21" fmla="*/ 52004 w 873958"/>
                  <a:gd name="connsiteY21" fmla="*/ 573537 h 707880"/>
                  <a:gd name="connsiteX22" fmla="*/ 69338 w 873958"/>
                  <a:gd name="connsiteY22" fmla="*/ 486864 h 707880"/>
                  <a:gd name="connsiteX0" fmla="*/ 69338 w 873958"/>
                  <a:gd name="connsiteY0" fmla="*/ 486864 h 707880"/>
                  <a:gd name="connsiteX1" fmla="*/ 82339 w 873958"/>
                  <a:gd name="connsiteY1" fmla="*/ 434860 h 707880"/>
                  <a:gd name="connsiteX2" fmla="*/ 244136 w 873958"/>
                  <a:gd name="connsiteY2" fmla="*/ 400192 h 707880"/>
                  <a:gd name="connsiteX3" fmla="*/ 320690 w 873958"/>
                  <a:gd name="connsiteY3" fmla="*/ 174841 h 707880"/>
                  <a:gd name="connsiteX4" fmla="*/ 437698 w 873958"/>
                  <a:gd name="connsiteY4" fmla="*/ 131505 h 707880"/>
                  <a:gd name="connsiteX5" fmla="*/ 498370 w 873958"/>
                  <a:gd name="connsiteY5" fmla="*/ 144506 h 707880"/>
                  <a:gd name="connsiteX6" fmla="*/ 697713 w 873958"/>
                  <a:gd name="connsiteY6" fmla="*/ 0 h 707880"/>
                  <a:gd name="connsiteX7" fmla="*/ 736720 w 873958"/>
                  <a:gd name="connsiteY7" fmla="*/ 196509 h 707880"/>
                  <a:gd name="connsiteX8" fmla="*/ 784390 w 873958"/>
                  <a:gd name="connsiteY8" fmla="*/ 179175 h 707880"/>
                  <a:gd name="connsiteX9" fmla="*/ 765607 w 873958"/>
                  <a:gd name="connsiteY9" fmla="*/ 300480 h 707880"/>
                  <a:gd name="connsiteX10" fmla="*/ 873958 w 873958"/>
                  <a:gd name="connsiteY10" fmla="*/ 301936 h 707880"/>
                  <a:gd name="connsiteX11" fmla="*/ 862396 w 873958"/>
                  <a:gd name="connsiteY11" fmla="*/ 374189 h 707880"/>
                  <a:gd name="connsiteX12" fmla="*/ 676049 w 873958"/>
                  <a:gd name="connsiteY12" fmla="*/ 469529 h 707880"/>
                  <a:gd name="connsiteX13" fmla="*/ 446366 w 873958"/>
                  <a:gd name="connsiteY13" fmla="*/ 469529 h 707880"/>
                  <a:gd name="connsiteX14" fmla="*/ 481035 w 873958"/>
                  <a:gd name="connsiteY14" fmla="*/ 547535 h 707880"/>
                  <a:gd name="connsiteX15" fmla="*/ 338024 w 873958"/>
                  <a:gd name="connsiteY15" fmla="*/ 538868 h 707880"/>
                  <a:gd name="connsiteX16" fmla="*/ 351025 w 873958"/>
                  <a:gd name="connsiteY16" fmla="*/ 603873 h 707880"/>
                  <a:gd name="connsiteX17" fmla="*/ 121342 w 873958"/>
                  <a:gd name="connsiteY17" fmla="*/ 707880 h 707880"/>
                  <a:gd name="connsiteX18" fmla="*/ 60671 w 873958"/>
                  <a:gd name="connsiteY18" fmla="*/ 651543 h 707880"/>
                  <a:gd name="connsiteX19" fmla="*/ 0 w 873958"/>
                  <a:gd name="connsiteY19" fmla="*/ 668877 h 707880"/>
                  <a:gd name="connsiteX20" fmla="*/ 0 w 873958"/>
                  <a:gd name="connsiteY20" fmla="*/ 564870 h 707880"/>
                  <a:gd name="connsiteX21" fmla="*/ 52004 w 873958"/>
                  <a:gd name="connsiteY21" fmla="*/ 573537 h 707880"/>
                  <a:gd name="connsiteX22" fmla="*/ 69338 w 873958"/>
                  <a:gd name="connsiteY22" fmla="*/ 486864 h 707880"/>
                  <a:gd name="connsiteX0" fmla="*/ 69338 w 873958"/>
                  <a:gd name="connsiteY0" fmla="*/ 486864 h 707880"/>
                  <a:gd name="connsiteX1" fmla="*/ 82339 w 873958"/>
                  <a:gd name="connsiteY1" fmla="*/ 434860 h 707880"/>
                  <a:gd name="connsiteX2" fmla="*/ 156610 w 873958"/>
                  <a:gd name="connsiteY2" fmla="*/ 419785 h 707880"/>
                  <a:gd name="connsiteX3" fmla="*/ 244136 w 873958"/>
                  <a:gd name="connsiteY3" fmla="*/ 400192 h 707880"/>
                  <a:gd name="connsiteX4" fmla="*/ 320690 w 873958"/>
                  <a:gd name="connsiteY4" fmla="*/ 174841 h 707880"/>
                  <a:gd name="connsiteX5" fmla="*/ 437698 w 873958"/>
                  <a:gd name="connsiteY5" fmla="*/ 131505 h 707880"/>
                  <a:gd name="connsiteX6" fmla="*/ 498370 w 873958"/>
                  <a:gd name="connsiteY6" fmla="*/ 144506 h 707880"/>
                  <a:gd name="connsiteX7" fmla="*/ 697713 w 873958"/>
                  <a:gd name="connsiteY7" fmla="*/ 0 h 707880"/>
                  <a:gd name="connsiteX8" fmla="*/ 736720 w 873958"/>
                  <a:gd name="connsiteY8" fmla="*/ 196509 h 707880"/>
                  <a:gd name="connsiteX9" fmla="*/ 784390 w 873958"/>
                  <a:gd name="connsiteY9" fmla="*/ 179175 h 707880"/>
                  <a:gd name="connsiteX10" fmla="*/ 765607 w 873958"/>
                  <a:gd name="connsiteY10" fmla="*/ 300480 h 707880"/>
                  <a:gd name="connsiteX11" fmla="*/ 873958 w 873958"/>
                  <a:gd name="connsiteY11" fmla="*/ 301936 h 707880"/>
                  <a:gd name="connsiteX12" fmla="*/ 862396 w 873958"/>
                  <a:gd name="connsiteY12" fmla="*/ 374189 h 707880"/>
                  <a:gd name="connsiteX13" fmla="*/ 676049 w 873958"/>
                  <a:gd name="connsiteY13" fmla="*/ 469529 h 707880"/>
                  <a:gd name="connsiteX14" fmla="*/ 446366 w 873958"/>
                  <a:gd name="connsiteY14" fmla="*/ 469529 h 707880"/>
                  <a:gd name="connsiteX15" fmla="*/ 481035 w 873958"/>
                  <a:gd name="connsiteY15" fmla="*/ 547535 h 707880"/>
                  <a:gd name="connsiteX16" fmla="*/ 338024 w 873958"/>
                  <a:gd name="connsiteY16" fmla="*/ 538868 h 707880"/>
                  <a:gd name="connsiteX17" fmla="*/ 351025 w 873958"/>
                  <a:gd name="connsiteY17" fmla="*/ 603873 h 707880"/>
                  <a:gd name="connsiteX18" fmla="*/ 121342 w 873958"/>
                  <a:gd name="connsiteY18" fmla="*/ 707880 h 707880"/>
                  <a:gd name="connsiteX19" fmla="*/ 60671 w 873958"/>
                  <a:gd name="connsiteY19" fmla="*/ 651543 h 707880"/>
                  <a:gd name="connsiteX20" fmla="*/ 0 w 873958"/>
                  <a:gd name="connsiteY20" fmla="*/ 668877 h 707880"/>
                  <a:gd name="connsiteX21" fmla="*/ 0 w 873958"/>
                  <a:gd name="connsiteY21" fmla="*/ 564870 h 707880"/>
                  <a:gd name="connsiteX22" fmla="*/ 52004 w 873958"/>
                  <a:gd name="connsiteY22" fmla="*/ 573537 h 707880"/>
                  <a:gd name="connsiteX23" fmla="*/ 69338 w 873958"/>
                  <a:gd name="connsiteY23" fmla="*/ 486864 h 707880"/>
                  <a:gd name="connsiteX0" fmla="*/ 69338 w 873958"/>
                  <a:gd name="connsiteY0" fmla="*/ 486864 h 707880"/>
                  <a:gd name="connsiteX1" fmla="*/ 82339 w 873958"/>
                  <a:gd name="connsiteY1" fmla="*/ 434860 h 707880"/>
                  <a:gd name="connsiteX2" fmla="*/ 162391 w 873958"/>
                  <a:gd name="connsiteY2" fmla="*/ 434263 h 707880"/>
                  <a:gd name="connsiteX3" fmla="*/ 244136 w 873958"/>
                  <a:gd name="connsiteY3" fmla="*/ 400192 h 707880"/>
                  <a:gd name="connsiteX4" fmla="*/ 320690 w 873958"/>
                  <a:gd name="connsiteY4" fmla="*/ 174841 h 707880"/>
                  <a:gd name="connsiteX5" fmla="*/ 437698 w 873958"/>
                  <a:gd name="connsiteY5" fmla="*/ 131505 h 707880"/>
                  <a:gd name="connsiteX6" fmla="*/ 498370 w 873958"/>
                  <a:gd name="connsiteY6" fmla="*/ 144506 h 707880"/>
                  <a:gd name="connsiteX7" fmla="*/ 697713 w 873958"/>
                  <a:gd name="connsiteY7" fmla="*/ 0 h 707880"/>
                  <a:gd name="connsiteX8" fmla="*/ 736720 w 873958"/>
                  <a:gd name="connsiteY8" fmla="*/ 196509 h 707880"/>
                  <a:gd name="connsiteX9" fmla="*/ 784390 w 873958"/>
                  <a:gd name="connsiteY9" fmla="*/ 179175 h 707880"/>
                  <a:gd name="connsiteX10" fmla="*/ 765607 w 873958"/>
                  <a:gd name="connsiteY10" fmla="*/ 300480 h 707880"/>
                  <a:gd name="connsiteX11" fmla="*/ 873958 w 873958"/>
                  <a:gd name="connsiteY11" fmla="*/ 301936 h 707880"/>
                  <a:gd name="connsiteX12" fmla="*/ 862396 w 873958"/>
                  <a:gd name="connsiteY12" fmla="*/ 374189 h 707880"/>
                  <a:gd name="connsiteX13" fmla="*/ 676049 w 873958"/>
                  <a:gd name="connsiteY13" fmla="*/ 469529 h 707880"/>
                  <a:gd name="connsiteX14" fmla="*/ 446366 w 873958"/>
                  <a:gd name="connsiteY14" fmla="*/ 469529 h 707880"/>
                  <a:gd name="connsiteX15" fmla="*/ 481035 w 873958"/>
                  <a:gd name="connsiteY15" fmla="*/ 547535 h 707880"/>
                  <a:gd name="connsiteX16" fmla="*/ 338024 w 873958"/>
                  <a:gd name="connsiteY16" fmla="*/ 538868 h 707880"/>
                  <a:gd name="connsiteX17" fmla="*/ 351025 w 873958"/>
                  <a:gd name="connsiteY17" fmla="*/ 603873 h 707880"/>
                  <a:gd name="connsiteX18" fmla="*/ 121342 w 873958"/>
                  <a:gd name="connsiteY18" fmla="*/ 707880 h 707880"/>
                  <a:gd name="connsiteX19" fmla="*/ 60671 w 873958"/>
                  <a:gd name="connsiteY19" fmla="*/ 651543 h 707880"/>
                  <a:gd name="connsiteX20" fmla="*/ 0 w 873958"/>
                  <a:gd name="connsiteY20" fmla="*/ 668877 h 707880"/>
                  <a:gd name="connsiteX21" fmla="*/ 0 w 873958"/>
                  <a:gd name="connsiteY21" fmla="*/ 564870 h 707880"/>
                  <a:gd name="connsiteX22" fmla="*/ 52004 w 873958"/>
                  <a:gd name="connsiteY22" fmla="*/ 573537 h 707880"/>
                  <a:gd name="connsiteX23" fmla="*/ 69338 w 873958"/>
                  <a:gd name="connsiteY23" fmla="*/ 486864 h 70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3958" h="707880">
                    <a:moveTo>
                      <a:pt x="69338" y="486864"/>
                    </a:moveTo>
                    <a:lnTo>
                      <a:pt x="82339" y="434860"/>
                    </a:lnTo>
                    <a:lnTo>
                      <a:pt x="162391" y="434263"/>
                    </a:lnTo>
                    <a:lnTo>
                      <a:pt x="244136" y="400192"/>
                    </a:lnTo>
                    <a:lnTo>
                      <a:pt x="320690" y="174841"/>
                    </a:lnTo>
                    <a:lnTo>
                      <a:pt x="437698" y="131505"/>
                    </a:lnTo>
                    <a:lnTo>
                      <a:pt x="498370" y="144506"/>
                    </a:lnTo>
                    <a:lnTo>
                      <a:pt x="697713" y="0"/>
                    </a:lnTo>
                    <a:lnTo>
                      <a:pt x="736720" y="196509"/>
                    </a:lnTo>
                    <a:lnTo>
                      <a:pt x="784390" y="179175"/>
                    </a:lnTo>
                    <a:lnTo>
                      <a:pt x="765607" y="300480"/>
                    </a:lnTo>
                    <a:lnTo>
                      <a:pt x="873958" y="301936"/>
                    </a:lnTo>
                    <a:lnTo>
                      <a:pt x="862396" y="374189"/>
                    </a:lnTo>
                    <a:lnTo>
                      <a:pt x="676049" y="469529"/>
                    </a:lnTo>
                    <a:lnTo>
                      <a:pt x="446366" y="469529"/>
                    </a:lnTo>
                    <a:lnTo>
                      <a:pt x="481035" y="547535"/>
                    </a:lnTo>
                    <a:lnTo>
                      <a:pt x="338024" y="538868"/>
                    </a:lnTo>
                    <a:lnTo>
                      <a:pt x="351025" y="603873"/>
                    </a:lnTo>
                    <a:lnTo>
                      <a:pt x="121342" y="707880"/>
                    </a:lnTo>
                    <a:lnTo>
                      <a:pt x="60671" y="651543"/>
                    </a:lnTo>
                    <a:lnTo>
                      <a:pt x="0" y="668877"/>
                    </a:lnTo>
                    <a:lnTo>
                      <a:pt x="0" y="564870"/>
                    </a:lnTo>
                    <a:lnTo>
                      <a:pt x="52004" y="573537"/>
                    </a:lnTo>
                    <a:lnTo>
                      <a:pt x="69338" y="486864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50000"/>
                    </a:schemeClr>
                  </a:gs>
                  <a:gs pos="20000">
                    <a:srgbClr val="FF0000"/>
                  </a:gs>
                  <a:gs pos="35000">
                    <a:srgbClr val="FF0000"/>
                  </a:gs>
                  <a:gs pos="83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orma livre 36">
                <a:hlinkClick r:id="" action="ppaction://noaction"/>
              </p:cNvPr>
              <p:cNvSpPr/>
              <p:nvPr/>
            </p:nvSpPr>
            <p:spPr>
              <a:xfrm>
                <a:off x="7997128" y="3680826"/>
                <a:ext cx="558706" cy="560582"/>
              </a:xfrm>
              <a:custGeom>
                <a:avLst/>
                <a:gdLst>
                  <a:gd name="connsiteX0" fmla="*/ 91006 w 762722"/>
                  <a:gd name="connsiteY0" fmla="*/ 368360 h 671715"/>
                  <a:gd name="connsiteX1" fmla="*/ 138677 w 762722"/>
                  <a:gd name="connsiteY1" fmla="*/ 554707 h 671715"/>
                  <a:gd name="connsiteX2" fmla="*/ 186347 w 762722"/>
                  <a:gd name="connsiteY2" fmla="*/ 515704 h 671715"/>
                  <a:gd name="connsiteX3" fmla="*/ 160345 w 762722"/>
                  <a:gd name="connsiteY3" fmla="*/ 667382 h 671715"/>
                  <a:gd name="connsiteX4" fmla="*/ 281687 w 762722"/>
                  <a:gd name="connsiteY4" fmla="*/ 671715 h 671715"/>
                  <a:gd name="connsiteX5" fmla="*/ 416030 w 762722"/>
                  <a:gd name="connsiteY5" fmla="*/ 507037 h 671715"/>
                  <a:gd name="connsiteX6" fmla="*/ 476701 w 762722"/>
                  <a:gd name="connsiteY6" fmla="*/ 520038 h 671715"/>
                  <a:gd name="connsiteX7" fmla="*/ 567708 w 762722"/>
                  <a:gd name="connsiteY7" fmla="*/ 398695 h 671715"/>
                  <a:gd name="connsiteX8" fmla="*/ 762722 w 762722"/>
                  <a:gd name="connsiteY8" fmla="*/ 312022 h 671715"/>
                  <a:gd name="connsiteX9" fmla="*/ 91006 w 762722"/>
                  <a:gd name="connsiteY9" fmla="*/ 0 h 671715"/>
                  <a:gd name="connsiteX10" fmla="*/ 0 w 762722"/>
                  <a:gd name="connsiteY10" fmla="*/ 30335 h 671715"/>
                  <a:gd name="connsiteX11" fmla="*/ 151677 w 762722"/>
                  <a:gd name="connsiteY11" fmla="*/ 368360 h 671715"/>
                  <a:gd name="connsiteX12" fmla="*/ 91006 w 762722"/>
                  <a:gd name="connsiteY12" fmla="*/ 368360 h 671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722" h="671715">
                    <a:moveTo>
                      <a:pt x="91006" y="368360"/>
                    </a:moveTo>
                    <a:lnTo>
                      <a:pt x="138677" y="554707"/>
                    </a:lnTo>
                    <a:lnTo>
                      <a:pt x="186347" y="515704"/>
                    </a:lnTo>
                    <a:lnTo>
                      <a:pt x="160345" y="667382"/>
                    </a:lnTo>
                    <a:lnTo>
                      <a:pt x="281687" y="671715"/>
                    </a:lnTo>
                    <a:lnTo>
                      <a:pt x="416030" y="507037"/>
                    </a:lnTo>
                    <a:lnTo>
                      <a:pt x="476701" y="520038"/>
                    </a:lnTo>
                    <a:lnTo>
                      <a:pt x="567708" y="398695"/>
                    </a:lnTo>
                    <a:lnTo>
                      <a:pt x="762722" y="312022"/>
                    </a:lnTo>
                    <a:lnTo>
                      <a:pt x="91006" y="0"/>
                    </a:lnTo>
                    <a:lnTo>
                      <a:pt x="0" y="30335"/>
                    </a:lnTo>
                    <a:lnTo>
                      <a:pt x="151677" y="368360"/>
                    </a:lnTo>
                    <a:lnTo>
                      <a:pt x="91006" y="36836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orma livre 37">
                <a:hlinkClick r:id="" action="ppaction://noaction"/>
              </p:cNvPr>
              <p:cNvSpPr/>
              <p:nvPr/>
            </p:nvSpPr>
            <p:spPr>
              <a:xfrm>
                <a:off x="7437084" y="3598008"/>
                <a:ext cx="692035" cy="802898"/>
              </a:xfrm>
              <a:custGeom>
                <a:avLst/>
                <a:gdLst>
                  <a:gd name="connsiteX0" fmla="*/ 888398 w 936068"/>
                  <a:gd name="connsiteY0" fmla="*/ 112675 h 962070"/>
                  <a:gd name="connsiteX1" fmla="*/ 628379 w 936068"/>
                  <a:gd name="connsiteY1" fmla="*/ 0 h 962070"/>
                  <a:gd name="connsiteX2" fmla="*/ 606711 w 936068"/>
                  <a:gd name="connsiteY2" fmla="*/ 43336 h 962070"/>
                  <a:gd name="connsiteX3" fmla="*/ 624045 w 936068"/>
                  <a:gd name="connsiteY3" fmla="*/ 177679 h 962070"/>
                  <a:gd name="connsiteX4" fmla="*/ 485369 w 936068"/>
                  <a:gd name="connsiteY4" fmla="*/ 307689 h 962070"/>
                  <a:gd name="connsiteX5" fmla="*/ 494036 w 936068"/>
                  <a:gd name="connsiteY5" fmla="*/ 390028 h 962070"/>
                  <a:gd name="connsiteX6" fmla="*/ 424698 w 936068"/>
                  <a:gd name="connsiteY6" fmla="*/ 433365 h 962070"/>
                  <a:gd name="connsiteX7" fmla="*/ 416030 w 936068"/>
                  <a:gd name="connsiteY7" fmla="*/ 567708 h 962070"/>
                  <a:gd name="connsiteX8" fmla="*/ 381361 w 936068"/>
                  <a:gd name="connsiteY8" fmla="*/ 550373 h 962070"/>
                  <a:gd name="connsiteX9" fmla="*/ 325024 w 936068"/>
                  <a:gd name="connsiteY9" fmla="*/ 606711 h 962070"/>
                  <a:gd name="connsiteX10" fmla="*/ 247018 w 936068"/>
                  <a:gd name="connsiteY10" fmla="*/ 589376 h 962070"/>
                  <a:gd name="connsiteX11" fmla="*/ 221016 w 936068"/>
                  <a:gd name="connsiteY11" fmla="*/ 650047 h 962070"/>
                  <a:gd name="connsiteX12" fmla="*/ 60671 w 936068"/>
                  <a:gd name="connsiteY12" fmla="*/ 676049 h 962070"/>
                  <a:gd name="connsiteX13" fmla="*/ 13001 w 936068"/>
                  <a:gd name="connsiteY13" fmla="*/ 624045 h 962070"/>
                  <a:gd name="connsiteX14" fmla="*/ 0 w 936068"/>
                  <a:gd name="connsiteY14" fmla="*/ 654381 h 962070"/>
                  <a:gd name="connsiteX15" fmla="*/ 26002 w 936068"/>
                  <a:gd name="connsiteY15" fmla="*/ 775723 h 962070"/>
                  <a:gd name="connsiteX16" fmla="*/ 151678 w 936068"/>
                  <a:gd name="connsiteY16" fmla="*/ 918733 h 962070"/>
                  <a:gd name="connsiteX17" fmla="*/ 164679 w 936068"/>
                  <a:gd name="connsiteY17" fmla="*/ 944735 h 962070"/>
                  <a:gd name="connsiteX18" fmla="*/ 247018 w 936068"/>
                  <a:gd name="connsiteY18" fmla="*/ 962070 h 962070"/>
                  <a:gd name="connsiteX19" fmla="*/ 273020 w 936068"/>
                  <a:gd name="connsiteY19" fmla="*/ 897065 h 962070"/>
                  <a:gd name="connsiteX20" fmla="*/ 351026 w 936068"/>
                  <a:gd name="connsiteY20" fmla="*/ 892732 h 962070"/>
                  <a:gd name="connsiteX21" fmla="*/ 429031 w 936068"/>
                  <a:gd name="connsiteY21" fmla="*/ 866730 h 962070"/>
                  <a:gd name="connsiteX22" fmla="*/ 507037 w 936068"/>
                  <a:gd name="connsiteY22" fmla="*/ 641380 h 962070"/>
                  <a:gd name="connsiteX23" fmla="*/ 632713 w 936068"/>
                  <a:gd name="connsiteY23" fmla="*/ 602377 h 962070"/>
                  <a:gd name="connsiteX24" fmla="*/ 684717 w 936068"/>
                  <a:gd name="connsiteY24" fmla="*/ 624045 h 962070"/>
                  <a:gd name="connsiteX25" fmla="*/ 888398 w 936068"/>
                  <a:gd name="connsiteY25" fmla="*/ 472368 h 962070"/>
                  <a:gd name="connsiteX26" fmla="*/ 936068 w 936068"/>
                  <a:gd name="connsiteY26" fmla="*/ 481035 h 962070"/>
                  <a:gd name="connsiteX27" fmla="*/ 788724 w 936068"/>
                  <a:gd name="connsiteY27" fmla="*/ 130009 h 962070"/>
                  <a:gd name="connsiteX28" fmla="*/ 888398 w 936068"/>
                  <a:gd name="connsiteY28" fmla="*/ 112675 h 962070"/>
                  <a:gd name="connsiteX0" fmla="*/ 888397 w 936068"/>
                  <a:gd name="connsiteY0" fmla="*/ 101093 h 962070"/>
                  <a:gd name="connsiteX1" fmla="*/ 628379 w 936068"/>
                  <a:gd name="connsiteY1" fmla="*/ 0 h 962070"/>
                  <a:gd name="connsiteX2" fmla="*/ 606711 w 936068"/>
                  <a:gd name="connsiteY2" fmla="*/ 43336 h 962070"/>
                  <a:gd name="connsiteX3" fmla="*/ 624045 w 936068"/>
                  <a:gd name="connsiteY3" fmla="*/ 177679 h 962070"/>
                  <a:gd name="connsiteX4" fmla="*/ 485369 w 936068"/>
                  <a:gd name="connsiteY4" fmla="*/ 307689 h 962070"/>
                  <a:gd name="connsiteX5" fmla="*/ 494036 w 936068"/>
                  <a:gd name="connsiteY5" fmla="*/ 390028 h 962070"/>
                  <a:gd name="connsiteX6" fmla="*/ 424698 w 936068"/>
                  <a:gd name="connsiteY6" fmla="*/ 433365 h 962070"/>
                  <a:gd name="connsiteX7" fmla="*/ 416030 w 936068"/>
                  <a:gd name="connsiteY7" fmla="*/ 567708 h 962070"/>
                  <a:gd name="connsiteX8" fmla="*/ 381361 w 936068"/>
                  <a:gd name="connsiteY8" fmla="*/ 550373 h 962070"/>
                  <a:gd name="connsiteX9" fmla="*/ 325024 w 936068"/>
                  <a:gd name="connsiteY9" fmla="*/ 606711 h 962070"/>
                  <a:gd name="connsiteX10" fmla="*/ 247018 w 936068"/>
                  <a:gd name="connsiteY10" fmla="*/ 589376 h 962070"/>
                  <a:gd name="connsiteX11" fmla="*/ 221016 w 936068"/>
                  <a:gd name="connsiteY11" fmla="*/ 650047 h 962070"/>
                  <a:gd name="connsiteX12" fmla="*/ 60671 w 936068"/>
                  <a:gd name="connsiteY12" fmla="*/ 676049 h 962070"/>
                  <a:gd name="connsiteX13" fmla="*/ 13001 w 936068"/>
                  <a:gd name="connsiteY13" fmla="*/ 624045 h 962070"/>
                  <a:gd name="connsiteX14" fmla="*/ 0 w 936068"/>
                  <a:gd name="connsiteY14" fmla="*/ 654381 h 962070"/>
                  <a:gd name="connsiteX15" fmla="*/ 26002 w 936068"/>
                  <a:gd name="connsiteY15" fmla="*/ 775723 h 962070"/>
                  <a:gd name="connsiteX16" fmla="*/ 151678 w 936068"/>
                  <a:gd name="connsiteY16" fmla="*/ 918733 h 962070"/>
                  <a:gd name="connsiteX17" fmla="*/ 164679 w 936068"/>
                  <a:gd name="connsiteY17" fmla="*/ 944735 h 962070"/>
                  <a:gd name="connsiteX18" fmla="*/ 247018 w 936068"/>
                  <a:gd name="connsiteY18" fmla="*/ 962070 h 962070"/>
                  <a:gd name="connsiteX19" fmla="*/ 273020 w 936068"/>
                  <a:gd name="connsiteY19" fmla="*/ 897065 h 962070"/>
                  <a:gd name="connsiteX20" fmla="*/ 351026 w 936068"/>
                  <a:gd name="connsiteY20" fmla="*/ 892732 h 962070"/>
                  <a:gd name="connsiteX21" fmla="*/ 429031 w 936068"/>
                  <a:gd name="connsiteY21" fmla="*/ 866730 h 962070"/>
                  <a:gd name="connsiteX22" fmla="*/ 507037 w 936068"/>
                  <a:gd name="connsiteY22" fmla="*/ 641380 h 962070"/>
                  <a:gd name="connsiteX23" fmla="*/ 632713 w 936068"/>
                  <a:gd name="connsiteY23" fmla="*/ 602377 h 962070"/>
                  <a:gd name="connsiteX24" fmla="*/ 684717 w 936068"/>
                  <a:gd name="connsiteY24" fmla="*/ 624045 h 962070"/>
                  <a:gd name="connsiteX25" fmla="*/ 888398 w 936068"/>
                  <a:gd name="connsiteY25" fmla="*/ 472368 h 962070"/>
                  <a:gd name="connsiteX26" fmla="*/ 936068 w 936068"/>
                  <a:gd name="connsiteY26" fmla="*/ 481035 h 962070"/>
                  <a:gd name="connsiteX27" fmla="*/ 788724 w 936068"/>
                  <a:gd name="connsiteY27" fmla="*/ 130009 h 962070"/>
                  <a:gd name="connsiteX28" fmla="*/ 888397 w 936068"/>
                  <a:gd name="connsiteY28" fmla="*/ 101093 h 962070"/>
                  <a:gd name="connsiteX0" fmla="*/ 888397 w 936068"/>
                  <a:gd name="connsiteY0" fmla="*/ 101093 h 962070"/>
                  <a:gd name="connsiteX1" fmla="*/ 628379 w 936068"/>
                  <a:gd name="connsiteY1" fmla="*/ 0 h 962070"/>
                  <a:gd name="connsiteX2" fmla="*/ 606711 w 936068"/>
                  <a:gd name="connsiteY2" fmla="*/ 43336 h 962070"/>
                  <a:gd name="connsiteX3" fmla="*/ 624045 w 936068"/>
                  <a:gd name="connsiteY3" fmla="*/ 177679 h 962070"/>
                  <a:gd name="connsiteX4" fmla="*/ 485369 w 936068"/>
                  <a:gd name="connsiteY4" fmla="*/ 307689 h 962070"/>
                  <a:gd name="connsiteX5" fmla="*/ 494036 w 936068"/>
                  <a:gd name="connsiteY5" fmla="*/ 390028 h 962070"/>
                  <a:gd name="connsiteX6" fmla="*/ 424698 w 936068"/>
                  <a:gd name="connsiteY6" fmla="*/ 433365 h 962070"/>
                  <a:gd name="connsiteX7" fmla="*/ 416030 w 936068"/>
                  <a:gd name="connsiteY7" fmla="*/ 567708 h 962070"/>
                  <a:gd name="connsiteX8" fmla="*/ 381361 w 936068"/>
                  <a:gd name="connsiteY8" fmla="*/ 550373 h 962070"/>
                  <a:gd name="connsiteX9" fmla="*/ 325024 w 936068"/>
                  <a:gd name="connsiteY9" fmla="*/ 606711 h 962070"/>
                  <a:gd name="connsiteX10" fmla="*/ 247018 w 936068"/>
                  <a:gd name="connsiteY10" fmla="*/ 589376 h 962070"/>
                  <a:gd name="connsiteX11" fmla="*/ 221016 w 936068"/>
                  <a:gd name="connsiteY11" fmla="*/ 650047 h 962070"/>
                  <a:gd name="connsiteX12" fmla="*/ 60671 w 936068"/>
                  <a:gd name="connsiteY12" fmla="*/ 676049 h 962070"/>
                  <a:gd name="connsiteX13" fmla="*/ 13001 w 936068"/>
                  <a:gd name="connsiteY13" fmla="*/ 624045 h 962070"/>
                  <a:gd name="connsiteX14" fmla="*/ 0 w 936068"/>
                  <a:gd name="connsiteY14" fmla="*/ 654381 h 962070"/>
                  <a:gd name="connsiteX15" fmla="*/ 26002 w 936068"/>
                  <a:gd name="connsiteY15" fmla="*/ 775723 h 962070"/>
                  <a:gd name="connsiteX16" fmla="*/ 151678 w 936068"/>
                  <a:gd name="connsiteY16" fmla="*/ 918733 h 962070"/>
                  <a:gd name="connsiteX17" fmla="*/ 164679 w 936068"/>
                  <a:gd name="connsiteY17" fmla="*/ 944735 h 962070"/>
                  <a:gd name="connsiteX18" fmla="*/ 247018 w 936068"/>
                  <a:gd name="connsiteY18" fmla="*/ 962070 h 962070"/>
                  <a:gd name="connsiteX19" fmla="*/ 273020 w 936068"/>
                  <a:gd name="connsiteY19" fmla="*/ 897065 h 962070"/>
                  <a:gd name="connsiteX20" fmla="*/ 351026 w 936068"/>
                  <a:gd name="connsiteY20" fmla="*/ 892732 h 962070"/>
                  <a:gd name="connsiteX21" fmla="*/ 429031 w 936068"/>
                  <a:gd name="connsiteY21" fmla="*/ 866730 h 962070"/>
                  <a:gd name="connsiteX22" fmla="*/ 507037 w 936068"/>
                  <a:gd name="connsiteY22" fmla="*/ 641380 h 962070"/>
                  <a:gd name="connsiteX23" fmla="*/ 632713 w 936068"/>
                  <a:gd name="connsiteY23" fmla="*/ 602377 h 962070"/>
                  <a:gd name="connsiteX24" fmla="*/ 684717 w 936068"/>
                  <a:gd name="connsiteY24" fmla="*/ 624045 h 962070"/>
                  <a:gd name="connsiteX25" fmla="*/ 882616 w 936068"/>
                  <a:gd name="connsiteY25" fmla="*/ 495530 h 962070"/>
                  <a:gd name="connsiteX26" fmla="*/ 936068 w 936068"/>
                  <a:gd name="connsiteY26" fmla="*/ 481035 h 962070"/>
                  <a:gd name="connsiteX27" fmla="*/ 788724 w 936068"/>
                  <a:gd name="connsiteY27" fmla="*/ 130009 h 962070"/>
                  <a:gd name="connsiteX28" fmla="*/ 888397 w 936068"/>
                  <a:gd name="connsiteY28" fmla="*/ 101093 h 962070"/>
                  <a:gd name="connsiteX0" fmla="*/ 888397 w 936068"/>
                  <a:gd name="connsiteY0" fmla="*/ 101093 h 962070"/>
                  <a:gd name="connsiteX1" fmla="*/ 628379 w 936068"/>
                  <a:gd name="connsiteY1" fmla="*/ 0 h 962070"/>
                  <a:gd name="connsiteX2" fmla="*/ 606711 w 936068"/>
                  <a:gd name="connsiteY2" fmla="*/ 43336 h 962070"/>
                  <a:gd name="connsiteX3" fmla="*/ 624045 w 936068"/>
                  <a:gd name="connsiteY3" fmla="*/ 177679 h 962070"/>
                  <a:gd name="connsiteX4" fmla="*/ 485369 w 936068"/>
                  <a:gd name="connsiteY4" fmla="*/ 307689 h 962070"/>
                  <a:gd name="connsiteX5" fmla="*/ 494036 w 936068"/>
                  <a:gd name="connsiteY5" fmla="*/ 390028 h 962070"/>
                  <a:gd name="connsiteX6" fmla="*/ 424698 w 936068"/>
                  <a:gd name="connsiteY6" fmla="*/ 433365 h 962070"/>
                  <a:gd name="connsiteX7" fmla="*/ 416030 w 936068"/>
                  <a:gd name="connsiteY7" fmla="*/ 567708 h 962070"/>
                  <a:gd name="connsiteX8" fmla="*/ 381361 w 936068"/>
                  <a:gd name="connsiteY8" fmla="*/ 550373 h 962070"/>
                  <a:gd name="connsiteX9" fmla="*/ 325024 w 936068"/>
                  <a:gd name="connsiteY9" fmla="*/ 606711 h 962070"/>
                  <a:gd name="connsiteX10" fmla="*/ 247018 w 936068"/>
                  <a:gd name="connsiteY10" fmla="*/ 589376 h 962070"/>
                  <a:gd name="connsiteX11" fmla="*/ 221016 w 936068"/>
                  <a:gd name="connsiteY11" fmla="*/ 650047 h 962070"/>
                  <a:gd name="connsiteX12" fmla="*/ 60671 w 936068"/>
                  <a:gd name="connsiteY12" fmla="*/ 676049 h 962070"/>
                  <a:gd name="connsiteX13" fmla="*/ 13001 w 936068"/>
                  <a:gd name="connsiteY13" fmla="*/ 624045 h 962070"/>
                  <a:gd name="connsiteX14" fmla="*/ 0 w 936068"/>
                  <a:gd name="connsiteY14" fmla="*/ 654381 h 962070"/>
                  <a:gd name="connsiteX15" fmla="*/ 26002 w 936068"/>
                  <a:gd name="connsiteY15" fmla="*/ 775723 h 962070"/>
                  <a:gd name="connsiteX16" fmla="*/ 151678 w 936068"/>
                  <a:gd name="connsiteY16" fmla="*/ 918733 h 962070"/>
                  <a:gd name="connsiteX17" fmla="*/ 164679 w 936068"/>
                  <a:gd name="connsiteY17" fmla="*/ 944735 h 962070"/>
                  <a:gd name="connsiteX18" fmla="*/ 247018 w 936068"/>
                  <a:gd name="connsiteY18" fmla="*/ 962070 h 962070"/>
                  <a:gd name="connsiteX19" fmla="*/ 273020 w 936068"/>
                  <a:gd name="connsiteY19" fmla="*/ 897065 h 962070"/>
                  <a:gd name="connsiteX20" fmla="*/ 351026 w 936068"/>
                  <a:gd name="connsiteY20" fmla="*/ 892732 h 962070"/>
                  <a:gd name="connsiteX21" fmla="*/ 429031 w 936068"/>
                  <a:gd name="connsiteY21" fmla="*/ 866730 h 962070"/>
                  <a:gd name="connsiteX22" fmla="*/ 507037 w 936068"/>
                  <a:gd name="connsiteY22" fmla="*/ 641380 h 962070"/>
                  <a:gd name="connsiteX23" fmla="*/ 632713 w 936068"/>
                  <a:gd name="connsiteY23" fmla="*/ 602377 h 962070"/>
                  <a:gd name="connsiteX24" fmla="*/ 684717 w 936068"/>
                  <a:gd name="connsiteY24" fmla="*/ 624045 h 962070"/>
                  <a:gd name="connsiteX25" fmla="*/ 882616 w 936068"/>
                  <a:gd name="connsiteY25" fmla="*/ 466578 h 962070"/>
                  <a:gd name="connsiteX26" fmla="*/ 936068 w 936068"/>
                  <a:gd name="connsiteY26" fmla="*/ 481035 h 962070"/>
                  <a:gd name="connsiteX27" fmla="*/ 788724 w 936068"/>
                  <a:gd name="connsiteY27" fmla="*/ 130009 h 962070"/>
                  <a:gd name="connsiteX28" fmla="*/ 888397 w 936068"/>
                  <a:gd name="connsiteY28" fmla="*/ 101093 h 962070"/>
                  <a:gd name="connsiteX0" fmla="*/ 888397 w 944740"/>
                  <a:gd name="connsiteY0" fmla="*/ 101093 h 962070"/>
                  <a:gd name="connsiteX1" fmla="*/ 628379 w 944740"/>
                  <a:gd name="connsiteY1" fmla="*/ 0 h 962070"/>
                  <a:gd name="connsiteX2" fmla="*/ 606711 w 944740"/>
                  <a:gd name="connsiteY2" fmla="*/ 43336 h 962070"/>
                  <a:gd name="connsiteX3" fmla="*/ 624045 w 944740"/>
                  <a:gd name="connsiteY3" fmla="*/ 177679 h 962070"/>
                  <a:gd name="connsiteX4" fmla="*/ 485369 w 944740"/>
                  <a:gd name="connsiteY4" fmla="*/ 307689 h 962070"/>
                  <a:gd name="connsiteX5" fmla="*/ 494036 w 944740"/>
                  <a:gd name="connsiteY5" fmla="*/ 390028 h 962070"/>
                  <a:gd name="connsiteX6" fmla="*/ 424698 w 944740"/>
                  <a:gd name="connsiteY6" fmla="*/ 433365 h 962070"/>
                  <a:gd name="connsiteX7" fmla="*/ 416030 w 944740"/>
                  <a:gd name="connsiteY7" fmla="*/ 567708 h 962070"/>
                  <a:gd name="connsiteX8" fmla="*/ 381361 w 944740"/>
                  <a:gd name="connsiteY8" fmla="*/ 550373 h 962070"/>
                  <a:gd name="connsiteX9" fmla="*/ 325024 w 944740"/>
                  <a:gd name="connsiteY9" fmla="*/ 606711 h 962070"/>
                  <a:gd name="connsiteX10" fmla="*/ 247018 w 944740"/>
                  <a:gd name="connsiteY10" fmla="*/ 589376 h 962070"/>
                  <a:gd name="connsiteX11" fmla="*/ 221016 w 944740"/>
                  <a:gd name="connsiteY11" fmla="*/ 650047 h 962070"/>
                  <a:gd name="connsiteX12" fmla="*/ 60671 w 944740"/>
                  <a:gd name="connsiteY12" fmla="*/ 676049 h 962070"/>
                  <a:gd name="connsiteX13" fmla="*/ 13001 w 944740"/>
                  <a:gd name="connsiteY13" fmla="*/ 624045 h 962070"/>
                  <a:gd name="connsiteX14" fmla="*/ 0 w 944740"/>
                  <a:gd name="connsiteY14" fmla="*/ 654381 h 962070"/>
                  <a:gd name="connsiteX15" fmla="*/ 26002 w 944740"/>
                  <a:gd name="connsiteY15" fmla="*/ 775723 h 962070"/>
                  <a:gd name="connsiteX16" fmla="*/ 151678 w 944740"/>
                  <a:gd name="connsiteY16" fmla="*/ 918733 h 962070"/>
                  <a:gd name="connsiteX17" fmla="*/ 164679 w 944740"/>
                  <a:gd name="connsiteY17" fmla="*/ 944735 h 962070"/>
                  <a:gd name="connsiteX18" fmla="*/ 247018 w 944740"/>
                  <a:gd name="connsiteY18" fmla="*/ 962070 h 962070"/>
                  <a:gd name="connsiteX19" fmla="*/ 273020 w 944740"/>
                  <a:gd name="connsiteY19" fmla="*/ 897065 h 962070"/>
                  <a:gd name="connsiteX20" fmla="*/ 351026 w 944740"/>
                  <a:gd name="connsiteY20" fmla="*/ 892732 h 962070"/>
                  <a:gd name="connsiteX21" fmla="*/ 429031 w 944740"/>
                  <a:gd name="connsiteY21" fmla="*/ 866730 h 962070"/>
                  <a:gd name="connsiteX22" fmla="*/ 507037 w 944740"/>
                  <a:gd name="connsiteY22" fmla="*/ 641380 h 962070"/>
                  <a:gd name="connsiteX23" fmla="*/ 632713 w 944740"/>
                  <a:gd name="connsiteY23" fmla="*/ 602377 h 962070"/>
                  <a:gd name="connsiteX24" fmla="*/ 684717 w 944740"/>
                  <a:gd name="connsiteY24" fmla="*/ 624045 h 962070"/>
                  <a:gd name="connsiteX25" fmla="*/ 882616 w 944740"/>
                  <a:gd name="connsiteY25" fmla="*/ 466578 h 962070"/>
                  <a:gd name="connsiteX26" fmla="*/ 944740 w 944740"/>
                  <a:gd name="connsiteY26" fmla="*/ 463664 h 962070"/>
                  <a:gd name="connsiteX27" fmla="*/ 788724 w 944740"/>
                  <a:gd name="connsiteY27" fmla="*/ 130009 h 962070"/>
                  <a:gd name="connsiteX28" fmla="*/ 888397 w 944740"/>
                  <a:gd name="connsiteY28" fmla="*/ 101093 h 96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44740" h="962070">
                    <a:moveTo>
                      <a:pt x="888397" y="101093"/>
                    </a:moveTo>
                    <a:lnTo>
                      <a:pt x="628379" y="0"/>
                    </a:lnTo>
                    <a:lnTo>
                      <a:pt x="606711" y="43336"/>
                    </a:lnTo>
                    <a:lnTo>
                      <a:pt x="624045" y="177679"/>
                    </a:lnTo>
                    <a:lnTo>
                      <a:pt x="485369" y="307689"/>
                    </a:lnTo>
                    <a:lnTo>
                      <a:pt x="494036" y="390028"/>
                    </a:lnTo>
                    <a:lnTo>
                      <a:pt x="424698" y="433365"/>
                    </a:lnTo>
                    <a:lnTo>
                      <a:pt x="416030" y="567708"/>
                    </a:lnTo>
                    <a:lnTo>
                      <a:pt x="381361" y="550373"/>
                    </a:lnTo>
                    <a:lnTo>
                      <a:pt x="325024" y="606711"/>
                    </a:lnTo>
                    <a:lnTo>
                      <a:pt x="247018" y="589376"/>
                    </a:lnTo>
                    <a:lnTo>
                      <a:pt x="221016" y="650047"/>
                    </a:lnTo>
                    <a:lnTo>
                      <a:pt x="60671" y="676049"/>
                    </a:lnTo>
                    <a:lnTo>
                      <a:pt x="13001" y="624045"/>
                    </a:lnTo>
                    <a:lnTo>
                      <a:pt x="0" y="654381"/>
                    </a:lnTo>
                    <a:lnTo>
                      <a:pt x="26002" y="775723"/>
                    </a:lnTo>
                    <a:lnTo>
                      <a:pt x="151678" y="918733"/>
                    </a:lnTo>
                    <a:lnTo>
                      <a:pt x="164679" y="944735"/>
                    </a:lnTo>
                    <a:lnTo>
                      <a:pt x="247018" y="962070"/>
                    </a:lnTo>
                    <a:lnTo>
                      <a:pt x="273020" y="897065"/>
                    </a:lnTo>
                    <a:lnTo>
                      <a:pt x="351026" y="892732"/>
                    </a:lnTo>
                    <a:lnTo>
                      <a:pt x="429031" y="866730"/>
                    </a:lnTo>
                    <a:lnTo>
                      <a:pt x="507037" y="641380"/>
                    </a:lnTo>
                    <a:lnTo>
                      <a:pt x="632713" y="602377"/>
                    </a:lnTo>
                    <a:lnTo>
                      <a:pt x="684717" y="624045"/>
                    </a:lnTo>
                    <a:lnTo>
                      <a:pt x="882616" y="466578"/>
                    </a:lnTo>
                    <a:lnTo>
                      <a:pt x="944740" y="463664"/>
                    </a:lnTo>
                    <a:lnTo>
                      <a:pt x="788724" y="130009"/>
                    </a:lnTo>
                    <a:lnTo>
                      <a:pt x="888397" y="1010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50000"/>
                    </a:schemeClr>
                  </a:gs>
                  <a:gs pos="20000">
                    <a:srgbClr val="FF0000"/>
                  </a:gs>
                  <a:gs pos="35000">
                    <a:srgbClr val="FF0000"/>
                  </a:gs>
                  <a:gs pos="83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orma livre 38">
                <a:hlinkClick r:id="" action="ppaction://noaction"/>
              </p:cNvPr>
              <p:cNvSpPr/>
              <p:nvPr/>
            </p:nvSpPr>
            <p:spPr>
              <a:xfrm>
                <a:off x="7180553" y="3320786"/>
                <a:ext cx="704731" cy="614816"/>
              </a:xfrm>
              <a:custGeom>
                <a:avLst/>
                <a:gdLst>
                  <a:gd name="connsiteX0" fmla="*/ 108341 w 962070"/>
                  <a:gd name="connsiteY0" fmla="*/ 0 h 745388"/>
                  <a:gd name="connsiteX1" fmla="*/ 728053 w 962070"/>
                  <a:gd name="connsiteY1" fmla="*/ 294689 h 745388"/>
                  <a:gd name="connsiteX2" fmla="*/ 957736 w 962070"/>
                  <a:gd name="connsiteY2" fmla="*/ 312023 h 745388"/>
                  <a:gd name="connsiteX3" fmla="*/ 931734 w 962070"/>
                  <a:gd name="connsiteY3" fmla="*/ 351026 h 745388"/>
                  <a:gd name="connsiteX4" fmla="*/ 962070 w 962070"/>
                  <a:gd name="connsiteY4" fmla="*/ 502704 h 745388"/>
                  <a:gd name="connsiteX5" fmla="*/ 819059 w 962070"/>
                  <a:gd name="connsiteY5" fmla="*/ 624046 h 745388"/>
                  <a:gd name="connsiteX6" fmla="*/ 845061 w 962070"/>
                  <a:gd name="connsiteY6" fmla="*/ 710719 h 745388"/>
                  <a:gd name="connsiteX7" fmla="*/ 749721 w 962070"/>
                  <a:gd name="connsiteY7" fmla="*/ 745388 h 745388"/>
                  <a:gd name="connsiteX8" fmla="*/ 719385 w 962070"/>
                  <a:gd name="connsiteY8" fmla="*/ 680383 h 745388"/>
                  <a:gd name="connsiteX9" fmla="*/ 624045 w 962070"/>
                  <a:gd name="connsiteY9" fmla="*/ 637047 h 745388"/>
                  <a:gd name="connsiteX10" fmla="*/ 602377 w 962070"/>
                  <a:gd name="connsiteY10" fmla="*/ 680383 h 745388"/>
                  <a:gd name="connsiteX11" fmla="*/ 463700 w 962070"/>
                  <a:gd name="connsiteY11" fmla="*/ 619712 h 745388"/>
                  <a:gd name="connsiteX12" fmla="*/ 485368 w 962070"/>
                  <a:gd name="connsiteY12" fmla="*/ 572042 h 745388"/>
                  <a:gd name="connsiteX13" fmla="*/ 437698 w 962070"/>
                  <a:gd name="connsiteY13" fmla="*/ 507037 h 745388"/>
                  <a:gd name="connsiteX14" fmla="*/ 385694 w 962070"/>
                  <a:gd name="connsiteY14" fmla="*/ 563375 h 745388"/>
                  <a:gd name="connsiteX15" fmla="*/ 208015 w 962070"/>
                  <a:gd name="connsiteY15" fmla="*/ 472368 h 745388"/>
                  <a:gd name="connsiteX16" fmla="*/ 229683 w 962070"/>
                  <a:gd name="connsiteY16" fmla="*/ 433365 h 745388"/>
                  <a:gd name="connsiteX17" fmla="*/ 0 w 962070"/>
                  <a:gd name="connsiteY17" fmla="*/ 286021 h 745388"/>
                  <a:gd name="connsiteX18" fmla="*/ 4333 w 962070"/>
                  <a:gd name="connsiteY18" fmla="*/ 238351 h 745388"/>
                  <a:gd name="connsiteX19" fmla="*/ 82339 w 962070"/>
                  <a:gd name="connsiteY19" fmla="*/ 199348 h 745388"/>
                  <a:gd name="connsiteX20" fmla="*/ 95340 w 962070"/>
                  <a:gd name="connsiteY20" fmla="*/ 169013 h 745388"/>
                  <a:gd name="connsiteX21" fmla="*/ 34669 w 962070"/>
                  <a:gd name="connsiteY21" fmla="*/ 56338 h 745388"/>
                  <a:gd name="connsiteX22" fmla="*/ 108341 w 962070"/>
                  <a:gd name="connsiteY22" fmla="*/ 0 h 745388"/>
                  <a:gd name="connsiteX0" fmla="*/ 114122 w 962070"/>
                  <a:gd name="connsiteY0" fmla="*/ 0 h 713539"/>
                  <a:gd name="connsiteX1" fmla="*/ 728053 w 962070"/>
                  <a:gd name="connsiteY1" fmla="*/ 262840 h 713539"/>
                  <a:gd name="connsiteX2" fmla="*/ 957736 w 962070"/>
                  <a:gd name="connsiteY2" fmla="*/ 280174 h 713539"/>
                  <a:gd name="connsiteX3" fmla="*/ 931734 w 962070"/>
                  <a:gd name="connsiteY3" fmla="*/ 319177 h 713539"/>
                  <a:gd name="connsiteX4" fmla="*/ 962070 w 962070"/>
                  <a:gd name="connsiteY4" fmla="*/ 470855 h 713539"/>
                  <a:gd name="connsiteX5" fmla="*/ 819059 w 962070"/>
                  <a:gd name="connsiteY5" fmla="*/ 592197 h 713539"/>
                  <a:gd name="connsiteX6" fmla="*/ 845061 w 962070"/>
                  <a:gd name="connsiteY6" fmla="*/ 678870 h 713539"/>
                  <a:gd name="connsiteX7" fmla="*/ 749721 w 962070"/>
                  <a:gd name="connsiteY7" fmla="*/ 713539 h 713539"/>
                  <a:gd name="connsiteX8" fmla="*/ 719385 w 962070"/>
                  <a:gd name="connsiteY8" fmla="*/ 648534 h 713539"/>
                  <a:gd name="connsiteX9" fmla="*/ 624045 w 962070"/>
                  <a:gd name="connsiteY9" fmla="*/ 605198 h 713539"/>
                  <a:gd name="connsiteX10" fmla="*/ 602377 w 962070"/>
                  <a:gd name="connsiteY10" fmla="*/ 648534 h 713539"/>
                  <a:gd name="connsiteX11" fmla="*/ 463700 w 962070"/>
                  <a:gd name="connsiteY11" fmla="*/ 587863 h 713539"/>
                  <a:gd name="connsiteX12" fmla="*/ 485368 w 962070"/>
                  <a:gd name="connsiteY12" fmla="*/ 540193 h 713539"/>
                  <a:gd name="connsiteX13" fmla="*/ 437698 w 962070"/>
                  <a:gd name="connsiteY13" fmla="*/ 475188 h 713539"/>
                  <a:gd name="connsiteX14" fmla="*/ 385694 w 962070"/>
                  <a:gd name="connsiteY14" fmla="*/ 531526 h 713539"/>
                  <a:gd name="connsiteX15" fmla="*/ 208015 w 962070"/>
                  <a:gd name="connsiteY15" fmla="*/ 440519 h 713539"/>
                  <a:gd name="connsiteX16" fmla="*/ 229683 w 962070"/>
                  <a:gd name="connsiteY16" fmla="*/ 401516 h 713539"/>
                  <a:gd name="connsiteX17" fmla="*/ 0 w 962070"/>
                  <a:gd name="connsiteY17" fmla="*/ 254172 h 713539"/>
                  <a:gd name="connsiteX18" fmla="*/ 4333 w 962070"/>
                  <a:gd name="connsiteY18" fmla="*/ 206502 h 713539"/>
                  <a:gd name="connsiteX19" fmla="*/ 82339 w 962070"/>
                  <a:gd name="connsiteY19" fmla="*/ 167499 h 713539"/>
                  <a:gd name="connsiteX20" fmla="*/ 95340 w 962070"/>
                  <a:gd name="connsiteY20" fmla="*/ 137164 h 713539"/>
                  <a:gd name="connsiteX21" fmla="*/ 34669 w 962070"/>
                  <a:gd name="connsiteY21" fmla="*/ 24489 h 713539"/>
                  <a:gd name="connsiteX22" fmla="*/ 114122 w 962070"/>
                  <a:gd name="connsiteY22" fmla="*/ 0 h 713539"/>
                  <a:gd name="connsiteX0" fmla="*/ 114122 w 962070"/>
                  <a:gd name="connsiteY0" fmla="*/ 0 h 736702"/>
                  <a:gd name="connsiteX1" fmla="*/ 728053 w 962070"/>
                  <a:gd name="connsiteY1" fmla="*/ 286003 h 736702"/>
                  <a:gd name="connsiteX2" fmla="*/ 957736 w 962070"/>
                  <a:gd name="connsiteY2" fmla="*/ 303337 h 736702"/>
                  <a:gd name="connsiteX3" fmla="*/ 931734 w 962070"/>
                  <a:gd name="connsiteY3" fmla="*/ 342340 h 736702"/>
                  <a:gd name="connsiteX4" fmla="*/ 962070 w 962070"/>
                  <a:gd name="connsiteY4" fmla="*/ 494018 h 736702"/>
                  <a:gd name="connsiteX5" fmla="*/ 819059 w 962070"/>
                  <a:gd name="connsiteY5" fmla="*/ 615360 h 736702"/>
                  <a:gd name="connsiteX6" fmla="*/ 845061 w 962070"/>
                  <a:gd name="connsiteY6" fmla="*/ 702033 h 736702"/>
                  <a:gd name="connsiteX7" fmla="*/ 749721 w 962070"/>
                  <a:gd name="connsiteY7" fmla="*/ 736702 h 736702"/>
                  <a:gd name="connsiteX8" fmla="*/ 719385 w 962070"/>
                  <a:gd name="connsiteY8" fmla="*/ 671697 h 736702"/>
                  <a:gd name="connsiteX9" fmla="*/ 624045 w 962070"/>
                  <a:gd name="connsiteY9" fmla="*/ 628361 h 736702"/>
                  <a:gd name="connsiteX10" fmla="*/ 602377 w 962070"/>
                  <a:gd name="connsiteY10" fmla="*/ 671697 h 736702"/>
                  <a:gd name="connsiteX11" fmla="*/ 463700 w 962070"/>
                  <a:gd name="connsiteY11" fmla="*/ 611026 h 736702"/>
                  <a:gd name="connsiteX12" fmla="*/ 485368 w 962070"/>
                  <a:gd name="connsiteY12" fmla="*/ 563356 h 736702"/>
                  <a:gd name="connsiteX13" fmla="*/ 437698 w 962070"/>
                  <a:gd name="connsiteY13" fmla="*/ 498351 h 736702"/>
                  <a:gd name="connsiteX14" fmla="*/ 385694 w 962070"/>
                  <a:gd name="connsiteY14" fmla="*/ 554689 h 736702"/>
                  <a:gd name="connsiteX15" fmla="*/ 208015 w 962070"/>
                  <a:gd name="connsiteY15" fmla="*/ 463682 h 736702"/>
                  <a:gd name="connsiteX16" fmla="*/ 229683 w 962070"/>
                  <a:gd name="connsiteY16" fmla="*/ 424679 h 736702"/>
                  <a:gd name="connsiteX17" fmla="*/ 0 w 962070"/>
                  <a:gd name="connsiteY17" fmla="*/ 277335 h 736702"/>
                  <a:gd name="connsiteX18" fmla="*/ 4333 w 962070"/>
                  <a:gd name="connsiteY18" fmla="*/ 229665 h 736702"/>
                  <a:gd name="connsiteX19" fmla="*/ 82339 w 962070"/>
                  <a:gd name="connsiteY19" fmla="*/ 190662 h 736702"/>
                  <a:gd name="connsiteX20" fmla="*/ 95340 w 962070"/>
                  <a:gd name="connsiteY20" fmla="*/ 160327 h 736702"/>
                  <a:gd name="connsiteX21" fmla="*/ 34669 w 962070"/>
                  <a:gd name="connsiteY21" fmla="*/ 47652 h 736702"/>
                  <a:gd name="connsiteX22" fmla="*/ 114122 w 962070"/>
                  <a:gd name="connsiteY22" fmla="*/ 0 h 7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2070" h="736702">
                    <a:moveTo>
                      <a:pt x="114122" y="0"/>
                    </a:moveTo>
                    <a:lnTo>
                      <a:pt x="728053" y="286003"/>
                    </a:lnTo>
                    <a:lnTo>
                      <a:pt x="957736" y="303337"/>
                    </a:lnTo>
                    <a:lnTo>
                      <a:pt x="931734" y="342340"/>
                    </a:lnTo>
                    <a:lnTo>
                      <a:pt x="962070" y="494018"/>
                    </a:lnTo>
                    <a:lnTo>
                      <a:pt x="819059" y="615360"/>
                    </a:lnTo>
                    <a:lnTo>
                      <a:pt x="845061" y="702033"/>
                    </a:lnTo>
                    <a:lnTo>
                      <a:pt x="749721" y="736702"/>
                    </a:lnTo>
                    <a:lnTo>
                      <a:pt x="719385" y="671697"/>
                    </a:lnTo>
                    <a:lnTo>
                      <a:pt x="624045" y="628361"/>
                    </a:lnTo>
                    <a:lnTo>
                      <a:pt x="602377" y="671697"/>
                    </a:lnTo>
                    <a:lnTo>
                      <a:pt x="463700" y="611026"/>
                    </a:lnTo>
                    <a:lnTo>
                      <a:pt x="485368" y="563356"/>
                    </a:lnTo>
                    <a:lnTo>
                      <a:pt x="437698" y="498351"/>
                    </a:lnTo>
                    <a:lnTo>
                      <a:pt x="385694" y="554689"/>
                    </a:lnTo>
                    <a:lnTo>
                      <a:pt x="208015" y="463682"/>
                    </a:lnTo>
                    <a:lnTo>
                      <a:pt x="229683" y="424679"/>
                    </a:lnTo>
                    <a:lnTo>
                      <a:pt x="0" y="277335"/>
                    </a:lnTo>
                    <a:lnTo>
                      <a:pt x="4333" y="229665"/>
                    </a:lnTo>
                    <a:lnTo>
                      <a:pt x="82339" y="190662"/>
                    </a:lnTo>
                    <a:lnTo>
                      <a:pt x="95340" y="160327"/>
                    </a:lnTo>
                    <a:lnTo>
                      <a:pt x="34669" y="47652"/>
                    </a:lnTo>
                    <a:lnTo>
                      <a:pt x="114122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orma livre 39">
                <a:hlinkClick r:id="" action="ppaction://noaction"/>
              </p:cNvPr>
              <p:cNvSpPr/>
              <p:nvPr/>
            </p:nvSpPr>
            <p:spPr>
              <a:xfrm>
                <a:off x="6791289" y="3212976"/>
                <a:ext cx="606321" cy="755882"/>
              </a:xfrm>
              <a:custGeom>
                <a:avLst/>
                <a:gdLst>
                  <a:gd name="connsiteX0" fmla="*/ 0 w 827727"/>
                  <a:gd name="connsiteY0" fmla="*/ 767056 h 905733"/>
                  <a:gd name="connsiteX1" fmla="*/ 121342 w 827727"/>
                  <a:gd name="connsiteY1" fmla="*/ 676050 h 905733"/>
                  <a:gd name="connsiteX2" fmla="*/ 229684 w 827727"/>
                  <a:gd name="connsiteY2" fmla="*/ 715053 h 905733"/>
                  <a:gd name="connsiteX3" fmla="*/ 407363 w 827727"/>
                  <a:gd name="connsiteY3" fmla="*/ 905733 h 905733"/>
                  <a:gd name="connsiteX4" fmla="*/ 585043 w 827727"/>
                  <a:gd name="connsiteY4" fmla="*/ 780057 h 905733"/>
                  <a:gd name="connsiteX5" fmla="*/ 771390 w 827727"/>
                  <a:gd name="connsiteY5" fmla="*/ 745388 h 905733"/>
                  <a:gd name="connsiteX6" fmla="*/ 819060 w 827727"/>
                  <a:gd name="connsiteY6" fmla="*/ 797392 h 905733"/>
                  <a:gd name="connsiteX7" fmla="*/ 827727 w 827727"/>
                  <a:gd name="connsiteY7" fmla="*/ 645714 h 905733"/>
                  <a:gd name="connsiteX8" fmla="*/ 697718 w 827727"/>
                  <a:gd name="connsiteY8" fmla="*/ 580710 h 905733"/>
                  <a:gd name="connsiteX9" fmla="*/ 723720 w 827727"/>
                  <a:gd name="connsiteY9" fmla="*/ 541707 h 905733"/>
                  <a:gd name="connsiteX10" fmla="*/ 489703 w 827727"/>
                  <a:gd name="connsiteY10" fmla="*/ 385695 h 905733"/>
                  <a:gd name="connsiteX11" fmla="*/ 507037 w 827727"/>
                  <a:gd name="connsiteY11" fmla="*/ 342359 h 905733"/>
                  <a:gd name="connsiteX12" fmla="*/ 602377 w 827727"/>
                  <a:gd name="connsiteY12" fmla="*/ 307690 h 905733"/>
                  <a:gd name="connsiteX13" fmla="*/ 602377 w 827727"/>
                  <a:gd name="connsiteY13" fmla="*/ 307690 h 905733"/>
                  <a:gd name="connsiteX14" fmla="*/ 537373 w 827727"/>
                  <a:gd name="connsiteY14" fmla="*/ 164679 h 905733"/>
                  <a:gd name="connsiteX15" fmla="*/ 602377 w 827727"/>
                  <a:gd name="connsiteY15" fmla="*/ 112675 h 905733"/>
                  <a:gd name="connsiteX16" fmla="*/ 355359 w 827727"/>
                  <a:gd name="connsiteY16" fmla="*/ 0 h 905733"/>
                  <a:gd name="connsiteX17" fmla="*/ 121342 w 827727"/>
                  <a:gd name="connsiteY17" fmla="*/ 82340 h 905733"/>
                  <a:gd name="connsiteX18" fmla="*/ 195014 w 827727"/>
                  <a:gd name="connsiteY18" fmla="*/ 307690 h 905733"/>
                  <a:gd name="connsiteX19" fmla="*/ 69339 w 827727"/>
                  <a:gd name="connsiteY19" fmla="*/ 368361 h 905733"/>
                  <a:gd name="connsiteX20" fmla="*/ 65005 w 827727"/>
                  <a:gd name="connsiteY20" fmla="*/ 450700 h 905733"/>
                  <a:gd name="connsiteX21" fmla="*/ 8668 w 827727"/>
                  <a:gd name="connsiteY21" fmla="*/ 468035 h 905733"/>
                  <a:gd name="connsiteX22" fmla="*/ 65005 w 827727"/>
                  <a:gd name="connsiteY22" fmla="*/ 576376 h 905733"/>
                  <a:gd name="connsiteX23" fmla="*/ 0 w 827727"/>
                  <a:gd name="connsiteY23" fmla="*/ 767056 h 90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27727" h="905733">
                    <a:moveTo>
                      <a:pt x="0" y="767056"/>
                    </a:moveTo>
                    <a:lnTo>
                      <a:pt x="121342" y="676050"/>
                    </a:lnTo>
                    <a:lnTo>
                      <a:pt x="229684" y="715053"/>
                    </a:lnTo>
                    <a:lnTo>
                      <a:pt x="407363" y="905733"/>
                    </a:lnTo>
                    <a:lnTo>
                      <a:pt x="585043" y="780057"/>
                    </a:lnTo>
                    <a:lnTo>
                      <a:pt x="771390" y="745388"/>
                    </a:lnTo>
                    <a:lnTo>
                      <a:pt x="819060" y="797392"/>
                    </a:lnTo>
                    <a:lnTo>
                      <a:pt x="827727" y="645714"/>
                    </a:lnTo>
                    <a:lnTo>
                      <a:pt x="697718" y="580710"/>
                    </a:lnTo>
                    <a:lnTo>
                      <a:pt x="723720" y="541707"/>
                    </a:lnTo>
                    <a:lnTo>
                      <a:pt x="489703" y="385695"/>
                    </a:lnTo>
                    <a:lnTo>
                      <a:pt x="507037" y="342359"/>
                    </a:lnTo>
                    <a:lnTo>
                      <a:pt x="602377" y="307690"/>
                    </a:lnTo>
                    <a:lnTo>
                      <a:pt x="602377" y="307690"/>
                    </a:lnTo>
                    <a:lnTo>
                      <a:pt x="537373" y="164679"/>
                    </a:lnTo>
                    <a:lnTo>
                      <a:pt x="602377" y="112675"/>
                    </a:lnTo>
                    <a:lnTo>
                      <a:pt x="355359" y="0"/>
                    </a:lnTo>
                    <a:lnTo>
                      <a:pt x="121342" y="82340"/>
                    </a:lnTo>
                    <a:lnTo>
                      <a:pt x="195014" y="307690"/>
                    </a:lnTo>
                    <a:lnTo>
                      <a:pt x="69339" y="368361"/>
                    </a:lnTo>
                    <a:lnTo>
                      <a:pt x="65005" y="450700"/>
                    </a:lnTo>
                    <a:lnTo>
                      <a:pt x="8668" y="468035"/>
                    </a:lnTo>
                    <a:lnTo>
                      <a:pt x="65005" y="576376"/>
                    </a:lnTo>
                    <a:lnTo>
                      <a:pt x="0" y="767056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orma livre 40">
                <a:hlinkClick r:id="" action="ppaction://noaction"/>
              </p:cNvPr>
              <p:cNvSpPr/>
              <p:nvPr/>
            </p:nvSpPr>
            <p:spPr>
              <a:xfrm>
                <a:off x="5669265" y="3573016"/>
                <a:ext cx="1748080" cy="1027131"/>
              </a:xfrm>
              <a:custGeom>
                <a:avLst/>
                <a:gdLst>
                  <a:gd name="connsiteX0" fmla="*/ 0 w 2357505"/>
                  <a:gd name="connsiteY0" fmla="*/ 1230756 h 1230756"/>
                  <a:gd name="connsiteX1" fmla="*/ 130010 w 2357505"/>
                  <a:gd name="connsiteY1" fmla="*/ 1217755 h 1230756"/>
                  <a:gd name="connsiteX2" fmla="*/ 156011 w 2357505"/>
                  <a:gd name="connsiteY2" fmla="*/ 1152750 h 1230756"/>
                  <a:gd name="connsiteX3" fmla="*/ 307689 w 2357505"/>
                  <a:gd name="connsiteY3" fmla="*/ 1105080 h 1230756"/>
                  <a:gd name="connsiteX4" fmla="*/ 858063 w 2357505"/>
                  <a:gd name="connsiteY4" fmla="*/ 1118081 h 1230756"/>
                  <a:gd name="connsiteX5" fmla="*/ 927401 w 2357505"/>
                  <a:gd name="connsiteY5" fmla="*/ 1001073 h 1230756"/>
                  <a:gd name="connsiteX6" fmla="*/ 1170085 w 2357505"/>
                  <a:gd name="connsiteY6" fmla="*/ 858062 h 1230756"/>
                  <a:gd name="connsiteX7" fmla="*/ 1157084 w 2357505"/>
                  <a:gd name="connsiteY7" fmla="*/ 966403 h 1230756"/>
                  <a:gd name="connsiteX8" fmla="*/ 1313096 w 2357505"/>
                  <a:gd name="connsiteY8" fmla="*/ 1070411 h 1230756"/>
                  <a:gd name="connsiteX9" fmla="*/ 1243757 w 2357505"/>
                  <a:gd name="connsiteY9" fmla="*/ 1096413 h 1230756"/>
                  <a:gd name="connsiteX10" fmla="*/ 1326097 w 2357505"/>
                  <a:gd name="connsiteY10" fmla="*/ 1170085 h 1230756"/>
                  <a:gd name="connsiteX11" fmla="*/ 1391101 w 2357505"/>
                  <a:gd name="connsiteY11" fmla="*/ 1131082 h 1230756"/>
                  <a:gd name="connsiteX12" fmla="*/ 1655454 w 2357505"/>
                  <a:gd name="connsiteY12" fmla="*/ 1122415 h 1230756"/>
                  <a:gd name="connsiteX13" fmla="*/ 1815799 w 2357505"/>
                  <a:gd name="connsiteY13" fmla="*/ 992405 h 1230756"/>
                  <a:gd name="connsiteX14" fmla="*/ 1924140 w 2357505"/>
                  <a:gd name="connsiteY14" fmla="*/ 1014073 h 1230756"/>
                  <a:gd name="connsiteX15" fmla="*/ 1971810 w 2357505"/>
                  <a:gd name="connsiteY15" fmla="*/ 901399 h 1230756"/>
                  <a:gd name="connsiteX16" fmla="*/ 1954476 w 2357505"/>
                  <a:gd name="connsiteY16" fmla="*/ 771389 h 1230756"/>
                  <a:gd name="connsiteX17" fmla="*/ 1954476 w 2357505"/>
                  <a:gd name="connsiteY17" fmla="*/ 732386 h 1230756"/>
                  <a:gd name="connsiteX18" fmla="*/ 2023814 w 2357505"/>
                  <a:gd name="connsiteY18" fmla="*/ 784390 h 1230756"/>
                  <a:gd name="connsiteX19" fmla="*/ 2179826 w 2357505"/>
                  <a:gd name="connsiteY19" fmla="*/ 749721 h 1230756"/>
                  <a:gd name="connsiteX20" fmla="*/ 2201494 w 2357505"/>
                  <a:gd name="connsiteY20" fmla="*/ 689050 h 1230756"/>
                  <a:gd name="connsiteX21" fmla="*/ 2253498 w 2357505"/>
                  <a:gd name="connsiteY21" fmla="*/ 719385 h 1230756"/>
                  <a:gd name="connsiteX22" fmla="*/ 2318502 w 2357505"/>
                  <a:gd name="connsiteY22" fmla="*/ 650047 h 1230756"/>
                  <a:gd name="connsiteX23" fmla="*/ 2357505 w 2357505"/>
                  <a:gd name="connsiteY23" fmla="*/ 693383 h 1230756"/>
                  <a:gd name="connsiteX24" fmla="*/ 2357505 w 2357505"/>
                  <a:gd name="connsiteY24" fmla="*/ 537372 h 1230756"/>
                  <a:gd name="connsiteX25" fmla="*/ 2331503 w 2357505"/>
                  <a:gd name="connsiteY25" fmla="*/ 524371 h 1230756"/>
                  <a:gd name="connsiteX26" fmla="*/ 2335837 w 2357505"/>
                  <a:gd name="connsiteY26" fmla="*/ 472367 h 1230756"/>
                  <a:gd name="connsiteX27" fmla="*/ 2244830 w 2357505"/>
                  <a:gd name="connsiteY27" fmla="*/ 424697 h 1230756"/>
                  <a:gd name="connsiteX28" fmla="*/ 2236163 w 2357505"/>
                  <a:gd name="connsiteY28" fmla="*/ 485368 h 1230756"/>
                  <a:gd name="connsiteX29" fmla="*/ 2088819 w 2357505"/>
                  <a:gd name="connsiteY29" fmla="*/ 407363 h 1230756"/>
                  <a:gd name="connsiteX30" fmla="*/ 2101820 w 2357505"/>
                  <a:gd name="connsiteY30" fmla="*/ 364026 h 1230756"/>
                  <a:gd name="connsiteX31" fmla="*/ 2054150 w 2357505"/>
                  <a:gd name="connsiteY31" fmla="*/ 294688 h 1230756"/>
                  <a:gd name="connsiteX32" fmla="*/ 1997812 w 2357505"/>
                  <a:gd name="connsiteY32" fmla="*/ 355359 h 1230756"/>
                  <a:gd name="connsiteX33" fmla="*/ 1958810 w 2357505"/>
                  <a:gd name="connsiteY33" fmla="*/ 342358 h 1230756"/>
                  <a:gd name="connsiteX34" fmla="*/ 1941475 w 2357505"/>
                  <a:gd name="connsiteY34" fmla="*/ 489702 h 1230756"/>
                  <a:gd name="connsiteX35" fmla="*/ 1893805 w 2357505"/>
                  <a:gd name="connsiteY35" fmla="*/ 433364 h 1230756"/>
                  <a:gd name="connsiteX36" fmla="*/ 1690123 w 2357505"/>
                  <a:gd name="connsiteY36" fmla="*/ 455033 h 1230756"/>
                  <a:gd name="connsiteX37" fmla="*/ 1534112 w 2357505"/>
                  <a:gd name="connsiteY37" fmla="*/ 585042 h 1230756"/>
                  <a:gd name="connsiteX38" fmla="*/ 1373767 w 2357505"/>
                  <a:gd name="connsiteY38" fmla="*/ 411696 h 1230756"/>
                  <a:gd name="connsiteX39" fmla="*/ 1252425 w 2357505"/>
                  <a:gd name="connsiteY39" fmla="*/ 364026 h 1230756"/>
                  <a:gd name="connsiteX40" fmla="*/ 1118082 w 2357505"/>
                  <a:gd name="connsiteY40" fmla="*/ 442032 h 1230756"/>
                  <a:gd name="connsiteX41" fmla="*/ 1178753 w 2357505"/>
                  <a:gd name="connsiteY41" fmla="*/ 260019 h 1230756"/>
                  <a:gd name="connsiteX42" fmla="*/ 1126749 w 2357505"/>
                  <a:gd name="connsiteY42" fmla="*/ 160345 h 1230756"/>
                  <a:gd name="connsiteX43" fmla="*/ 1187420 w 2357505"/>
                  <a:gd name="connsiteY43" fmla="*/ 130009 h 1230756"/>
                  <a:gd name="connsiteX44" fmla="*/ 1191754 w 2357505"/>
                  <a:gd name="connsiteY44" fmla="*/ 65004 h 1230756"/>
                  <a:gd name="connsiteX45" fmla="*/ 1131083 w 2357505"/>
                  <a:gd name="connsiteY45" fmla="*/ 43336 h 1230756"/>
                  <a:gd name="connsiteX46" fmla="*/ 1061744 w 2357505"/>
                  <a:gd name="connsiteY46" fmla="*/ 121342 h 1230756"/>
                  <a:gd name="connsiteX47" fmla="*/ 936068 w 2357505"/>
                  <a:gd name="connsiteY47" fmla="*/ 0 h 1230756"/>
                  <a:gd name="connsiteX48" fmla="*/ 866730 w 2357505"/>
                  <a:gd name="connsiteY48" fmla="*/ 65004 h 1230756"/>
                  <a:gd name="connsiteX49" fmla="*/ 814726 w 2357505"/>
                  <a:gd name="connsiteY49" fmla="*/ 238350 h 1230756"/>
                  <a:gd name="connsiteX50" fmla="*/ 884065 w 2357505"/>
                  <a:gd name="connsiteY50" fmla="*/ 468034 h 1230756"/>
                  <a:gd name="connsiteX51" fmla="*/ 416030 w 2357505"/>
                  <a:gd name="connsiteY51" fmla="*/ 853728 h 1230756"/>
                  <a:gd name="connsiteX52" fmla="*/ 303355 w 2357505"/>
                  <a:gd name="connsiteY52" fmla="*/ 1001073 h 1230756"/>
                  <a:gd name="connsiteX53" fmla="*/ 34669 w 2357505"/>
                  <a:gd name="connsiteY53" fmla="*/ 1122415 h 1230756"/>
                  <a:gd name="connsiteX54" fmla="*/ 0 w 2357505"/>
                  <a:gd name="connsiteY54" fmla="*/ 1230756 h 1230756"/>
                  <a:gd name="connsiteX0" fmla="*/ 0 w 2357505"/>
                  <a:gd name="connsiteY0" fmla="*/ 1230756 h 1230756"/>
                  <a:gd name="connsiteX1" fmla="*/ 130010 w 2357505"/>
                  <a:gd name="connsiteY1" fmla="*/ 1217755 h 1230756"/>
                  <a:gd name="connsiteX2" fmla="*/ 156011 w 2357505"/>
                  <a:gd name="connsiteY2" fmla="*/ 1152750 h 1230756"/>
                  <a:gd name="connsiteX3" fmla="*/ 307689 w 2357505"/>
                  <a:gd name="connsiteY3" fmla="*/ 1105080 h 1230756"/>
                  <a:gd name="connsiteX4" fmla="*/ 858063 w 2357505"/>
                  <a:gd name="connsiteY4" fmla="*/ 1118081 h 1230756"/>
                  <a:gd name="connsiteX5" fmla="*/ 927401 w 2357505"/>
                  <a:gd name="connsiteY5" fmla="*/ 1001073 h 1230756"/>
                  <a:gd name="connsiteX6" fmla="*/ 1170085 w 2357505"/>
                  <a:gd name="connsiteY6" fmla="*/ 858062 h 1230756"/>
                  <a:gd name="connsiteX7" fmla="*/ 1157084 w 2357505"/>
                  <a:gd name="connsiteY7" fmla="*/ 966403 h 1230756"/>
                  <a:gd name="connsiteX8" fmla="*/ 1313096 w 2357505"/>
                  <a:gd name="connsiteY8" fmla="*/ 1070411 h 1230756"/>
                  <a:gd name="connsiteX9" fmla="*/ 1243757 w 2357505"/>
                  <a:gd name="connsiteY9" fmla="*/ 1096413 h 1230756"/>
                  <a:gd name="connsiteX10" fmla="*/ 1326097 w 2357505"/>
                  <a:gd name="connsiteY10" fmla="*/ 1170085 h 1230756"/>
                  <a:gd name="connsiteX11" fmla="*/ 1391101 w 2357505"/>
                  <a:gd name="connsiteY11" fmla="*/ 1131082 h 1230756"/>
                  <a:gd name="connsiteX12" fmla="*/ 1655454 w 2357505"/>
                  <a:gd name="connsiteY12" fmla="*/ 1122415 h 1230756"/>
                  <a:gd name="connsiteX13" fmla="*/ 1815799 w 2357505"/>
                  <a:gd name="connsiteY13" fmla="*/ 992405 h 1230756"/>
                  <a:gd name="connsiteX14" fmla="*/ 1924140 w 2357505"/>
                  <a:gd name="connsiteY14" fmla="*/ 1014073 h 1230756"/>
                  <a:gd name="connsiteX15" fmla="*/ 1971810 w 2357505"/>
                  <a:gd name="connsiteY15" fmla="*/ 901399 h 1230756"/>
                  <a:gd name="connsiteX16" fmla="*/ 1954476 w 2357505"/>
                  <a:gd name="connsiteY16" fmla="*/ 771389 h 1230756"/>
                  <a:gd name="connsiteX17" fmla="*/ 1954476 w 2357505"/>
                  <a:gd name="connsiteY17" fmla="*/ 732386 h 1230756"/>
                  <a:gd name="connsiteX18" fmla="*/ 2023814 w 2357505"/>
                  <a:gd name="connsiteY18" fmla="*/ 784390 h 1230756"/>
                  <a:gd name="connsiteX19" fmla="*/ 2179826 w 2357505"/>
                  <a:gd name="connsiteY19" fmla="*/ 749721 h 1230756"/>
                  <a:gd name="connsiteX20" fmla="*/ 2201494 w 2357505"/>
                  <a:gd name="connsiteY20" fmla="*/ 689050 h 1230756"/>
                  <a:gd name="connsiteX21" fmla="*/ 2253498 w 2357505"/>
                  <a:gd name="connsiteY21" fmla="*/ 719385 h 1230756"/>
                  <a:gd name="connsiteX22" fmla="*/ 2318502 w 2357505"/>
                  <a:gd name="connsiteY22" fmla="*/ 650047 h 1230756"/>
                  <a:gd name="connsiteX23" fmla="*/ 2357505 w 2357505"/>
                  <a:gd name="connsiteY23" fmla="*/ 693383 h 1230756"/>
                  <a:gd name="connsiteX24" fmla="*/ 2357505 w 2357505"/>
                  <a:gd name="connsiteY24" fmla="*/ 537372 h 1230756"/>
                  <a:gd name="connsiteX25" fmla="*/ 2335837 w 2357505"/>
                  <a:gd name="connsiteY25" fmla="*/ 472367 h 1230756"/>
                  <a:gd name="connsiteX26" fmla="*/ 2244830 w 2357505"/>
                  <a:gd name="connsiteY26" fmla="*/ 424697 h 1230756"/>
                  <a:gd name="connsiteX27" fmla="*/ 2236163 w 2357505"/>
                  <a:gd name="connsiteY27" fmla="*/ 485368 h 1230756"/>
                  <a:gd name="connsiteX28" fmla="*/ 2088819 w 2357505"/>
                  <a:gd name="connsiteY28" fmla="*/ 407363 h 1230756"/>
                  <a:gd name="connsiteX29" fmla="*/ 2101820 w 2357505"/>
                  <a:gd name="connsiteY29" fmla="*/ 364026 h 1230756"/>
                  <a:gd name="connsiteX30" fmla="*/ 2054150 w 2357505"/>
                  <a:gd name="connsiteY30" fmla="*/ 294688 h 1230756"/>
                  <a:gd name="connsiteX31" fmla="*/ 1997812 w 2357505"/>
                  <a:gd name="connsiteY31" fmla="*/ 355359 h 1230756"/>
                  <a:gd name="connsiteX32" fmla="*/ 1958810 w 2357505"/>
                  <a:gd name="connsiteY32" fmla="*/ 342358 h 1230756"/>
                  <a:gd name="connsiteX33" fmla="*/ 1941475 w 2357505"/>
                  <a:gd name="connsiteY33" fmla="*/ 489702 h 1230756"/>
                  <a:gd name="connsiteX34" fmla="*/ 1893805 w 2357505"/>
                  <a:gd name="connsiteY34" fmla="*/ 433364 h 1230756"/>
                  <a:gd name="connsiteX35" fmla="*/ 1690123 w 2357505"/>
                  <a:gd name="connsiteY35" fmla="*/ 455033 h 1230756"/>
                  <a:gd name="connsiteX36" fmla="*/ 1534112 w 2357505"/>
                  <a:gd name="connsiteY36" fmla="*/ 585042 h 1230756"/>
                  <a:gd name="connsiteX37" fmla="*/ 1373767 w 2357505"/>
                  <a:gd name="connsiteY37" fmla="*/ 411696 h 1230756"/>
                  <a:gd name="connsiteX38" fmla="*/ 1252425 w 2357505"/>
                  <a:gd name="connsiteY38" fmla="*/ 364026 h 1230756"/>
                  <a:gd name="connsiteX39" fmla="*/ 1118082 w 2357505"/>
                  <a:gd name="connsiteY39" fmla="*/ 442032 h 1230756"/>
                  <a:gd name="connsiteX40" fmla="*/ 1178753 w 2357505"/>
                  <a:gd name="connsiteY40" fmla="*/ 260019 h 1230756"/>
                  <a:gd name="connsiteX41" fmla="*/ 1126749 w 2357505"/>
                  <a:gd name="connsiteY41" fmla="*/ 160345 h 1230756"/>
                  <a:gd name="connsiteX42" fmla="*/ 1187420 w 2357505"/>
                  <a:gd name="connsiteY42" fmla="*/ 130009 h 1230756"/>
                  <a:gd name="connsiteX43" fmla="*/ 1191754 w 2357505"/>
                  <a:gd name="connsiteY43" fmla="*/ 65004 h 1230756"/>
                  <a:gd name="connsiteX44" fmla="*/ 1131083 w 2357505"/>
                  <a:gd name="connsiteY44" fmla="*/ 43336 h 1230756"/>
                  <a:gd name="connsiteX45" fmla="*/ 1061744 w 2357505"/>
                  <a:gd name="connsiteY45" fmla="*/ 121342 h 1230756"/>
                  <a:gd name="connsiteX46" fmla="*/ 936068 w 2357505"/>
                  <a:gd name="connsiteY46" fmla="*/ 0 h 1230756"/>
                  <a:gd name="connsiteX47" fmla="*/ 866730 w 2357505"/>
                  <a:gd name="connsiteY47" fmla="*/ 65004 h 1230756"/>
                  <a:gd name="connsiteX48" fmla="*/ 814726 w 2357505"/>
                  <a:gd name="connsiteY48" fmla="*/ 238350 h 1230756"/>
                  <a:gd name="connsiteX49" fmla="*/ 884065 w 2357505"/>
                  <a:gd name="connsiteY49" fmla="*/ 468034 h 1230756"/>
                  <a:gd name="connsiteX50" fmla="*/ 416030 w 2357505"/>
                  <a:gd name="connsiteY50" fmla="*/ 853728 h 1230756"/>
                  <a:gd name="connsiteX51" fmla="*/ 303355 w 2357505"/>
                  <a:gd name="connsiteY51" fmla="*/ 1001073 h 1230756"/>
                  <a:gd name="connsiteX52" fmla="*/ 34669 w 2357505"/>
                  <a:gd name="connsiteY52" fmla="*/ 1122415 h 1230756"/>
                  <a:gd name="connsiteX53" fmla="*/ 0 w 2357505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53498 w 2386410"/>
                  <a:gd name="connsiteY21" fmla="*/ 719385 h 1230756"/>
                  <a:gd name="connsiteX22" fmla="*/ 2318502 w 2386410"/>
                  <a:gd name="connsiteY22" fmla="*/ 650047 h 1230756"/>
                  <a:gd name="connsiteX23" fmla="*/ 2357505 w 2386410"/>
                  <a:gd name="connsiteY23" fmla="*/ 693383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690123 w 2386410"/>
                  <a:gd name="connsiteY35" fmla="*/ 455033 h 1230756"/>
                  <a:gd name="connsiteX36" fmla="*/ 1534112 w 2386410"/>
                  <a:gd name="connsiteY36" fmla="*/ 58504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18082 w 2386410"/>
                  <a:gd name="connsiteY39" fmla="*/ 442032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53498 w 2386410"/>
                  <a:gd name="connsiteY21" fmla="*/ 719385 h 1230756"/>
                  <a:gd name="connsiteX22" fmla="*/ 2318502 w 2386410"/>
                  <a:gd name="connsiteY22" fmla="*/ 650047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690123 w 2386410"/>
                  <a:gd name="connsiteY35" fmla="*/ 455033 h 1230756"/>
                  <a:gd name="connsiteX36" fmla="*/ 1534112 w 2386410"/>
                  <a:gd name="connsiteY36" fmla="*/ 58504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18082 w 2386410"/>
                  <a:gd name="connsiteY39" fmla="*/ 442032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53498 w 2386410"/>
                  <a:gd name="connsiteY21" fmla="*/ 719385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690123 w 2386410"/>
                  <a:gd name="connsiteY35" fmla="*/ 455033 h 1230756"/>
                  <a:gd name="connsiteX36" fmla="*/ 1534112 w 2386410"/>
                  <a:gd name="connsiteY36" fmla="*/ 58504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18082 w 2386410"/>
                  <a:gd name="connsiteY39" fmla="*/ 442032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690123 w 2386410"/>
                  <a:gd name="connsiteY35" fmla="*/ 455033 h 1230756"/>
                  <a:gd name="connsiteX36" fmla="*/ 1534112 w 2386410"/>
                  <a:gd name="connsiteY36" fmla="*/ 58504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18082 w 2386410"/>
                  <a:gd name="connsiteY39" fmla="*/ 442032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34112 w 2386410"/>
                  <a:gd name="connsiteY36" fmla="*/ 58504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18082 w 2386410"/>
                  <a:gd name="connsiteY39" fmla="*/ 442032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18082 w 2386410"/>
                  <a:gd name="connsiteY39" fmla="*/ 442032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78753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98986 w 2386410"/>
                  <a:gd name="connsiteY40" fmla="*/ 260019 h 1230756"/>
                  <a:gd name="connsiteX41" fmla="*/ 1126749 w 2386410"/>
                  <a:gd name="connsiteY41" fmla="*/ 160345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54476 w 2386410"/>
                  <a:gd name="connsiteY17" fmla="*/ 732386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98986 w 2386410"/>
                  <a:gd name="connsiteY40" fmla="*/ 260019 h 1230756"/>
                  <a:gd name="connsiteX41" fmla="*/ 1141203 w 2386410"/>
                  <a:gd name="connsiteY41" fmla="*/ 154554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71810 w 2386410"/>
                  <a:gd name="connsiteY15" fmla="*/ 901399 h 1230756"/>
                  <a:gd name="connsiteX16" fmla="*/ 1954476 w 2386410"/>
                  <a:gd name="connsiteY16" fmla="*/ 771389 h 1230756"/>
                  <a:gd name="connsiteX17" fmla="*/ 1963149 w 2386410"/>
                  <a:gd name="connsiteY17" fmla="*/ 717910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98986 w 2386410"/>
                  <a:gd name="connsiteY40" fmla="*/ 260019 h 1230756"/>
                  <a:gd name="connsiteX41" fmla="*/ 1141203 w 2386410"/>
                  <a:gd name="connsiteY41" fmla="*/ 154554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24140 w 2386410"/>
                  <a:gd name="connsiteY14" fmla="*/ 1014073 h 1230756"/>
                  <a:gd name="connsiteX15" fmla="*/ 1983372 w 2386410"/>
                  <a:gd name="connsiteY15" fmla="*/ 878237 h 1230756"/>
                  <a:gd name="connsiteX16" fmla="*/ 1954476 w 2386410"/>
                  <a:gd name="connsiteY16" fmla="*/ 771389 h 1230756"/>
                  <a:gd name="connsiteX17" fmla="*/ 1963149 w 2386410"/>
                  <a:gd name="connsiteY17" fmla="*/ 717910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98986 w 2386410"/>
                  <a:gd name="connsiteY40" fmla="*/ 260019 h 1230756"/>
                  <a:gd name="connsiteX41" fmla="*/ 1141203 w 2386410"/>
                  <a:gd name="connsiteY41" fmla="*/ 154554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2405 h 1230756"/>
                  <a:gd name="connsiteX14" fmla="*/ 1935703 w 2386410"/>
                  <a:gd name="connsiteY14" fmla="*/ 999596 h 1230756"/>
                  <a:gd name="connsiteX15" fmla="*/ 1983372 w 2386410"/>
                  <a:gd name="connsiteY15" fmla="*/ 878237 h 1230756"/>
                  <a:gd name="connsiteX16" fmla="*/ 1954476 w 2386410"/>
                  <a:gd name="connsiteY16" fmla="*/ 771389 h 1230756"/>
                  <a:gd name="connsiteX17" fmla="*/ 1963149 w 2386410"/>
                  <a:gd name="connsiteY17" fmla="*/ 717910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98986 w 2386410"/>
                  <a:gd name="connsiteY40" fmla="*/ 260019 h 1230756"/>
                  <a:gd name="connsiteX41" fmla="*/ 1141203 w 2386410"/>
                  <a:gd name="connsiteY41" fmla="*/ 154554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  <a:gd name="connsiteX0" fmla="*/ 0 w 2386410"/>
                  <a:gd name="connsiteY0" fmla="*/ 1230756 h 1230756"/>
                  <a:gd name="connsiteX1" fmla="*/ 130010 w 2386410"/>
                  <a:gd name="connsiteY1" fmla="*/ 1217755 h 1230756"/>
                  <a:gd name="connsiteX2" fmla="*/ 156011 w 2386410"/>
                  <a:gd name="connsiteY2" fmla="*/ 1152750 h 1230756"/>
                  <a:gd name="connsiteX3" fmla="*/ 307689 w 2386410"/>
                  <a:gd name="connsiteY3" fmla="*/ 1105080 h 1230756"/>
                  <a:gd name="connsiteX4" fmla="*/ 858063 w 2386410"/>
                  <a:gd name="connsiteY4" fmla="*/ 1118081 h 1230756"/>
                  <a:gd name="connsiteX5" fmla="*/ 927401 w 2386410"/>
                  <a:gd name="connsiteY5" fmla="*/ 1001073 h 1230756"/>
                  <a:gd name="connsiteX6" fmla="*/ 1170085 w 2386410"/>
                  <a:gd name="connsiteY6" fmla="*/ 858062 h 1230756"/>
                  <a:gd name="connsiteX7" fmla="*/ 1157084 w 2386410"/>
                  <a:gd name="connsiteY7" fmla="*/ 966403 h 1230756"/>
                  <a:gd name="connsiteX8" fmla="*/ 1313096 w 2386410"/>
                  <a:gd name="connsiteY8" fmla="*/ 1070411 h 1230756"/>
                  <a:gd name="connsiteX9" fmla="*/ 1243757 w 2386410"/>
                  <a:gd name="connsiteY9" fmla="*/ 1096413 h 1230756"/>
                  <a:gd name="connsiteX10" fmla="*/ 1326097 w 2386410"/>
                  <a:gd name="connsiteY10" fmla="*/ 1170085 h 1230756"/>
                  <a:gd name="connsiteX11" fmla="*/ 1391101 w 2386410"/>
                  <a:gd name="connsiteY11" fmla="*/ 1131082 h 1230756"/>
                  <a:gd name="connsiteX12" fmla="*/ 1655454 w 2386410"/>
                  <a:gd name="connsiteY12" fmla="*/ 1122415 h 1230756"/>
                  <a:gd name="connsiteX13" fmla="*/ 1815799 w 2386410"/>
                  <a:gd name="connsiteY13" fmla="*/ 998196 h 1230756"/>
                  <a:gd name="connsiteX14" fmla="*/ 1935703 w 2386410"/>
                  <a:gd name="connsiteY14" fmla="*/ 999596 h 1230756"/>
                  <a:gd name="connsiteX15" fmla="*/ 1983372 w 2386410"/>
                  <a:gd name="connsiteY15" fmla="*/ 878237 h 1230756"/>
                  <a:gd name="connsiteX16" fmla="*/ 1954476 w 2386410"/>
                  <a:gd name="connsiteY16" fmla="*/ 771389 h 1230756"/>
                  <a:gd name="connsiteX17" fmla="*/ 1963149 w 2386410"/>
                  <a:gd name="connsiteY17" fmla="*/ 717910 h 1230756"/>
                  <a:gd name="connsiteX18" fmla="*/ 2023814 w 2386410"/>
                  <a:gd name="connsiteY18" fmla="*/ 784390 h 1230756"/>
                  <a:gd name="connsiteX19" fmla="*/ 2179826 w 2386410"/>
                  <a:gd name="connsiteY19" fmla="*/ 749721 h 1230756"/>
                  <a:gd name="connsiteX20" fmla="*/ 2201494 w 2386410"/>
                  <a:gd name="connsiteY20" fmla="*/ 689050 h 1230756"/>
                  <a:gd name="connsiteX21" fmla="*/ 2282404 w 2386410"/>
                  <a:gd name="connsiteY21" fmla="*/ 704908 h 1230756"/>
                  <a:gd name="connsiteX22" fmla="*/ 2330064 w 2386410"/>
                  <a:gd name="connsiteY22" fmla="*/ 655838 h 1230756"/>
                  <a:gd name="connsiteX23" fmla="*/ 2371957 w 2386410"/>
                  <a:gd name="connsiteY23" fmla="*/ 670220 h 1230756"/>
                  <a:gd name="connsiteX24" fmla="*/ 2386410 w 2386410"/>
                  <a:gd name="connsiteY24" fmla="*/ 540267 h 1230756"/>
                  <a:gd name="connsiteX25" fmla="*/ 2335837 w 2386410"/>
                  <a:gd name="connsiteY25" fmla="*/ 472367 h 1230756"/>
                  <a:gd name="connsiteX26" fmla="*/ 2244830 w 2386410"/>
                  <a:gd name="connsiteY26" fmla="*/ 424697 h 1230756"/>
                  <a:gd name="connsiteX27" fmla="*/ 2236163 w 2386410"/>
                  <a:gd name="connsiteY27" fmla="*/ 485368 h 1230756"/>
                  <a:gd name="connsiteX28" fmla="*/ 2088819 w 2386410"/>
                  <a:gd name="connsiteY28" fmla="*/ 407363 h 1230756"/>
                  <a:gd name="connsiteX29" fmla="*/ 2101820 w 2386410"/>
                  <a:gd name="connsiteY29" fmla="*/ 364026 h 1230756"/>
                  <a:gd name="connsiteX30" fmla="*/ 2054150 w 2386410"/>
                  <a:gd name="connsiteY30" fmla="*/ 294688 h 1230756"/>
                  <a:gd name="connsiteX31" fmla="*/ 1997812 w 2386410"/>
                  <a:gd name="connsiteY31" fmla="*/ 355359 h 1230756"/>
                  <a:gd name="connsiteX32" fmla="*/ 1958810 w 2386410"/>
                  <a:gd name="connsiteY32" fmla="*/ 342358 h 1230756"/>
                  <a:gd name="connsiteX33" fmla="*/ 1941475 w 2386410"/>
                  <a:gd name="connsiteY33" fmla="*/ 489702 h 1230756"/>
                  <a:gd name="connsiteX34" fmla="*/ 1893805 w 2386410"/>
                  <a:gd name="connsiteY34" fmla="*/ 433364 h 1230756"/>
                  <a:gd name="connsiteX35" fmla="*/ 1716139 w 2386410"/>
                  <a:gd name="connsiteY35" fmla="*/ 466614 h 1230756"/>
                  <a:gd name="connsiteX36" fmla="*/ 1542784 w 2386410"/>
                  <a:gd name="connsiteY36" fmla="*/ 590832 h 1230756"/>
                  <a:gd name="connsiteX37" fmla="*/ 1373767 w 2386410"/>
                  <a:gd name="connsiteY37" fmla="*/ 411696 h 1230756"/>
                  <a:gd name="connsiteX38" fmla="*/ 1252425 w 2386410"/>
                  <a:gd name="connsiteY38" fmla="*/ 364026 h 1230756"/>
                  <a:gd name="connsiteX39" fmla="*/ 1132536 w 2386410"/>
                  <a:gd name="connsiteY39" fmla="*/ 450719 h 1230756"/>
                  <a:gd name="connsiteX40" fmla="*/ 1198986 w 2386410"/>
                  <a:gd name="connsiteY40" fmla="*/ 260019 h 1230756"/>
                  <a:gd name="connsiteX41" fmla="*/ 1141203 w 2386410"/>
                  <a:gd name="connsiteY41" fmla="*/ 154554 h 1230756"/>
                  <a:gd name="connsiteX42" fmla="*/ 1187420 w 2386410"/>
                  <a:gd name="connsiteY42" fmla="*/ 130009 h 1230756"/>
                  <a:gd name="connsiteX43" fmla="*/ 1191754 w 2386410"/>
                  <a:gd name="connsiteY43" fmla="*/ 65004 h 1230756"/>
                  <a:gd name="connsiteX44" fmla="*/ 1131083 w 2386410"/>
                  <a:gd name="connsiteY44" fmla="*/ 43336 h 1230756"/>
                  <a:gd name="connsiteX45" fmla="*/ 1061744 w 2386410"/>
                  <a:gd name="connsiteY45" fmla="*/ 121342 h 1230756"/>
                  <a:gd name="connsiteX46" fmla="*/ 936068 w 2386410"/>
                  <a:gd name="connsiteY46" fmla="*/ 0 h 1230756"/>
                  <a:gd name="connsiteX47" fmla="*/ 866730 w 2386410"/>
                  <a:gd name="connsiteY47" fmla="*/ 65004 h 1230756"/>
                  <a:gd name="connsiteX48" fmla="*/ 814726 w 2386410"/>
                  <a:gd name="connsiteY48" fmla="*/ 238350 h 1230756"/>
                  <a:gd name="connsiteX49" fmla="*/ 884065 w 2386410"/>
                  <a:gd name="connsiteY49" fmla="*/ 468034 h 1230756"/>
                  <a:gd name="connsiteX50" fmla="*/ 416030 w 2386410"/>
                  <a:gd name="connsiteY50" fmla="*/ 853728 h 1230756"/>
                  <a:gd name="connsiteX51" fmla="*/ 303355 w 2386410"/>
                  <a:gd name="connsiteY51" fmla="*/ 1001073 h 1230756"/>
                  <a:gd name="connsiteX52" fmla="*/ 34669 w 2386410"/>
                  <a:gd name="connsiteY52" fmla="*/ 1122415 h 1230756"/>
                  <a:gd name="connsiteX53" fmla="*/ 0 w 2386410"/>
                  <a:gd name="connsiteY53" fmla="*/ 1230756 h 12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386410" h="1230756">
                    <a:moveTo>
                      <a:pt x="0" y="1230756"/>
                    </a:moveTo>
                    <a:lnTo>
                      <a:pt x="130010" y="1217755"/>
                    </a:lnTo>
                    <a:lnTo>
                      <a:pt x="156011" y="1152750"/>
                    </a:lnTo>
                    <a:lnTo>
                      <a:pt x="307689" y="1105080"/>
                    </a:lnTo>
                    <a:lnTo>
                      <a:pt x="858063" y="1118081"/>
                    </a:lnTo>
                    <a:lnTo>
                      <a:pt x="927401" y="1001073"/>
                    </a:lnTo>
                    <a:lnTo>
                      <a:pt x="1170085" y="858062"/>
                    </a:lnTo>
                    <a:lnTo>
                      <a:pt x="1157084" y="966403"/>
                    </a:lnTo>
                    <a:lnTo>
                      <a:pt x="1313096" y="1070411"/>
                    </a:lnTo>
                    <a:lnTo>
                      <a:pt x="1243757" y="1096413"/>
                    </a:lnTo>
                    <a:lnTo>
                      <a:pt x="1326097" y="1170085"/>
                    </a:lnTo>
                    <a:lnTo>
                      <a:pt x="1391101" y="1131082"/>
                    </a:lnTo>
                    <a:lnTo>
                      <a:pt x="1655454" y="1122415"/>
                    </a:lnTo>
                    <a:lnTo>
                      <a:pt x="1815799" y="998196"/>
                    </a:lnTo>
                    <a:lnTo>
                      <a:pt x="1935703" y="999596"/>
                    </a:lnTo>
                    <a:lnTo>
                      <a:pt x="1983372" y="878237"/>
                    </a:lnTo>
                    <a:lnTo>
                      <a:pt x="1954476" y="771389"/>
                    </a:lnTo>
                    <a:lnTo>
                      <a:pt x="1963149" y="717910"/>
                    </a:lnTo>
                    <a:lnTo>
                      <a:pt x="2023814" y="784390"/>
                    </a:lnTo>
                    <a:lnTo>
                      <a:pt x="2179826" y="749721"/>
                    </a:lnTo>
                    <a:lnTo>
                      <a:pt x="2201494" y="689050"/>
                    </a:lnTo>
                    <a:lnTo>
                      <a:pt x="2282404" y="704908"/>
                    </a:lnTo>
                    <a:lnTo>
                      <a:pt x="2330064" y="655838"/>
                    </a:lnTo>
                    <a:lnTo>
                      <a:pt x="2371957" y="670220"/>
                    </a:lnTo>
                    <a:lnTo>
                      <a:pt x="2386410" y="540267"/>
                    </a:lnTo>
                    <a:lnTo>
                      <a:pt x="2335837" y="472367"/>
                    </a:lnTo>
                    <a:lnTo>
                      <a:pt x="2244830" y="424697"/>
                    </a:lnTo>
                    <a:lnTo>
                      <a:pt x="2236163" y="485368"/>
                    </a:lnTo>
                    <a:lnTo>
                      <a:pt x="2088819" y="407363"/>
                    </a:lnTo>
                    <a:lnTo>
                      <a:pt x="2101820" y="364026"/>
                    </a:lnTo>
                    <a:lnTo>
                      <a:pt x="2054150" y="294688"/>
                    </a:lnTo>
                    <a:lnTo>
                      <a:pt x="1997812" y="355359"/>
                    </a:lnTo>
                    <a:lnTo>
                      <a:pt x="1958810" y="342358"/>
                    </a:lnTo>
                    <a:lnTo>
                      <a:pt x="1941475" y="489702"/>
                    </a:lnTo>
                    <a:lnTo>
                      <a:pt x="1893805" y="433364"/>
                    </a:lnTo>
                    <a:lnTo>
                      <a:pt x="1716139" y="466614"/>
                    </a:lnTo>
                    <a:lnTo>
                      <a:pt x="1542784" y="590832"/>
                    </a:lnTo>
                    <a:lnTo>
                      <a:pt x="1373767" y="411696"/>
                    </a:lnTo>
                    <a:lnTo>
                      <a:pt x="1252425" y="364026"/>
                    </a:lnTo>
                    <a:lnTo>
                      <a:pt x="1132536" y="450719"/>
                    </a:lnTo>
                    <a:lnTo>
                      <a:pt x="1198986" y="260019"/>
                    </a:lnTo>
                    <a:lnTo>
                      <a:pt x="1141203" y="154554"/>
                    </a:lnTo>
                    <a:lnTo>
                      <a:pt x="1187420" y="130009"/>
                    </a:lnTo>
                    <a:lnTo>
                      <a:pt x="1191754" y="65004"/>
                    </a:lnTo>
                    <a:lnTo>
                      <a:pt x="1131083" y="43336"/>
                    </a:lnTo>
                    <a:lnTo>
                      <a:pt x="1061744" y="121342"/>
                    </a:lnTo>
                    <a:lnTo>
                      <a:pt x="936068" y="0"/>
                    </a:lnTo>
                    <a:lnTo>
                      <a:pt x="866730" y="65004"/>
                    </a:lnTo>
                    <a:lnTo>
                      <a:pt x="814726" y="238350"/>
                    </a:lnTo>
                    <a:lnTo>
                      <a:pt x="884065" y="468034"/>
                    </a:lnTo>
                    <a:lnTo>
                      <a:pt x="416030" y="853728"/>
                    </a:lnTo>
                    <a:lnTo>
                      <a:pt x="303355" y="1001073"/>
                    </a:lnTo>
                    <a:lnTo>
                      <a:pt x="34669" y="1122415"/>
                    </a:lnTo>
                    <a:lnTo>
                      <a:pt x="0" y="1230756"/>
                    </a:lnTo>
                    <a:close/>
                  </a:path>
                </a:pathLst>
              </a:custGeom>
              <a:gradFill>
                <a:gsLst>
                  <a:gs pos="86000">
                    <a:srgbClr val="0D3200">
                      <a:lumMod val="62000"/>
                    </a:srgbClr>
                  </a:gs>
                  <a:gs pos="15000">
                    <a:srgbClr val="00CC00"/>
                  </a:gs>
                </a:gsLst>
                <a:lin ang="5400000" scaled="0"/>
              </a:gradFill>
              <a:ln w="12700"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CaixaDeTexto 41"/>
              <p:cNvSpPr txBox="1"/>
              <p:nvPr/>
            </p:nvSpPr>
            <p:spPr>
              <a:xfrm>
                <a:off x="7170472" y="2705060"/>
                <a:ext cx="1926746" cy="58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200" dirty="0">
                    <a:solidFill>
                      <a:srgbClr val="FFFF00"/>
                    </a:solidFill>
                  </a:rPr>
                  <a:t>Baixo Acre</a:t>
                </a: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6231224" y="1283370"/>
              <a:ext cx="2768255" cy="1678899"/>
              <a:chOff x="7167150" y="1451570"/>
              <a:chExt cx="2768255" cy="1678899"/>
            </a:xfrm>
          </p:grpSpPr>
          <p:sp>
            <p:nvSpPr>
              <p:cNvPr id="29" name="Forma livre 28"/>
              <p:cNvSpPr/>
              <p:nvPr/>
            </p:nvSpPr>
            <p:spPr>
              <a:xfrm>
                <a:off x="7167150" y="1632360"/>
                <a:ext cx="1036985" cy="1498109"/>
              </a:xfrm>
              <a:custGeom>
                <a:avLst/>
                <a:gdLst>
                  <a:gd name="connsiteX0" fmla="*/ 0 w 762000"/>
                  <a:gd name="connsiteY0" fmla="*/ 1168400 h 1168400"/>
                  <a:gd name="connsiteX1" fmla="*/ 292100 w 762000"/>
                  <a:gd name="connsiteY1" fmla="*/ 12700 h 1168400"/>
                  <a:gd name="connsiteX2" fmla="*/ 762000 w 762000"/>
                  <a:gd name="connsiteY2" fmla="*/ 0 h 1168400"/>
                  <a:gd name="connsiteX0" fmla="*/ 0 w 719658"/>
                  <a:gd name="connsiteY0" fmla="*/ 1156692 h 1156692"/>
                  <a:gd name="connsiteX1" fmla="*/ 292100 w 719658"/>
                  <a:gd name="connsiteY1" fmla="*/ 992 h 1156692"/>
                  <a:gd name="connsiteX2" fmla="*/ 719658 w 719658"/>
                  <a:gd name="connsiteY2" fmla="*/ 0 h 1156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9658" h="1156692">
                    <a:moveTo>
                      <a:pt x="0" y="1156692"/>
                    </a:moveTo>
                    <a:lnTo>
                      <a:pt x="292100" y="992"/>
                    </a:lnTo>
                    <a:lnTo>
                      <a:pt x="719658" y="0"/>
                    </a:lnTo>
                  </a:path>
                </a:pathLst>
              </a:custGeom>
              <a:ln w="12700">
                <a:solidFill>
                  <a:schemeClr val="bg1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8150965" y="1451570"/>
                <a:ext cx="1784440" cy="405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>
                    <a:solidFill>
                      <a:prstClr val="white"/>
                    </a:solidFill>
                  </a:rPr>
                  <a:t>Sena Madureira</a:t>
                </a:r>
              </a:p>
            </p:txBody>
          </p:sp>
        </p:grpSp>
      </p:grpSp>
      <p:grpSp>
        <p:nvGrpSpPr>
          <p:cNvPr id="43" name="Grupo 42"/>
          <p:cNvGrpSpPr/>
          <p:nvPr/>
        </p:nvGrpSpPr>
        <p:grpSpPr>
          <a:xfrm>
            <a:off x="7556555" y="5117031"/>
            <a:ext cx="3148446" cy="1482099"/>
            <a:chOff x="4141223" y="4653136"/>
            <a:chExt cx="3553163" cy="1774401"/>
          </a:xfrm>
        </p:grpSpPr>
        <p:grpSp>
          <p:nvGrpSpPr>
            <p:cNvPr id="44" name="Grupo 43"/>
            <p:cNvGrpSpPr/>
            <p:nvPr/>
          </p:nvGrpSpPr>
          <p:grpSpPr>
            <a:xfrm>
              <a:off x="4141223" y="4653136"/>
              <a:ext cx="2808184" cy="1750523"/>
              <a:chOff x="4141223" y="4653136"/>
              <a:chExt cx="2808184" cy="1750523"/>
            </a:xfrm>
          </p:grpSpPr>
          <p:grpSp>
            <p:nvGrpSpPr>
              <p:cNvPr id="47" name="Grupo 46"/>
              <p:cNvGrpSpPr/>
              <p:nvPr/>
            </p:nvGrpSpPr>
            <p:grpSpPr>
              <a:xfrm>
                <a:off x="4494038" y="4653136"/>
                <a:ext cx="2455369" cy="1031766"/>
                <a:chOff x="4494038" y="4653136"/>
                <a:chExt cx="2455369" cy="1031766"/>
              </a:xfrm>
            </p:grpSpPr>
            <p:sp>
              <p:nvSpPr>
                <p:cNvPr id="49" name="Forma livre 48">
                  <a:hlinkClick r:id="" action="ppaction://noaction"/>
                </p:cNvPr>
                <p:cNvSpPr/>
                <p:nvPr/>
              </p:nvSpPr>
              <p:spPr>
                <a:xfrm>
                  <a:off x="4494038" y="4861914"/>
                  <a:ext cx="1168200" cy="741415"/>
                </a:xfrm>
                <a:custGeom>
                  <a:avLst/>
                  <a:gdLst>
                    <a:gd name="connsiteX0" fmla="*/ 0 w 1594783"/>
                    <a:gd name="connsiteY0" fmla="*/ 442032 h 888398"/>
                    <a:gd name="connsiteX1" fmla="*/ 8667 w 1594783"/>
                    <a:gd name="connsiteY1" fmla="*/ 797391 h 888398"/>
                    <a:gd name="connsiteX2" fmla="*/ 134343 w 1594783"/>
                    <a:gd name="connsiteY2" fmla="*/ 706385 h 888398"/>
                    <a:gd name="connsiteX3" fmla="*/ 242685 w 1594783"/>
                    <a:gd name="connsiteY3" fmla="*/ 853729 h 888398"/>
                    <a:gd name="connsiteX4" fmla="*/ 411697 w 1594783"/>
                    <a:gd name="connsiteY4" fmla="*/ 888398 h 888398"/>
                    <a:gd name="connsiteX5" fmla="*/ 498370 w 1594783"/>
                    <a:gd name="connsiteY5" fmla="*/ 845061 h 888398"/>
                    <a:gd name="connsiteX6" fmla="*/ 567708 w 1594783"/>
                    <a:gd name="connsiteY6" fmla="*/ 858062 h 888398"/>
                    <a:gd name="connsiteX7" fmla="*/ 866730 w 1594783"/>
                    <a:gd name="connsiteY7" fmla="*/ 702051 h 888398"/>
                    <a:gd name="connsiteX8" fmla="*/ 1092080 w 1594783"/>
                    <a:gd name="connsiteY8" fmla="*/ 715052 h 888398"/>
                    <a:gd name="connsiteX9" fmla="*/ 1139750 w 1594783"/>
                    <a:gd name="connsiteY9" fmla="*/ 758388 h 888398"/>
                    <a:gd name="connsiteX10" fmla="*/ 1347765 w 1594783"/>
                    <a:gd name="connsiteY10" fmla="*/ 723719 h 888398"/>
                    <a:gd name="connsiteX11" fmla="*/ 1525445 w 1594783"/>
                    <a:gd name="connsiteY11" fmla="*/ 715052 h 888398"/>
                    <a:gd name="connsiteX12" fmla="*/ 1594783 w 1594783"/>
                    <a:gd name="connsiteY12" fmla="*/ 507037 h 888398"/>
                    <a:gd name="connsiteX13" fmla="*/ 1534112 w 1594783"/>
                    <a:gd name="connsiteY13" fmla="*/ 394362 h 888398"/>
                    <a:gd name="connsiteX14" fmla="*/ 1438772 w 1594783"/>
                    <a:gd name="connsiteY14" fmla="*/ 420364 h 888398"/>
                    <a:gd name="connsiteX15" fmla="*/ 1460440 w 1594783"/>
                    <a:gd name="connsiteY15" fmla="*/ 528705 h 888398"/>
                    <a:gd name="connsiteX16" fmla="*/ 1378101 w 1594783"/>
                    <a:gd name="connsiteY16" fmla="*/ 624045 h 888398"/>
                    <a:gd name="connsiteX17" fmla="*/ 1109414 w 1594783"/>
                    <a:gd name="connsiteY17" fmla="*/ 528705 h 888398"/>
                    <a:gd name="connsiteX18" fmla="*/ 1100747 w 1594783"/>
                    <a:gd name="connsiteY18" fmla="*/ 455033 h 888398"/>
                    <a:gd name="connsiteX19" fmla="*/ 1226423 w 1594783"/>
                    <a:gd name="connsiteY19" fmla="*/ 455033 h 888398"/>
                    <a:gd name="connsiteX20" fmla="*/ 1243758 w 1594783"/>
                    <a:gd name="connsiteY20" fmla="*/ 398695 h 888398"/>
                    <a:gd name="connsiteX21" fmla="*/ 1404103 w 1594783"/>
                    <a:gd name="connsiteY21" fmla="*/ 273020 h 888398"/>
                    <a:gd name="connsiteX22" fmla="*/ 1430104 w 1594783"/>
                    <a:gd name="connsiteY22" fmla="*/ 156011 h 888398"/>
                    <a:gd name="connsiteX23" fmla="*/ 1321763 w 1594783"/>
                    <a:gd name="connsiteY23" fmla="*/ 0 h 888398"/>
                    <a:gd name="connsiteX24" fmla="*/ 1044410 w 1594783"/>
                    <a:gd name="connsiteY24" fmla="*/ 117008 h 888398"/>
                    <a:gd name="connsiteX25" fmla="*/ 1005407 w 1594783"/>
                    <a:gd name="connsiteY25" fmla="*/ 203681 h 888398"/>
                    <a:gd name="connsiteX26" fmla="*/ 775723 w 1594783"/>
                    <a:gd name="connsiteY26" fmla="*/ 260019 h 888398"/>
                    <a:gd name="connsiteX27" fmla="*/ 550374 w 1594783"/>
                    <a:gd name="connsiteY27" fmla="*/ 394362 h 888398"/>
                    <a:gd name="connsiteX28" fmla="*/ 255685 w 1594783"/>
                    <a:gd name="connsiteY28" fmla="*/ 446366 h 888398"/>
                    <a:gd name="connsiteX29" fmla="*/ 104008 w 1594783"/>
                    <a:gd name="connsiteY29" fmla="*/ 398695 h 888398"/>
                    <a:gd name="connsiteX30" fmla="*/ 0 w 1594783"/>
                    <a:gd name="connsiteY30" fmla="*/ 442032 h 888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594783" h="888398">
                      <a:moveTo>
                        <a:pt x="0" y="442032"/>
                      </a:moveTo>
                      <a:lnTo>
                        <a:pt x="8667" y="797391"/>
                      </a:lnTo>
                      <a:lnTo>
                        <a:pt x="134343" y="706385"/>
                      </a:lnTo>
                      <a:lnTo>
                        <a:pt x="242685" y="853729"/>
                      </a:lnTo>
                      <a:lnTo>
                        <a:pt x="411697" y="888398"/>
                      </a:lnTo>
                      <a:lnTo>
                        <a:pt x="498370" y="845061"/>
                      </a:lnTo>
                      <a:lnTo>
                        <a:pt x="567708" y="858062"/>
                      </a:lnTo>
                      <a:lnTo>
                        <a:pt x="866730" y="702051"/>
                      </a:lnTo>
                      <a:lnTo>
                        <a:pt x="1092080" y="715052"/>
                      </a:lnTo>
                      <a:lnTo>
                        <a:pt x="1139750" y="758388"/>
                      </a:lnTo>
                      <a:lnTo>
                        <a:pt x="1347765" y="723719"/>
                      </a:lnTo>
                      <a:lnTo>
                        <a:pt x="1525445" y="715052"/>
                      </a:lnTo>
                      <a:lnTo>
                        <a:pt x="1594783" y="507037"/>
                      </a:lnTo>
                      <a:lnTo>
                        <a:pt x="1534112" y="394362"/>
                      </a:lnTo>
                      <a:lnTo>
                        <a:pt x="1438772" y="420364"/>
                      </a:lnTo>
                      <a:lnTo>
                        <a:pt x="1460440" y="528705"/>
                      </a:lnTo>
                      <a:lnTo>
                        <a:pt x="1378101" y="624045"/>
                      </a:lnTo>
                      <a:lnTo>
                        <a:pt x="1109414" y="528705"/>
                      </a:lnTo>
                      <a:lnTo>
                        <a:pt x="1100747" y="455033"/>
                      </a:lnTo>
                      <a:lnTo>
                        <a:pt x="1226423" y="455033"/>
                      </a:lnTo>
                      <a:lnTo>
                        <a:pt x="1243758" y="398695"/>
                      </a:lnTo>
                      <a:lnTo>
                        <a:pt x="1404103" y="273020"/>
                      </a:lnTo>
                      <a:lnTo>
                        <a:pt x="1430104" y="156011"/>
                      </a:lnTo>
                      <a:lnTo>
                        <a:pt x="1321763" y="0"/>
                      </a:lnTo>
                      <a:lnTo>
                        <a:pt x="1044410" y="117008"/>
                      </a:lnTo>
                      <a:lnTo>
                        <a:pt x="1005407" y="203681"/>
                      </a:lnTo>
                      <a:lnTo>
                        <a:pt x="775723" y="260019"/>
                      </a:lnTo>
                      <a:lnTo>
                        <a:pt x="550374" y="394362"/>
                      </a:lnTo>
                      <a:lnTo>
                        <a:pt x="255685" y="446366"/>
                      </a:lnTo>
                      <a:lnTo>
                        <a:pt x="104008" y="398695"/>
                      </a:lnTo>
                      <a:lnTo>
                        <a:pt x="0" y="442032"/>
                      </a:lnTo>
                      <a:close/>
                    </a:path>
                  </a:pathLst>
                </a:custGeom>
                <a:gradFill>
                  <a:gsLst>
                    <a:gs pos="86000">
                      <a:srgbClr val="0D3200">
                        <a:lumMod val="62000"/>
                      </a:srgbClr>
                    </a:gs>
                    <a:gs pos="15000">
                      <a:srgbClr val="00CC00"/>
                    </a:gs>
                  </a:gsLst>
                  <a:lin ang="5400000" scaled="0"/>
                </a:gradFill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orma livre 49">
                  <a:hlinkClick r:id="" action="ppaction://noaction"/>
                </p:cNvPr>
                <p:cNvSpPr/>
                <p:nvPr/>
              </p:nvSpPr>
              <p:spPr>
                <a:xfrm>
                  <a:off x="5308065" y="4852313"/>
                  <a:ext cx="1009479" cy="694444"/>
                </a:xfrm>
                <a:custGeom>
                  <a:avLst/>
                  <a:gdLst>
                    <a:gd name="connsiteX0" fmla="*/ 325024 w 1378101"/>
                    <a:gd name="connsiteY0" fmla="*/ 143010 h 806058"/>
                    <a:gd name="connsiteX1" fmla="*/ 632713 w 1378101"/>
                    <a:gd name="connsiteY1" fmla="*/ 95340 h 806058"/>
                    <a:gd name="connsiteX2" fmla="*/ 650048 w 1378101"/>
                    <a:gd name="connsiteY2" fmla="*/ 39003 h 806058"/>
                    <a:gd name="connsiteX3" fmla="*/ 810393 w 1378101"/>
                    <a:gd name="connsiteY3" fmla="*/ 0 h 806058"/>
                    <a:gd name="connsiteX4" fmla="*/ 741054 w 1378101"/>
                    <a:gd name="connsiteY4" fmla="*/ 160345 h 806058"/>
                    <a:gd name="connsiteX5" fmla="*/ 892732 w 1378101"/>
                    <a:gd name="connsiteY5" fmla="*/ 260019 h 806058"/>
                    <a:gd name="connsiteX6" fmla="*/ 1096414 w 1378101"/>
                    <a:gd name="connsiteY6" fmla="*/ 234017 h 806058"/>
                    <a:gd name="connsiteX7" fmla="*/ 996740 w 1378101"/>
                    <a:gd name="connsiteY7" fmla="*/ 455033 h 806058"/>
                    <a:gd name="connsiteX8" fmla="*/ 1027075 w 1378101"/>
                    <a:gd name="connsiteY8" fmla="*/ 502703 h 806058"/>
                    <a:gd name="connsiteX9" fmla="*/ 1174419 w 1378101"/>
                    <a:gd name="connsiteY9" fmla="*/ 450699 h 806058"/>
                    <a:gd name="connsiteX10" fmla="*/ 1243758 w 1378101"/>
                    <a:gd name="connsiteY10" fmla="*/ 619712 h 806058"/>
                    <a:gd name="connsiteX11" fmla="*/ 1378101 w 1378101"/>
                    <a:gd name="connsiteY11" fmla="*/ 719385 h 806058"/>
                    <a:gd name="connsiteX12" fmla="*/ 1248091 w 1378101"/>
                    <a:gd name="connsiteY12" fmla="*/ 788724 h 806058"/>
                    <a:gd name="connsiteX13" fmla="*/ 983739 w 1378101"/>
                    <a:gd name="connsiteY13" fmla="*/ 749721 h 806058"/>
                    <a:gd name="connsiteX14" fmla="*/ 970738 w 1378101"/>
                    <a:gd name="connsiteY14" fmla="*/ 806058 h 806058"/>
                    <a:gd name="connsiteX15" fmla="*/ 702052 w 1378101"/>
                    <a:gd name="connsiteY15" fmla="*/ 710718 h 806058"/>
                    <a:gd name="connsiteX16" fmla="*/ 416031 w 1378101"/>
                    <a:gd name="connsiteY16" fmla="*/ 702051 h 806058"/>
                    <a:gd name="connsiteX17" fmla="*/ 498370 w 1378101"/>
                    <a:gd name="connsiteY17" fmla="*/ 494036 h 806058"/>
                    <a:gd name="connsiteX18" fmla="*/ 420364 w 1378101"/>
                    <a:gd name="connsiteY18" fmla="*/ 390028 h 806058"/>
                    <a:gd name="connsiteX19" fmla="*/ 325024 w 1378101"/>
                    <a:gd name="connsiteY19" fmla="*/ 407363 h 806058"/>
                    <a:gd name="connsiteX20" fmla="*/ 359693 w 1378101"/>
                    <a:gd name="connsiteY20" fmla="*/ 515704 h 806058"/>
                    <a:gd name="connsiteX21" fmla="*/ 264353 w 1378101"/>
                    <a:gd name="connsiteY21" fmla="*/ 611044 h 806058"/>
                    <a:gd name="connsiteX22" fmla="*/ 8668 w 1378101"/>
                    <a:gd name="connsiteY22" fmla="*/ 507037 h 806058"/>
                    <a:gd name="connsiteX23" fmla="*/ 0 w 1378101"/>
                    <a:gd name="connsiteY23" fmla="*/ 433365 h 806058"/>
                    <a:gd name="connsiteX24" fmla="*/ 130010 w 1378101"/>
                    <a:gd name="connsiteY24" fmla="*/ 442032 h 806058"/>
                    <a:gd name="connsiteX25" fmla="*/ 138677 w 1378101"/>
                    <a:gd name="connsiteY25" fmla="*/ 377027 h 806058"/>
                    <a:gd name="connsiteX26" fmla="*/ 307689 w 1378101"/>
                    <a:gd name="connsiteY26" fmla="*/ 264352 h 806058"/>
                    <a:gd name="connsiteX27" fmla="*/ 325024 w 1378101"/>
                    <a:gd name="connsiteY27" fmla="*/ 143010 h 806058"/>
                    <a:gd name="connsiteX0" fmla="*/ 325024 w 1378101"/>
                    <a:gd name="connsiteY0" fmla="*/ 169068 h 832116"/>
                    <a:gd name="connsiteX1" fmla="*/ 632713 w 1378101"/>
                    <a:gd name="connsiteY1" fmla="*/ 121398 h 832116"/>
                    <a:gd name="connsiteX2" fmla="*/ 650048 w 1378101"/>
                    <a:gd name="connsiteY2" fmla="*/ 65061 h 832116"/>
                    <a:gd name="connsiteX3" fmla="*/ 807503 w 1378101"/>
                    <a:gd name="connsiteY3" fmla="*/ 0 h 832116"/>
                    <a:gd name="connsiteX4" fmla="*/ 741054 w 1378101"/>
                    <a:gd name="connsiteY4" fmla="*/ 186403 h 832116"/>
                    <a:gd name="connsiteX5" fmla="*/ 892732 w 1378101"/>
                    <a:gd name="connsiteY5" fmla="*/ 286077 h 832116"/>
                    <a:gd name="connsiteX6" fmla="*/ 1096414 w 1378101"/>
                    <a:gd name="connsiteY6" fmla="*/ 260075 h 832116"/>
                    <a:gd name="connsiteX7" fmla="*/ 996740 w 1378101"/>
                    <a:gd name="connsiteY7" fmla="*/ 481091 h 832116"/>
                    <a:gd name="connsiteX8" fmla="*/ 1027075 w 1378101"/>
                    <a:gd name="connsiteY8" fmla="*/ 528761 h 832116"/>
                    <a:gd name="connsiteX9" fmla="*/ 1174419 w 1378101"/>
                    <a:gd name="connsiteY9" fmla="*/ 476757 h 832116"/>
                    <a:gd name="connsiteX10" fmla="*/ 1243758 w 1378101"/>
                    <a:gd name="connsiteY10" fmla="*/ 645770 h 832116"/>
                    <a:gd name="connsiteX11" fmla="*/ 1378101 w 1378101"/>
                    <a:gd name="connsiteY11" fmla="*/ 745443 h 832116"/>
                    <a:gd name="connsiteX12" fmla="*/ 1248091 w 1378101"/>
                    <a:gd name="connsiteY12" fmla="*/ 814782 h 832116"/>
                    <a:gd name="connsiteX13" fmla="*/ 983739 w 1378101"/>
                    <a:gd name="connsiteY13" fmla="*/ 775779 h 832116"/>
                    <a:gd name="connsiteX14" fmla="*/ 970738 w 1378101"/>
                    <a:gd name="connsiteY14" fmla="*/ 832116 h 832116"/>
                    <a:gd name="connsiteX15" fmla="*/ 702052 w 1378101"/>
                    <a:gd name="connsiteY15" fmla="*/ 736776 h 832116"/>
                    <a:gd name="connsiteX16" fmla="*/ 416031 w 1378101"/>
                    <a:gd name="connsiteY16" fmla="*/ 728109 h 832116"/>
                    <a:gd name="connsiteX17" fmla="*/ 498370 w 1378101"/>
                    <a:gd name="connsiteY17" fmla="*/ 520094 h 832116"/>
                    <a:gd name="connsiteX18" fmla="*/ 420364 w 1378101"/>
                    <a:gd name="connsiteY18" fmla="*/ 416086 h 832116"/>
                    <a:gd name="connsiteX19" fmla="*/ 325024 w 1378101"/>
                    <a:gd name="connsiteY19" fmla="*/ 433421 h 832116"/>
                    <a:gd name="connsiteX20" fmla="*/ 359693 w 1378101"/>
                    <a:gd name="connsiteY20" fmla="*/ 541762 h 832116"/>
                    <a:gd name="connsiteX21" fmla="*/ 264353 w 1378101"/>
                    <a:gd name="connsiteY21" fmla="*/ 637102 h 832116"/>
                    <a:gd name="connsiteX22" fmla="*/ 8668 w 1378101"/>
                    <a:gd name="connsiteY22" fmla="*/ 533095 h 832116"/>
                    <a:gd name="connsiteX23" fmla="*/ 0 w 1378101"/>
                    <a:gd name="connsiteY23" fmla="*/ 459423 h 832116"/>
                    <a:gd name="connsiteX24" fmla="*/ 130010 w 1378101"/>
                    <a:gd name="connsiteY24" fmla="*/ 468090 h 832116"/>
                    <a:gd name="connsiteX25" fmla="*/ 138677 w 1378101"/>
                    <a:gd name="connsiteY25" fmla="*/ 403085 h 832116"/>
                    <a:gd name="connsiteX26" fmla="*/ 307689 w 1378101"/>
                    <a:gd name="connsiteY26" fmla="*/ 290410 h 832116"/>
                    <a:gd name="connsiteX27" fmla="*/ 325024 w 1378101"/>
                    <a:gd name="connsiteY27" fmla="*/ 169068 h 832116"/>
                    <a:gd name="connsiteX0" fmla="*/ 325024 w 1378101"/>
                    <a:gd name="connsiteY0" fmla="*/ 169068 h 832116"/>
                    <a:gd name="connsiteX1" fmla="*/ 632713 w 1378101"/>
                    <a:gd name="connsiteY1" fmla="*/ 121398 h 832116"/>
                    <a:gd name="connsiteX2" fmla="*/ 650048 w 1378101"/>
                    <a:gd name="connsiteY2" fmla="*/ 65061 h 832116"/>
                    <a:gd name="connsiteX3" fmla="*/ 807503 w 1378101"/>
                    <a:gd name="connsiteY3" fmla="*/ 0 h 832116"/>
                    <a:gd name="connsiteX4" fmla="*/ 749725 w 1378101"/>
                    <a:gd name="connsiteY4" fmla="*/ 174822 h 832116"/>
                    <a:gd name="connsiteX5" fmla="*/ 892732 w 1378101"/>
                    <a:gd name="connsiteY5" fmla="*/ 286077 h 832116"/>
                    <a:gd name="connsiteX6" fmla="*/ 1096414 w 1378101"/>
                    <a:gd name="connsiteY6" fmla="*/ 260075 h 832116"/>
                    <a:gd name="connsiteX7" fmla="*/ 996740 w 1378101"/>
                    <a:gd name="connsiteY7" fmla="*/ 481091 h 832116"/>
                    <a:gd name="connsiteX8" fmla="*/ 1027075 w 1378101"/>
                    <a:gd name="connsiteY8" fmla="*/ 528761 h 832116"/>
                    <a:gd name="connsiteX9" fmla="*/ 1174419 w 1378101"/>
                    <a:gd name="connsiteY9" fmla="*/ 476757 h 832116"/>
                    <a:gd name="connsiteX10" fmla="*/ 1243758 w 1378101"/>
                    <a:gd name="connsiteY10" fmla="*/ 645770 h 832116"/>
                    <a:gd name="connsiteX11" fmla="*/ 1378101 w 1378101"/>
                    <a:gd name="connsiteY11" fmla="*/ 745443 h 832116"/>
                    <a:gd name="connsiteX12" fmla="*/ 1248091 w 1378101"/>
                    <a:gd name="connsiteY12" fmla="*/ 814782 h 832116"/>
                    <a:gd name="connsiteX13" fmla="*/ 983739 w 1378101"/>
                    <a:gd name="connsiteY13" fmla="*/ 775779 h 832116"/>
                    <a:gd name="connsiteX14" fmla="*/ 970738 w 1378101"/>
                    <a:gd name="connsiteY14" fmla="*/ 832116 h 832116"/>
                    <a:gd name="connsiteX15" fmla="*/ 702052 w 1378101"/>
                    <a:gd name="connsiteY15" fmla="*/ 736776 h 832116"/>
                    <a:gd name="connsiteX16" fmla="*/ 416031 w 1378101"/>
                    <a:gd name="connsiteY16" fmla="*/ 728109 h 832116"/>
                    <a:gd name="connsiteX17" fmla="*/ 498370 w 1378101"/>
                    <a:gd name="connsiteY17" fmla="*/ 520094 h 832116"/>
                    <a:gd name="connsiteX18" fmla="*/ 420364 w 1378101"/>
                    <a:gd name="connsiteY18" fmla="*/ 416086 h 832116"/>
                    <a:gd name="connsiteX19" fmla="*/ 325024 w 1378101"/>
                    <a:gd name="connsiteY19" fmla="*/ 433421 h 832116"/>
                    <a:gd name="connsiteX20" fmla="*/ 359693 w 1378101"/>
                    <a:gd name="connsiteY20" fmla="*/ 541762 h 832116"/>
                    <a:gd name="connsiteX21" fmla="*/ 264353 w 1378101"/>
                    <a:gd name="connsiteY21" fmla="*/ 637102 h 832116"/>
                    <a:gd name="connsiteX22" fmla="*/ 8668 w 1378101"/>
                    <a:gd name="connsiteY22" fmla="*/ 533095 h 832116"/>
                    <a:gd name="connsiteX23" fmla="*/ 0 w 1378101"/>
                    <a:gd name="connsiteY23" fmla="*/ 459423 h 832116"/>
                    <a:gd name="connsiteX24" fmla="*/ 130010 w 1378101"/>
                    <a:gd name="connsiteY24" fmla="*/ 468090 h 832116"/>
                    <a:gd name="connsiteX25" fmla="*/ 138677 w 1378101"/>
                    <a:gd name="connsiteY25" fmla="*/ 403085 h 832116"/>
                    <a:gd name="connsiteX26" fmla="*/ 307689 w 1378101"/>
                    <a:gd name="connsiteY26" fmla="*/ 290410 h 832116"/>
                    <a:gd name="connsiteX27" fmla="*/ 325024 w 1378101"/>
                    <a:gd name="connsiteY27" fmla="*/ 169068 h 832116"/>
                    <a:gd name="connsiteX0" fmla="*/ 325024 w 1378101"/>
                    <a:gd name="connsiteY0" fmla="*/ 169068 h 832116"/>
                    <a:gd name="connsiteX1" fmla="*/ 632713 w 1378101"/>
                    <a:gd name="connsiteY1" fmla="*/ 121398 h 832116"/>
                    <a:gd name="connsiteX2" fmla="*/ 650048 w 1378101"/>
                    <a:gd name="connsiteY2" fmla="*/ 65061 h 832116"/>
                    <a:gd name="connsiteX3" fmla="*/ 807503 w 1378101"/>
                    <a:gd name="connsiteY3" fmla="*/ 0 h 832116"/>
                    <a:gd name="connsiteX4" fmla="*/ 749725 w 1378101"/>
                    <a:gd name="connsiteY4" fmla="*/ 174822 h 832116"/>
                    <a:gd name="connsiteX5" fmla="*/ 892732 w 1378101"/>
                    <a:gd name="connsiteY5" fmla="*/ 286077 h 832116"/>
                    <a:gd name="connsiteX6" fmla="*/ 1096414 w 1378101"/>
                    <a:gd name="connsiteY6" fmla="*/ 260075 h 832116"/>
                    <a:gd name="connsiteX7" fmla="*/ 996740 w 1378101"/>
                    <a:gd name="connsiteY7" fmla="*/ 481091 h 832116"/>
                    <a:gd name="connsiteX8" fmla="*/ 1027075 w 1378101"/>
                    <a:gd name="connsiteY8" fmla="*/ 528761 h 832116"/>
                    <a:gd name="connsiteX9" fmla="*/ 1174419 w 1378101"/>
                    <a:gd name="connsiteY9" fmla="*/ 476757 h 832116"/>
                    <a:gd name="connsiteX10" fmla="*/ 1243758 w 1378101"/>
                    <a:gd name="connsiteY10" fmla="*/ 645770 h 832116"/>
                    <a:gd name="connsiteX11" fmla="*/ 1378101 w 1378101"/>
                    <a:gd name="connsiteY11" fmla="*/ 745443 h 832116"/>
                    <a:gd name="connsiteX12" fmla="*/ 1248091 w 1378101"/>
                    <a:gd name="connsiteY12" fmla="*/ 814782 h 832116"/>
                    <a:gd name="connsiteX13" fmla="*/ 983739 w 1378101"/>
                    <a:gd name="connsiteY13" fmla="*/ 775779 h 832116"/>
                    <a:gd name="connsiteX14" fmla="*/ 970738 w 1378101"/>
                    <a:gd name="connsiteY14" fmla="*/ 832116 h 832116"/>
                    <a:gd name="connsiteX15" fmla="*/ 702052 w 1378101"/>
                    <a:gd name="connsiteY15" fmla="*/ 736776 h 832116"/>
                    <a:gd name="connsiteX16" fmla="*/ 416031 w 1378101"/>
                    <a:gd name="connsiteY16" fmla="*/ 728109 h 832116"/>
                    <a:gd name="connsiteX17" fmla="*/ 486808 w 1378101"/>
                    <a:gd name="connsiteY17" fmla="*/ 520094 h 832116"/>
                    <a:gd name="connsiteX18" fmla="*/ 420364 w 1378101"/>
                    <a:gd name="connsiteY18" fmla="*/ 416086 h 832116"/>
                    <a:gd name="connsiteX19" fmla="*/ 325024 w 1378101"/>
                    <a:gd name="connsiteY19" fmla="*/ 433421 h 832116"/>
                    <a:gd name="connsiteX20" fmla="*/ 359693 w 1378101"/>
                    <a:gd name="connsiteY20" fmla="*/ 541762 h 832116"/>
                    <a:gd name="connsiteX21" fmla="*/ 264353 w 1378101"/>
                    <a:gd name="connsiteY21" fmla="*/ 637102 h 832116"/>
                    <a:gd name="connsiteX22" fmla="*/ 8668 w 1378101"/>
                    <a:gd name="connsiteY22" fmla="*/ 533095 h 832116"/>
                    <a:gd name="connsiteX23" fmla="*/ 0 w 1378101"/>
                    <a:gd name="connsiteY23" fmla="*/ 459423 h 832116"/>
                    <a:gd name="connsiteX24" fmla="*/ 130010 w 1378101"/>
                    <a:gd name="connsiteY24" fmla="*/ 468090 h 832116"/>
                    <a:gd name="connsiteX25" fmla="*/ 138677 w 1378101"/>
                    <a:gd name="connsiteY25" fmla="*/ 403085 h 832116"/>
                    <a:gd name="connsiteX26" fmla="*/ 307689 w 1378101"/>
                    <a:gd name="connsiteY26" fmla="*/ 290410 h 832116"/>
                    <a:gd name="connsiteX27" fmla="*/ 325024 w 1378101"/>
                    <a:gd name="connsiteY27" fmla="*/ 169068 h 832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78101" h="832116">
                      <a:moveTo>
                        <a:pt x="325024" y="169068"/>
                      </a:moveTo>
                      <a:lnTo>
                        <a:pt x="632713" y="121398"/>
                      </a:lnTo>
                      <a:lnTo>
                        <a:pt x="650048" y="65061"/>
                      </a:lnTo>
                      <a:lnTo>
                        <a:pt x="807503" y="0"/>
                      </a:lnTo>
                      <a:lnTo>
                        <a:pt x="749725" y="174822"/>
                      </a:lnTo>
                      <a:lnTo>
                        <a:pt x="892732" y="286077"/>
                      </a:lnTo>
                      <a:lnTo>
                        <a:pt x="1096414" y="260075"/>
                      </a:lnTo>
                      <a:lnTo>
                        <a:pt x="996740" y="481091"/>
                      </a:lnTo>
                      <a:lnTo>
                        <a:pt x="1027075" y="528761"/>
                      </a:lnTo>
                      <a:lnTo>
                        <a:pt x="1174419" y="476757"/>
                      </a:lnTo>
                      <a:lnTo>
                        <a:pt x="1243758" y="645770"/>
                      </a:lnTo>
                      <a:lnTo>
                        <a:pt x="1378101" y="745443"/>
                      </a:lnTo>
                      <a:lnTo>
                        <a:pt x="1248091" y="814782"/>
                      </a:lnTo>
                      <a:lnTo>
                        <a:pt x="983739" y="775779"/>
                      </a:lnTo>
                      <a:lnTo>
                        <a:pt x="970738" y="832116"/>
                      </a:lnTo>
                      <a:lnTo>
                        <a:pt x="702052" y="736776"/>
                      </a:lnTo>
                      <a:lnTo>
                        <a:pt x="416031" y="728109"/>
                      </a:lnTo>
                      <a:lnTo>
                        <a:pt x="486808" y="520094"/>
                      </a:lnTo>
                      <a:lnTo>
                        <a:pt x="420364" y="416086"/>
                      </a:lnTo>
                      <a:lnTo>
                        <a:pt x="325024" y="433421"/>
                      </a:lnTo>
                      <a:lnTo>
                        <a:pt x="359693" y="541762"/>
                      </a:lnTo>
                      <a:lnTo>
                        <a:pt x="264353" y="637102"/>
                      </a:lnTo>
                      <a:lnTo>
                        <a:pt x="8668" y="533095"/>
                      </a:lnTo>
                      <a:lnTo>
                        <a:pt x="0" y="459423"/>
                      </a:lnTo>
                      <a:lnTo>
                        <a:pt x="130010" y="468090"/>
                      </a:lnTo>
                      <a:lnTo>
                        <a:pt x="138677" y="403085"/>
                      </a:lnTo>
                      <a:lnTo>
                        <a:pt x="307689" y="290410"/>
                      </a:lnTo>
                      <a:lnTo>
                        <a:pt x="325024" y="169068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2">
                        <a:lumMod val="50000"/>
                      </a:schemeClr>
                    </a:gs>
                    <a:gs pos="20000">
                      <a:srgbClr val="FF0000"/>
                    </a:gs>
                    <a:gs pos="35000">
                      <a:srgbClr val="FF0000"/>
                    </a:gs>
                    <a:gs pos="83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orma livre 50">
                  <a:hlinkClick r:id="" action="ppaction://noaction"/>
                </p:cNvPr>
                <p:cNvSpPr/>
                <p:nvPr/>
              </p:nvSpPr>
              <p:spPr>
                <a:xfrm>
                  <a:off x="6167755" y="5095354"/>
                  <a:ext cx="416907" cy="589548"/>
                </a:xfrm>
                <a:custGeom>
                  <a:avLst/>
                  <a:gdLst>
                    <a:gd name="connsiteX0" fmla="*/ 0 w 580709"/>
                    <a:gd name="connsiteY0" fmla="*/ 186347 h 689051"/>
                    <a:gd name="connsiteX1" fmla="*/ 39003 w 580709"/>
                    <a:gd name="connsiteY1" fmla="*/ 73672 h 689051"/>
                    <a:gd name="connsiteX2" fmla="*/ 108342 w 580709"/>
                    <a:gd name="connsiteY2" fmla="*/ 99674 h 689051"/>
                    <a:gd name="connsiteX3" fmla="*/ 251352 w 580709"/>
                    <a:gd name="connsiteY3" fmla="*/ 0 h 689051"/>
                    <a:gd name="connsiteX4" fmla="*/ 264353 w 580709"/>
                    <a:gd name="connsiteY4" fmla="*/ 73672 h 689051"/>
                    <a:gd name="connsiteX5" fmla="*/ 390029 w 580709"/>
                    <a:gd name="connsiteY5" fmla="*/ 190681 h 689051"/>
                    <a:gd name="connsiteX6" fmla="*/ 364027 w 580709"/>
                    <a:gd name="connsiteY6" fmla="*/ 229684 h 689051"/>
                    <a:gd name="connsiteX7" fmla="*/ 459367 w 580709"/>
                    <a:gd name="connsiteY7" fmla="*/ 303356 h 689051"/>
                    <a:gd name="connsiteX8" fmla="*/ 502704 w 580709"/>
                    <a:gd name="connsiteY8" fmla="*/ 273020 h 689051"/>
                    <a:gd name="connsiteX9" fmla="*/ 580709 w 580709"/>
                    <a:gd name="connsiteY9" fmla="*/ 351026 h 689051"/>
                    <a:gd name="connsiteX10" fmla="*/ 524372 w 580709"/>
                    <a:gd name="connsiteY10" fmla="*/ 416031 h 689051"/>
                    <a:gd name="connsiteX11" fmla="*/ 567708 w 580709"/>
                    <a:gd name="connsiteY11" fmla="*/ 580709 h 689051"/>
                    <a:gd name="connsiteX12" fmla="*/ 511371 w 580709"/>
                    <a:gd name="connsiteY12" fmla="*/ 567708 h 689051"/>
                    <a:gd name="connsiteX13" fmla="*/ 442033 w 580709"/>
                    <a:gd name="connsiteY13" fmla="*/ 585043 h 689051"/>
                    <a:gd name="connsiteX14" fmla="*/ 385695 w 580709"/>
                    <a:gd name="connsiteY14" fmla="*/ 654381 h 689051"/>
                    <a:gd name="connsiteX15" fmla="*/ 151678 w 580709"/>
                    <a:gd name="connsiteY15" fmla="*/ 689051 h 689051"/>
                    <a:gd name="connsiteX16" fmla="*/ 86673 w 580709"/>
                    <a:gd name="connsiteY16" fmla="*/ 528706 h 689051"/>
                    <a:gd name="connsiteX17" fmla="*/ 225350 w 580709"/>
                    <a:gd name="connsiteY17" fmla="*/ 459367 h 689051"/>
                    <a:gd name="connsiteX18" fmla="*/ 82340 w 580709"/>
                    <a:gd name="connsiteY18" fmla="*/ 359693 h 689051"/>
                    <a:gd name="connsiteX19" fmla="*/ 0 w 580709"/>
                    <a:gd name="connsiteY19" fmla="*/ 186347 h 689051"/>
                    <a:gd name="connsiteX0" fmla="*/ 0 w 580709"/>
                    <a:gd name="connsiteY0" fmla="*/ 186347 h 689051"/>
                    <a:gd name="connsiteX1" fmla="*/ 53456 w 580709"/>
                    <a:gd name="connsiteY1" fmla="*/ 36033 h 689051"/>
                    <a:gd name="connsiteX2" fmla="*/ 108342 w 580709"/>
                    <a:gd name="connsiteY2" fmla="*/ 99674 h 689051"/>
                    <a:gd name="connsiteX3" fmla="*/ 251352 w 580709"/>
                    <a:gd name="connsiteY3" fmla="*/ 0 h 689051"/>
                    <a:gd name="connsiteX4" fmla="*/ 264353 w 580709"/>
                    <a:gd name="connsiteY4" fmla="*/ 73672 h 689051"/>
                    <a:gd name="connsiteX5" fmla="*/ 390029 w 580709"/>
                    <a:gd name="connsiteY5" fmla="*/ 190681 h 689051"/>
                    <a:gd name="connsiteX6" fmla="*/ 364027 w 580709"/>
                    <a:gd name="connsiteY6" fmla="*/ 229684 h 689051"/>
                    <a:gd name="connsiteX7" fmla="*/ 459367 w 580709"/>
                    <a:gd name="connsiteY7" fmla="*/ 303356 h 689051"/>
                    <a:gd name="connsiteX8" fmla="*/ 502704 w 580709"/>
                    <a:gd name="connsiteY8" fmla="*/ 273020 h 689051"/>
                    <a:gd name="connsiteX9" fmla="*/ 580709 w 580709"/>
                    <a:gd name="connsiteY9" fmla="*/ 351026 h 689051"/>
                    <a:gd name="connsiteX10" fmla="*/ 524372 w 580709"/>
                    <a:gd name="connsiteY10" fmla="*/ 416031 h 689051"/>
                    <a:gd name="connsiteX11" fmla="*/ 567708 w 580709"/>
                    <a:gd name="connsiteY11" fmla="*/ 580709 h 689051"/>
                    <a:gd name="connsiteX12" fmla="*/ 511371 w 580709"/>
                    <a:gd name="connsiteY12" fmla="*/ 567708 h 689051"/>
                    <a:gd name="connsiteX13" fmla="*/ 442033 w 580709"/>
                    <a:gd name="connsiteY13" fmla="*/ 585043 h 689051"/>
                    <a:gd name="connsiteX14" fmla="*/ 385695 w 580709"/>
                    <a:gd name="connsiteY14" fmla="*/ 654381 h 689051"/>
                    <a:gd name="connsiteX15" fmla="*/ 151678 w 580709"/>
                    <a:gd name="connsiteY15" fmla="*/ 689051 h 689051"/>
                    <a:gd name="connsiteX16" fmla="*/ 86673 w 580709"/>
                    <a:gd name="connsiteY16" fmla="*/ 528706 h 689051"/>
                    <a:gd name="connsiteX17" fmla="*/ 225350 w 580709"/>
                    <a:gd name="connsiteY17" fmla="*/ 459367 h 689051"/>
                    <a:gd name="connsiteX18" fmla="*/ 82340 w 580709"/>
                    <a:gd name="connsiteY18" fmla="*/ 359693 h 689051"/>
                    <a:gd name="connsiteX19" fmla="*/ 0 w 580709"/>
                    <a:gd name="connsiteY19" fmla="*/ 186347 h 689051"/>
                    <a:gd name="connsiteX0" fmla="*/ 0 w 580709"/>
                    <a:gd name="connsiteY0" fmla="*/ 186347 h 689051"/>
                    <a:gd name="connsiteX1" fmla="*/ 53456 w 580709"/>
                    <a:gd name="connsiteY1" fmla="*/ 36033 h 689051"/>
                    <a:gd name="connsiteX2" fmla="*/ 111232 w 580709"/>
                    <a:gd name="connsiteY2" fmla="*/ 82303 h 689051"/>
                    <a:gd name="connsiteX3" fmla="*/ 251352 w 580709"/>
                    <a:gd name="connsiteY3" fmla="*/ 0 h 689051"/>
                    <a:gd name="connsiteX4" fmla="*/ 264353 w 580709"/>
                    <a:gd name="connsiteY4" fmla="*/ 73672 h 689051"/>
                    <a:gd name="connsiteX5" fmla="*/ 390029 w 580709"/>
                    <a:gd name="connsiteY5" fmla="*/ 190681 h 689051"/>
                    <a:gd name="connsiteX6" fmla="*/ 364027 w 580709"/>
                    <a:gd name="connsiteY6" fmla="*/ 229684 h 689051"/>
                    <a:gd name="connsiteX7" fmla="*/ 459367 w 580709"/>
                    <a:gd name="connsiteY7" fmla="*/ 303356 h 689051"/>
                    <a:gd name="connsiteX8" fmla="*/ 502704 w 580709"/>
                    <a:gd name="connsiteY8" fmla="*/ 273020 h 689051"/>
                    <a:gd name="connsiteX9" fmla="*/ 580709 w 580709"/>
                    <a:gd name="connsiteY9" fmla="*/ 351026 h 689051"/>
                    <a:gd name="connsiteX10" fmla="*/ 524372 w 580709"/>
                    <a:gd name="connsiteY10" fmla="*/ 416031 h 689051"/>
                    <a:gd name="connsiteX11" fmla="*/ 567708 w 580709"/>
                    <a:gd name="connsiteY11" fmla="*/ 580709 h 689051"/>
                    <a:gd name="connsiteX12" fmla="*/ 511371 w 580709"/>
                    <a:gd name="connsiteY12" fmla="*/ 567708 h 689051"/>
                    <a:gd name="connsiteX13" fmla="*/ 442033 w 580709"/>
                    <a:gd name="connsiteY13" fmla="*/ 585043 h 689051"/>
                    <a:gd name="connsiteX14" fmla="*/ 385695 w 580709"/>
                    <a:gd name="connsiteY14" fmla="*/ 654381 h 689051"/>
                    <a:gd name="connsiteX15" fmla="*/ 151678 w 580709"/>
                    <a:gd name="connsiteY15" fmla="*/ 689051 h 689051"/>
                    <a:gd name="connsiteX16" fmla="*/ 86673 w 580709"/>
                    <a:gd name="connsiteY16" fmla="*/ 528706 h 689051"/>
                    <a:gd name="connsiteX17" fmla="*/ 225350 w 580709"/>
                    <a:gd name="connsiteY17" fmla="*/ 459367 h 689051"/>
                    <a:gd name="connsiteX18" fmla="*/ 82340 w 580709"/>
                    <a:gd name="connsiteY18" fmla="*/ 359693 h 689051"/>
                    <a:gd name="connsiteX19" fmla="*/ 0 w 580709"/>
                    <a:gd name="connsiteY19" fmla="*/ 186347 h 689051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64353 w 580709"/>
                    <a:gd name="connsiteY4" fmla="*/ 91045 h 706424"/>
                    <a:gd name="connsiteX5" fmla="*/ 390029 w 580709"/>
                    <a:gd name="connsiteY5" fmla="*/ 208054 h 706424"/>
                    <a:gd name="connsiteX6" fmla="*/ 364027 w 580709"/>
                    <a:gd name="connsiteY6" fmla="*/ 247057 h 706424"/>
                    <a:gd name="connsiteX7" fmla="*/ 459367 w 580709"/>
                    <a:gd name="connsiteY7" fmla="*/ 320729 h 706424"/>
                    <a:gd name="connsiteX8" fmla="*/ 502704 w 580709"/>
                    <a:gd name="connsiteY8" fmla="*/ 290393 h 706424"/>
                    <a:gd name="connsiteX9" fmla="*/ 580709 w 580709"/>
                    <a:gd name="connsiteY9" fmla="*/ 368399 h 706424"/>
                    <a:gd name="connsiteX10" fmla="*/ 524372 w 580709"/>
                    <a:gd name="connsiteY10" fmla="*/ 433404 h 706424"/>
                    <a:gd name="connsiteX11" fmla="*/ 567708 w 580709"/>
                    <a:gd name="connsiteY11" fmla="*/ 598082 h 706424"/>
                    <a:gd name="connsiteX12" fmla="*/ 511371 w 580709"/>
                    <a:gd name="connsiteY12" fmla="*/ 585081 h 706424"/>
                    <a:gd name="connsiteX13" fmla="*/ 442033 w 580709"/>
                    <a:gd name="connsiteY13" fmla="*/ 602416 h 706424"/>
                    <a:gd name="connsiteX14" fmla="*/ 385695 w 580709"/>
                    <a:gd name="connsiteY14" fmla="*/ 671754 h 706424"/>
                    <a:gd name="connsiteX15" fmla="*/ 151678 w 580709"/>
                    <a:gd name="connsiteY15" fmla="*/ 706424 h 706424"/>
                    <a:gd name="connsiteX16" fmla="*/ 86673 w 580709"/>
                    <a:gd name="connsiteY16" fmla="*/ 546079 h 706424"/>
                    <a:gd name="connsiteX17" fmla="*/ 225350 w 580709"/>
                    <a:gd name="connsiteY17" fmla="*/ 476740 h 706424"/>
                    <a:gd name="connsiteX18" fmla="*/ 82340 w 580709"/>
                    <a:gd name="connsiteY18" fmla="*/ 377066 h 706424"/>
                    <a:gd name="connsiteX19" fmla="*/ 0 w 580709"/>
                    <a:gd name="connsiteY19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0029 w 580709"/>
                    <a:gd name="connsiteY5" fmla="*/ 208054 h 706424"/>
                    <a:gd name="connsiteX6" fmla="*/ 364027 w 580709"/>
                    <a:gd name="connsiteY6" fmla="*/ 247057 h 706424"/>
                    <a:gd name="connsiteX7" fmla="*/ 459367 w 580709"/>
                    <a:gd name="connsiteY7" fmla="*/ 320729 h 706424"/>
                    <a:gd name="connsiteX8" fmla="*/ 502704 w 580709"/>
                    <a:gd name="connsiteY8" fmla="*/ 290393 h 706424"/>
                    <a:gd name="connsiteX9" fmla="*/ 580709 w 580709"/>
                    <a:gd name="connsiteY9" fmla="*/ 368399 h 706424"/>
                    <a:gd name="connsiteX10" fmla="*/ 524372 w 580709"/>
                    <a:gd name="connsiteY10" fmla="*/ 433404 h 706424"/>
                    <a:gd name="connsiteX11" fmla="*/ 567708 w 580709"/>
                    <a:gd name="connsiteY11" fmla="*/ 598082 h 706424"/>
                    <a:gd name="connsiteX12" fmla="*/ 511371 w 580709"/>
                    <a:gd name="connsiteY12" fmla="*/ 585081 h 706424"/>
                    <a:gd name="connsiteX13" fmla="*/ 442033 w 580709"/>
                    <a:gd name="connsiteY13" fmla="*/ 602416 h 706424"/>
                    <a:gd name="connsiteX14" fmla="*/ 385695 w 580709"/>
                    <a:gd name="connsiteY14" fmla="*/ 671754 h 706424"/>
                    <a:gd name="connsiteX15" fmla="*/ 151678 w 580709"/>
                    <a:gd name="connsiteY15" fmla="*/ 706424 h 706424"/>
                    <a:gd name="connsiteX16" fmla="*/ 86673 w 580709"/>
                    <a:gd name="connsiteY16" fmla="*/ 546079 h 706424"/>
                    <a:gd name="connsiteX17" fmla="*/ 225350 w 580709"/>
                    <a:gd name="connsiteY17" fmla="*/ 476740 h 706424"/>
                    <a:gd name="connsiteX18" fmla="*/ 82340 w 580709"/>
                    <a:gd name="connsiteY18" fmla="*/ 377066 h 706424"/>
                    <a:gd name="connsiteX19" fmla="*/ 0 w 580709"/>
                    <a:gd name="connsiteY19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64027 w 580709"/>
                    <a:gd name="connsiteY6" fmla="*/ 247057 h 706424"/>
                    <a:gd name="connsiteX7" fmla="*/ 459367 w 580709"/>
                    <a:gd name="connsiteY7" fmla="*/ 320729 h 706424"/>
                    <a:gd name="connsiteX8" fmla="*/ 502704 w 580709"/>
                    <a:gd name="connsiteY8" fmla="*/ 290393 h 706424"/>
                    <a:gd name="connsiteX9" fmla="*/ 580709 w 580709"/>
                    <a:gd name="connsiteY9" fmla="*/ 368399 h 706424"/>
                    <a:gd name="connsiteX10" fmla="*/ 524372 w 580709"/>
                    <a:gd name="connsiteY10" fmla="*/ 433404 h 706424"/>
                    <a:gd name="connsiteX11" fmla="*/ 567708 w 580709"/>
                    <a:gd name="connsiteY11" fmla="*/ 598082 h 706424"/>
                    <a:gd name="connsiteX12" fmla="*/ 511371 w 580709"/>
                    <a:gd name="connsiteY12" fmla="*/ 585081 h 706424"/>
                    <a:gd name="connsiteX13" fmla="*/ 442033 w 580709"/>
                    <a:gd name="connsiteY13" fmla="*/ 602416 h 706424"/>
                    <a:gd name="connsiteX14" fmla="*/ 385695 w 580709"/>
                    <a:gd name="connsiteY14" fmla="*/ 671754 h 706424"/>
                    <a:gd name="connsiteX15" fmla="*/ 151678 w 580709"/>
                    <a:gd name="connsiteY15" fmla="*/ 706424 h 706424"/>
                    <a:gd name="connsiteX16" fmla="*/ 86673 w 580709"/>
                    <a:gd name="connsiteY16" fmla="*/ 546079 h 706424"/>
                    <a:gd name="connsiteX17" fmla="*/ 225350 w 580709"/>
                    <a:gd name="connsiteY17" fmla="*/ 476740 h 706424"/>
                    <a:gd name="connsiteX18" fmla="*/ 82340 w 580709"/>
                    <a:gd name="connsiteY18" fmla="*/ 377066 h 706424"/>
                    <a:gd name="connsiteX19" fmla="*/ 0 w 580709"/>
                    <a:gd name="connsiteY19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59367 w 580709"/>
                    <a:gd name="connsiteY7" fmla="*/ 320729 h 706424"/>
                    <a:gd name="connsiteX8" fmla="*/ 502704 w 580709"/>
                    <a:gd name="connsiteY8" fmla="*/ 290393 h 706424"/>
                    <a:gd name="connsiteX9" fmla="*/ 580709 w 580709"/>
                    <a:gd name="connsiteY9" fmla="*/ 368399 h 706424"/>
                    <a:gd name="connsiteX10" fmla="*/ 524372 w 580709"/>
                    <a:gd name="connsiteY10" fmla="*/ 433404 h 706424"/>
                    <a:gd name="connsiteX11" fmla="*/ 567708 w 580709"/>
                    <a:gd name="connsiteY11" fmla="*/ 598082 h 706424"/>
                    <a:gd name="connsiteX12" fmla="*/ 511371 w 580709"/>
                    <a:gd name="connsiteY12" fmla="*/ 585081 h 706424"/>
                    <a:gd name="connsiteX13" fmla="*/ 442033 w 580709"/>
                    <a:gd name="connsiteY13" fmla="*/ 602416 h 706424"/>
                    <a:gd name="connsiteX14" fmla="*/ 385695 w 580709"/>
                    <a:gd name="connsiteY14" fmla="*/ 671754 h 706424"/>
                    <a:gd name="connsiteX15" fmla="*/ 151678 w 580709"/>
                    <a:gd name="connsiteY15" fmla="*/ 706424 h 706424"/>
                    <a:gd name="connsiteX16" fmla="*/ 86673 w 580709"/>
                    <a:gd name="connsiteY16" fmla="*/ 546079 h 706424"/>
                    <a:gd name="connsiteX17" fmla="*/ 225350 w 580709"/>
                    <a:gd name="connsiteY17" fmla="*/ 476740 h 706424"/>
                    <a:gd name="connsiteX18" fmla="*/ 82340 w 580709"/>
                    <a:gd name="connsiteY18" fmla="*/ 377066 h 706424"/>
                    <a:gd name="connsiteX19" fmla="*/ 0 w 580709"/>
                    <a:gd name="connsiteY19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59367 w 580709"/>
                    <a:gd name="connsiteY7" fmla="*/ 320729 h 706424"/>
                    <a:gd name="connsiteX8" fmla="*/ 485444 w 580709"/>
                    <a:gd name="connsiteY8" fmla="*/ 299765 h 706424"/>
                    <a:gd name="connsiteX9" fmla="*/ 502704 w 580709"/>
                    <a:gd name="connsiteY9" fmla="*/ 290393 h 706424"/>
                    <a:gd name="connsiteX10" fmla="*/ 580709 w 580709"/>
                    <a:gd name="connsiteY10" fmla="*/ 368399 h 706424"/>
                    <a:gd name="connsiteX11" fmla="*/ 524372 w 580709"/>
                    <a:gd name="connsiteY11" fmla="*/ 433404 h 706424"/>
                    <a:gd name="connsiteX12" fmla="*/ 567708 w 580709"/>
                    <a:gd name="connsiteY12" fmla="*/ 598082 h 706424"/>
                    <a:gd name="connsiteX13" fmla="*/ 511371 w 580709"/>
                    <a:gd name="connsiteY13" fmla="*/ 585081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6673 w 580709"/>
                    <a:gd name="connsiteY17" fmla="*/ 546079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59367 w 580709"/>
                    <a:gd name="connsiteY7" fmla="*/ 320729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24372 w 580709"/>
                    <a:gd name="connsiteY11" fmla="*/ 433404 h 706424"/>
                    <a:gd name="connsiteX12" fmla="*/ 567708 w 580709"/>
                    <a:gd name="connsiteY12" fmla="*/ 598082 h 706424"/>
                    <a:gd name="connsiteX13" fmla="*/ 511371 w 580709"/>
                    <a:gd name="connsiteY13" fmla="*/ 585081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6673 w 580709"/>
                    <a:gd name="connsiteY17" fmla="*/ 546079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24372 w 580709"/>
                    <a:gd name="connsiteY11" fmla="*/ 433404 h 706424"/>
                    <a:gd name="connsiteX12" fmla="*/ 567708 w 580709"/>
                    <a:gd name="connsiteY12" fmla="*/ 598082 h 706424"/>
                    <a:gd name="connsiteX13" fmla="*/ 511371 w 580709"/>
                    <a:gd name="connsiteY13" fmla="*/ 585081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6673 w 580709"/>
                    <a:gd name="connsiteY17" fmla="*/ 546079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33043 w 580709"/>
                    <a:gd name="connsiteY11" fmla="*/ 410241 h 706424"/>
                    <a:gd name="connsiteX12" fmla="*/ 567708 w 580709"/>
                    <a:gd name="connsiteY12" fmla="*/ 598082 h 706424"/>
                    <a:gd name="connsiteX13" fmla="*/ 511371 w 580709"/>
                    <a:gd name="connsiteY13" fmla="*/ 585081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6673 w 580709"/>
                    <a:gd name="connsiteY17" fmla="*/ 546079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33043 w 580709"/>
                    <a:gd name="connsiteY11" fmla="*/ 410241 h 706424"/>
                    <a:gd name="connsiteX12" fmla="*/ 579271 w 580709"/>
                    <a:gd name="connsiteY12" fmla="*/ 522804 h 706424"/>
                    <a:gd name="connsiteX13" fmla="*/ 511371 w 580709"/>
                    <a:gd name="connsiteY13" fmla="*/ 585081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6673 w 580709"/>
                    <a:gd name="connsiteY17" fmla="*/ 546079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33043 w 580709"/>
                    <a:gd name="connsiteY11" fmla="*/ 410241 h 706424"/>
                    <a:gd name="connsiteX12" fmla="*/ 579271 w 580709"/>
                    <a:gd name="connsiteY12" fmla="*/ 522804 h 706424"/>
                    <a:gd name="connsiteX13" fmla="*/ 482464 w 580709"/>
                    <a:gd name="connsiteY13" fmla="*/ 547443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6673 w 580709"/>
                    <a:gd name="connsiteY17" fmla="*/ 546079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33043 w 580709"/>
                    <a:gd name="connsiteY11" fmla="*/ 410241 h 706424"/>
                    <a:gd name="connsiteX12" fmla="*/ 579271 w 580709"/>
                    <a:gd name="connsiteY12" fmla="*/ 522804 h 706424"/>
                    <a:gd name="connsiteX13" fmla="*/ 482464 w 580709"/>
                    <a:gd name="connsiteY13" fmla="*/ 547443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9564 w 580709"/>
                    <a:gd name="connsiteY17" fmla="*/ 522917 h 706424"/>
                    <a:gd name="connsiteX18" fmla="*/ 225350 w 580709"/>
                    <a:gd name="connsiteY18" fmla="*/ 476740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33043 w 580709"/>
                    <a:gd name="connsiteY11" fmla="*/ 410241 h 706424"/>
                    <a:gd name="connsiteX12" fmla="*/ 579271 w 580709"/>
                    <a:gd name="connsiteY12" fmla="*/ 522804 h 706424"/>
                    <a:gd name="connsiteX13" fmla="*/ 482464 w 580709"/>
                    <a:gd name="connsiteY13" fmla="*/ 547443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9564 w 580709"/>
                    <a:gd name="connsiteY17" fmla="*/ 522917 h 706424"/>
                    <a:gd name="connsiteX18" fmla="*/ 213787 w 580709"/>
                    <a:gd name="connsiteY18" fmla="*/ 447786 h 706424"/>
                    <a:gd name="connsiteX19" fmla="*/ 82340 w 580709"/>
                    <a:gd name="connsiteY19" fmla="*/ 377066 h 706424"/>
                    <a:gd name="connsiteX20" fmla="*/ 0 w 580709"/>
                    <a:gd name="connsiteY20" fmla="*/ 203720 h 706424"/>
                    <a:gd name="connsiteX0" fmla="*/ 0 w 580709"/>
                    <a:gd name="connsiteY0" fmla="*/ 203720 h 706424"/>
                    <a:gd name="connsiteX1" fmla="*/ 53456 w 580709"/>
                    <a:gd name="connsiteY1" fmla="*/ 53406 h 706424"/>
                    <a:gd name="connsiteX2" fmla="*/ 111232 w 580709"/>
                    <a:gd name="connsiteY2" fmla="*/ 99676 h 706424"/>
                    <a:gd name="connsiteX3" fmla="*/ 262915 w 580709"/>
                    <a:gd name="connsiteY3" fmla="*/ 0 h 706424"/>
                    <a:gd name="connsiteX4" fmla="*/ 275915 w 580709"/>
                    <a:gd name="connsiteY4" fmla="*/ 62093 h 706424"/>
                    <a:gd name="connsiteX5" fmla="*/ 395811 w 580709"/>
                    <a:gd name="connsiteY5" fmla="*/ 167519 h 706424"/>
                    <a:gd name="connsiteX6" fmla="*/ 390041 w 580709"/>
                    <a:gd name="connsiteY6" fmla="*/ 223895 h 706424"/>
                    <a:gd name="connsiteX7" fmla="*/ 470929 w 580709"/>
                    <a:gd name="connsiteY7" fmla="*/ 300462 h 706424"/>
                    <a:gd name="connsiteX8" fmla="*/ 485444 w 580709"/>
                    <a:gd name="connsiteY8" fmla="*/ 299765 h 706424"/>
                    <a:gd name="connsiteX9" fmla="*/ 514266 w 580709"/>
                    <a:gd name="connsiteY9" fmla="*/ 281707 h 706424"/>
                    <a:gd name="connsiteX10" fmla="*/ 580709 w 580709"/>
                    <a:gd name="connsiteY10" fmla="*/ 368399 h 706424"/>
                    <a:gd name="connsiteX11" fmla="*/ 533043 w 580709"/>
                    <a:gd name="connsiteY11" fmla="*/ 410241 h 706424"/>
                    <a:gd name="connsiteX12" fmla="*/ 579271 w 580709"/>
                    <a:gd name="connsiteY12" fmla="*/ 522804 h 706424"/>
                    <a:gd name="connsiteX13" fmla="*/ 482464 w 580709"/>
                    <a:gd name="connsiteY13" fmla="*/ 547443 h 706424"/>
                    <a:gd name="connsiteX14" fmla="*/ 442033 w 580709"/>
                    <a:gd name="connsiteY14" fmla="*/ 602416 h 706424"/>
                    <a:gd name="connsiteX15" fmla="*/ 385695 w 580709"/>
                    <a:gd name="connsiteY15" fmla="*/ 671754 h 706424"/>
                    <a:gd name="connsiteX16" fmla="*/ 151678 w 580709"/>
                    <a:gd name="connsiteY16" fmla="*/ 706424 h 706424"/>
                    <a:gd name="connsiteX17" fmla="*/ 89564 w 580709"/>
                    <a:gd name="connsiteY17" fmla="*/ 522917 h 706424"/>
                    <a:gd name="connsiteX18" fmla="*/ 213787 w 580709"/>
                    <a:gd name="connsiteY18" fmla="*/ 447786 h 706424"/>
                    <a:gd name="connsiteX19" fmla="*/ 82340 w 580709"/>
                    <a:gd name="connsiteY19" fmla="*/ 356799 h 706424"/>
                    <a:gd name="connsiteX20" fmla="*/ 0 w 580709"/>
                    <a:gd name="connsiteY20" fmla="*/ 203720 h 706424"/>
                    <a:gd name="connsiteX0" fmla="*/ 0 w 569147"/>
                    <a:gd name="connsiteY0" fmla="*/ 192139 h 706424"/>
                    <a:gd name="connsiteX1" fmla="*/ 41894 w 569147"/>
                    <a:gd name="connsiteY1" fmla="*/ 53406 h 706424"/>
                    <a:gd name="connsiteX2" fmla="*/ 99670 w 569147"/>
                    <a:gd name="connsiteY2" fmla="*/ 99676 h 706424"/>
                    <a:gd name="connsiteX3" fmla="*/ 251353 w 569147"/>
                    <a:gd name="connsiteY3" fmla="*/ 0 h 706424"/>
                    <a:gd name="connsiteX4" fmla="*/ 264353 w 569147"/>
                    <a:gd name="connsiteY4" fmla="*/ 62093 h 706424"/>
                    <a:gd name="connsiteX5" fmla="*/ 384249 w 569147"/>
                    <a:gd name="connsiteY5" fmla="*/ 167519 h 706424"/>
                    <a:gd name="connsiteX6" fmla="*/ 378479 w 569147"/>
                    <a:gd name="connsiteY6" fmla="*/ 223895 h 706424"/>
                    <a:gd name="connsiteX7" fmla="*/ 459367 w 569147"/>
                    <a:gd name="connsiteY7" fmla="*/ 300462 h 706424"/>
                    <a:gd name="connsiteX8" fmla="*/ 473882 w 569147"/>
                    <a:gd name="connsiteY8" fmla="*/ 299765 h 706424"/>
                    <a:gd name="connsiteX9" fmla="*/ 502704 w 569147"/>
                    <a:gd name="connsiteY9" fmla="*/ 281707 h 706424"/>
                    <a:gd name="connsiteX10" fmla="*/ 569147 w 569147"/>
                    <a:gd name="connsiteY10" fmla="*/ 368399 h 706424"/>
                    <a:gd name="connsiteX11" fmla="*/ 521481 w 569147"/>
                    <a:gd name="connsiteY11" fmla="*/ 410241 h 706424"/>
                    <a:gd name="connsiteX12" fmla="*/ 567709 w 569147"/>
                    <a:gd name="connsiteY12" fmla="*/ 522804 h 706424"/>
                    <a:gd name="connsiteX13" fmla="*/ 470902 w 569147"/>
                    <a:gd name="connsiteY13" fmla="*/ 547443 h 706424"/>
                    <a:gd name="connsiteX14" fmla="*/ 430471 w 569147"/>
                    <a:gd name="connsiteY14" fmla="*/ 602416 h 706424"/>
                    <a:gd name="connsiteX15" fmla="*/ 374133 w 569147"/>
                    <a:gd name="connsiteY15" fmla="*/ 671754 h 706424"/>
                    <a:gd name="connsiteX16" fmla="*/ 140116 w 569147"/>
                    <a:gd name="connsiteY16" fmla="*/ 706424 h 706424"/>
                    <a:gd name="connsiteX17" fmla="*/ 78002 w 569147"/>
                    <a:gd name="connsiteY17" fmla="*/ 522917 h 706424"/>
                    <a:gd name="connsiteX18" fmla="*/ 202225 w 569147"/>
                    <a:gd name="connsiteY18" fmla="*/ 447786 h 706424"/>
                    <a:gd name="connsiteX19" fmla="*/ 70778 w 569147"/>
                    <a:gd name="connsiteY19" fmla="*/ 356799 h 706424"/>
                    <a:gd name="connsiteX20" fmla="*/ 0 w 569147"/>
                    <a:gd name="connsiteY20" fmla="*/ 192139 h 706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69147" h="706424">
                      <a:moveTo>
                        <a:pt x="0" y="192139"/>
                      </a:moveTo>
                      <a:lnTo>
                        <a:pt x="41894" y="53406"/>
                      </a:lnTo>
                      <a:lnTo>
                        <a:pt x="99670" y="99676"/>
                      </a:lnTo>
                      <a:lnTo>
                        <a:pt x="251353" y="0"/>
                      </a:lnTo>
                      <a:cubicBezTo>
                        <a:pt x="251832" y="30348"/>
                        <a:pt x="263874" y="31745"/>
                        <a:pt x="264353" y="62093"/>
                      </a:cubicBezTo>
                      <a:lnTo>
                        <a:pt x="384249" y="167519"/>
                      </a:lnTo>
                      <a:lnTo>
                        <a:pt x="378479" y="223895"/>
                      </a:lnTo>
                      <a:lnTo>
                        <a:pt x="459367" y="300462"/>
                      </a:lnTo>
                      <a:cubicBezTo>
                        <a:pt x="462278" y="299264"/>
                        <a:pt x="470971" y="300963"/>
                        <a:pt x="473882" y="299765"/>
                      </a:cubicBezTo>
                      <a:lnTo>
                        <a:pt x="502704" y="281707"/>
                      </a:lnTo>
                      <a:lnTo>
                        <a:pt x="569147" y="368399"/>
                      </a:lnTo>
                      <a:lnTo>
                        <a:pt x="521481" y="410241"/>
                      </a:lnTo>
                      <a:lnTo>
                        <a:pt x="567709" y="522804"/>
                      </a:lnTo>
                      <a:lnTo>
                        <a:pt x="470902" y="547443"/>
                      </a:lnTo>
                      <a:lnTo>
                        <a:pt x="430471" y="602416"/>
                      </a:lnTo>
                      <a:lnTo>
                        <a:pt x="374133" y="671754"/>
                      </a:lnTo>
                      <a:lnTo>
                        <a:pt x="140116" y="706424"/>
                      </a:lnTo>
                      <a:lnTo>
                        <a:pt x="78002" y="522917"/>
                      </a:lnTo>
                      <a:lnTo>
                        <a:pt x="202225" y="447786"/>
                      </a:lnTo>
                      <a:lnTo>
                        <a:pt x="70778" y="356799"/>
                      </a:lnTo>
                      <a:lnTo>
                        <a:pt x="0" y="192139"/>
                      </a:lnTo>
                      <a:close/>
                    </a:path>
                  </a:pathLst>
                </a:custGeom>
                <a:gradFill>
                  <a:gsLst>
                    <a:gs pos="86000">
                      <a:srgbClr val="0D3200">
                        <a:lumMod val="62000"/>
                      </a:srgbClr>
                    </a:gs>
                    <a:gs pos="15000">
                      <a:srgbClr val="00CC00"/>
                    </a:gs>
                  </a:gsLst>
                  <a:lin ang="5400000" scaled="0"/>
                </a:gradFill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orma livre 51">
                  <a:hlinkClick r:id="" action="ppaction://noaction"/>
                </p:cNvPr>
                <p:cNvSpPr/>
                <p:nvPr/>
              </p:nvSpPr>
              <p:spPr>
                <a:xfrm>
                  <a:off x="5860567" y="4653136"/>
                  <a:ext cx="1088840" cy="886082"/>
                </a:xfrm>
                <a:custGeom>
                  <a:avLst/>
                  <a:gdLst>
                    <a:gd name="connsiteX0" fmla="*/ 56337 w 1486442"/>
                    <a:gd name="connsiteY0" fmla="*/ 255685 h 1061744"/>
                    <a:gd name="connsiteX1" fmla="*/ 585043 w 1486442"/>
                    <a:gd name="connsiteY1" fmla="*/ 260019 h 1061744"/>
                    <a:gd name="connsiteX2" fmla="*/ 680383 w 1486442"/>
                    <a:gd name="connsiteY2" fmla="*/ 147344 h 1061744"/>
                    <a:gd name="connsiteX3" fmla="*/ 910066 w 1486442"/>
                    <a:gd name="connsiteY3" fmla="*/ 0 h 1061744"/>
                    <a:gd name="connsiteX4" fmla="*/ 910066 w 1486442"/>
                    <a:gd name="connsiteY4" fmla="*/ 108341 h 1061744"/>
                    <a:gd name="connsiteX5" fmla="*/ 1061744 w 1486442"/>
                    <a:gd name="connsiteY5" fmla="*/ 208015 h 1061744"/>
                    <a:gd name="connsiteX6" fmla="*/ 992406 w 1486442"/>
                    <a:gd name="connsiteY6" fmla="*/ 251352 h 1061744"/>
                    <a:gd name="connsiteX7" fmla="*/ 1074745 w 1486442"/>
                    <a:gd name="connsiteY7" fmla="*/ 307689 h 1061744"/>
                    <a:gd name="connsiteX8" fmla="*/ 1139750 w 1486442"/>
                    <a:gd name="connsiteY8" fmla="*/ 268686 h 1061744"/>
                    <a:gd name="connsiteX9" fmla="*/ 1408436 w 1486442"/>
                    <a:gd name="connsiteY9" fmla="*/ 260019 h 1061744"/>
                    <a:gd name="connsiteX10" fmla="*/ 1486442 w 1486442"/>
                    <a:gd name="connsiteY10" fmla="*/ 606711 h 1061744"/>
                    <a:gd name="connsiteX11" fmla="*/ 1347765 w 1486442"/>
                    <a:gd name="connsiteY11" fmla="*/ 663048 h 1061744"/>
                    <a:gd name="connsiteX12" fmla="*/ 1356432 w 1486442"/>
                    <a:gd name="connsiteY12" fmla="*/ 762722 h 1061744"/>
                    <a:gd name="connsiteX13" fmla="*/ 1200421 w 1486442"/>
                    <a:gd name="connsiteY13" fmla="*/ 901399 h 1061744"/>
                    <a:gd name="connsiteX14" fmla="*/ 1196087 w 1486442"/>
                    <a:gd name="connsiteY14" fmla="*/ 983738 h 1061744"/>
                    <a:gd name="connsiteX15" fmla="*/ 983738 w 1486442"/>
                    <a:gd name="connsiteY15" fmla="*/ 1061744 h 1061744"/>
                    <a:gd name="connsiteX16" fmla="*/ 944736 w 1486442"/>
                    <a:gd name="connsiteY16" fmla="*/ 927401 h 1061744"/>
                    <a:gd name="connsiteX17" fmla="*/ 992406 w 1486442"/>
                    <a:gd name="connsiteY17" fmla="*/ 884065 h 1061744"/>
                    <a:gd name="connsiteX18" fmla="*/ 923067 w 1486442"/>
                    <a:gd name="connsiteY18" fmla="*/ 810393 h 1061744"/>
                    <a:gd name="connsiteX19" fmla="*/ 879731 w 1486442"/>
                    <a:gd name="connsiteY19" fmla="*/ 832061 h 1061744"/>
                    <a:gd name="connsiteX20" fmla="*/ 793058 w 1486442"/>
                    <a:gd name="connsiteY20" fmla="*/ 762722 h 1061744"/>
                    <a:gd name="connsiteX21" fmla="*/ 806059 w 1486442"/>
                    <a:gd name="connsiteY21" fmla="*/ 702051 h 1061744"/>
                    <a:gd name="connsiteX22" fmla="*/ 689050 w 1486442"/>
                    <a:gd name="connsiteY22" fmla="*/ 598044 h 1061744"/>
                    <a:gd name="connsiteX23" fmla="*/ 676049 w 1486442"/>
                    <a:gd name="connsiteY23" fmla="*/ 524372 h 1061744"/>
                    <a:gd name="connsiteX24" fmla="*/ 520038 w 1486442"/>
                    <a:gd name="connsiteY24" fmla="*/ 624046 h 1061744"/>
                    <a:gd name="connsiteX25" fmla="*/ 455033 w 1486442"/>
                    <a:gd name="connsiteY25" fmla="*/ 589376 h 1061744"/>
                    <a:gd name="connsiteX26" fmla="*/ 420364 w 1486442"/>
                    <a:gd name="connsiteY26" fmla="*/ 719386 h 1061744"/>
                    <a:gd name="connsiteX27" fmla="*/ 290355 w 1486442"/>
                    <a:gd name="connsiteY27" fmla="*/ 771390 h 1061744"/>
                    <a:gd name="connsiteX28" fmla="*/ 247018 w 1486442"/>
                    <a:gd name="connsiteY28" fmla="*/ 719386 h 1061744"/>
                    <a:gd name="connsiteX29" fmla="*/ 359693 w 1486442"/>
                    <a:gd name="connsiteY29" fmla="*/ 489702 h 1061744"/>
                    <a:gd name="connsiteX30" fmla="*/ 156011 w 1486442"/>
                    <a:gd name="connsiteY30" fmla="*/ 520038 h 1061744"/>
                    <a:gd name="connsiteX31" fmla="*/ 0 w 1486442"/>
                    <a:gd name="connsiteY31" fmla="*/ 420364 h 1061744"/>
                    <a:gd name="connsiteX32" fmla="*/ 56337 w 1486442"/>
                    <a:gd name="connsiteY32" fmla="*/ 255685 h 1061744"/>
                    <a:gd name="connsiteX0" fmla="*/ 56337 w 1486442"/>
                    <a:gd name="connsiteY0" fmla="*/ 255685 h 1061744"/>
                    <a:gd name="connsiteX1" fmla="*/ 585043 w 1486442"/>
                    <a:gd name="connsiteY1" fmla="*/ 260019 h 1061744"/>
                    <a:gd name="connsiteX2" fmla="*/ 665930 w 1486442"/>
                    <a:gd name="connsiteY2" fmla="*/ 138658 h 1061744"/>
                    <a:gd name="connsiteX3" fmla="*/ 910066 w 1486442"/>
                    <a:gd name="connsiteY3" fmla="*/ 0 h 1061744"/>
                    <a:gd name="connsiteX4" fmla="*/ 910066 w 1486442"/>
                    <a:gd name="connsiteY4" fmla="*/ 108341 h 1061744"/>
                    <a:gd name="connsiteX5" fmla="*/ 1061744 w 1486442"/>
                    <a:gd name="connsiteY5" fmla="*/ 208015 h 1061744"/>
                    <a:gd name="connsiteX6" fmla="*/ 992406 w 1486442"/>
                    <a:gd name="connsiteY6" fmla="*/ 251352 h 1061744"/>
                    <a:gd name="connsiteX7" fmla="*/ 1074745 w 1486442"/>
                    <a:gd name="connsiteY7" fmla="*/ 307689 h 1061744"/>
                    <a:gd name="connsiteX8" fmla="*/ 1139750 w 1486442"/>
                    <a:gd name="connsiteY8" fmla="*/ 268686 h 1061744"/>
                    <a:gd name="connsiteX9" fmla="*/ 1408436 w 1486442"/>
                    <a:gd name="connsiteY9" fmla="*/ 260019 h 1061744"/>
                    <a:gd name="connsiteX10" fmla="*/ 1486442 w 1486442"/>
                    <a:gd name="connsiteY10" fmla="*/ 606711 h 1061744"/>
                    <a:gd name="connsiteX11" fmla="*/ 1347765 w 1486442"/>
                    <a:gd name="connsiteY11" fmla="*/ 663048 h 1061744"/>
                    <a:gd name="connsiteX12" fmla="*/ 1356432 w 1486442"/>
                    <a:gd name="connsiteY12" fmla="*/ 762722 h 1061744"/>
                    <a:gd name="connsiteX13" fmla="*/ 1200421 w 1486442"/>
                    <a:gd name="connsiteY13" fmla="*/ 901399 h 1061744"/>
                    <a:gd name="connsiteX14" fmla="*/ 1196087 w 1486442"/>
                    <a:gd name="connsiteY14" fmla="*/ 983738 h 1061744"/>
                    <a:gd name="connsiteX15" fmla="*/ 983738 w 1486442"/>
                    <a:gd name="connsiteY15" fmla="*/ 1061744 h 1061744"/>
                    <a:gd name="connsiteX16" fmla="*/ 944736 w 1486442"/>
                    <a:gd name="connsiteY16" fmla="*/ 927401 h 1061744"/>
                    <a:gd name="connsiteX17" fmla="*/ 992406 w 1486442"/>
                    <a:gd name="connsiteY17" fmla="*/ 884065 h 1061744"/>
                    <a:gd name="connsiteX18" fmla="*/ 923067 w 1486442"/>
                    <a:gd name="connsiteY18" fmla="*/ 810393 h 1061744"/>
                    <a:gd name="connsiteX19" fmla="*/ 879731 w 1486442"/>
                    <a:gd name="connsiteY19" fmla="*/ 832061 h 1061744"/>
                    <a:gd name="connsiteX20" fmla="*/ 793058 w 1486442"/>
                    <a:gd name="connsiteY20" fmla="*/ 762722 h 1061744"/>
                    <a:gd name="connsiteX21" fmla="*/ 806059 w 1486442"/>
                    <a:gd name="connsiteY21" fmla="*/ 702051 h 1061744"/>
                    <a:gd name="connsiteX22" fmla="*/ 689050 w 1486442"/>
                    <a:gd name="connsiteY22" fmla="*/ 598044 h 1061744"/>
                    <a:gd name="connsiteX23" fmla="*/ 676049 w 1486442"/>
                    <a:gd name="connsiteY23" fmla="*/ 524372 h 1061744"/>
                    <a:gd name="connsiteX24" fmla="*/ 520038 w 1486442"/>
                    <a:gd name="connsiteY24" fmla="*/ 624046 h 1061744"/>
                    <a:gd name="connsiteX25" fmla="*/ 455033 w 1486442"/>
                    <a:gd name="connsiteY25" fmla="*/ 589376 h 1061744"/>
                    <a:gd name="connsiteX26" fmla="*/ 420364 w 1486442"/>
                    <a:gd name="connsiteY26" fmla="*/ 719386 h 1061744"/>
                    <a:gd name="connsiteX27" fmla="*/ 290355 w 1486442"/>
                    <a:gd name="connsiteY27" fmla="*/ 771390 h 1061744"/>
                    <a:gd name="connsiteX28" fmla="*/ 247018 w 1486442"/>
                    <a:gd name="connsiteY28" fmla="*/ 719386 h 1061744"/>
                    <a:gd name="connsiteX29" fmla="*/ 359693 w 1486442"/>
                    <a:gd name="connsiteY29" fmla="*/ 489702 h 1061744"/>
                    <a:gd name="connsiteX30" fmla="*/ 156011 w 1486442"/>
                    <a:gd name="connsiteY30" fmla="*/ 520038 h 1061744"/>
                    <a:gd name="connsiteX31" fmla="*/ 0 w 1486442"/>
                    <a:gd name="connsiteY31" fmla="*/ 420364 h 1061744"/>
                    <a:gd name="connsiteX32" fmla="*/ 56337 w 1486442"/>
                    <a:gd name="connsiteY32" fmla="*/ 255685 h 1061744"/>
                    <a:gd name="connsiteX0" fmla="*/ 56337 w 1486442"/>
                    <a:gd name="connsiteY0" fmla="*/ 255685 h 1061744"/>
                    <a:gd name="connsiteX1" fmla="*/ 585043 w 1486442"/>
                    <a:gd name="connsiteY1" fmla="*/ 260019 h 1061744"/>
                    <a:gd name="connsiteX2" fmla="*/ 665930 w 1486442"/>
                    <a:gd name="connsiteY2" fmla="*/ 138658 h 1061744"/>
                    <a:gd name="connsiteX3" fmla="*/ 910066 w 1486442"/>
                    <a:gd name="connsiteY3" fmla="*/ 0 h 1061744"/>
                    <a:gd name="connsiteX4" fmla="*/ 895613 w 1486442"/>
                    <a:gd name="connsiteY4" fmla="*/ 102551 h 1061744"/>
                    <a:gd name="connsiteX5" fmla="*/ 1061744 w 1486442"/>
                    <a:gd name="connsiteY5" fmla="*/ 208015 h 1061744"/>
                    <a:gd name="connsiteX6" fmla="*/ 992406 w 1486442"/>
                    <a:gd name="connsiteY6" fmla="*/ 251352 h 1061744"/>
                    <a:gd name="connsiteX7" fmla="*/ 1074745 w 1486442"/>
                    <a:gd name="connsiteY7" fmla="*/ 307689 h 1061744"/>
                    <a:gd name="connsiteX8" fmla="*/ 1139750 w 1486442"/>
                    <a:gd name="connsiteY8" fmla="*/ 268686 h 1061744"/>
                    <a:gd name="connsiteX9" fmla="*/ 1408436 w 1486442"/>
                    <a:gd name="connsiteY9" fmla="*/ 260019 h 1061744"/>
                    <a:gd name="connsiteX10" fmla="*/ 1486442 w 1486442"/>
                    <a:gd name="connsiteY10" fmla="*/ 606711 h 1061744"/>
                    <a:gd name="connsiteX11" fmla="*/ 1347765 w 1486442"/>
                    <a:gd name="connsiteY11" fmla="*/ 663048 h 1061744"/>
                    <a:gd name="connsiteX12" fmla="*/ 1356432 w 1486442"/>
                    <a:gd name="connsiteY12" fmla="*/ 762722 h 1061744"/>
                    <a:gd name="connsiteX13" fmla="*/ 1200421 w 1486442"/>
                    <a:gd name="connsiteY13" fmla="*/ 901399 h 1061744"/>
                    <a:gd name="connsiteX14" fmla="*/ 1196087 w 1486442"/>
                    <a:gd name="connsiteY14" fmla="*/ 983738 h 1061744"/>
                    <a:gd name="connsiteX15" fmla="*/ 983738 w 1486442"/>
                    <a:gd name="connsiteY15" fmla="*/ 1061744 h 1061744"/>
                    <a:gd name="connsiteX16" fmla="*/ 944736 w 1486442"/>
                    <a:gd name="connsiteY16" fmla="*/ 927401 h 1061744"/>
                    <a:gd name="connsiteX17" fmla="*/ 992406 w 1486442"/>
                    <a:gd name="connsiteY17" fmla="*/ 884065 h 1061744"/>
                    <a:gd name="connsiteX18" fmla="*/ 923067 w 1486442"/>
                    <a:gd name="connsiteY18" fmla="*/ 810393 h 1061744"/>
                    <a:gd name="connsiteX19" fmla="*/ 879731 w 1486442"/>
                    <a:gd name="connsiteY19" fmla="*/ 832061 h 1061744"/>
                    <a:gd name="connsiteX20" fmla="*/ 793058 w 1486442"/>
                    <a:gd name="connsiteY20" fmla="*/ 762722 h 1061744"/>
                    <a:gd name="connsiteX21" fmla="*/ 806059 w 1486442"/>
                    <a:gd name="connsiteY21" fmla="*/ 702051 h 1061744"/>
                    <a:gd name="connsiteX22" fmla="*/ 689050 w 1486442"/>
                    <a:gd name="connsiteY22" fmla="*/ 598044 h 1061744"/>
                    <a:gd name="connsiteX23" fmla="*/ 676049 w 1486442"/>
                    <a:gd name="connsiteY23" fmla="*/ 524372 h 1061744"/>
                    <a:gd name="connsiteX24" fmla="*/ 520038 w 1486442"/>
                    <a:gd name="connsiteY24" fmla="*/ 624046 h 1061744"/>
                    <a:gd name="connsiteX25" fmla="*/ 455033 w 1486442"/>
                    <a:gd name="connsiteY25" fmla="*/ 589376 h 1061744"/>
                    <a:gd name="connsiteX26" fmla="*/ 420364 w 1486442"/>
                    <a:gd name="connsiteY26" fmla="*/ 719386 h 1061744"/>
                    <a:gd name="connsiteX27" fmla="*/ 290355 w 1486442"/>
                    <a:gd name="connsiteY27" fmla="*/ 771390 h 1061744"/>
                    <a:gd name="connsiteX28" fmla="*/ 247018 w 1486442"/>
                    <a:gd name="connsiteY28" fmla="*/ 719386 h 1061744"/>
                    <a:gd name="connsiteX29" fmla="*/ 359693 w 1486442"/>
                    <a:gd name="connsiteY29" fmla="*/ 489702 h 1061744"/>
                    <a:gd name="connsiteX30" fmla="*/ 156011 w 1486442"/>
                    <a:gd name="connsiteY30" fmla="*/ 520038 h 1061744"/>
                    <a:gd name="connsiteX31" fmla="*/ 0 w 1486442"/>
                    <a:gd name="connsiteY31" fmla="*/ 420364 h 1061744"/>
                    <a:gd name="connsiteX32" fmla="*/ 56337 w 1486442"/>
                    <a:gd name="connsiteY32" fmla="*/ 255685 h 1061744"/>
                    <a:gd name="connsiteX0" fmla="*/ 56337 w 1486442"/>
                    <a:gd name="connsiteY0" fmla="*/ 255685 h 1061744"/>
                    <a:gd name="connsiteX1" fmla="*/ 585043 w 1486442"/>
                    <a:gd name="connsiteY1" fmla="*/ 260019 h 1061744"/>
                    <a:gd name="connsiteX2" fmla="*/ 665930 w 1486442"/>
                    <a:gd name="connsiteY2" fmla="*/ 138658 h 1061744"/>
                    <a:gd name="connsiteX3" fmla="*/ 910066 w 1486442"/>
                    <a:gd name="connsiteY3" fmla="*/ 0 h 1061744"/>
                    <a:gd name="connsiteX4" fmla="*/ 895613 w 1486442"/>
                    <a:gd name="connsiteY4" fmla="*/ 102551 h 1061744"/>
                    <a:gd name="connsiteX5" fmla="*/ 1061744 w 1486442"/>
                    <a:gd name="connsiteY5" fmla="*/ 208015 h 1061744"/>
                    <a:gd name="connsiteX6" fmla="*/ 983734 w 1486442"/>
                    <a:gd name="connsiteY6" fmla="*/ 228189 h 1061744"/>
                    <a:gd name="connsiteX7" fmla="*/ 1074745 w 1486442"/>
                    <a:gd name="connsiteY7" fmla="*/ 307689 h 1061744"/>
                    <a:gd name="connsiteX8" fmla="*/ 1139750 w 1486442"/>
                    <a:gd name="connsiteY8" fmla="*/ 268686 h 1061744"/>
                    <a:gd name="connsiteX9" fmla="*/ 1408436 w 1486442"/>
                    <a:gd name="connsiteY9" fmla="*/ 260019 h 1061744"/>
                    <a:gd name="connsiteX10" fmla="*/ 1486442 w 1486442"/>
                    <a:gd name="connsiteY10" fmla="*/ 606711 h 1061744"/>
                    <a:gd name="connsiteX11" fmla="*/ 1347765 w 1486442"/>
                    <a:gd name="connsiteY11" fmla="*/ 663048 h 1061744"/>
                    <a:gd name="connsiteX12" fmla="*/ 1356432 w 1486442"/>
                    <a:gd name="connsiteY12" fmla="*/ 762722 h 1061744"/>
                    <a:gd name="connsiteX13" fmla="*/ 1200421 w 1486442"/>
                    <a:gd name="connsiteY13" fmla="*/ 901399 h 1061744"/>
                    <a:gd name="connsiteX14" fmla="*/ 1196087 w 1486442"/>
                    <a:gd name="connsiteY14" fmla="*/ 983738 h 1061744"/>
                    <a:gd name="connsiteX15" fmla="*/ 983738 w 1486442"/>
                    <a:gd name="connsiteY15" fmla="*/ 1061744 h 1061744"/>
                    <a:gd name="connsiteX16" fmla="*/ 944736 w 1486442"/>
                    <a:gd name="connsiteY16" fmla="*/ 927401 h 1061744"/>
                    <a:gd name="connsiteX17" fmla="*/ 992406 w 1486442"/>
                    <a:gd name="connsiteY17" fmla="*/ 884065 h 1061744"/>
                    <a:gd name="connsiteX18" fmla="*/ 923067 w 1486442"/>
                    <a:gd name="connsiteY18" fmla="*/ 810393 h 1061744"/>
                    <a:gd name="connsiteX19" fmla="*/ 879731 w 1486442"/>
                    <a:gd name="connsiteY19" fmla="*/ 832061 h 1061744"/>
                    <a:gd name="connsiteX20" fmla="*/ 793058 w 1486442"/>
                    <a:gd name="connsiteY20" fmla="*/ 762722 h 1061744"/>
                    <a:gd name="connsiteX21" fmla="*/ 806059 w 1486442"/>
                    <a:gd name="connsiteY21" fmla="*/ 702051 h 1061744"/>
                    <a:gd name="connsiteX22" fmla="*/ 689050 w 1486442"/>
                    <a:gd name="connsiteY22" fmla="*/ 598044 h 1061744"/>
                    <a:gd name="connsiteX23" fmla="*/ 676049 w 1486442"/>
                    <a:gd name="connsiteY23" fmla="*/ 524372 h 1061744"/>
                    <a:gd name="connsiteX24" fmla="*/ 520038 w 1486442"/>
                    <a:gd name="connsiteY24" fmla="*/ 624046 h 1061744"/>
                    <a:gd name="connsiteX25" fmla="*/ 455033 w 1486442"/>
                    <a:gd name="connsiteY25" fmla="*/ 589376 h 1061744"/>
                    <a:gd name="connsiteX26" fmla="*/ 420364 w 1486442"/>
                    <a:gd name="connsiteY26" fmla="*/ 719386 h 1061744"/>
                    <a:gd name="connsiteX27" fmla="*/ 290355 w 1486442"/>
                    <a:gd name="connsiteY27" fmla="*/ 771390 h 1061744"/>
                    <a:gd name="connsiteX28" fmla="*/ 247018 w 1486442"/>
                    <a:gd name="connsiteY28" fmla="*/ 719386 h 1061744"/>
                    <a:gd name="connsiteX29" fmla="*/ 359693 w 1486442"/>
                    <a:gd name="connsiteY29" fmla="*/ 489702 h 1061744"/>
                    <a:gd name="connsiteX30" fmla="*/ 156011 w 1486442"/>
                    <a:gd name="connsiteY30" fmla="*/ 520038 h 1061744"/>
                    <a:gd name="connsiteX31" fmla="*/ 0 w 1486442"/>
                    <a:gd name="connsiteY31" fmla="*/ 420364 h 1061744"/>
                    <a:gd name="connsiteX32" fmla="*/ 56337 w 1486442"/>
                    <a:gd name="connsiteY32" fmla="*/ 255685 h 1061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6442" h="1061744">
                      <a:moveTo>
                        <a:pt x="56337" y="255685"/>
                      </a:moveTo>
                      <a:lnTo>
                        <a:pt x="585043" y="260019"/>
                      </a:lnTo>
                      <a:lnTo>
                        <a:pt x="665930" y="138658"/>
                      </a:lnTo>
                      <a:lnTo>
                        <a:pt x="910066" y="0"/>
                      </a:lnTo>
                      <a:lnTo>
                        <a:pt x="895613" y="102551"/>
                      </a:lnTo>
                      <a:lnTo>
                        <a:pt x="1061744" y="208015"/>
                      </a:lnTo>
                      <a:lnTo>
                        <a:pt x="983734" y="228189"/>
                      </a:lnTo>
                      <a:lnTo>
                        <a:pt x="1074745" y="307689"/>
                      </a:lnTo>
                      <a:lnTo>
                        <a:pt x="1139750" y="268686"/>
                      </a:lnTo>
                      <a:lnTo>
                        <a:pt x="1408436" y="260019"/>
                      </a:lnTo>
                      <a:lnTo>
                        <a:pt x="1486442" y="606711"/>
                      </a:lnTo>
                      <a:lnTo>
                        <a:pt x="1347765" y="663048"/>
                      </a:lnTo>
                      <a:lnTo>
                        <a:pt x="1356432" y="762722"/>
                      </a:lnTo>
                      <a:lnTo>
                        <a:pt x="1200421" y="901399"/>
                      </a:lnTo>
                      <a:lnTo>
                        <a:pt x="1196087" y="983738"/>
                      </a:lnTo>
                      <a:lnTo>
                        <a:pt x="983738" y="1061744"/>
                      </a:lnTo>
                      <a:lnTo>
                        <a:pt x="944736" y="927401"/>
                      </a:lnTo>
                      <a:lnTo>
                        <a:pt x="992406" y="884065"/>
                      </a:lnTo>
                      <a:lnTo>
                        <a:pt x="923067" y="810393"/>
                      </a:lnTo>
                      <a:lnTo>
                        <a:pt x="879731" y="832061"/>
                      </a:lnTo>
                      <a:lnTo>
                        <a:pt x="793058" y="762722"/>
                      </a:lnTo>
                      <a:lnTo>
                        <a:pt x="806059" y="702051"/>
                      </a:lnTo>
                      <a:lnTo>
                        <a:pt x="689050" y="598044"/>
                      </a:lnTo>
                      <a:lnTo>
                        <a:pt x="676049" y="524372"/>
                      </a:lnTo>
                      <a:lnTo>
                        <a:pt x="520038" y="624046"/>
                      </a:lnTo>
                      <a:lnTo>
                        <a:pt x="455033" y="589376"/>
                      </a:lnTo>
                      <a:lnTo>
                        <a:pt x="420364" y="719386"/>
                      </a:lnTo>
                      <a:lnTo>
                        <a:pt x="290355" y="771390"/>
                      </a:lnTo>
                      <a:lnTo>
                        <a:pt x="247018" y="719386"/>
                      </a:lnTo>
                      <a:lnTo>
                        <a:pt x="359693" y="489702"/>
                      </a:lnTo>
                      <a:lnTo>
                        <a:pt x="156011" y="520038"/>
                      </a:lnTo>
                      <a:lnTo>
                        <a:pt x="0" y="420364"/>
                      </a:lnTo>
                      <a:lnTo>
                        <a:pt x="56337" y="2556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8" name="CaixaDeTexto 47"/>
              <p:cNvSpPr txBox="1"/>
              <p:nvPr/>
            </p:nvSpPr>
            <p:spPr>
              <a:xfrm>
                <a:off x="4141223" y="5818884"/>
                <a:ext cx="17109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200" dirty="0">
                    <a:solidFill>
                      <a:srgbClr val="FFFF00"/>
                    </a:solidFill>
                  </a:rPr>
                  <a:t>Alto Acre</a:t>
                </a:r>
              </a:p>
            </p:txBody>
          </p:sp>
        </p:grpSp>
        <p:sp>
          <p:nvSpPr>
            <p:cNvPr id="45" name="Forma livre 44"/>
            <p:cNvSpPr/>
            <p:nvPr/>
          </p:nvSpPr>
          <p:spPr>
            <a:xfrm flipV="1">
              <a:off x="6061166" y="5436786"/>
              <a:ext cx="687642" cy="788089"/>
            </a:xfrm>
            <a:custGeom>
              <a:avLst/>
              <a:gdLst>
                <a:gd name="connsiteX0" fmla="*/ 0 w 762000"/>
                <a:gd name="connsiteY0" fmla="*/ 1168400 h 1168400"/>
                <a:gd name="connsiteX1" fmla="*/ 292100 w 762000"/>
                <a:gd name="connsiteY1" fmla="*/ 12700 h 1168400"/>
                <a:gd name="connsiteX2" fmla="*/ 762000 w 762000"/>
                <a:gd name="connsiteY2" fmla="*/ 0 h 1168400"/>
                <a:gd name="connsiteX0" fmla="*/ 0 w 719658"/>
                <a:gd name="connsiteY0" fmla="*/ 1156692 h 1156692"/>
                <a:gd name="connsiteX1" fmla="*/ 292100 w 719658"/>
                <a:gd name="connsiteY1" fmla="*/ 992 h 1156692"/>
                <a:gd name="connsiteX2" fmla="*/ 719658 w 719658"/>
                <a:gd name="connsiteY2" fmla="*/ 0 h 11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658" h="1156692">
                  <a:moveTo>
                    <a:pt x="0" y="1156692"/>
                  </a:moveTo>
                  <a:lnTo>
                    <a:pt x="292100" y="992"/>
                  </a:lnTo>
                  <a:lnTo>
                    <a:pt x="719658" y="0"/>
                  </a:lnTo>
                </a:path>
              </a:pathLst>
            </a:custGeom>
            <a:ln w="12700">
              <a:solidFill>
                <a:schemeClr val="bg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6647989" y="6022213"/>
              <a:ext cx="1046397" cy="405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prstClr val="white"/>
                  </a:solidFill>
                </a:rPr>
                <a:t>Brasileia</a:t>
              </a:r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3982288" y="1824544"/>
            <a:ext cx="2401331" cy="2161871"/>
            <a:chOff x="107504" y="711300"/>
            <a:chExt cx="2710010" cy="2588238"/>
          </a:xfrm>
        </p:grpSpPr>
        <p:sp>
          <p:nvSpPr>
            <p:cNvPr id="61" name="Forma livre 60">
              <a:hlinkClick r:id="rId5" action="ppaction://hlinksldjump"/>
            </p:cNvPr>
            <p:cNvSpPr/>
            <p:nvPr/>
          </p:nvSpPr>
          <p:spPr>
            <a:xfrm>
              <a:off x="896127" y="711300"/>
              <a:ext cx="1130851" cy="730845"/>
            </a:xfrm>
            <a:custGeom>
              <a:avLst/>
              <a:gdLst>
                <a:gd name="connsiteX0" fmla="*/ 225631 w 1543792"/>
                <a:gd name="connsiteY0" fmla="*/ 0 h 872837"/>
                <a:gd name="connsiteX1" fmla="*/ 1383475 w 1543792"/>
                <a:gd name="connsiteY1" fmla="*/ 415637 h 872837"/>
                <a:gd name="connsiteX2" fmla="*/ 1407226 w 1543792"/>
                <a:gd name="connsiteY2" fmla="*/ 558140 h 872837"/>
                <a:gd name="connsiteX3" fmla="*/ 1543792 w 1543792"/>
                <a:gd name="connsiteY3" fmla="*/ 688769 h 872837"/>
                <a:gd name="connsiteX4" fmla="*/ 1383475 w 1543792"/>
                <a:gd name="connsiteY4" fmla="*/ 706582 h 872837"/>
                <a:gd name="connsiteX5" fmla="*/ 1330036 w 1543792"/>
                <a:gd name="connsiteY5" fmla="*/ 748146 h 872837"/>
                <a:gd name="connsiteX6" fmla="*/ 1211283 w 1543792"/>
                <a:gd name="connsiteY6" fmla="*/ 706582 h 872837"/>
                <a:gd name="connsiteX7" fmla="*/ 926275 w 1543792"/>
                <a:gd name="connsiteY7" fmla="*/ 872837 h 872837"/>
                <a:gd name="connsiteX8" fmla="*/ 831273 w 1543792"/>
                <a:gd name="connsiteY8" fmla="*/ 843148 h 872837"/>
                <a:gd name="connsiteX9" fmla="*/ 843148 w 1543792"/>
                <a:gd name="connsiteY9" fmla="*/ 754083 h 872837"/>
                <a:gd name="connsiteX10" fmla="*/ 730333 w 1543792"/>
                <a:gd name="connsiteY10" fmla="*/ 837211 h 872837"/>
                <a:gd name="connsiteX11" fmla="*/ 581891 w 1543792"/>
                <a:gd name="connsiteY11" fmla="*/ 789709 h 872837"/>
                <a:gd name="connsiteX12" fmla="*/ 368135 w 1543792"/>
                <a:gd name="connsiteY12" fmla="*/ 825335 h 872837"/>
                <a:gd name="connsiteX13" fmla="*/ 302821 w 1543792"/>
                <a:gd name="connsiteY13" fmla="*/ 771896 h 872837"/>
                <a:gd name="connsiteX14" fmla="*/ 219694 w 1543792"/>
                <a:gd name="connsiteY14" fmla="*/ 771896 h 872837"/>
                <a:gd name="connsiteX15" fmla="*/ 190005 w 1543792"/>
                <a:gd name="connsiteY15" fmla="*/ 712520 h 872837"/>
                <a:gd name="connsiteX16" fmla="*/ 136566 w 1543792"/>
                <a:gd name="connsiteY16" fmla="*/ 700644 h 872837"/>
                <a:gd name="connsiteX17" fmla="*/ 136566 w 1543792"/>
                <a:gd name="connsiteY17" fmla="*/ 665018 h 872837"/>
                <a:gd name="connsiteX18" fmla="*/ 83127 w 1543792"/>
                <a:gd name="connsiteY18" fmla="*/ 629392 h 872837"/>
                <a:gd name="connsiteX19" fmla="*/ 71252 w 1543792"/>
                <a:gd name="connsiteY19" fmla="*/ 599704 h 872837"/>
                <a:gd name="connsiteX20" fmla="*/ 0 w 1543792"/>
                <a:gd name="connsiteY20" fmla="*/ 575953 h 872837"/>
                <a:gd name="connsiteX21" fmla="*/ 11875 w 1543792"/>
                <a:gd name="connsiteY21" fmla="*/ 534390 h 872837"/>
                <a:gd name="connsiteX22" fmla="*/ 95003 w 1543792"/>
                <a:gd name="connsiteY22" fmla="*/ 427512 h 872837"/>
                <a:gd name="connsiteX23" fmla="*/ 23751 w 1543792"/>
                <a:gd name="connsiteY23" fmla="*/ 285008 h 872837"/>
                <a:gd name="connsiteX24" fmla="*/ 154379 w 1543792"/>
                <a:gd name="connsiteY24" fmla="*/ 362198 h 872837"/>
                <a:gd name="connsiteX25" fmla="*/ 201881 w 1543792"/>
                <a:gd name="connsiteY25" fmla="*/ 273133 h 872837"/>
                <a:gd name="connsiteX26" fmla="*/ 243444 w 1543792"/>
                <a:gd name="connsiteY26" fmla="*/ 314696 h 872837"/>
                <a:gd name="connsiteX27" fmla="*/ 290945 w 1543792"/>
                <a:gd name="connsiteY27" fmla="*/ 273133 h 872837"/>
                <a:gd name="connsiteX28" fmla="*/ 296883 w 1543792"/>
                <a:gd name="connsiteY28" fmla="*/ 326572 h 872837"/>
                <a:gd name="connsiteX29" fmla="*/ 380010 w 1543792"/>
                <a:gd name="connsiteY29" fmla="*/ 243444 h 872837"/>
                <a:gd name="connsiteX30" fmla="*/ 356260 w 1543792"/>
                <a:gd name="connsiteY30" fmla="*/ 184068 h 872837"/>
                <a:gd name="connsiteX31" fmla="*/ 362197 w 1543792"/>
                <a:gd name="connsiteY31" fmla="*/ 136566 h 872837"/>
                <a:gd name="connsiteX32" fmla="*/ 296883 w 1543792"/>
                <a:gd name="connsiteY32" fmla="*/ 118753 h 872837"/>
                <a:gd name="connsiteX33" fmla="*/ 290945 w 1543792"/>
                <a:gd name="connsiteY33" fmla="*/ 59377 h 872837"/>
                <a:gd name="connsiteX34" fmla="*/ 225631 w 1543792"/>
                <a:gd name="connsiteY34" fmla="*/ 0 h 872837"/>
                <a:gd name="connsiteX0" fmla="*/ 225631 w 1543792"/>
                <a:gd name="connsiteY0" fmla="*/ 0 h 872837"/>
                <a:gd name="connsiteX1" fmla="*/ 1383475 w 1543792"/>
                <a:gd name="connsiteY1" fmla="*/ 415637 h 872837"/>
                <a:gd name="connsiteX2" fmla="*/ 1407226 w 1543792"/>
                <a:gd name="connsiteY2" fmla="*/ 558140 h 872837"/>
                <a:gd name="connsiteX3" fmla="*/ 1543792 w 1543792"/>
                <a:gd name="connsiteY3" fmla="*/ 688769 h 872837"/>
                <a:gd name="connsiteX4" fmla="*/ 1449959 w 1543792"/>
                <a:gd name="connsiteY4" fmla="*/ 718164 h 872837"/>
                <a:gd name="connsiteX5" fmla="*/ 1330036 w 1543792"/>
                <a:gd name="connsiteY5" fmla="*/ 748146 h 872837"/>
                <a:gd name="connsiteX6" fmla="*/ 1211283 w 1543792"/>
                <a:gd name="connsiteY6" fmla="*/ 706582 h 872837"/>
                <a:gd name="connsiteX7" fmla="*/ 926275 w 1543792"/>
                <a:gd name="connsiteY7" fmla="*/ 872837 h 872837"/>
                <a:gd name="connsiteX8" fmla="*/ 831273 w 1543792"/>
                <a:gd name="connsiteY8" fmla="*/ 843148 h 872837"/>
                <a:gd name="connsiteX9" fmla="*/ 843148 w 1543792"/>
                <a:gd name="connsiteY9" fmla="*/ 754083 h 872837"/>
                <a:gd name="connsiteX10" fmla="*/ 730333 w 1543792"/>
                <a:gd name="connsiteY10" fmla="*/ 837211 h 872837"/>
                <a:gd name="connsiteX11" fmla="*/ 581891 w 1543792"/>
                <a:gd name="connsiteY11" fmla="*/ 789709 h 872837"/>
                <a:gd name="connsiteX12" fmla="*/ 368135 w 1543792"/>
                <a:gd name="connsiteY12" fmla="*/ 825335 h 872837"/>
                <a:gd name="connsiteX13" fmla="*/ 302821 w 1543792"/>
                <a:gd name="connsiteY13" fmla="*/ 771896 h 872837"/>
                <a:gd name="connsiteX14" fmla="*/ 219694 w 1543792"/>
                <a:gd name="connsiteY14" fmla="*/ 771896 h 872837"/>
                <a:gd name="connsiteX15" fmla="*/ 190005 w 1543792"/>
                <a:gd name="connsiteY15" fmla="*/ 712520 h 872837"/>
                <a:gd name="connsiteX16" fmla="*/ 136566 w 1543792"/>
                <a:gd name="connsiteY16" fmla="*/ 700644 h 872837"/>
                <a:gd name="connsiteX17" fmla="*/ 136566 w 1543792"/>
                <a:gd name="connsiteY17" fmla="*/ 665018 h 872837"/>
                <a:gd name="connsiteX18" fmla="*/ 83127 w 1543792"/>
                <a:gd name="connsiteY18" fmla="*/ 629392 h 872837"/>
                <a:gd name="connsiteX19" fmla="*/ 71252 w 1543792"/>
                <a:gd name="connsiteY19" fmla="*/ 599704 h 872837"/>
                <a:gd name="connsiteX20" fmla="*/ 0 w 1543792"/>
                <a:gd name="connsiteY20" fmla="*/ 575953 h 872837"/>
                <a:gd name="connsiteX21" fmla="*/ 11875 w 1543792"/>
                <a:gd name="connsiteY21" fmla="*/ 534390 h 872837"/>
                <a:gd name="connsiteX22" fmla="*/ 95003 w 1543792"/>
                <a:gd name="connsiteY22" fmla="*/ 427512 h 872837"/>
                <a:gd name="connsiteX23" fmla="*/ 23751 w 1543792"/>
                <a:gd name="connsiteY23" fmla="*/ 285008 h 872837"/>
                <a:gd name="connsiteX24" fmla="*/ 154379 w 1543792"/>
                <a:gd name="connsiteY24" fmla="*/ 362198 h 872837"/>
                <a:gd name="connsiteX25" fmla="*/ 201881 w 1543792"/>
                <a:gd name="connsiteY25" fmla="*/ 273133 h 872837"/>
                <a:gd name="connsiteX26" fmla="*/ 243444 w 1543792"/>
                <a:gd name="connsiteY26" fmla="*/ 314696 h 872837"/>
                <a:gd name="connsiteX27" fmla="*/ 290945 w 1543792"/>
                <a:gd name="connsiteY27" fmla="*/ 273133 h 872837"/>
                <a:gd name="connsiteX28" fmla="*/ 296883 w 1543792"/>
                <a:gd name="connsiteY28" fmla="*/ 326572 h 872837"/>
                <a:gd name="connsiteX29" fmla="*/ 380010 w 1543792"/>
                <a:gd name="connsiteY29" fmla="*/ 243444 h 872837"/>
                <a:gd name="connsiteX30" fmla="*/ 356260 w 1543792"/>
                <a:gd name="connsiteY30" fmla="*/ 184068 h 872837"/>
                <a:gd name="connsiteX31" fmla="*/ 362197 w 1543792"/>
                <a:gd name="connsiteY31" fmla="*/ 136566 h 872837"/>
                <a:gd name="connsiteX32" fmla="*/ 296883 w 1543792"/>
                <a:gd name="connsiteY32" fmla="*/ 118753 h 872837"/>
                <a:gd name="connsiteX33" fmla="*/ 290945 w 1543792"/>
                <a:gd name="connsiteY33" fmla="*/ 59377 h 872837"/>
                <a:gd name="connsiteX34" fmla="*/ 225631 w 1543792"/>
                <a:gd name="connsiteY34" fmla="*/ 0 h 872837"/>
                <a:gd name="connsiteX0" fmla="*/ 225631 w 1543792"/>
                <a:gd name="connsiteY0" fmla="*/ 0 h 872837"/>
                <a:gd name="connsiteX1" fmla="*/ 1383475 w 1543792"/>
                <a:gd name="connsiteY1" fmla="*/ 415637 h 872837"/>
                <a:gd name="connsiteX2" fmla="*/ 1407226 w 1543792"/>
                <a:gd name="connsiteY2" fmla="*/ 558140 h 872837"/>
                <a:gd name="connsiteX3" fmla="*/ 1543792 w 1543792"/>
                <a:gd name="connsiteY3" fmla="*/ 688769 h 872837"/>
                <a:gd name="connsiteX4" fmla="*/ 1449959 w 1543792"/>
                <a:gd name="connsiteY4" fmla="*/ 718164 h 872837"/>
                <a:gd name="connsiteX5" fmla="*/ 1347379 w 1543792"/>
                <a:gd name="connsiteY5" fmla="*/ 765519 h 872837"/>
                <a:gd name="connsiteX6" fmla="*/ 1211283 w 1543792"/>
                <a:gd name="connsiteY6" fmla="*/ 706582 h 872837"/>
                <a:gd name="connsiteX7" fmla="*/ 926275 w 1543792"/>
                <a:gd name="connsiteY7" fmla="*/ 872837 h 872837"/>
                <a:gd name="connsiteX8" fmla="*/ 831273 w 1543792"/>
                <a:gd name="connsiteY8" fmla="*/ 843148 h 872837"/>
                <a:gd name="connsiteX9" fmla="*/ 843148 w 1543792"/>
                <a:gd name="connsiteY9" fmla="*/ 754083 h 872837"/>
                <a:gd name="connsiteX10" fmla="*/ 730333 w 1543792"/>
                <a:gd name="connsiteY10" fmla="*/ 837211 h 872837"/>
                <a:gd name="connsiteX11" fmla="*/ 581891 w 1543792"/>
                <a:gd name="connsiteY11" fmla="*/ 789709 h 872837"/>
                <a:gd name="connsiteX12" fmla="*/ 368135 w 1543792"/>
                <a:gd name="connsiteY12" fmla="*/ 825335 h 872837"/>
                <a:gd name="connsiteX13" fmla="*/ 302821 w 1543792"/>
                <a:gd name="connsiteY13" fmla="*/ 771896 h 872837"/>
                <a:gd name="connsiteX14" fmla="*/ 219694 w 1543792"/>
                <a:gd name="connsiteY14" fmla="*/ 771896 h 872837"/>
                <a:gd name="connsiteX15" fmla="*/ 190005 w 1543792"/>
                <a:gd name="connsiteY15" fmla="*/ 712520 h 872837"/>
                <a:gd name="connsiteX16" fmla="*/ 136566 w 1543792"/>
                <a:gd name="connsiteY16" fmla="*/ 700644 h 872837"/>
                <a:gd name="connsiteX17" fmla="*/ 136566 w 1543792"/>
                <a:gd name="connsiteY17" fmla="*/ 665018 h 872837"/>
                <a:gd name="connsiteX18" fmla="*/ 83127 w 1543792"/>
                <a:gd name="connsiteY18" fmla="*/ 629392 h 872837"/>
                <a:gd name="connsiteX19" fmla="*/ 71252 w 1543792"/>
                <a:gd name="connsiteY19" fmla="*/ 599704 h 872837"/>
                <a:gd name="connsiteX20" fmla="*/ 0 w 1543792"/>
                <a:gd name="connsiteY20" fmla="*/ 575953 h 872837"/>
                <a:gd name="connsiteX21" fmla="*/ 11875 w 1543792"/>
                <a:gd name="connsiteY21" fmla="*/ 534390 h 872837"/>
                <a:gd name="connsiteX22" fmla="*/ 95003 w 1543792"/>
                <a:gd name="connsiteY22" fmla="*/ 427512 h 872837"/>
                <a:gd name="connsiteX23" fmla="*/ 23751 w 1543792"/>
                <a:gd name="connsiteY23" fmla="*/ 285008 h 872837"/>
                <a:gd name="connsiteX24" fmla="*/ 154379 w 1543792"/>
                <a:gd name="connsiteY24" fmla="*/ 362198 h 872837"/>
                <a:gd name="connsiteX25" fmla="*/ 201881 w 1543792"/>
                <a:gd name="connsiteY25" fmla="*/ 273133 h 872837"/>
                <a:gd name="connsiteX26" fmla="*/ 243444 w 1543792"/>
                <a:gd name="connsiteY26" fmla="*/ 314696 h 872837"/>
                <a:gd name="connsiteX27" fmla="*/ 290945 w 1543792"/>
                <a:gd name="connsiteY27" fmla="*/ 273133 h 872837"/>
                <a:gd name="connsiteX28" fmla="*/ 296883 w 1543792"/>
                <a:gd name="connsiteY28" fmla="*/ 326572 h 872837"/>
                <a:gd name="connsiteX29" fmla="*/ 380010 w 1543792"/>
                <a:gd name="connsiteY29" fmla="*/ 243444 h 872837"/>
                <a:gd name="connsiteX30" fmla="*/ 356260 w 1543792"/>
                <a:gd name="connsiteY30" fmla="*/ 184068 h 872837"/>
                <a:gd name="connsiteX31" fmla="*/ 362197 w 1543792"/>
                <a:gd name="connsiteY31" fmla="*/ 136566 h 872837"/>
                <a:gd name="connsiteX32" fmla="*/ 296883 w 1543792"/>
                <a:gd name="connsiteY32" fmla="*/ 118753 h 872837"/>
                <a:gd name="connsiteX33" fmla="*/ 290945 w 1543792"/>
                <a:gd name="connsiteY33" fmla="*/ 59377 h 872837"/>
                <a:gd name="connsiteX34" fmla="*/ 225631 w 1543792"/>
                <a:gd name="connsiteY34" fmla="*/ 0 h 872837"/>
                <a:gd name="connsiteX0" fmla="*/ 225631 w 1543792"/>
                <a:gd name="connsiteY0" fmla="*/ 0 h 872837"/>
                <a:gd name="connsiteX1" fmla="*/ 1383475 w 1543792"/>
                <a:gd name="connsiteY1" fmla="*/ 415637 h 872837"/>
                <a:gd name="connsiteX2" fmla="*/ 1407226 w 1543792"/>
                <a:gd name="connsiteY2" fmla="*/ 558140 h 872837"/>
                <a:gd name="connsiteX3" fmla="*/ 1543792 w 1543792"/>
                <a:gd name="connsiteY3" fmla="*/ 688769 h 872837"/>
                <a:gd name="connsiteX4" fmla="*/ 1449959 w 1543792"/>
                <a:gd name="connsiteY4" fmla="*/ 718164 h 872837"/>
                <a:gd name="connsiteX5" fmla="*/ 1347379 w 1543792"/>
                <a:gd name="connsiteY5" fmla="*/ 765519 h 872837"/>
                <a:gd name="connsiteX6" fmla="*/ 1231516 w 1543792"/>
                <a:gd name="connsiteY6" fmla="*/ 721059 h 872837"/>
                <a:gd name="connsiteX7" fmla="*/ 926275 w 1543792"/>
                <a:gd name="connsiteY7" fmla="*/ 872837 h 872837"/>
                <a:gd name="connsiteX8" fmla="*/ 831273 w 1543792"/>
                <a:gd name="connsiteY8" fmla="*/ 843148 h 872837"/>
                <a:gd name="connsiteX9" fmla="*/ 843148 w 1543792"/>
                <a:gd name="connsiteY9" fmla="*/ 754083 h 872837"/>
                <a:gd name="connsiteX10" fmla="*/ 730333 w 1543792"/>
                <a:gd name="connsiteY10" fmla="*/ 837211 h 872837"/>
                <a:gd name="connsiteX11" fmla="*/ 581891 w 1543792"/>
                <a:gd name="connsiteY11" fmla="*/ 789709 h 872837"/>
                <a:gd name="connsiteX12" fmla="*/ 368135 w 1543792"/>
                <a:gd name="connsiteY12" fmla="*/ 825335 h 872837"/>
                <a:gd name="connsiteX13" fmla="*/ 302821 w 1543792"/>
                <a:gd name="connsiteY13" fmla="*/ 771896 h 872837"/>
                <a:gd name="connsiteX14" fmla="*/ 219694 w 1543792"/>
                <a:gd name="connsiteY14" fmla="*/ 771896 h 872837"/>
                <a:gd name="connsiteX15" fmla="*/ 190005 w 1543792"/>
                <a:gd name="connsiteY15" fmla="*/ 712520 h 872837"/>
                <a:gd name="connsiteX16" fmla="*/ 136566 w 1543792"/>
                <a:gd name="connsiteY16" fmla="*/ 700644 h 872837"/>
                <a:gd name="connsiteX17" fmla="*/ 136566 w 1543792"/>
                <a:gd name="connsiteY17" fmla="*/ 665018 h 872837"/>
                <a:gd name="connsiteX18" fmla="*/ 83127 w 1543792"/>
                <a:gd name="connsiteY18" fmla="*/ 629392 h 872837"/>
                <a:gd name="connsiteX19" fmla="*/ 71252 w 1543792"/>
                <a:gd name="connsiteY19" fmla="*/ 599704 h 872837"/>
                <a:gd name="connsiteX20" fmla="*/ 0 w 1543792"/>
                <a:gd name="connsiteY20" fmla="*/ 575953 h 872837"/>
                <a:gd name="connsiteX21" fmla="*/ 11875 w 1543792"/>
                <a:gd name="connsiteY21" fmla="*/ 534390 h 872837"/>
                <a:gd name="connsiteX22" fmla="*/ 95003 w 1543792"/>
                <a:gd name="connsiteY22" fmla="*/ 427512 h 872837"/>
                <a:gd name="connsiteX23" fmla="*/ 23751 w 1543792"/>
                <a:gd name="connsiteY23" fmla="*/ 285008 h 872837"/>
                <a:gd name="connsiteX24" fmla="*/ 154379 w 1543792"/>
                <a:gd name="connsiteY24" fmla="*/ 362198 h 872837"/>
                <a:gd name="connsiteX25" fmla="*/ 201881 w 1543792"/>
                <a:gd name="connsiteY25" fmla="*/ 273133 h 872837"/>
                <a:gd name="connsiteX26" fmla="*/ 243444 w 1543792"/>
                <a:gd name="connsiteY26" fmla="*/ 314696 h 872837"/>
                <a:gd name="connsiteX27" fmla="*/ 290945 w 1543792"/>
                <a:gd name="connsiteY27" fmla="*/ 273133 h 872837"/>
                <a:gd name="connsiteX28" fmla="*/ 296883 w 1543792"/>
                <a:gd name="connsiteY28" fmla="*/ 326572 h 872837"/>
                <a:gd name="connsiteX29" fmla="*/ 380010 w 1543792"/>
                <a:gd name="connsiteY29" fmla="*/ 243444 h 872837"/>
                <a:gd name="connsiteX30" fmla="*/ 356260 w 1543792"/>
                <a:gd name="connsiteY30" fmla="*/ 184068 h 872837"/>
                <a:gd name="connsiteX31" fmla="*/ 362197 w 1543792"/>
                <a:gd name="connsiteY31" fmla="*/ 136566 h 872837"/>
                <a:gd name="connsiteX32" fmla="*/ 296883 w 1543792"/>
                <a:gd name="connsiteY32" fmla="*/ 118753 h 872837"/>
                <a:gd name="connsiteX33" fmla="*/ 290945 w 1543792"/>
                <a:gd name="connsiteY33" fmla="*/ 59377 h 872837"/>
                <a:gd name="connsiteX34" fmla="*/ 225631 w 1543792"/>
                <a:gd name="connsiteY34" fmla="*/ 0 h 872837"/>
                <a:gd name="connsiteX0" fmla="*/ 225631 w 1543792"/>
                <a:gd name="connsiteY0" fmla="*/ 0 h 875732"/>
                <a:gd name="connsiteX1" fmla="*/ 1383475 w 1543792"/>
                <a:gd name="connsiteY1" fmla="*/ 415637 h 875732"/>
                <a:gd name="connsiteX2" fmla="*/ 1407226 w 1543792"/>
                <a:gd name="connsiteY2" fmla="*/ 558140 h 875732"/>
                <a:gd name="connsiteX3" fmla="*/ 1543792 w 1543792"/>
                <a:gd name="connsiteY3" fmla="*/ 688769 h 875732"/>
                <a:gd name="connsiteX4" fmla="*/ 1449959 w 1543792"/>
                <a:gd name="connsiteY4" fmla="*/ 718164 h 875732"/>
                <a:gd name="connsiteX5" fmla="*/ 1347379 w 1543792"/>
                <a:gd name="connsiteY5" fmla="*/ 765519 h 875732"/>
                <a:gd name="connsiteX6" fmla="*/ 1231516 w 1543792"/>
                <a:gd name="connsiteY6" fmla="*/ 721059 h 875732"/>
                <a:gd name="connsiteX7" fmla="*/ 937837 w 1543792"/>
                <a:gd name="connsiteY7" fmla="*/ 875732 h 875732"/>
                <a:gd name="connsiteX8" fmla="*/ 831273 w 1543792"/>
                <a:gd name="connsiteY8" fmla="*/ 843148 h 875732"/>
                <a:gd name="connsiteX9" fmla="*/ 843148 w 1543792"/>
                <a:gd name="connsiteY9" fmla="*/ 754083 h 875732"/>
                <a:gd name="connsiteX10" fmla="*/ 730333 w 1543792"/>
                <a:gd name="connsiteY10" fmla="*/ 837211 h 875732"/>
                <a:gd name="connsiteX11" fmla="*/ 581891 w 1543792"/>
                <a:gd name="connsiteY11" fmla="*/ 789709 h 875732"/>
                <a:gd name="connsiteX12" fmla="*/ 368135 w 1543792"/>
                <a:gd name="connsiteY12" fmla="*/ 825335 h 875732"/>
                <a:gd name="connsiteX13" fmla="*/ 302821 w 1543792"/>
                <a:gd name="connsiteY13" fmla="*/ 771896 h 875732"/>
                <a:gd name="connsiteX14" fmla="*/ 219694 w 1543792"/>
                <a:gd name="connsiteY14" fmla="*/ 771896 h 875732"/>
                <a:gd name="connsiteX15" fmla="*/ 190005 w 1543792"/>
                <a:gd name="connsiteY15" fmla="*/ 712520 h 875732"/>
                <a:gd name="connsiteX16" fmla="*/ 136566 w 1543792"/>
                <a:gd name="connsiteY16" fmla="*/ 700644 h 875732"/>
                <a:gd name="connsiteX17" fmla="*/ 136566 w 1543792"/>
                <a:gd name="connsiteY17" fmla="*/ 665018 h 875732"/>
                <a:gd name="connsiteX18" fmla="*/ 83127 w 1543792"/>
                <a:gd name="connsiteY18" fmla="*/ 629392 h 875732"/>
                <a:gd name="connsiteX19" fmla="*/ 71252 w 1543792"/>
                <a:gd name="connsiteY19" fmla="*/ 599704 h 875732"/>
                <a:gd name="connsiteX20" fmla="*/ 0 w 1543792"/>
                <a:gd name="connsiteY20" fmla="*/ 575953 h 875732"/>
                <a:gd name="connsiteX21" fmla="*/ 11875 w 1543792"/>
                <a:gd name="connsiteY21" fmla="*/ 534390 h 875732"/>
                <a:gd name="connsiteX22" fmla="*/ 95003 w 1543792"/>
                <a:gd name="connsiteY22" fmla="*/ 427512 h 875732"/>
                <a:gd name="connsiteX23" fmla="*/ 23751 w 1543792"/>
                <a:gd name="connsiteY23" fmla="*/ 285008 h 875732"/>
                <a:gd name="connsiteX24" fmla="*/ 154379 w 1543792"/>
                <a:gd name="connsiteY24" fmla="*/ 362198 h 875732"/>
                <a:gd name="connsiteX25" fmla="*/ 201881 w 1543792"/>
                <a:gd name="connsiteY25" fmla="*/ 273133 h 875732"/>
                <a:gd name="connsiteX26" fmla="*/ 243444 w 1543792"/>
                <a:gd name="connsiteY26" fmla="*/ 314696 h 875732"/>
                <a:gd name="connsiteX27" fmla="*/ 290945 w 1543792"/>
                <a:gd name="connsiteY27" fmla="*/ 273133 h 875732"/>
                <a:gd name="connsiteX28" fmla="*/ 296883 w 1543792"/>
                <a:gd name="connsiteY28" fmla="*/ 326572 h 875732"/>
                <a:gd name="connsiteX29" fmla="*/ 380010 w 1543792"/>
                <a:gd name="connsiteY29" fmla="*/ 243444 h 875732"/>
                <a:gd name="connsiteX30" fmla="*/ 356260 w 1543792"/>
                <a:gd name="connsiteY30" fmla="*/ 184068 h 875732"/>
                <a:gd name="connsiteX31" fmla="*/ 362197 w 1543792"/>
                <a:gd name="connsiteY31" fmla="*/ 136566 h 875732"/>
                <a:gd name="connsiteX32" fmla="*/ 296883 w 1543792"/>
                <a:gd name="connsiteY32" fmla="*/ 118753 h 875732"/>
                <a:gd name="connsiteX33" fmla="*/ 290945 w 1543792"/>
                <a:gd name="connsiteY33" fmla="*/ 59377 h 875732"/>
                <a:gd name="connsiteX34" fmla="*/ 225631 w 1543792"/>
                <a:gd name="connsiteY34" fmla="*/ 0 h 875732"/>
                <a:gd name="connsiteX0" fmla="*/ 225631 w 1543792"/>
                <a:gd name="connsiteY0" fmla="*/ 0 h 875732"/>
                <a:gd name="connsiteX1" fmla="*/ 1383475 w 1543792"/>
                <a:gd name="connsiteY1" fmla="*/ 415637 h 875732"/>
                <a:gd name="connsiteX2" fmla="*/ 1407226 w 1543792"/>
                <a:gd name="connsiteY2" fmla="*/ 558140 h 875732"/>
                <a:gd name="connsiteX3" fmla="*/ 1543792 w 1543792"/>
                <a:gd name="connsiteY3" fmla="*/ 688769 h 875732"/>
                <a:gd name="connsiteX4" fmla="*/ 1449959 w 1543792"/>
                <a:gd name="connsiteY4" fmla="*/ 718164 h 875732"/>
                <a:gd name="connsiteX5" fmla="*/ 1347379 w 1543792"/>
                <a:gd name="connsiteY5" fmla="*/ 765519 h 875732"/>
                <a:gd name="connsiteX6" fmla="*/ 1231516 w 1543792"/>
                <a:gd name="connsiteY6" fmla="*/ 721059 h 875732"/>
                <a:gd name="connsiteX7" fmla="*/ 937837 w 1543792"/>
                <a:gd name="connsiteY7" fmla="*/ 875732 h 875732"/>
                <a:gd name="connsiteX8" fmla="*/ 845725 w 1543792"/>
                <a:gd name="connsiteY8" fmla="*/ 843148 h 875732"/>
                <a:gd name="connsiteX9" fmla="*/ 843148 w 1543792"/>
                <a:gd name="connsiteY9" fmla="*/ 754083 h 875732"/>
                <a:gd name="connsiteX10" fmla="*/ 730333 w 1543792"/>
                <a:gd name="connsiteY10" fmla="*/ 837211 h 875732"/>
                <a:gd name="connsiteX11" fmla="*/ 581891 w 1543792"/>
                <a:gd name="connsiteY11" fmla="*/ 789709 h 875732"/>
                <a:gd name="connsiteX12" fmla="*/ 368135 w 1543792"/>
                <a:gd name="connsiteY12" fmla="*/ 825335 h 875732"/>
                <a:gd name="connsiteX13" fmla="*/ 302821 w 1543792"/>
                <a:gd name="connsiteY13" fmla="*/ 771896 h 875732"/>
                <a:gd name="connsiteX14" fmla="*/ 219694 w 1543792"/>
                <a:gd name="connsiteY14" fmla="*/ 771896 h 875732"/>
                <a:gd name="connsiteX15" fmla="*/ 190005 w 1543792"/>
                <a:gd name="connsiteY15" fmla="*/ 712520 h 875732"/>
                <a:gd name="connsiteX16" fmla="*/ 136566 w 1543792"/>
                <a:gd name="connsiteY16" fmla="*/ 700644 h 875732"/>
                <a:gd name="connsiteX17" fmla="*/ 136566 w 1543792"/>
                <a:gd name="connsiteY17" fmla="*/ 665018 h 875732"/>
                <a:gd name="connsiteX18" fmla="*/ 83127 w 1543792"/>
                <a:gd name="connsiteY18" fmla="*/ 629392 h 875732"/>
                <a:gd name="connsiteX19" fmla="*/ 71252 w 1543792"/>
                <a:gd name="connsiteY19" fmla="*/ 599704 h 875732"/>
                <a:gd name="connsiteX20" fmla="*/ 0 w 1543792"/>
                <a:gd name="connsiteY20" fmla="*/ 575953 h 875732"/>
                <a:gd name="connsiteX21" fmla="*/ 11875 w 1543792"/>
                <a:gd name="connsiteY21" fmla="*/ 534390 h 875732"/>
                <a:gd name="connsiteX22" fmla="*/ 95003 w 1543792"/>
                <a:gd name="connsiteY22" fmla="*/ 427512 h 875732"/>
                <a:gd name="connsiteX23" fmla="*/ 23751 w 1543792"/>
                <a:gd name="connsiteY23" fmla="*/ 285008 h 875732"/>
                <a:gd name="connsiteX24" fmla="*/ 154379 w 1543792"/>
                <a:gd name="connsiteY24" fmla="*/ 362198 h 875732"/>
                <a:gd name="connsiteX25" fmla="*/ 201881 w 1543792"/>
                <a:gd name="connsiteY25" fmla="*/ 273133 h 875732"/>
                <a:gd name="connsiteX26" fmla="*/ 243444 w 1543792"/>
                <a:gd name="connsiteY26" fmla="*/ 314696 h 875732"/>
                <a:gd name="connsiteX27" fmla="*/ 290945 w 1543792"/>
                <a:gd name="connsiteY27" fmla="*/ 273133 h 875732"/>
                <a:gd name="connsiteX28" fmla="*/ 296883 w 1543792"/>
                <a:gd name="connsiteY28" fmla="*/ 326572 h 875732"/>
                <a:gd name="connsiteX29" fmla="*/ 380010 w 1543792"/>
                <a:gd name="connsiteY29" fmla="*/ 243444 h 875732"/>
                <a:gd name="connsiteX30" fmla="*/ 356260 w 1543792"/>
                <a:gd name="connsiteY30" fmla="*/ 184068 h 875732"/>
                <a:gd name="connsiteX31" fmla="*/ 362197 w 1543792"/>
                <a:gd name="connsiteY31" fmla="*/ 136566 h 875732"/>
                <a:gd name="connsiteX32" fmla="*/ 296883 w 1543792"/>
                <a:gd name="connsiteY32" fmla="*/ 118753 h 875732"/>
                <a:gd name="connsiteX33" fmla="*/ 290945 w 1543792"/>
                <a:gd name="connsiteY33" fmla="*/ 59377 h 875732"/>
                <a:gd name="connsiteX34" fmla="*/ 225631 w 1543792"/>
                <a:gd name="connsiteY34" fmla="*/ 0 h 875732"/>
                <a:gd name="connsiteX0" fmla="*/ 225631 w 1543792"/>
                <a:gd name="connsiteY0" fmla="*/ 0 h 875732"/>
                <a:gd name="connsiteX1" fmla="*/ 1383475 w 1543792"/>
                <a:gd name="connsiteY1" fmla="*/ 415637 h 875732"/>
                <a:gd name="connsiteX2" fmla="*/ 1407226 w 1543792"/>
                <a:gd name="connsiteY2" fmla="*/ 558140 h 875732"/>
                <a:gd name="connsiteX3" fmla="*/ 1543792 w 1543792"/>
                <a:gd name="connsiteY3" fmla="*/ 688769 h 875732"/>
                <a:gd name="connsiteX4" fmla="*/ 1449959 w 1543792"/>
                <a:gd name="connsiteY4" fmla="*/ 718164 h 875732"/>
                <a:gd name="connsiteX5" fmla="*/ 1347379 w 1543792"/>
                <a:gd name="connsiteY5" fmla="*/ 765519 h 875732"/>
                <a:gd name="connsiteX6" fmla="*/ 1231516 w 1543792"/>
                <a:gd name="connsiteY6" fmla="*/ 721059 h 875732"/>
                <a:gd name="connsiteX7" fmla="*/ 937837 w 1543792"/>
                <a:gd name="connsiteY7" fmla="*/ 875732 h 875732"/>
                <a:gd name="connsiteX8" fmla="*/ 845725 w 1543792"/>
                <a:gd name="connsiteY8" fmla="*/ 843148 h 875732"/>
                <a:gd name="connsiteX9" fmla="*/ 866273 w 1543792"/>
                <a:gd name="connsiteY9" fmla="*/ 768561 h 875732"/>
                <a:gd name="connsiteX10" fmla="*/ 730333 w 1543792"/>
                <a:gd name="connsiteY10" fmla="*/ 837211 h 875732"/>
                <a:gd name="connsiteX11" fmla="*/ 581891 w 1543792"/>
                <a:gd name="connsiteY11" fmla="*/ 789709 h 875732"/>
                <a:gd name="connsiteX12" fmla="*/ 368135 w 1543792"/>
                <a:gd name="connsiteY12" fmla="*/ 825335 h 875732"/>
                <a:gd name="connsiteX13" fmla="*/ 302821 w 1543792"/>
                <a:gd name="connsiteY13" fmla="*/ 771896 h 875732"/>
                <a:gd name="connsiteX14" fmla="*/ 219694 w 1543792"/>
                <a:gd name="connsiteY14" fmla="*/ 771896 h 875732"/>
                <a:gd name="connsiteX15" fmla="*/ 190005 w 1543792"/>
                <a:gd name="connsiteY15" fmla="*/ 712520 h 875732"/>
                <a:gd name="connsiteX16" fmla="*/ 136566 w 1543792"/>
                <a:gd name="connsiteY16" fmla="*/ 700644 h 875732"/>
                <a:gd name="connsiteX17" fmla="*/ 136566 w 1543792"/>
                <a:gd name="connsiteY17" fmla="*/ 665018 h 875732"/>
                <a:gd name="connsiteX18" fmla="*/ 83127 w 1543792"/>
                <a:gd name="connsiteY18" fmla="*/ 629392 h 875732"/>
                <a:gd name="connsiteX19" fmla="*/ 71252 w 1543792"/>
                <a:gd name="connsiteY19" fmla="*/ 599704 h 875732"/>
                <a:gd name="connsiteX20" fmla="*/ 0 w 1543792"/>
                <a:gd name="connsiteY20" fmla="*/ 575953 h 875732"/>
                <a:gd name="connsiteX21" fmla="*/ 11875 w 1543792"/>
                <a:gd name="connsiteY21" fmla="*/ 534390 h 875732"/>
                <a:gd name="connsiteX22" fmla="*/ 95003 w 1543792"/>
                <a:gd name="connsiteY22" fmla="*/ 427512 h 875732"/>
                <a:gd name="connsiteX23" fmla="*/ 23751 w 1543792"/>
                <a:gd name="connsiteY23" fmla="*/ 285008 h 875732"/>
                <a:gd name="connsiteX24" fmla="*/ 154379 w 1543792"/>
                <a:gd name="connsiteY24" fmla="*/ 362198 h 875732"/>
                <a:gd name="connsiteX25" fmla="*/ 201881 w 1543792"/>
                <a:gd name="connsiteY25" fmla="*/ 273133 h 875732"/>
                <a:gd name="connsiteX26" fmla="*/ 243444 w 1543792"/>
                <a:gd name="connsiteY26" fmla="*/ 314696 h 875732"/>
                <a:gd name="connsiteX27" fmla="*/ 290945 w 1543792"/>
                <a:gd name="connsiteY27" fmla="*/ 273133 h 875732"/>
                <a:gd name="connsiteX28" fmla="*/ 296883 w 1543792"/>
                <a:gd name="connsiteY28" fmla="*/ 326572 h 875732"/>
                <a:gd name="connsiteX29" fmla="*/ 380010 w 1543792"/>
                <a:gd name="connsiteY29" fmla="*/ 243444 h 875732"/>
                <a:gd name="connsiteX30" fmla="*/ 356260 w 1543792"/>
                <a:gd name="connsiteY30" fmla="*/ 184068 h 875732"/>
                <a:gd name="connsiteX31" fmla="*/ 362197 w 1543792"/>
                <a:gd name="connsiteY31" fmla="*/ 136566 h 875732"/>
                <a:gd name="connsiteX32" fmla="*/ 296883 w 1543792"/>
                <a:gd name="connsiteY32" fmla="*/ 118753 h 875732"/>
                <a:gd name="connsiteX33" fmla="*/ 290945 w 1543792"/>
                <a:gd name="connsiteY33" fmla="*/ 59377 h 875732"/>
                <a:gd name="connsiteX34" fmla="*/ 225631 w 1543792"/>
                <a:gd name="connsiteY34" fmla="*/ 0 h 875732"/>
                <a:gd name="connsiteX0" fmla="*/ 225631 w 1543792"/>
                <a:gd name="connsiteY0" fmla="*/ 0 h 875732"/>
                <a:gd name="connsiteX1" fmla="*/ 1383475 w 1543792"/>
                <a:gd name="connsiteY1" fmla="*/ 415637 h 875732"/>
                <a:gd name="connsiteX2" fmla="*/ 1407226 w 1543792"/>
                <a:gd name="connsiteY2" fmla="*/ 558140 h 875732"/>
                <a:gd name="connsiteX3" fmla="*/ 1543792 w 1543792"/>
                <a:gd name="connsiteY3" fmla="*/ 688769 h 875732"/>
                <a:gd name="connsiteX4" fmla="*/ 1449959 w 1543792"/>
                <a:gd name="connsiteY4" fmla="*/ 718164 h 875732"/>
                <a:gd name="connsiteX5" fmla="*/ 1347379 w 1543792"/>
                <a:gd name="connsiteY5" fmla="*/ 765519 h 875732"/>
                <a:gd name="connsiteX6" fmla="*/ 1231516 w 1543792"/>
                <a:gd name="connsiteY6" fmla="*/ 721059 h 875732"/>
                <a:gd name="connsiteX7" fmla="*/ 937837 w 1543792"/>
                <a:gd name="connsiteY7" fmla="*/ 875732 h 875732"/>
                <a:gd name="connsiteX8" fmla="*/ 845725 w 1543792"/>
                <a:gd name="connsiteY8" fmla="*/ 843148 h 875732"/>
                <a:gd name="connsiteX9" fmla="*/ 866273 w 1543792"/>
                <a:gd name="connsiteY9" fmla="*/ 768561 h 875732"/>
                <a:gd name="connsiteX10" fmla="*/ 747677 w 1543792"/>
                <a:gd name="connsiteY10" fmla="*/ 845897 h 875732"/>
                <a:gd name="connsiteX11" fmla="*/ 581891 w 1543792"/>
                <a:gd name="connsiteY11" fmla="*/ 789709 h 875732"/>
                <a:gd name="connsiteX12" fmla="*/ 368135 w 1543792"/>
                <a:gd name="connsiteY12" fmla="*/ 825335 h 875732"/>
                <a:gd name="connsiteX13" fmla="*/ 302821 w 1543792"/>
                <a:gd name="connsiteY13" fmla="*/ 771896 h 875732"/>
                <a:gd name="connsiteX14" fmla="*/ 219694 w 1543792"/>
                <a:gd name="connsiteY14" fmla="*/ 771896 h 875732"/>
                <a:gd name="connsiteX15" fmla="*/ 190005 w 1543792"/>
                <a:gd name="connsiteY15" fmla="*/ 712520 h 875732"/>
                <a:gd name="connsiteX16" fmla="*/ 136566 w 1543792"/>
                <a:gd name="connsiteY16" fmla="*/ 700644 h 875732"/>
                <a:gd name="connsiteX17" fmla="*/ 136566 w 1543792"/>
                <a:gd name="connsiteY17" fmla="*/ 665018 h 875732"/>
                <a:gd name="connsiteX18" fmla="*/ 83127 w 1543792"/>
                <a:gd name="connsiteY18" fmla="*/ 629392 h 875732"/>
                <a:gd name="connsiteX19" fmla="*/ 71252 w 1543792"/>
                <a:gd name="connsiteY19" fmla="*/ 599704 h 875732"/>
                <a:gd name="connsiteX20" fmla="*/ 0 w 1543792"/>
                <a:gd name="connsiteY20" fmla="*/ 575953 h 875732"/>
                <a:gd name="connsiteX21" fmla="*/ 11875 w 1543792"/>
                <a:gd name="connsiteY21" fmla="*/ 534390 h 875732"/>
                <a:gd name="connsiteX22" fmla="*/ 95003 w 1543792"/>
                <a:gd name="connsiteY22" fmla="*/ 427512 h 875732"/>
                <a:gd name="connsiteX23" fmla="*/ 23751 w 1543792"/>
                <a:gd name="connsiteY23" fmla="*/ 285008 h 875732"/>
                <a:gd name="connsiteX24" fmla="*/ 154379 w 1543792"/>
                <a:gd name="connsiteY24" fmla="*/ 362198 h 875732"/>
                <a:gd name="connsiteX25" fmla="*/ 201881 w 1543792"/>
                <a:gd name="connsiteY25" fmla="*/ 273133 h 875732"/>
                <a:gd name="connsiteX26" fmla="*/ 243444 w 1543792"/>
                <a:gd name="connsiteY26" fmla="*/ 314696 h 875732"/>
                <a:gd name="connsiteX27" fmla="*/ 290945 w 1543792"/>
                <a:gd name="connsiteY27" fmla="*/ 273133 h 875732"/>
                <a:gd name="connsiteX28" fmla="*/ 296883 w 1543792"/>
                <a:gd name="connsiteY28" fmla="*/ 326572 h 875732"/>
                <a:gd name="connsiteX29" fmla="*/ 380010 w 1543792"/>
                <a:gd name="connsiteY29" fmla="*/ 243444 h 875732"/>
                <a:gd name="connsiteX30" fmla="*/ 356260 w 1543792"/>
                <a:gd name="connsiteY30" fmla="*/ 184068 h 875732"/>
                <a:gd name="connsiteX31" fmla="*/ 362197 w 1543792"/>
                <a:gd name="connsiteY31" fmla="*/ 136566 h 875732"/>
                <a:gd name="connsiteX32" fmla="*/ 296883 w 1543792"/>
                <a:gd name="connsiteY32" fmla="*/ 118753 h 875732"/>
                <a:gd name="connsiteX33" fmla="*/ 290945 w 1543792"/>
                <a:gd name="connsiteY33" fmla="*/ 59377 h 875732"/>
                <a:gd name="connsiteX34" fmla="*/ 225631 w 1543792"/>
                <a:gd name="connsiteY34" fmla="*/ 0 h 875732"/>
                <a:gd name="connsiteX0" fmla="*/ 225631 w 1543792"/>
                <a:gd name="connsiteY0" fmla="*/ 0 h 875732"/>
                <a:gd name="connsiteX1" fmla="*/ 1383475 w 1543792"/>
                <a:gd name="connsiteY1" fmla="*/ 415637 h 875732"/>
                <a:gd name="connsiteX2" fmla="*/ 1407226 w 1543792"/>
                <a:gd name="connsiteY2" fmla="*/ 558140 h 875732"/>
                <a:gd name="connsiteX3" fmla="*/ 1543792 w 1543792"/>
                <a:gd name="connsiteY3" fmla="*/ 688769 h 875732"/>
                <a:gd name="connsiteX4" fmla="*/ 1449959 w 1543792"/>
                <a:gd name="connsiteY4" fmla="*/ 718164 h 875732"/>
                <a:gd name="connsiteX5" fmla="*/ 1347379 w 1543792"/>
                <a:gd name="connsiteY5" fmla="*/ 765519 h 875732"/>
                <a:gd name="connsiteX6" fmla="*/ 1231516 w 1543792"/>
                <a:gd name="connsiteY6" fmla="*/ 721059 h 875732"/>
                <a:gd name="connsiteX7" fmla="*/ 937837 w 1543792"/>
                <a:gd name="connsiteY7" fmla="*/ 875732 h 875732"/>
                <a:gd name="connsiteX8" fmla="*/ 845725 w 1543792"/>
                <a:gd name="connsiteY8" fmla="*/ 843148 h 875732"/>
                <a:gd name="connsiteX9" fmla="*/ 866273 w 1543792"/>
                <a:gd name="connsiteY9" fmla="*/ 768561 h 875732"/>
                <a:gd name="connsiteX10" fmla="*/ 747677 w 1543792"/>
                <a:gd name="connsiteY10" fmla="*/ 845897 h 875732"/>
                <a:gd name="connsiteX11" fmla="*/ 599233 w 1543792"/>
                <a:gd name="connsiteY11" fmla="*/ 798395 h 875732"/>
                <a:gd name="connsiteX12" fmla="*/ 368135 w 1543792"/>
                <a:gd name="connsiteY12" fmla="*/ 825335 h 875732"/>
                <a:gd name="connsiteX13" fmla="*/ 302821 w 1543792"/>
                <a:gd name="connsiteY13" fmla="*/ 771896 h 875732"/>
                <a:gd name="connsiteX14" fmla="*/ 219694 w 1543792"/>
                <a:gd name="connsiteY14" fmla="*/ 771896 h 875732"/>
                <a:gd name="connsiteX15" fmla="*/ 190005 w 1543792"/>
                <a:gd name="connsiteY15" fmla="*/ 712520 h 875732"/>
                <a:gd name="connsiteX16" fmla="*/ 136566 w 1543792"/>
                <a:gd name="connsiteY16" fmla="*/ 700644 h 875732"/>
                <a:gd name="connsiteX17" fmla="*/ 136566 w 1543792"/>
                <a:gd name="connsiteY17" fmla="*/ 665018 h 875732"/>
                <a:gd name="connsiteX18" fmla="*/ 83127 w 1543792"/>
                <a:gd name="connsiteY18" fmla="*/ 629392 h 875732"/>
                <a:gd name="connsiteX19" fmla="*/ 71252 w 1543792"/>
                <a:gd name="connsiteY19" fmla="*/ 599704 h 875732"/>
                <a:gd name="connsiteX20" fmla="*/ 0 w 1543792"/>
                <a:gd name="connsiteY20" fmla="*/ 575953 h 875732"/>
                <a:gd name="connsiteX21" fmla="*/ 11875 w 1543792"/>
                <a:gd name="connsiteY21" fmla="*/ 534390 h 875732"/>
                <a:gd name="connsiteX22" fmla="*/ 95003 w 1543792"/>
                <a:gd name="connsiteY22" fmla="*/ 427512 h 875732"/>
                <a:gd name="connsiteX23" fmla="*/ 23751 w 1543792"/>
                <a:gd name="connsiteY23" fmla="*/ 285008 h 875732"/>
                <a:gd name="connsiteX24" fmla="*/ 154379 w 1543792"/>
                <a:gd name="connsiteY24" fmla="*/ 362198 h 875732"/>
                <a:gd name="connsiteX25" fmla="*/ 201881 w 1543792"/>
                <a:gd name="connsiteY25" fmla="*/ 273133 h 875732"/>
                <a:gd name="connsiteX26" fmla="*/ 243444 w 1543792"/>
                <a:gd name="connsiteY26" fmla="*/ 314696 h 875732"/>
                <a:gd name="connsiteX27" fmla="*/ 290945 w 1543792"/>
                <a:gd name="connsiteY27" fmla="*/ 273133 h 875732"/>
                <a:gd name="connsiteX28" fmla="*/ 296883 w 1543792"/>
                <a:gd name="connsiteY28" fmla="*/ 326572 h 875732"/>
                <a:gd name="connsiteX29" fmla="*/ 380010 w 1543792"/>
                <a:gd name="connsiteY29" fmla="*/ 243444 h 875732"/>
                <a:gd name="connsiteX30" fmla="*/ 356260 w 1543792"/>
                <a:gd name="connsiteY30" fmla="*/ 184068 h 875732"/>
                <a:gd name="connsiteX31" fmla="*/ 362197 w 1543792"/>
                <a:gd name="connsiteY31" fmla="*/ 136566 h 875732"/>
                <a:gd name="connsiteX32" fmla="*/ 296883 w 1543792"/>
                <a:gd name="connsiteY32" fmla="*/ 118753 h 875732"/>
                <a:gd name="connsiteX33" fmla="*/ 290945 w 1543792"/>
                <a:gd name="connsiteY33" fmla="*/ 59377 h 875732"/>
                <a:gd name="connsiteX34" fmla="*/ 225631 w 1543792"/>
                <a:gd name="connsiteY34" fmla="*/ 0 h 875732"/>
                <a:gd name="connsiteX0" fmla="*/ 225631 w 1543792"/>
                <a:gd name="connsiteY0" fmla="*/ 0 h 875732"/>
                <a:gd name="connsiteX1" fmla="*/ 1383475 w 1543792"/>
                <a:gd name="connsiteY1" fmla="*/ 415637 h 875732"/>
                <a:gd name="connsiteX2" fmla="*/ 1407226 w 1543792"/>
                <a:gd name="connsiteY2" fmla="*/ 558140 h 875732"/>
                <a:gd name="connsiteX3" fmla="*/ 1543792 w 1543792"/>
                <a:gd name="connsiteY3" fmla="*/ 688769 h 875732"/>
                <a:gd name="connsiteX4" fmla="*/ 1449959 w 1543792"/>
                <a:gd name="connsiteY4" fmla="*/ 718164 h 875732"/>
                <a:gd name="connsiteX5" fmla="*/ 1347379 w 1543792"/>
                <a:gd name="connsiteY5" fmla="*/ 765519 h 875732"/>
                <a:gd name="connsiteX6" fmla="*/ 1231516 w 1543792"/>
                <a:gd name="connsiteY6" fmla="*/ 721059 h 875732"/>
                <a:gd name="connsiteX7" fmla="*/ 937837 w 1543792"/>
                <a:gd name="connsiteY7" fmla="*/ 875732 h 875732"/>
                <a:gd name="connsiteX8" fmla="*/ 845725 w 1543792"/>
                <a:gd name="connsiteY8" fmla="*/ 843148 h 875732"/>
                <a:gd name="connsiteX9" fmla="*/ 866273 w 1543792"/>
                <a:gd name="connsiteY9" fmla="*/ 768561 h 875732"/>
                <a:gd name="connsiteX10" fmla="*/ 747677 w 1543792"/>
                <a:gd name="connsiteY10" fmla="*/ 845897 h 875732"/>
                <a:gd name="connsiteX11" fmla="*/ 599233 w 1543792"/>
                <a:gd name="connsiteY11" fmla="*/ 798395 h 875732"/>
                <a:gd name="connsiteX12" fmla="*/ 408602 w 1543792"/>
                <a:gd name="connsiteY12" fmla="*/ 834021 h 875732"/>
                <a:gd name="connsiteX13" fmla="*/ 302821 w 1543792"/>
                <a:gd name="connsiteY13" fmla="*/ 771896 h 875732"/>
                <a:gd name="connsiteX14" fmla="*/ 219694 w 1543792"/>
                <a:gd name="connsiteY14" fmla="*/ 771896 h 875732"/>
                <a:gd name="connsiteX15" fmla="*/ 190005 w 1543792"/>
                <a:gd name="connsiteY15" fmla="*/ 712520 h 875732"/>
                <a:gd name="connsiteX16" fmla="*/ 136566 w 1543792"/>
                <a:gd name="connsiteY16" fmla="*/ 700644 h 875732"/>
                <a:gd name="connsiteX17" fmla="*/ 136566 w 1543792"/>
                <a:gd name="connsiteY17" fmla="*/ 665018 h 875732"/>
                <a:gd name="connsiteX18" fmla="*/ 83127 w 1543792"/>
                <a:gd name="connsiteY18" fmla="*/ 629392 h 875732"/>
                <a:gd name="connsiteX19" fmla="*/ 71252 w 1543792"/>
                <a:gd name="connsiteY19" fmla="*/ 599704 h 875732"/>
                <a:gd name="connsiteX20" fmla="*/ 0 w 1543792"/>
                <a:gd name="connsiteY20" fmla="*/ 575953 h 875732"/>
                <a:gd name="connsiteX21" fmla="*/ 11875 w 1543792"/>
                <a:gd name="connsiteY21" fmla="*/ 534390 h 875732"/>
                <a:gd name="connsiteX22" fmla="*/ 95003 w 1543792"/>
                <a:gd name="connsiteY22" fmla="*/ 427512 h 875732"/>
                <a:gd name="connsiteX23" fmla="*/ 23751 w 1543792"/>
                <a:gd name="connsiteY23" fmla="*/ 285008 h 875732"/>
                <a:gd name="connsiteX24" fmla="*/ 154379 w 1543792"/>
                <a:gd name="connsiteY24" fmla="*/ 362198 h 875732"/>
                <a:gd name="connsiteX25" fmla="*/ 201881 w 1543792"/>
                <a:gd name="connsiteY25" fmla="*/ 273133 h 875732"/>
                <a:gd name="connsiteX26" fmla="*/ 243444 w 1543792"/>
                <a:gd name="connsiteY26" fmla="*/ 314696 h 875732"/>
                <a:gd name="connsiteX27" fmla="*/ 290945 w 1543792"/>
                <a:gd name="connsiteY27" fmla="*/ 273133 h 875732"/>
                <a:gd name="connsiteX28" fmla="*/ 296883 w 1543792"/>
                <a:gd name="connsiteY28" fmla="*/ 326572 h 875732"/>
                <a:gd name="connsiteX29" fmla="*/ 380010 w 1543792"/>
                <a:gd name="connsiteY29" fmla="*/ 243444 h 875732"/>
                <a:gd name="connsiteX30" fmla="*/ 356260 w 1543792"/>
                <a:gd name="connsiteY30" fmla="*/ 184068 h 875732"/>
                <a:gd name="connsiteX31" fmla="*/ 362197 w 1543792"/>
                <a:gd name="connsiteY31" fmla="*/ 136566 h 875732"/>
                <a:gd name="connsiteX32" fmla="*/ 296883 w 1543792"/>
                <a:gd name="connsiteY32" fmla="*/ 118753 h 875732"/>
                <a:gd name="connsiteX33" fmla="*/ 290945 w 1543792"/>
                <a:gd name="connsiteY33" fmla="*/ 59377 h 875732"/>
                <a:gd name="connsiteX34" fmla="*/ 225631 w 1543792"/>
                <a:gd name="connsiteY34" fmla="*/ 0 h 87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3792" h="875732">
                  <a:moveTo>
                    <a:pt x="225631" y="0"/>
                  </a:moveTo>
                  <a:lnTo>
                    <a:pt x="1383475" y="415637"/>
                  </a:lnTo>
                  <a:lnTo>
                    <a:pt x="1407226" y="558140"/>
                  </a:lnTo>
                  <a:lnTo>
                    <a:pt x="1543792" y="688769"/>
                  </a:lnTo>
                  <a:lnTo>
                    <a:pt x="1449959" y="718164"/>
                  </a:lnTo>
                  <a:lnTo>
                    <a:pt x="1347379" y="765519"/>
                  </a:lnTo>
                  <a:lnTo>
                    <a:pt x="1231516" y="721059"/>
                  </a:lnTo>
                  <a:lnTo>
                    <a:pt x="937837" y="875732"/>
                  </a:lnTo>
                  <a:lnTo>
                    <a:pt x="845725" y="843148"/>
                  </a:lnTo>
                  <a:lnTo>
                    <a:pt x="866273" y="768561"/>
                  </a:lnTo>
                  <a:lnTo>
                    <a:pt x="747677" y="845897"/>
                  </a:lnTo>
                  <a:lnTo>
                    <a:pt x="599233" y="798395"/>
                  </a:lnTo>
                  <a:lnTo>
                    <a:pt x="408602" y="834021"/>
                  </a:lnTo>
                  <a:lnTo>
                    <a:pt x="302821" y="771896"/>
                  </a:lnTo>
                  <a:lnTo>
                    <a:pt x="219694" y="771896"/>
                  </a:lnTo>
                  <a:lnTo>
                    <a:pt x="190005" y="712520"/>
                  </a:lnTo>
                  <a:lnTo>
                    <a:pt x="136566" y="700644"/>
                  </a:lnTo>
                  <a:lnTo>
                    <a:pt x="136566" y="665018"/>
                  </a:lnTo>
                  <a:lnTo>
                    <a:pt x="83127" y="629392"/>
                  </a:lnTo>
                  <a:lnTo>
                    <a:pt x="71252" y="599704"/>
                  </a:lnTo>
                  <a:lnTo>
                    <a:pt x="0" y="575953"/>
                  </a:lnTo>
                  <a:lnTo>
                    <a:pt x="11875" y="534390"/>
                  </a:lnTo>
                  <a:lnTo>
                    <a:pt x="95003" y="427512"/>
                  </a:lnTo>
                  <a:lnTo>
                    <a:pt x="23751" y="285008"/>
                  </a:lnTo>
                  <a:lnTo>
                    <a:pt x="154379" y="362198"/>
                  </a:lnTo>
                  <a:lnTo>
                    <a:pt x="201881" y="273133"/>
                  </a:lnTo>
                  <a:lnTo>
                    <a:pt x="243444" y="314696"/>
                  </a:lnTo>
                  <a:lnTo>
                    <a:pt x="290945" y="273133"/>
                  </a:lnTo>
                  <a:lnTo>
                    <a:pt x="296883" y="326572"/>
                  </a:lnTo>
                  <a:lnTo>
                    <a:pt x="380010" y="243444"/>
                  </a:lnTo>
                  <a:lnTo>
                    <a:pt x="356260" y="184068"/>
                  </a:lnTo>
                  <a:lnTo>
                    <a:pt x="362197" y="136566"/>
                  </a:lnTo>
                  <a:lnTo>
                    <a:pt x="296883" y="118753"/>
                  </a:lnTo>
                  <a:lnTo>
                    <a:pt x="290945" y="59377"/>
                  </a:lnTo>
                  <a:lnTo>
                    <a:pt x="225631" y="0"/>
                  </a:lnTo>
                  <a:close/>
                </a:path>
              </a:pathLst>
            </a:custGeom>
            <a:gradFill>
              <a:gsLst>
                <a:gs pos="86000">
                  <a:srgbClr val="0D3200">
                    <a:lumMod val="62000"/>
                  </a:srgbClr>
                </a:gs>
                <a:gs pos="15000">
                  <a:srgbClr val="00CC00"/>
                </a:gs>
              </a:gsLst>
              <a:lin ang="5400000" scaled="0"/>
            </a:gradFill>
            <a:ln w="1270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2" name="Forma livre 61">
              <a:hlinkClick r:id="rId5" action="ppaction://hlinksldjump"/>
            </p:cNvPr>
            <p:cNvSpPr/>
            <p:nvPr/>
          </p:nvSpPr>
          <p:spPr>
            <a:xfrm>
              <a:off x="1101803" y="1306387"/>
              <a:ext cx="1098299" cy="380163"/>
            </a:xfrm>
            <a:custGeom>
              <a:avLst/>
              <a:gdLst>
                <a:gd name="connsiteX0" fmla="*/ 1143000 w 1470660"/>
                <a:gd name="connsiteY0" fmla="*/ 0 h 502920"/>
                <a:gd name="connsiteX1" fmla="*/ 1253490 w 1470660"/>
                <a:gd name="connsiteY1" fmla="*/ 45720 h 502920"/>
                <a:gd name="connsiteX2" fmla="*/ 1299210 w 1470660"/>
                <a:gd name="connsiteY2" fmla="*/ 76200 h 502920"/>
                <a:gd name="connsiteX3" fmla="*/ 1436370 w 1470660"/>
                <a:gd name="connsiteY3" fmla="*/ 7620 h 502920"/>
                <a:gd name="connsiteX4" fmla="*/ 1470660 w 1470660"/>
                <a:gd name="connsiteY4" fmla="*/ 129540 h 502920"/>
                <a:gd name="connsiteX5" fmla="*/ 1443990 w 1470660"/>
                <a:gd name="connsiteY5" fmla="*/ 213360 h 502920"/>
                <a:gd name="connsiteX6" fmla="*/ 1162050 w 1470660"/>
                <a:gd name="connsiteY6" fmla="*/ 335280 h 502920"/>
                <a:gd name="connsiteX7" fmla="*/ 1002030 w 1470660"/>
                <a:gd name="connsiteY7" fmla="*/ 377190 h 502920"/>
                <a:gd name="connsiteX8" fmla="*/ 834390 w 1470660"/>
                <a:gd name="connsiteY8" fmla="*/ 358140 h 502920"/>
                <a:gd name="connsiteX9" fmla="*/ 845820 w 1470660"/>
                <a:gd name="connsiteY9" fmla="*/ 293370 h 502920"/>
                <a:gd name="connsiteX10" fmla="*/ 735330 w 1470660"/>
                <a:gd name="connsiteY10" fmla="*/ 297180 h 502920"/>
                <a:gd name="connsiteX11" fmla="*/ 563880 w 1470660"/>
                <a:gd name="connsiteY11" fmla="*/ 438150 h 502920"/>
                <a:gd name="connsiteX12" fmla="*/ 518160 w 1470660"/>
                <a:gd name="connsiteY12" fmla="*/ 400050 h 502920"/>
                <a:gd name="connsiteX13" fmla="*/ 472440 w 1470660"/>
                <a:gd name="connsiteY13" fmla="*/ 472440 h 502920"/>
                <a:gd name="connsiteX14" fmla="*/ 194310 w 1470660"/>
                <a:gd name="connsiteY14" fmla="*/ 502920 h 502920"/>
                <a:gd name="connsiteX15" fmla="*/ 186690 w 1470660"/>
                <a:gd name="connsiteY15" fmla="*/ 434340 h 502920"/>
                <a:gd name="connsiteX16" fmla="*/ 110490 w 1470660"/>
                <a:gd name="connsiteY16" fmla="*/ 430530 h 502920"/>
                <a:gd name="connsiteX17" fmla="*/ 99060 w 1470660"/>
                <a:gd name="connsiteY17" fmla="*/ 381000 h 502920"/>
                <a:gd name="connsiteX18" fmla="*/ 38100 w 1470660"/>
                <a:gd name="connsiteY18" fmla="*/ 384810 h 502920"/>
                <a:gd name="connsiteX19" fmla="*/ 0 w 1470660"/>
                <a:gd name="connsiteY19" fmla="*/ 217170 h 502920"/>
                <a:gd name="connsiteX20" fmla="*/ 102870 w 1470660"/>
                <a:gd name="connsiteY20" fmla="*/ 293370 h 502920"/>
                <a:gd name="connsiteX21" fmla="*/ 114300 w 1470660"/>
                <a:gd name="connsiteY21" fmla="*/ 213360 h 502920"/>
                <a:gd name="connsiteX22" fmla="*/ 125730 w 1470660"/>
                <a:gd name="connsiteY22" fmla="*/ 137160 h 502920"/>
                <a:gd name="connsiteX23" fmla="*/ 308610 w 1470660"/>
                <a:gd name="connsiteY23" fmla="*/ 95250 h 502920"/>
                <a:gd name="connsiteX24" fmla="*/ 453390 w 1470660"/>
                <a:gd name="connsiteY24" fmla="*/ 144780 h 502920"/>
                <a:gd name="connsiteX25" fmla="*/ 571500 w 1470660"/>
                <a:gd name="connsiteY25" fmla="*/ 60960 h 502920"/>
                <a:gd name="connsiteX26" fmla="*/ 552450 w 1470660"/>
                <a:gd name="connsiteY26" fmla="*/ 148590 h 502920"/>
                <a:gd name="connsiteX27" fmla="*/ 643890 w 1470660"/>
                <a:gd name="connsiteY27" fmla="*/ 179070 h 502920"/>
                <a:gd name="connsiteX28" fmla="*/ 933450 w 1470660"/>
                <a:gd name="connsiteY28" fmla="*/ 7620 h 502920"/>
                <a:gd name="connsiteX29" fmla="*/ 1043940 w 1470660"/>
                <a:gd name="connsiteY29" fmla="*/ 49530 h 502920"/>
                <a:gd name="connsiteX30" fmla="*/ 1143000 w 1470660"/>
                <a:gd name="connsiteY30" fmla="*/ 0 h 50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0660" h="502920">
                  <a:moveTo>
                    <a:pt x="1143000" y="0"/>
                  </a:moveTo>
                  <a:lnTo>
                    <a:pt x="1253490" y="45720"/>
                  </a:lnTo>
                  <a:lnTo>
                    <a:pt x="1299210" y="76200"/>
                  </a:lnTo>
                  <a:lnTo>
                    <a:pt x="1436370" y="7620"/>
                  </a:lnTo>
                  <a:lnTo>
                    <a:pt x="1470660" y="129540"/>
                  </a:lnTo>
                  <a:lnTo>
                    <a:pt x="1443990" y="213360"/>
                  </a:lnTo>
                  <a:lnTo>
                    <a:pt x="1162050" y="335280"/>
                  </a:lnTo>
                  <a:lnTo>
                    <a:pt x="1002030" y="377190"/>
                  </a:lnTo>
                  <a:lnTo>
                    <a:pt x="834390" y="358140"/>
                  </a:lnTo>
                  <a:lnTo>
                    <a:pt x="845820" y="293370"/>
                  </a:lnTo>
                  <a:lnTo>
                    <a:pt x="735330" y="297180"/>
                  </a:lnTo>
                  <a:lnTo>
                    <a:pt x="563880" y="438150"/>
                  </a:lnTo>
                  <a:lnTo>
                    <a:pt x="518160" y="400050"/>
                  </a:lnTo>
                  <a:lnTo>
                    <a:pt x="472440" y="472440"/>
                  </a:lnTo>
                  <a:lnTo>
                    <a:pt x="194310" y="502920"/>
                  </a:lnTo>
                  <a:lnTo>
                    <a:pt x="186690" y="434340"/>
                  </a:lnTo>
                  <a:lnTo>
                    <a:pt x="110490" y="430530"/>
                  </a:lnTo>
                  <a:lnTo>
                    <a:pt x="99060" y="381000"/>
                  </a:lnTo>
                  <a:lnTo>
                    <a:pt x="38100" y="384810"/>
                  </a:lnTo>
                  <a:lnTo>
                    <a:pt x="0" y="217170"/>
                  </a:lnTo>
                  <a:lnTo>
                    <a:pt x="102870" y="293370"/>
                  </a:lnTo>
                  <a:lnTo>
                    <a:pt x="114300" y="213360"/>
                  </a:lnTo>
                  <a:lnTo>
                    <a:pt x="125730" y="137160"/>
                  </a:lnTo>
                  <a:lnTo>
                    <a:pt x="308610" y="95250"/>
                  </a:lnTo>
                  <a:lnTo>
                    <a:pt x="453390" y="144780"/>
                  </a:lnTo>
                  <a:lnTo>
                    <a:pt x="571500" y="60960"/>
                  </a:lnTo>
                  <a:lnTo>
                    <a:pt x="552450" y="148590"/>
                  </a:lnTo>
                  <a:lnTo>
                    <a:pt x="643890" y="179070"/>
                  </a:lnTo>
                  <a:lnTo>
                    <a:pt x="933450" y="7620"/>
                  </a:lnTo>
                  <a:lnTo>
                    <a:pt x="1043940" y="4953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3" name="Forma livre 62">
              <a:hlinkClick r:id="rId5" action="ppaction://hlinksldjump"/>
            </p:cNvPr>
            <p:cNvSpPr/>
            <p:nvPr/>
          </p:nvSpPr>
          <p:spPr>
            <a:xfrm>
              <a:off x="1246416" y="1058315"/>
              <a:ext cx="1571098" cy="1106985"/>
            </a:xfrm>
            <a:custGeom>
              <a:avLst/>
              <a:gdLst>
                <a:gd name="connsiteX0" fmla="*/ 925830 w 2122170"/>
                <a:gd name="connsiteY0" fmla="*/ 0 h 1318260"/>
                <a:gd name="connsiteX1" fmla="*/ 1310640 w 2122170"/>
                <a:gd name="connsiteY1" fmla="*/ 148590 h 1318260"/>
                <a:gd name="connsiteX2" fmla="*/ 2122170 w 2122170"/>
                <a:gd name="connsiteY2" fmla="*/ 251460 h 1318260"/>
                <a:gd name="connsiteX3" fmla="*/ 2057400 w 2122170"/>
                <a:gd name="connsiteY3" fmla="*/ 491490 h 1318260"/>
                <a:gd name="connsiteX4" fmla="*/ 1905000 w 2122170"/>
                <a:gd name="connsiteY4" fmla="*/ 617220 h 1318260"/>
                <a:gd name="connsiteX5" fmla="*/ 1783080 w 2122170"/>
                <a:gd name="connsiteY5" fmla="*/ 670560 h 1318260"/>
                <a:gd name="connsiteX6" fmla="*/ 1783080 w 2122170"/>
                <a:gd name="connsiteY6" fmla="*/ 742950 h 1318260"/>
                <a:gd name="connsiteX7" fmla="*/ 1722120 w 2122170"/>
                <a:gd name="connsiteY7" fmla="*/ 784860 h 1318260"/>
                <a:gd name="connsiteX8" fmla="*/ 1722120 w 2122170"/>
                <a:gd name="connsiteY8" fmla="*/ 1055370 h 1318260"/>
                <a:gd name="connsiteX9" fmla="*/ 1691640 w 2122170"/>
                <a:gd name="connsiteY9" fmla="*/ 975360 h 1318260"/>
                <a:gd name="connsiteX10" fmla="*/ 1562100 w 2122170"/>
                <a:gd name="connsiteY10" fmla="*/ 1043940 h 1318260"/>
                <a:gd name="connsiteX11" fmla="*/ 1402080 w 2122170"/>
                <a:gd name="connsiteY11" fmla="*/ 1005840 h 1318260"/>
                <a:gd name="connsiteX12" fmla="*/ 1348740 w 2122170"/>
                <a:gd name="connsiteY12" fmla="*/ 952500 h 1318260"/>
                <a:gd name="connsiteX13" fmla="*/ 1253490 w 2122170"/>
                <a:gd name="connsiteY13" fmla="*/ 952500 h 1318260"/>
                <a:gd name="connsiteX14" fmla="*/ 1200150 w 2122170"/>
                <a:gd name="connsiteY14" fmla="*/ 1005840 h 1318260"/>
                <a:gd name="connsiteX15" fmla="*/ 1051560 w 2122170"/>
                <a:gd name="connsiteY15" fmla="*/ 967740 h 1318260"/>
                <a:gd name="connsiteX16" fmla="*/ 1047750 w 2122170"/>
                <a:gd name="connsiteY16" fmla="*/ 857250 h 1318260"/>
                <a:gd name="connsiteX17" fmla="*/ 781050 w 2122170"/>
                <a:gd name="connsiteY17" fmla="*/ 1017270 h 1318260"/>
                <a:gd name="connsiteX18" fmla="*/ 773430 w 2122170"/>
                <a:gd name="connsiteY18" fmla="*/ 1078230 h 1318260"/>
                <a:gd name="connsiteX19" fmla="*/ 681990 w 2122170"/>
                <a:gd name="connsiteY19" fmla="*/ 1082040 h 1318260"/>
                <a:gd name="connsiteX20" fmla="*/ 678180 w 2122170"/>
                <a:gd name="connsiteY20" fmla="*/ 1154430 h 1318260"/>
                <a:gd name="connsiteX21" fmla="*/ 373380 w 2122170"/>
                <a:gd name="connsiteY21" fmla="*/ 1318260 h 1318260"/>
                <a:gd name="connsiteX22" fmla="*/ 289560 w 2122170"/>
                <a:gd name="connsiteY22" fmla="*/ 1303020 h 1318260"/>
                <a:gd name="connsiteX23" fmla="*/ 285750 w 2122170"/>
                <a:gd name="connsiteY23" fmla="*/ 1223010 h 1318260"/>
                <a:gd name="connsiteX24" fmla="*/ 129540 w 2122170"/>
                <a:gd name="connsiteY24" fmla="*/ 1169670 h 1318260"/>
                <a:gd name="connsiteX25" fmla="*/ 129540 w 2122170"/>
                <a:gd name="connsiteY25" fmla="*/ 1089660 h 1318260"/>
                <a:gd name="connsiteX26" fmla="*/ 57150 w 2122170"/>
                <a:gd name="connsiteY26" fmla="*/ 971550 h 1318260"/>
                <a:gd name="connsiteX27" fmla="*/ 64770 w 2122170"/>
                <a:gd name="connsiteY27" fmla="*/ 857250 h 1318260"/>
                <a:gd name="connsiteX28" fmla="*/ 0 w 2122170"/>
                <a:gd name="connsiteY28" fmla="*/ 781050 h 1318260"/>
                <a:gd name="connsiteX29" fmla="*/ 289560 w 2122170"/>
                <a:gd name="connsiteY29" fmla="*/ 758190 h 1318260"/>
                <a:gd name="connsiteX30" fmla="*/ 342900 w 2122170"/>
                <a:gd name="connsiteY30" fmla="*/ 678180 h 1318260"/>
                <a:gd name="connsiteX31" fmla="*/ 381000 w 2122170"/>
                <a:gd name="connsiteY31" fmla="*/ 731520 h 1318260"/>
                <a:gd name="connsiteX32" fmla="*/ 563880 w 2122170"/>
                <a:gd name="connsiteY32" fmla="*/ 586740 h 1318260"/>
                <a:gd name="connsiteX33" fmla="*/ 674370 w 2122170"/>
                <a:gd name="connsiteY33" fmla="*/ 579120 h 1318260"/>
                <a:gd name="connsiteX34" fmla="*/ 651510 w 2122170"/>
                <a:gd name="connsiteY34" fmla="*/ 655320 h 1318260"/>
                <a:gd name="connsiteX35" fmla="*/ 834390 w 2122170"/>
                <a:gd name="connsiteY35" fmla="*/ 666750 h 1318260"/>
                <a:gd name="connsiteX36" fmla="*/ 994410 w 2122170"/>
                <a:gd name="connsiteY36" fmla="*/ 621030 h 1318260"/>
                <a:gd name="connsiteX37" fmla="*/ 1272540 w 2122170"/>
                <a:gd name="connsiteY37" fmla="*/ 502920 h 1318260"/>
                <a:gd name="connsiteX38" fmla="*/ 1303020 w 2122170"/>
                <a:gd name="connsiteY38" fmla="*/ 415290 h 1318260"/>
                <a:gd name="connsiteX39" fmla="*/ 1261110 w 2122170"/>
                <a:gd name="connsiteY39" fmla="*/ 297180 h 1318260"/>
                <a:gd name="connsiteX40" fmla="*/ 1135380 w 2122170"/>
                <a:gd name="connsiteY40" fmla="*/ 358140 h 1318260"/>
                <a:gd name="connsiteX41" fmla="*/ 1002030 w 2122170"/>
                <a:gd name="connsiteY41" fmla="*/ 300990 h 1318260"/>
                <a:gd name="connsiteX42" fmla="*/ 1101090 w 2122170"/>
                <a:gd name="connsiteY42" fmla="*/ 285750 h 1318260"/>
                <a:gd name="connsiteX43" fmla="*/ 952500 w 2122170"/>
                <a:gd name="connsiteY43" fmla="*/ 160020 h 1318260"/>
                <a:gd name="connsiteX44" fmla="*/ 925830 w 2122170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55696 w 2088306"/>
                <a:gd name="connsiteY29" fmla="*/ 758190 h 1318260"/>
                <a:gd name="connsiteX30" fmla="*/ 309036 w 2088306"/>
                <a:gd name="connsiteY30" fmla="*/ 678180 h 1318260"/>
                <a:gd name="connsiteX31" fmla="*/ 347136 w 2088306"/>
                <a:gd name="connsiteY31" fmla="*/ 73152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17646 w 2088306"/>
                <a:gd name="connsiteY34" fmla="*/ 655320 h 1318260"/>
                <a:gd name="connsiteX35" fmla="*/ 800526 w 2088306"/>
                <a:gd name="connsiteY35" fmla="*/ 666750 h 1318260"/>
                <a:gd name="connsiteX36" fmla="*/ 960546 w 2088306"/>
                <a:gd name="connsiteY36" fmla="*/ 621030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09036 w 2088306"/>
                <a:gd name="connsiteY30" fmla="*/ 678180 h 1318260"/>
                <a:gd name="connsiteX31" fmla="*/ 347136 w 2088306"/>
                <a:gd name="connsiteY31" fmla="*/ 73152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17646 w 2088306"/>
                <a:gd name="connsiteY34" fmla="*/ 655320 h 1318260"/>
                <a:gd name="connsiteX35" fmla="*/ 800526 w 2088306"/>
                <a:gd name="connsiteY35" fmla="*/ 666750 h 1318260"/>
                <a:gd name="connsiteX36" fmla="*/ 960546 w 2088306"/>
                <a:gd name="connsiteY36" fmla="*/ 621030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47136 w 2088306"/>
                <a:gd name="connsiteY31" fmla="*/ 73152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17646 w 2088306"/>
                <a:gd name="connsiteY34" fmla="*/ 655320 h 1318260"/>
                <a:gd name="connsiteX35" fmla="*/ 800526 w 2088306"/>
                <a:gd name="connsiteY35" fmla="*/ 666750 h 1318260"/>
                <a:gd name="connsiteX36" fmla="*/ 960546 w 2088306"/>
                <a:gd name="connsiteY36" fmla="*/ 621030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17646 w 2088306"/>
                <a:gd name="connsiteY34" fmla="*/ 655320 h 1318260"/>
                <a:gd name="connsiteX35" fmla="*/ 800526 w 2088306"/>
                <a:gd name="connsiteY35" fmla="*/ 666750 h 1318260"/>
                <a:gd name="connsiteX36" fmla="*/ 960546 w 2088306"/>
                <a:gd name="connsiteY36" fmla="*/ 621030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0526 w 2088306"/>
                <a:gd name="connsiteY35" fmla="*/ 666750 h 1318260"/>
                <a:gd name="connsiteX36" fmla="*/ 960546 w 2088306"/>
                <a:gd name="connsiteY36" fmla="*/ 621030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60546 w 2088306"/>
                <a:gd name="connsiteY36" fmla="*/ 621030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83122 w 2088306"/>
                <a:gd name="connsiteY36" fmla="*/ 601234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27246 w 2088306"/>
                <a:gd name="connsiteY39" fmla="*/ 297180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83122 w 2088306"/>
                <a:gd name="connsiteY36" fmla="*/ 601234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38534 w 2088306"/>
                <a:gd name="connsiteY39" fmla="*/ 316977 h 1318260"/>
                <a:gd name="connsiteX40" fmla="*/ 1101516 w 2088306"/>
                <a:gd name="connsiteY40" fmla="*/ 358140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83122 w 2088306"/>
                <a:gd name="connsiteY36" fmla="*/ 601234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38534 w 2088306"/>
                <a:gd name="connsiteY39" fmla="*/ 316977 h 1318260"/>
                <a:gd name="connsiteX40" fmla="*/ 1098693 w 2088306"/>
                <a:gd name="connsiteY40" fmla="*/ 380764 h 1318260"/>
                <a:gd name="connsiteX41" fmla="*/ 968166 w 2088306"/>
                <a:gd name="connsiteY41" fmla="*/ 300990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83122 w 2088306"/>
                <a:gd name="connsiteY36" fmla="*/ 601234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38534 w 2088306"/>
                <a:gd name="connsiteY39" fmla="*/ 316977 h 1318260"/>
                <a:gd name="connsiteX40" fmla="*/ 1098693 w 2088306"/>
                <a:gd name="connsiteY40" fmla="*/ 380764 h 1318260"/>
                <a:gd name="connsiteX41" fmla="*/ 954056 w 2088306"/>
                <a:gd name="connsiteY41" fmla="*/ 317959 h 1318260"/>
                <a:gd name="connsiteX42" fmla="*/ 1067226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83122 w 2088306"/>
                <a:gd name="connsiteY36" fmla="*/ 601234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38534 w 2088306"/>
                <a:gd name="connsiteY39" fmla="*/ 316977 h 1318260"/>
                <a:gd name="connsiteX40" fmla="*/ 1098693 w 2088306"/>
                <a:gd name="connsiteY40" fmla="*/ 380764 h 1318260"/>
                <a:gd name="connsiteX41" fmla="*/ 954056 w 2088306"/>
                <a:gd name="connsiteY41" fmla="*/ 317959 h 1318260"/>
                <a:gd name="connsiteX42" fmla="*/ 1033362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91966 w 2088306"/>
                <a:gd name="connsiteY0" fmla="*/ 0 h 1318260"/>
                <a:gd name="connsiteX1" fmla="*/ 1276776 w 2088306"/>
                <a:gd name="connsiteY1" fmla="*/ 148590 h 1318260"/>
                <a:gd name="connsiteX2" fmla="*/ 2088306 w 2088306"/>
                <a:gd name="connsiteY2" fmla="*/ 251460 h 1318260"/>
                <a:gd name="connsiteX3" fmla="*/ 2023536 w 2088306"/>
                <a:gd name="connsiteY3" fmla="*/ 491490 h 1318260"/>
                <a:gd name="connsiteX4" fmla="*/ 1871136 w 2088306"/>
                <a:gd name="connsiteY4" fmla="*/ 617220 h 1318260"/>
                <a:gd name="connsiteX5" fmla="*/ 1749216 w 2088306"/>
                <a:gd name="connsiteY5" fmla="*/ 670560 h 1318260"/>
                <a:gd name="connsiteX6" fmla="*/ 1749216 w 2088306"/>
                <a:gd name="connsiteY6" fmla="*/ 742950 h 1318260"/>
                <a:gd name="connsiteX7" fmla="*/ 1688256 w 2088306"/>
                <a:gd name="connsiteY7" fmla="*/ 784860 h 1318260"/>
                <a:gd name="connsiteX8" fmla="*/ 1688256 w 2088306"/>
                <a:gd name="connsiteY8" fmla="*/ 1055370 h 1318260"/>
                <a:gd name="connsiteX9" fmla="*/ 1657776 w 2088306"/>
                <a:gd name="connsiteY9" fmla="*/ 975360 h 1318260"/>
                <a:gd name="connsiteX10" fmla="*/ 1528236 w 2088306"/>
                <a:gd name="connsiteY10" fmla="*/ 1043940 h 1318260"/>
                <a:gd name="connsiteX11" fmla="*/ 1368216 w 2088306"/>
                <a:gd name="connsiteY11" fmla="*/ 1005840 h 1318260"/>
                <a:gd name="connsiteX12" fmla="*/ 1314876 w 2088306"/>
                <a:gd name="connsiteY12" fmla="*/ 952500 h 1318260"/>
                <a:gd name="connsiteX13" fmla="*/ 1219626 w 2088306"/>
                <a:gd name="connsiteY13" fmla="*/ 952500 h 1318260"/>
                <a:gd name="connsiteX14" fmla="*/ 1166286 w 2088306"/>
                <a:gd name="connsiteY14" fmla="*/ 1005840 h 1318260"/>
                <a:gd name="connsiteX15" fmla="*/ 1017696 w 2088306"/>
                <a:gd name="connsiteY15" fmla="*/ 967740 h 1318260"/>
                <a:gd name="connsiteX16" fmla="*/ 1013886 w 2088306"/>
                <a:gd name="connsiteY16" fmla="*/ 857250 h 1318260"/>
                <a:gd name="connsiteX17" fmla="*/ 747186 w 2088306"/>
                <a:gd name="connsiteY17" fmla="*/ 1017270 h 1318260"/>
                <a:gd name="connsiteX18" fmla="*/ 739566 w 2088306"/>
                <a:gd name="connsiteY18" fmla="*/ 1078230 h 1318260"/>
                <a:gd name="connsiteX19" fmla="*/ 648126 w 2088306"/>
                <a:gd name="connsiteY19" fmla="*/ 1082040 h 1318260"/>
                <a:gd name="connsiteX20" fmla="*/ 644316 w 2088306"/>
                <a:gd name="connsiteY20" fmla="*/ 1154430 h 1318260"/>
                <a:gd name="connsiteX21" fmla="*/ 339516 w 2088306"/>
                <a:gd name="connsiteY21" fmla="*/ 1318260 h 1318260"/>
                <a:gd name="connsiteX22" fmla="*/ 255696 w 2088306"/>
                <a:gd name="connsiteY22" fmla="*/ 1303020 h 1318260"/>
                <a:gd name="connsiteX23" fmla="*/ 251886 w 2088306"/>
                <a:gd name="connsiteY23" fmla="*/ 1223010 h 1318260"/>
                <a:gd name="connsiteX24" fmla="*/ 95676 w 2088306"/>
                <a:gd name="connsiteY24" fmla="*/ 1169670 h 1318260"/>
                <a:gd name="connsiteX25" fmla="*/ 95676 w 2088306"/>
                <a:gd name="connsiteY25" fmla="*/ 1089660 h 1318260"/>
                <a:gd name="connsiteX26" fmla="*/ 23286 w 2088306"/>
                <a:gd name="connsiteY26" fmla="*/ 971550 h 1318260"/>
                <a:gd name="connsiteX27" fmla="*/ 30906 w 2088306"/>
                <a:gd name="connsiteY27" fmla="*/ 857250 h 1318260"/>
                <a:gd name="connsiteX28" fmla="*/ 0 w 2088306"/>
                <a:gd name="connsiteY28" fmla="*/ 758425 h 1318260"/>
                <a:gd name="connsiteX29" fmla="*/ 283917 w 2088306"/>
                <a:gd name="connsiteY29" fmla="*/ 732737 h 1318260"/>
                <a:gd name="connsiteX30" fmla="*/ 328789 w 2088306"/>
                <a:gd name="connsiteY30" fmla="*/ 666867 h 1318260"/>
                <a:gd name="connsiteX31" fmla="*/ 372534 w 2088306"/>
                <a:gd name="connsiteY31" fmla="*/ 703240 h 1318260"/>
                <a:gd name="connsiteX32" fmla="*/ 530016 w 2088306"/>
                <a:gd name="connsiteY32" fmla="*/ 586740 h 1318260"/>
                <a:gd name="connsiteX33" fmla="*/ 640506 w 2088306"/>
                <a:gd name="connsiteY33" fmla="*/ 579120 h 1318260"/>
                <a:gd name="connsiteX34" fmla="*/ 637400 w 2088306"/>
                <a:gd name="connsiteY34" fmla="*/ 627039 h 1318260"/>
                <a:gd name="connsiteX35" fmla="*/ 806170 w 2088306"/>
                <a:gd name="connsiteY35" fmla="*/ 646953 h 1318260"/>
                <a:gd name="connsiteX36" fmla="*/ 983122 w 2088306"/>
                <a:gd name="connsiteY36" fmla="*/ 601234 h 1318260"/>
                <a:gd name="connsiteX37" fmla="*/ 1238676 w 2088306"/>
                <a:gd name="connsiteY37" fmla="*/ 502920 h 1318260"/>
                <a:gd name="connsiteX38" fmla="*/ 1269156 w 2088306"/>
                <a:gd name="connsiteY38" fmla="*/ 415290 h 1318260"/>
                <a:gd name="connsiteX39" fmla="*/ 1238534 w 2088306"/>
                <a:gd name="connsiteY39" fmla="*/ 316977 h 1318260"/>
                <a:gd name="connsiteX40" fmla="*/ 1098693 w 2088306"/>
                <a:gd name="connsiteY40" fmla="*/ 380764 h 1318260"/>
                <a:gd name="connsiteX41" fmla="*/ 956878 w 2088306"/>
                <a:gd name="connsiteY41" fmla="*/ 312304 h 1318260"/>
                <a:gd name="connsiteX42" fmla="*/ 1033362 w 2088306"/>
                <a:gd name="connsiteY42" fmla="*/ 285750 h 1318260"/>
                <a:gd name="connsiteX43" fmla="*/ 918636 w 2088306"/>
                <a:gd name="connsiteY43" fmla="*/ 160020 h 1318260"/>
                <a:gd name="connsiteX44" fmla="*/ 891966 w 2088306"/>
                <a:gd name="connsiteY44" fmla="*/ 0 h 1318260"/>
                <a:gd name="connsiteX0" fmla="*/ 880678 w 2088306"/>
                <a:gd name="connsiteY0" fmla="*/ 0 h 1295635"/>
                <a:gd name="connsiteX1" fmla="*/ 1276776 w 2088306"/>
                <a:gd name="connsiteY1" fmla="*/ 125965 h 1295635"/>
                <a:gd name="connsiteX2" fmla="*/ 2088306 w 2088306"/>
                <a:gd name="connsiteY2" fmla="*/ 228835 h 1295635"/>
                <a:gd name="connsiteX3" fmla="*/ 2023536 w 2088306"/>
                <a:gd name="connsiteY3" fmla="*/ 468865 h 1295635"/>
                <a:gd name="connsiteX4" fmla="*/ 1871136 w 2088306"/>
                <a:gd name="connsiteY4" fmla="*/ 594595 h 1295635"/>
                <a:gd name="connsiteX5" fmla="*/ 1749216 w 2088306"/>
                <a:gd name="connsiteY5" fmla="*/ 647935 h 1295635"/>
                <a:gd name="connsiteX6" fmla="*/ 1749216 w 2088306"/>
                <a:gd name="connsiteY6" fmla="*/ 720325 h 1295635"/>
                <a:gd name="connsiteX7" fmla="*/ 1688256 w 2088306"/>
                <a:gd name="connsiteY7" fmla="*/ 762235 h 1295635"/>
                <a:gd name="connsiteX8" fmla="*/ 1688256 w 2088306"/>
                <a:gd name="connsiteY8" fmla="*/ 1032745 h 1295635"/>
                <a:gd name="connsiteX9" fmla="*/ 1657776 w 2088306"/>
                <a:gd name="connsiteY9" fmla="*/ 952735 h 1295635"/>
                <a:gd name="connsiteX10" fmla="*/ 1528236 w 2088306"/>
                <a:gd name="connsiteY10" fmla="*/ 1021315 h 1295635"/>
                <a:gd name="connsiteX11" fmla="*/ 1368216 w 2088306"/>
                <a:gd name="connsiteY11" fmla="*/ 983215 h 1295635"/>
                <a:gd name="connsiteX12" fmla="*/ 1314876 w 2088306"/>
                <a:gd name="connsiteY12" fmla="*/ 929875 h 1295635"/>
                <a:gd name="connsiteX13" fmla="*/ 1219626 w 2088306"/>
                <a:gd name="connsiteY13" fmla="*/ 929875 h 1295635"/>
                <a:gd name="connsiteX14" fmla="*/ 1166286 w 2088306"/>
                <a:gd name="connsiteY14" fmla="*/ 983215 h 1295635"/>
                <a:gd name="connsiteX15" fmla="*/ 1017696 w 2088306"/>
                <a:gd name="connsiteY15" fmla="*/ 945115 h 1295635"/>
                <a:gd name="connsiteX16" fmla="*/ 1013886 w 2088306"/>
                <a:gd name="connsiteY16" fmla="*/ 834625 h 1295635"/>
                <a:gd name="connsiteX17" fmla="*/ 747186 w 2088306"/>
                <a:gd name="connsiteY17" fmla="*/ 994645 h 1295635"/>
                <a:gd name="connsiteX18" fmla="*/ 739566 w 2088306"/>
                <a:gd name="connsiteY18" fmla="*/ 1055605 h 1295635"/>
                <a:gd name="connsiteX19" fmla="*/ 648126 w 2088306"/>
                <a:gd name="connsiteY19" fmla="*/ 1059415 h 1295635"/>
                <a:gd name="connsiteX20" fmla="*/ 644316 w 2088306"/>
                <a:gd name="connsiteY20" fmla="*/ 1131805 h 1295635"/>
                <a:gd name="connsiteX21" fmla="*/ 339516 w 2088306"/>
                <a:gd name="connsiteY21" fmla="*/ 1295635 h 1295635"/>
                <a:gd name="connsiteX22" fmla="*/ 255696 w 2088306"/>
                <a:gd name="connsiteY22" fmla="*/ 1280395 h 1295635"/>
                <a:gd name="connsiteX23" fmla="*/ 251886 w 2088306"/>
                <a:gd name="connsiteY23" fmla="*/ 1200385 h 1295635"/>
                <a:gd name="connsiteX24" fmla="*/ 95676 w 2088306"/>
                <a:gd name="connsiteY24" fmla="*/ 1147045 h 1295635"/>
                <a:gd name="connsiteX25" fmla="*/ 95676 w 2088306"/>
                <a:gd name="connsiteY25" fmla="*/ 1067035 h 1295635"/>
                <a:gd name="connsiteX26" fmla="*/ 23286 w 2088306"/>
                <a:gd name="connsiteY26" fmla="*/ 948925 h 1295635"/>
                <a:gd name="connsiteX27" fmla="*/ 30906 w 2088306"/>
                <a:gd name="connsiteY27" fmla="*/ 834625 h 1295635"/>
                <a:gd name="connsiteX28" fmla="*/ 0 w 2088306"/>
                <a:gd name="connsiteY28" fmla="*/ 735800 h 1295635"/>
                <a:gd name="connsiteX29" fmla="*/ 283917 w 2088306"/>
                <a:gd name="connsiteY29" fmla="*/ 710112 h 1295635"/>
                <a:gd name="connsiteX30" fmla="*/ 328789 w 2088306"/>
                <a:gd name="connsiteY30" fmla="*/ 644242 h 1295635"/>
                <a:gd name="connsiteX31" fmla="*/ 372534 w 2088306"/>
                <a:gd name="connsiteY31" fmla="*/ 680615 h 1295635"/>
                <a:gd name="connsiteX32" fmla="*/ 530016 w 2088306"/>
                <a:gd name="connsiteY32" fmla="*/ 564115 h 1295635"/>
                <a:gd name="connsiteX33" fmla="*/ 640506 w 2088306"/>
                <a:gd name="connsiteY33" fmla="*/ 556495 h 1295635"/>
                <a:gd name="connsiteX34" fmla="*/ 637400 w 2088306"/>
                <a:gd name="connsiteY34" fmla="*/ 604414 h 1295635"/>
                <a:gd name="connsiteX35" fmla="*/ 806170 w 2088306"/>
                <a:gd name="connsiteY35" fmla="*/ 624328 h 1295635"/>
                <a:gd name="connsiteX36" fmla="*/ 983122 w 2088306"/>
                <a:gd name="connsiteY36" fmla="*/ 578609 h 1295635"/>
                <a:gd name="connsiteX37" fmla="*/ 1238676 w 2088306"/>
                <a:gd name="connsiteY37" fmla="*/ 480295 h 1295635"/>
                <a:gd name="connsiteX38" fmla="*/ 1269156 w 2088306"/>
                <a:gd name="connsiteY38" fmla="*/ 392665 h 1295635"/>
                <a:gd name="connsiteX39" fmla="*/ 1238534 w 2088306"/>
                <a:gd name="connsiteY39" fmla="*/ 294352 h 1295635"/>
                <a:gd name="connsiteX40" fmla="*/ 1098693 w 2088306"/>
                <a:gd name="connsiteY40" fmla="*/ 358139 h 1295635"/>
                <a:gd name="connsiteX41" fmla="*/ 956878 w 2088306"/>
                <a:gd name="connsiteY41" fmla="*/ 289679 h 1295635"/>
                <a:gd name="connsiteX42" fmla="*/ 1033362 w 2088306"/>
                <a:gd name="connsiteY42" fmla="*/ 263125 h 1295635"/>
                <a:gd name="connsiteX43" fmla="*/ 918636 w 2088306"/>
                <a:gd name="connsiteY43" fmla="*/ 137395 h 1295635"/>
                <a:gd name="connsiteX44" fmla="*/ 880678 w 2088306"/>
                <a:gd name="connsiteY44" fmla="*/ 0 h 1295635"/>
                <a:gd name="connsiteX0" fmla="*/ 880678 w 2088306"/>
                <a:gd name="connsiteY0" fmla="*/ 0 h 1295635"/>
                <a:gd name="connsiteX1" fmla="*/ 1276776 w 2088306"/>
                <a:gd name="connsiteY1" fmla="*/ 125965 h 1295635"/>
                <a:gd name="connsiteX2" fmla="*/ 2088306 w 2088306"/>
                <a:gd name="connsiteY2" fmla="*/ 228835 h 1295635"/>
                <a:gd name="connsiteX3" fmla="*/ 2023536 w 2088306"/>
                <a:gd name="connsiteY3" fmla="*/ 468865 h 1295635"/>
                <a:gd name="connsiteX4" fmla="*/ 1871136 w 2088306"/>
                <a:gd name="connsiteY4" fmla="*/ 594595 h 1295635"/>
                <a:gd name="connsiteX5" fmla="*/ 1749216 w 2088306"/>
                <a:gd name="connsiteY5" fmla="*/ 647935 h 1295635"/>
                <a:gd name="connsiteX6" fmla="*/ 1749216 w 2088306"/>
                <a:gd name="connsiteY6" fmla="*/ 720325 h 1295635"/>
                <a:gd name="connsiteX7" fmla="*/ 1688256 w 2088306"/>
                <a:gd name="connsiteY7" fmla="*/ 762235 h 1295635"/>
                <a:gd name="connsiteX8" fmla="*/ 1688256 w 2088306"/>
                <a:gd name="connsiteY8" fmla="*/ 1032745 h 1295635"/>
                <a:gd name="connsiteX9" fmla="*/ 1657776 w 2088306"/>
                <a:gd name="connsiteY9" fmla="*/ 952735 h 1295635"/>
                <a:gd name="connsiteX10" fmla="*/ 1528236 w 2088306"/>
                <a:gd name="connsiteY10" fmla="*/ 1021315 h 1295635"/>
                <a:gd name="connsiteX11" fmla="*/ 1368216 w 2088306"/>
                <a:gd name="connsiteY11" fmla="*/ 983215 h 1295635"/>
                <a:gd name="connsiteX12" fmla="*/ 1314876 w 2088306"/>
                <a:gd name="connsiteY12" fmla="*/ 929875 h 1295635"/>
                <a:gd name="connsiteX13" fmla="*/ 1219626 w 2088306"/>
                <a:gd name="connsiteY13" fmla="*/ 929875 h 1295635"/>
                <a:gd name="connsiteX14" fmla="*/ 1166286 w 2088306"/>
                <a:gd name="connsiteY14" fmla="*/ 983215 h 1295635"/>
                <a:gd name="connsiteX15" fmla="*/ 1017696 w 2088306"/>
                <a:gd name="connsiteY15" fmla="*/ 945115 h 1295635"/>
                <a:gd name="connsiteX16" fmla="*/ 1013886 w 2088306"/>
                <a:gd name="connsiteY16" fmla="*/ 834625 h 1295635"/>
                <a:gd name="connsiteX17" fmla="*/ 747186 w 2088306"/>
                <a:gd name="connsiteY17" fmla="*/ 994645 h 1295635"/>
                <a:gd name="connsiteX18" fmla="*/ 739566 w 2088306"/>
                <a:gd name="connsiteY18" fmla="*/ 1055605 h 1295635"/>
                <a:gd name="connsiteX19" fmla="*/ 648126 w 2088306"/>
                <a:gd name="connsiteY19" fmla="*/ 1059415 h 1295635"/>
                <a:gd name="connsiteX20" fmla="*/ 644316 w 2088306"/>
                <a:gd name="connsiteY20" fmla="*/ 1131805 h 1295635"/>
                <a:gd name="connsiteX21" fmla="*/ 339516 w 2088306"/>
                <a:gd name="connsiteY21" fmla="*/ 1295635 h 1295635"/>
                <a:gd name="connsiteX22" fmla="*/ 255696 w 2088306"/>
                <a:gd name="connsiteY22" fmla="*/ 1280395 h 1295635"/>
                <a:gd name="connsiteX23" fmla="*/ 251886 w 2088306"/>
                <a:gd name="connsiteY23" fmla="*/ 1200385 h 1295635"/>
                <a:gd name="connsiteX24" fmla="*/ 95676 w 2088306"/>
                <a:gd name="connsiteY24" fmla="*/ 1147045 h 1295635"/>
                <a:gd name="connsiteX25" fmla="*/ 95676 w 2088306"/>
                <a:gd name="connsiteY25" fmla="*/ 1067035 h 1295635"/>
                <a:gd name="connsiteX26" fmla="*/ 23286 w 2088306"/>
                <a:gd name="connsiteY26" fmla="*/ 948925 h 1295635"/>
                <a:gd name="connsiteX27" fmla="*/ 30906 w 2088306"/>
                <a:gd name="connsiteY27" fmla="*/ 834625 h 1295635"/>
                <a:gd name="connsiteX28" fmla="*/ 0 w 2088306"/>
                <a:gd name="connsiteY28" fmla="*/ 735800 h 1295635"/>
                <a:gd name="connsiteX29" fmla="*/ 283917 w 2088306"/>
                <a:gd name="connsiteY29" fmla="*/ 710112 h 1295635"/>
                <a:gd name="connsiteX30" fmla="*/ 328789 w 2088306"/>
                <a:gd name="connsiteY30" fmla="*/ 644242 h 1295635"/>
                <a:gd name="connsiteX31" fmla="*/ 372534 w 2088306"/>
                <a:gd name="connsiteY31" fmla="*/ 680615 h 1295635"/>
                <a:gd name="connsiteX32" fmla="*/ 530016 w 2088306"/>
                <a:gd name="connsiteY32" fmla="*/ 564115 h 1295635"/>
                <a:gd name="connsiteX33" fmla="*/ 640506 w 2088306"/>
                <a:gd name="connsiteY33" fmla="*/ 556495 h 1295635"/>
                <a:gd name="connsiteX34" fmla="*/ 637400 w 2088306"/>
                <a:gd name="connsiteY34" fmla="*/ 604414 h 1295635"/>
                <a:gd name="connsiteX35" fmla="*/ 806170 w 2088306"/>
                <a:gd name="connsiteY35" fmla="*/ 624328 h 1295635"/>
                <a:gd name="connsiteX36" fmla="*/ 983122 w 2088306"/>
                <a:gd name="connsiteY36" fmla="*/ 578609 h 1295635"/>
                <a:gd name="connsiteX37" fmla="*/ 1238676 w 2088306"/>
                <a:gd name="connsiteY37" fmla="*/ 480295 h 1295635"/>
                <a:gd name="connsiteX38" fmla="*/ 1269156 w 2088306"/>
                <a:gd name="connsiteY38" fmla="*/ 392665 h 1295635"/>
                <a:gd name="connsiteX39" fmla="*/ 1238534 w 2088306"/>
                <a:gd name="connsiteY39" fmla="*/ 294352 h 1295635"/>
                <a:gd name="connsiteX40" fmla="*/ 1098693 w 2088306"/>
                <a:gd name="connsiteY40" fmla="*/ 358139 h 1295635"/>
                <a:gd name="connsiteX41" fmla="*/ 956878 w 2088306"/>
                <a:gd name="connsiteY41" fmla="*/ 289679 h 1295635"/>
                <a:gd name="connsiteX42" fmla="*/ 1033362 w 2088306"/>
                <a:gd name="connsiteY42" fmla="*/ 263125 h 1295635"/>
                <a:gd name="connsiteX43" fmla="*/ 907348 w 2088306"/>
                <a:gd name="connsiteY43" fmla="*/ 145878 h 1295635"/>
                <a:gd name="connsiteX44" fmla="*/ 880678 w 2088306"/>
                <a:gd name="connsiteY44" fmla="*/ 0 h 1295635"/>
                <a:gd name="connsiteX0" fmla="*/ 880678 w 2093951"/>
                <a:gd name="connsiteY0" fmla="*/ 0 h 1295635"/>
                <a:gd name="connsiteX1" fmla="*/ 1276776 w 2093951"/>
                <a:gd name="connsiteY1" fmla="*/ 125965 h 1295635"/>
                <a:gd name="connsiteX2" fmla="*/ 2093951 w 2093951"/>
                <a:gd name="connsiteY2" fmla="*/ 237320 h 1295635"/>
                <a:gd name="connsiteX3" fmla="*/ 2023536 w 2093951"/>
                <a:gd name="connsiteY3" fmla="*/ 468865 h 1295635"/>
                <a:gd name="connsiteX4" fmla="*/ 1871136 w 2093951"/>
                <a:gd name="connsiteY4" fmla="*/ 594595 h 1295635"/>
                <a:gd name="connsiteX5" fmla="*/ 1749216 w 2093951"/>
                <a:gd name="connsiteY5" fmla="*/ 647935 h 1295635"/>
                <a:gd name="connsiteX6" fmla="*/ 1749216 w 2093951"/>
                <a:gd name="connsiteY6" fmla="*/ 720325 h 1295635"/>
                <a:gd name="connsiteX7" fmla="*/ 1688256 w 2093951"/>
                <a:gd name="connsiteY7" fmla="*/ 762235 h 1295635"/>
                <a:gd name="connsiteX8" fmla="*/ 1688256 w 2093951"/>
                <a:gd name="connsiteY8" fmla="*/ 1032745 h 1295635"/>
                <a:gd name="connsiteX9" fmla="*/ 1657776 w 2093951"/>
                <a:gd name="connsiteY9" fmla="*/ 952735 h 1295635"/>
                <a:gd name="connsiteX10" fmla="*/ 1528236 w 2093951"/>
                <a:gd name="connsiteY10" fmla="*/ 1021315 h 1295635"/>
                <a:gd name="connsiteX11" fmla="*/ 1368216 w 2093951"/>
                <a:gd name="connsiteY11" fmla="*/ 983215 h 1295635"/>
                <a:gd name="connsiteX12" fmla="*/ 1314876 w 2093951"/>
                <a:gd name="connsiteY12" fmla="*/ 929875 h 1295635"/>
                <a:gd name="connsiteX13" fmla="*/ 1219626 w 2093951"/>
                <a:gd name="connsiteY13" fmla="*/ 929875 h 1295635"/>
                <a:gd name="connsiteX14" fmla="*/ 1166286 w 2093951"/>
                <a:gd name="connsiteY14" fmla="*/ 983215 h 1295635"/>
                <a:gd name="connsiteX15" fmla="*/ 1017696 w 2093951"/>
                <a:gd name="connsiteY15" fmla="*/ 945115 h 1295635"/>
                <a:gd name="connsiteX16" fmla="*/ 1013886 w 2093951"/>
                <a:gd name="connsiteY16" fmla="*/ 834625 h 1295635"/>
                <a:gd name="connsiteX17" fmla="*/ 747186 w 2093951"/>
                <a:gd name="connsiteY17" fmla="*/ 994645 h 1295635"/>
                <a:gd name="connsiteX18" fmla="*/ 739566 w 2093951"/>
                <a:gd name="connsiteY18" fmla="*/ 1055605 h 1295635"/>
                <a:gd name="connsiteX19" fmla="*/ 648126 w 2093951"/>
                <a:gd name="connsiteY19" fmla="*/ 1059415 h 1295635"/>
                <a:gd name="connsiteX20" fmla="*/ 644316 w 2093951"/>
                <a:gd name="connsiteY20" fmla="*/ 1131805 h 1295635"/>
                <a:gd name="connsiteX21" fmla="*/ 339516 w 2093951"/>
                <a:gd name="connsiteY21" fmla="*/ 1295635 h 1295635"/>
                <a:gd name="connsiteX22" fmla="*/ 255696 w 2093951"/>
                <a:gd name="connsiteY22" fmla="*/ 1280395 h 1295635"/>
                <a:gd name="connsiteX23" fmla="*/ 251886 w 2093951"/>
                <a:gd name="connsiteY23" fmla="*/ 1200385 h 1295635"/>
                <a:gd name="connsiteX24" fmla="*/ 95676 w 2093951"/>
                <a:gd name="connsiteY24" fmla="*/ 1147045 h 1295635"/>
                <a:gd name="connsiteX25" fmla="*/ 95676 w 2093951"/>
                <a:gd name="connsiteY25" fmla="*/ 1067035 h 1295635"/>
                <a:gd name="connsiteX26" fmla="*/ 23286 w 2093951"/>
                <a:gd name="connsiteY26" fmla="*/ 948925 h 1295635"/>
                <a:gd name="connsiteX27" fmla="*/ 30906 w 2093951"/>
                <a:gd name="connsiteY27" fmla="*/ 834625 h 1295635"/>
                <a:gd name="connsiteX28" fmla="*/ 0 w 2093951"/>
                <a:gd name="connsiteY28" fmla="*/ 735800 h 1295635"/>
                <a:gd name="connsiteX29" fmla="*/ 283917 w 2093951"/>
                <a:gd name="connsiteY29" fmla="*/ 710112 h 1295635"/>
                <a:gd name="connsiteX30" fmla="*/ 328789 w 2093951"/>
                <a:gd name="connsiteY30" fmla="*/ 644242 h 1295635"/>
                <a:gd name="connsiteX31" fmla="*/ 372534 w 2093951"/>
                <a:gd name="connsiteY31" fmla="*/ 680615 h 1295635"/>
                <a:gd name="connsiteX32" fmla="*/ 530016 w 2093951"/>
                <a:gd name="connsiteY32" fmla="*/ 564115 h 1295635"/>
                <a:gd name="connsiteX33" fmla="*/ 640506 w 2093951"/>
                <a:gd name="connsiteY33" fmla="*/ 556495 h 1295635"/>
                <a:gd name="connsiteX34" fmla="*/ 637400 w 2093951"/>
                <a:gd name="connsiteY34" fmla="*/ 604414 h 1295635"/>
                <a:gd name="connsiteX35" fmla="*/ 806170 w 2093951"/>
                <a:gd name="connsiteY35" fmla="*/ 624328 h 1295635"/>
                <a:gd name="connsiteX36" fmla="*/ 983122 w 2093951"/>
                <a:gd name="connsiteY36" fmla="*/ 578609 h 1295635"/>
                <a:gd name="connsiteX37" fmla="*/ 1238676 w 2093951"/>
                <a:gd name="connsiteY37" fmla="*/ 480295 h 1295635"/>
                <a:gd name="connsiteX38" fmla="*/ 1269156 w 2093951"/>
                <a:gd name="connsiteY38" fmla="*/ 392665 h 1295635"/>
                <a:gd name="connsiteX39" fmla="*/ 1238534 w 2093951"/>
                <a:gd name="connsiteY39" fmla="*/ 294352 h 1295635"/>
                <a:gd name="connsiteX40" fmla="*/ 1098693 w 2093951"/>
                <a:gd name="connsiteY40" fmla="*/ 358139 h 1295635"/>
                <a:gd name="connsiteX41" fmla="*/ 956878 w 2093951"/>
                <a:gd name="connsiteY41" fmla="*/ 289679 h 1295635"/>
                <a:gd name="connsiteX42" fmla="*/ 1033362 w 2093951"/>
                <a:gd name="connsiteY42" fmla="*/ 263125 h 1295635"/>
                <a:gd name="connsiteX43" fmla="*/ 907348 w 2093951"/>
                <a:gd name="connsiteY43" fmla="*/ 145878 h 1295635"/>
                <a:gd name="connsiteX44" fmla="*/ 880678 w 2093951"/>
                <a:gd name="connsiteY44" fmla="*/ 0 h 129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93951" h="1295635">
                  <a:moveTo>
                    <a:pt x="880678" y="0"/>
                  </a:moveTo>
                  <a:lnTo>
                    <a:pt x="1276776" y="125965"/>
                  </a:lnTo>
                  <a:lnTo>
                    <a:pt x="2093951" y="237320"/>
                  </a:lnTo>
                  <a:lnTo>
                    <a:pt x="2023536" y="468865"/>
                  </a:lnTo>
                  <a:lnTo>
                    <a:pt x="1871136" y="594595"/>
                  </a:lnTo>
                  <a:lnTo>
                    <a:pt x="1749216" y="647935"/>
                  </a:lnTo>
                  <a:lnTo>
                    <a:pt x="1749216" y="720325"/>
                  </a:lnTo>
                  <a:lnTo>
                    <a:pt x="1688256" y="762235"/>
                  </a:lnTo>
                  <a:lnTo>
                    <a:pt x="1688256" y="1032745"/>
                  </a:lnTo>
                  <a:lnTo>
                    <a:pt x="1657776" y="952735"/>
                  </a:lnTo>
                  <a:lnTo>
                    <a:pt x="1528236" y="1021315"/>
                  </a:lnTo>
                  <a:lnTo>
                    <a:pt x="1368216" y="983215"/>
                  </a:lnTo>
                  <a:lnTo>
                    <a:pt x="1314876" y="929875"/>
                  </a:lnTo>
                  <a:lnTo>
                    <a:pt x="1219626" y="929875"/>
                  </a:lnTo>
                  <a:lnTo>
                    <a:pt x="1166286" y="983215"/>
                  </a:lnTo>
                  <a:lnTo>
                    <a:pt x="1017696" y="945115"/>
                  </a:lnTo>
                  <a:lnTo>
                    <a:pt x="1013886" y="834625"/>
                  </a:lnTo>
                  <a:lnTo>
                    <a:pt x="747186" y="994645"/>
                  </a:lnTo>
                  <a:lnTo>
                    <a:pt x="739566" y="1055605"/>
                  </a:lnTo>
                  <a:lnTo>
                    <a:pt x="648126" y="1059415"/>
                  </a:lnTo>
                  <a:lnTo>
                    <a:pt x="644316" y="1131805"/>
                  </a:lnTo>
                  <a:lnTo>
                    <a:pt x="339516" y="1295635"/>
                  </a:lnTo>
                  <a:lnTo>
                    <a:pt x="255696" y="1280395"/>
                  </a:lnTo>
                  <a:lnTo>
                    <a:pt x="251886" y="1200385"/>
                  </a:lnTo>
                  <a:lnTo>
                    <a:pt x="95676" y="1147045"/>
                  </a:lnTo>
                  <a:lnTo>
                    <a:pt x="95676" y="1067035"/>
                  </a:lnTo>
                  <a:lnTo>
                    <a:pt x="23286" y="948925"/>
                  </a:lnTo>
                  <a:lnTo>
                    <a:pt x="30906" y="834625"/>
                  </a:lnTo>
                  <a:lnTo>
                    <a:pt x="0" y="735800"/>
                  </a:lnTo>
                  <a:lnTo>
                    <a:pt x="283917" y="710112"/>
                  </a:lnTo>
                  <a:lnTo>
                    <a:pt x="328789" y="644242"/>
                  </a:lnTo>
                  <a:lnTo>
                    <a:pt x="372534" y="680615"/>
                  </a:lnTo>
                  <a:lnTo>
                    <a:pt x="530016" y="564115"/>
                  </a:lnTo>
                  <a:lnTo>
                    <a:pt x="640506" y="556495"/>
                  </a:lnTo>
                  <a:lnTo>
                    <a:pt x="637400" y="604414"/>
                  </a:lnTo>
                  <a:lnTo>
                    <a:pt x="806170" y="624328"/>
                  </a:lnTo>
                  <a:lnTo>
                    <a:pt x="983122" y="578609"/>
                  </a:lnTo>
                  <a:lnTo>
                    <a:pt x="1238676" y="480295"/>
                  </a:lnTo>
                  <a:lnTo>
                    <a:pt x="1269156" y="392665"/>
                  </a:lnTo>
                  <a:lnTo>
                    <a:pt x="1238534" y="294352"/>
                  </a:lnTo>
                  <a:lnTo>
                    <a:pt x="1098693" y="358139"/>
                  </a:lnTo>
                  <a:lnTo>
                    <a:pt x="956878" y="289679"/>
                  </a:lnTo>
                  <a:lnTo>
                    <a:pt x="1033362" y="263125"/>
                  </a:lnTo>
                  <a:lnTo>
                    <a:pt x="907348" y="145878"/>
                  </a:lnTo>
                  <a:lnTo>
                    <a:pt x="880678" y="0"/>
                  </a:lnTo>
                  <a:close/>
                </a:path>
              </a:pathLst>
            </a:custGeom>
            <a:gradFill>
              <a:gsLst>
                <a:gs pos="86000">
                  <a:srgbClr val="0D3200">
                    <a:lumMod val="62000"/>
                  </a:srgbClr>
                </a:gs>
                <a:gs pos="15000">
                  <a:srgbClr val="00CC00"/>
                </a:gs>
              </a:gsLst>
              <a:lin ang="5400000" scaled="0"/>
            </a:gradFill>
            <a:ln w="1270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4" name="Forma livre 63">
              <a:hlinkClick r:id="rId5" action="ppaction://hlinksldjump"/>
            </p:cNvPr>
            <p:cNvSpPr/>
            <p:nvPr/>
          </p:nvSpPr>
          <p:spPr>
            <a:xfrm>
              <a:off x="1509118" y="1769610"/>
              <a:ext cx="1054953" cy="740346"/>
            </a:xfrm>
            <a:custGeom>
              <a:avLst/>
              <a:gdLst>
                <a:gd name="connsiteX0" fmla="*/ 1348740 w 1440180"/>
                <a:gd name="connsiteY0" fmla="*/ 194310 h 861060"/>
                <a:gd name="connsiteX1" fmla="*/ 1405890 w 1440180"/>
                <a:gd name="connsiteY1" fmla="*/ 224790 h 861060"/>
                <a:gd name="connsiteX2" fmla="*/ 1341120 w 1440180"/>
                <a:gd name="connsiteY2" fmla="*/ 365760 h 861060"/>
                <a:gd name="connsiteX3" fmla="*/ 1402080 w 1440180"/>
                <a:gd name="connsiteY3" fmla="*/ 388620 h 861060"/>
                <a:gd name="connsiteX4" fmla="*/ 1413510 w 1440180"/>
                <a:gd name="connsiteY4" fmla="*/ 521970 h 861060"/>
                <a:gd name="connsiteX5" fmla="*/ 1440180 w 1440180"/>
                <a:gd name="connsiteY5" fmla="*/ 567690 h 861060"/>
                <a:gd name="connsiteX6" fmla="*/ 1402080 w 1440180"/>
                <a:gd name="connsiteY6" fmla="*/ 636270 h 861060"/>
                <a:gd name="connsiteX7" fmla="*/ 1421130 w 1440180"/>
                <a:gd name="connsiteY7" fmla="*/ 758190 h 861060"/>
                <a:gd name="connsiteX8" fmla="*/ 1230630 w 1440180"/>
                <a:gd name="connsiteY8" fmla="*/ 861060 h 861060"/>
                <a:gd name="connsiteX9" fmla="*/ 1165860 w 1440180"/>
                <a:gd name="connsiteY9" fmla="*/ 822960 h 861060"/>
                <a:gd name="connsiteX10" fmla="*/ 872490 w 1440180"/>
                <a:gd name="connsiteY10" fmla="*/ 842010 h 861060"/>
                <a:gd name="connsiteX11" fmla="*/ 777240 w 1440180"/>
                <a:gd name="connsiteY11" fmla="*/ 727710 h 861060"/>
                <a:gd name="connsiteX12" fmla="*/ 731520 w 1440180"/>
                <a:gd name="connsiteY12" fmla="*/ 781050 h 861060"/>
                <a:gd name="connsiteX13" fmla="*/ 506730 w 1440180"/>
                <a:gd name="connsiteY13" fmla="*/ 826770 h 861060"/>
                <a:gd name="connsiteX14" fmla="*/ 480060 w 1440180"/>
                <a:gd name="connsiteY14" fmla="*/ 811530 h 861060"/>
                <a:gd name="connsiteX15" fmla="*/ 259080 w 1440180"/>
                <a:gd name="connsiteY15" fmla="*/ 830580 h 861060"/>
                <a:gd name="connsiteX16" fmla="*/ 247650 w 1440180"/>
                <a:gd name="connsiteY16" fmla="*/ 781050 h 861060"/>
                <a:gd name="connsiteX17" fmla="*/ 137160 w 1440180"/>
                <a:gd name="connsiteY17" fmla="*/ 716280 h 861060"/>
                <a:gd name="connsiteX18" fmla="*/ 118110 w 1440180"/>
                <a:gd name="connsiteY18" fmla="*/ 746760 h 861060"/>
                <a:gd name="connsiteX19" fmla="*/ 0 w 1440180"/>
                <a:gd name="connsiteY19" fmla="*/ 624840 h 861060"/>
                <a:gd name="connsiteX20" fmla="*/ 7620 w 1440180"/>
                <a:gd name="connsiteY20" fmla="*/ 464820 h 861060"/>
                <a:gd name="connsiteX21" fmla="*/ 312420 w 1440180"/>
                <a:gd name="connsiteY21" fmla="*/ 300990 h 861060"/>
                <a:gd name="connsiteX22" fmla="*/ 320040 w 1440180"/>
                <a:gd name="connsiteY22" fmla="*/ 213360 h 861060"/>
                <a:gd name="connsiteX23" fmla="*/ 403860 w 1440180"/>
                <a:gd name="connsiteY23" fmla="*/ 228600 h 861060"/>
                <a:gd name="connsiteX24" fmla="*/ 434340 w 1440180"/>
                <a:gd name="connsiteY24" fmla="*/ 148590 h 861060"/>
                <a:gd name="connsiteX25" fmla="*/ 697230 w 1440180"/>
                <a:gd name="connsiteY25" fmla="*/ 0 h 861060"/>
                <a:gd name="connsiteX26" fmla="*/ 701040 w 1440180"/>
                <a:gd name="connsiteY26" fmla="*/ 110490 h 861060"/>
                <a:gd name="connsiteX27" fmla="*/ 838200 w 1440180"/>
                <a:gd name="connsiteY27" fmla="*/ 156210 h 861060"/>
                <a:gd name="connsiteX28" fmla="*/ 906780 w 1440180"/>
                <a:gd name="connsiteY28" fmla="*/ 95250 h 861060"/>
                <a:gd name="connsiteX29" fmla="*/ 1002030 w 1440180"/>
                <a:gd name="connsiteY29" fmla="*/ 99060 h 861060"/>
                <a:gd name="connsiteX30" fmla="*/ 1043940 w 1440180"/>
                <a:gd name="connsiteY30" fmla="*/ 152400 h 861060"/>
                <a:gd name="connsiteX31" fmla="*/ 1211580 w 1440180"/>
                <a:gd name="connsiteY31" fmla="*/ 190500 h 861060"/>
                <a:gd name="connsiteX32" fmla="*/ 1337310 w 1440180"/>
                <a:gd name="connsiteY32" fmla="*/ 118110 h 861060"/>
                <a:gd name="connsiteX33" fmla="*/ 1348740 w 1440180"/>
                <a:gd name="connsiteY33" fmla="*/ 194310 h 861060"/>
                <a:gd name="connsiteX0" fmla="*/ 1348740 w 1440180"/>
                <a:gd name="connsiteY0" fmla="*/ 194310 h 861060"/>
                <a:gd name="connsiteX1" fmla="*/ 1405890 w 1440180"/>
                <a:gd name="connsiteY1" fmla="*/ 224790 h 861060"/>
                <a:gd name="connsiteX2" fmla="*/ 1341120 w 1440180"/>
                <a:gd name="connsiteY2" fmla="*/ 365760 h 861060"/>
                <a:gd name="connsiteX3" fmla="*/ 1402080 w 1440180"/>
                <a:gd name="connsiteY3" fmla="*/ 388620 h 861060"/>
                <a:gd name="connsiteX4" fmla="*/ 1413510 w 1440180"/>
                <a:gd name="connsiteY4" fmla="*/ 521970 h 861060"/>
                <a:gd name="connsiteX5" fmla="*/ 1440180 w 1440180"/>
                <a:gd name="connsiteY5" fmla="*/ 567690 h 861060"/>
                <a:gd name="connsiteX6" fmla="*/ 1402080 w 1440180"/>
                <a:gd name="connsiteY6" fmla="*/ 636270 h 861060"/>
                <a:gd name="connsiteX7" fmla="*/ 1421130 w 1440180"/>
                <a:gd name="connsiteY7" fmla="*/ 758190 h 861060"/>
                <a:gd name="connsiteX8" fmla="*/ 1230630 w 1440180"/>
                <a:gd name="connsiteY8" fmla="*/ 861060 h 861060"/>
                <a:gd name="connsiteX9" fmla="*/ 1165860 w 1440180"/>
                <a:gd name="connsiteY9" fmla="*/ 822960 h 861060"/>
                <a:gd name="connsiteX10" fmla="*/ 872490 w 1440180"/>
                <a:gd name="connsiteY10" fmla="*/ 842010 h 861060"/>
                <a:gd name="connsiteX11" fmla="*/ 777240 w 1440180"/>
                <a:gd name="connsiteY11" fmla="*/ 727710 h 861060"/>
                <a:gd name="connsiteX12" fmla="*/ 731520 w 1440180"/>
                <a:gd name="connsiteY12" fmla="*/ 781050 h 861060"/>
                <a:gd name="connsiteX13" fmla="*/ 506730 w 1440180"/>
                <a:gd name="connsiteY13" fmla="*/ 826770 h 861060"/>
                <a:gd name="connsiteX14" fmla="*/ 480060 w 1440180"/>
                <a:gd name="connsiteY14" fmla="*/ 811530 h 861060"/>
                <a:gd name="connsiteX15" fmla="*/ 259080 w 1440180"/>
                <a:gd name="connsiteY15" fmla="*/ 830580 h 861060"/>
                <a:gd name="connsiteX16" fmla="*/ 247650 w 1440180"/>
                <a:gd name="connsiteY16" fmla="*/ 781050 h 861060"/>
                <a:gd name="connsiteX17" fmla="*/ 137160 w 1440180"/>
                <a:gd name="connsiteY17" fmla="*/ 716280 h 861060"/>
                <a:gd name="connsiteX18" fmla="*/ 118110 w 1440180"/>
                <a:gd name="connsiteY18" fmla="*/ 746760 h 861060"/>
                <a:gd name="connsiteX19" fmla="*/ 0 w 1440180"/>
                <a:gd name="connsiteY19" fmla="*/ 624840 h 861060"/>
                <a:gd name="connsiteX20" fmla="*/ 7620 w 1440180"/>
                <a:gd name="connsiteY20" fmla="*/ 441658 h 861060"/>
                <a:gd name="connsiteX21" fmla="*/ 312420 w 1440180"/>
                <a:gd name="connsiteY21" fmla="*/ 300990 h 861060"/>
                <a:gd name="connsiteX22" fmla="*/ 320040 w 1440180"/>
                <a:gd name="connsiteY22" fmla="*/ 213360 h 861060"/>
                <a:gd name="connsiteX23" fmla="*/ 403860 w 1440180"/>
                <a:gd name="connsiteY23" fmla="*/ 228600 h 861060"/>
                <a:gd name="connsiteX24" fmla="*/ 434340 w 1440180"/>
                <a:gd name="connsiteY24" fmla="*/ 148590 h 861060"/>
                <a:gd name="connsiteX25" fmla="*/ 697230 w 1440180"/>
                <a:gd name="connsiteY25" fmla="*/ 0 h 861060"/>
                <a:gd name="connsiteX26" fmla="*/ 701040 w 1440180"/>
                <a:gd name="connsiteY26" fmla="*/ 110490 h 861060"/>
                <a:gd name="connsiteX27" fmla="*/ 838200 w 1440180"/>
                <a:gd name="connsiteY27" fmla="*/ 156210 h 861060"/>
                <a:gd name="connsiteX28" fmla="*/ 906780 w 1440180"/>
                <a:gd name="connsiteY28" fmla="*/ 95250 h 861060"/>
                <a:gd name="connsiteX29" fmla="*/ 1002030 w 1440180"/>
                <a:gd name="connsiteY29" fmla="*/ 99060 h 861060"/>
                <a:gd name="connsiteX30" fmla="*/ 1043940 w 1440180"/>
                <a:gd name="connsiteY30" fmla="*/ 152400 h 861060"/>
                <a:gd name="connsiteX31" fmla="*/ 1211580 w 1440180"/>
                <a:gd name="connsiteY31" fmla="*/ 190500 h 861060"/>
                <a:gd name="connsiteX32" fmla="*/ 1337310 w 1440180"/>
                <a:gd name="connsiteY32" fmla="*/ 118110 h 861060"/>
                <a:gd name="connsiteX33" fmla="*/ 1348740 w 1440180"/>
                <a:gd name="connsiteY33" fmla="*/ 194310 h 861060"/>
                <a:gd name="connsiteX0" fmla="*/ 1348740 w 1440180"/>
                <a:gd name="connsiteY0" fmla="*/ 194310 h 861060"/>
                <a:gd name="connsiteX1" fmla="*/ 1405890 w 1440180"/>
                <a:gd name="connsiteY1" fmla="*/ 224790 h 861060"/>
                <a:gd name="connsiteX2" fmla="*/ 1341120 w 1440180"/>
                <a:gd name="connsiteY2" fmla="*/ 365760 h 861060"/>
                <a:gd name="connsiteX3" fmla="*/ 1402080 w 1440180"/>
                <a:gd name="connsiteY3" fmla="*/ 388620 h 861060"/>
                <a:gd name="connsiteX4" fmla="*/ 1413510 w 1440180"/>
                <a:gd name="connsiteY4" fmla="*/ 521970 h 861060"/>
                <a:gd name="connsiteX5" fmla="*/ 1440180 w 1440180"/>
                <a:gd name="connsiteY5" fmla="*/ 567690 h 861060"/>
                <a:gd name="connsiteX6" fmla="*/ 1402080 w 1440180"/>
                <a:gd name="connsiteY6" fmla="*/ 636270 h 861060"/>
                <a:gd name="connsiteX7" fmla="*/ 1421130 w 1440180"/>
                <a:gd name="connsiteY7" fmla="*/ 758190 h 861060"/>
                <a:gd name="connsiteX8" fmla="*/ 1230630 w 1440180"/>
                <a:gd name="connsiteY8" fmla="*/ 861060 h 861060"/>
                <a:gd name="connsiteX9" fmla="*/ 1165860 w 1440180"/>
                <a:gd name="connsiteY9" fmla="*/ 822960 h 861060"/>
                <a:gd name="connsiteX10" fmla="*/ 872490 w 1440180"/>
                <a:gd name="connsiteY10" fmla="*/ 842010 h 861060"/>
                <a:gd name="connsiteX11" fmla="*/ 777240 w 1440180"/>
                <a:gd name="connsiteY11" fmla="*/ 727710 h 861060"/>
                <a:gd name="connsiteX12" fmla="*/ 731520 w 1440180"/>
                <a:gd name="connsiteY12" fmla="*/ 781050 h 861060"/>
                <a:gd name="connsiteX13" fmla="*/ 506730 w 1440180"/>
                <a:gd name="connsiteY13" fmla="*/ 826770 h 861060"/>
                <a:gd name="connsiteX14" fmla="*/ 480060 w 1440180"/>
                <a:gd name="connsiteY14" fmla="*/ 811530 h 861060"/>
                <a:gd name="connsiteX15" fmla="*/ 259080 w 1440180"/>
                <a:gd name="connsiteY15" fmla="*/ 830580 h 861060"/>
                <a:gd name="connsiteX16" fmla="*/ 247650 w 1440180"/>
                <a:gd name="connsiteY16" fmla="*/ 781050 h 861060"/>
                <a:gd name="connsiteX17" fmla="*/ 137160 w 1440180"/>
                <a:gd name="connsiteY17" fmla="*/ 716280 h 861060"/>
                <a:gd name="connsiteX18" fmla="*/ 118110 w 1440180"/>
                <a:gd name="connsiteY18" fmla="*/ 746760 h 861060"/>
                <a:gd name="connsiteX19" fmla="*/ 0 w 1440180"/>
                <a:gd name="connsiteY19" fmla="*/ 624840 h 861060"/>
                <a:gd name="connsiteX20" fmla="*/ 7620 w 1440180"/>
                <a:gd name="connsiteY20" fmla="*/ 441658 h 861060"/>
                <a:gd name="connsiteX21" fmla="*/ 303748 w 1440180"/>
                <a:gd name="connsiteY21" fmla="*/ 280723 h 861060"/>
                <a:gd name="connsiteX22" fmla="*/ 320040 w 1440180"/>
                <a:gd name="connsiteY22" fmla="*/ 213360 h 861060"/>
                <a:gd name="connsiteX23" fmla="*/ 403860 w 1440180"/>
                <a:gd name="connsiteY23" fmla="*/ 228600 h 861060"/>
                <a:gd name="connsiteX24" fmla="*/ 434340 w 1440180"/>
                <a:gd name="connsiteY24" fmla="*/ 148590 h 861060"/>
                <a:gd name="connsiteX25" fmla="*/ 697230 w 1440180"/>
                <a:gd name="connsiteY25" fmla="*/ 0 h 861060"/>
                <a:gd name="connsiteX26" fmla="*/ 701040 w 1440180"/>
                <a:gd name="connsiteY26" fmla="*/ 110490 h 861060"/>
                <a:gd name="connsiteX27" fmla="*/ 838200 w 1440180"/>
                <a:gd name="connsiteY27" fmla="*/ 156210 h 861060"/>
                <a:gd name="connsiteX28" fmla="*/ 906780 w 1440180"/>
                <a:gd name="connsiteY28" fmla="*/ 95250 h 861060"/>
                <a:gd name="connsiteX29" fmla="*/ 1002030 w 1440180"/>
                <a:gd name="connsiteY29" fmla="*/ 99060 h 861060"/>
                <a:gd name="connsiteX30" fmla="*/ 1043940 w 1440180"/>
                <a:gd name="connsiteY30" fmla="*/ 152400 h 861060"/>
                <a:gd name="connsiteX31" fmla="*/ 1211580 w 1440180"/>
                <a:gd name="connsiteY31" fmla="*/ 190500 h 861060"/>
                <a:gd name="connsiteX32" fmla="*/ 1337310 w 1440180"/>
                <a:gd name="connsiteY32" fmla="*/ 118110 h 861060"/>
                <a:gd name="connsiteX33" fmla="*/ 1348740 w 1440180"/>
                <a:gd name="connsiteY33" fmla="*/ 194310 h 861060"/>
                <a:gd name="connsiteX0" fmla="*/ 1348740 w 1440180"/>
                <a:gd name="connsiteY0" fmla="*/ 194310 h 861060"/>
                <a:gd name="connsiteX1" fmla="*/ 1405890 w 1440180"/>
                <a:gd name="connsiteY1" fmla="*/ 224790 h 861060"/>
                <a:gd name="connsiteX2" fmla="*/ 1341120 w 1440180"/>
                <a:gd name="connsiteY2" fmla="*/ 365760 h 861060"/>
                <a:gd name="connsiteX3" fmla="*/ 1402080 w 1440180"/>
                <a:gd name="connsiteY3" fmla="*/ 388620 h 861060"/>
                <a:gd name="connsiteX4" fmla="*/ 1413510 w 1440180"/>
                <a:gd name="connsiteY4" fmla="*/ 521970 h 861060"/>
                <a:gd name="connsiteX5" fmla="*/ 1440180 w 1440180"/>
                <a:gd name="connsiteY5" fmla="*/ 567690 h 861060"/>
                <a:gd name="connsiteX6" fmla="*/ 1402080 w 1440180"/>
                <a:gd name="connsiteY6" fmla="*/ 636270 h 861060"/>
                <a:gd name="connsiteX7" fmla="*/ 1421130 w 1440180"/>
                <a:gd name="connsiteY7" fmla="*/ 758190 h 861060"/>
                <a:gd name="connsiteX8" fmla="*/ 1230630 w 1440180"/>
                <a:gd name="connsiteY8" fmla="*/ 861060 h 861060"/>
                <a:gd name="connsiteX9" fmla="*/ 1165860 w 1440180"/>
                <a:gd name="connsiteY9" fmla="*/ 822960 h 861060"/>
                <a:gd name="connsiteX10" fmla="*/ 872490 w 1440180"/>
                <a:gd name="connsiteY10" fmla="*/ 842010 h 861060"/>
                <a:gd name="connsiteX11" fmla="*/ 777240 w 1440180"/>
                <a:gd name="connsiteY11" fmla="*/ 727710 h 861060"/>
                <a:gd name="connsiteX12" fmla="*/ 731520 w 1440180"/>
                <a:gd name="connsiteY12" fmla="*/ 781050 h 861060"/>
                <a:gd name="connsiteX13" fmla="*/ 506730 w 1440180"/>
                <a:gd name="connsiteY13" fmla="*/ 826770 h 861060"/>
                <a:gd name="connsiteX14" fmla="*/ 480060 w 1440180"/>
                <a:gd name="connsiteY14" fmla="*/ 811530 h 861060"/>
                <a:gd name="connsiteX15" fmla="*/ 259080 w 1440180"/>
                <a:gd name="connsiteY15" fmla="*/ 830580 h 861060"/>
                <a:gd name="connsiteX16" fmla="*/ 247650 w 1440180"/>
                <a:gd name="connsiteY16" fmla="*/ 781050 h 861060"/>
                <a:gd name="connsiteX17" fmla="*/ 137160 w 1440180"/>
                <a:gd name="connsiteY17" fmla="*/ 716280 h 861060"/>
                <a:gd name="connsiteX18" fmla="*/ 118110 w 1440180"/>
                <a:gd name="connsiteY18" fmla="*/ 746760 h 861060"/>
                <a:gd name="connsiteX19" fmla="*/ 0 w 1440180"/>
                <a:gd name="connsiteY19" fmla="*/ 624840 h 861060"/>
                <a:gd name="connsiteX20" fmla="*/ 7620 w 1440180"/>
                <a:gd name="connsiteY20" fmla="*/ 441658 h 861060"/>
                <a:gd name="connsiteX21" fmla="*/ 303748 w 1440180"/>
                <a:gd name="connsiteY21" fmla="*/ 280723 h 861060"/>
                <a:gd name="connsiteX22" fmla="*/ 305587 w 1440180"/>
                <a:gd name="connsiteY22" fmla="*/ 210465 h 861060"/>
                <a:gd name="connsiteX23" fmla="*/ 403860 w 1440180"/>
                <a:gd name="connsiteY23" fmla="*/ 228600 h 861060"/>
                <a:gd name="connsiteX24" fmla="*/ 434340 w 1440180"/>
                <a:gd name="connsiteY24" fmla="*/ 148590 h 861060"/>
                <a:gd name="connsiteX25" fmla="*/ 697230 w 1440180"/>
                <a:gd name="connsiteY25" fmla="*/ 0 h 861060"/>
                <a:gd name="connsiteX26" fmla="*/ 701040 w 1440180"/>
                <a:gd name="connsiteY26" fmla="*/ 110490 h 861060"/>
                <a:gd name="connsiteX27" fmla="*/ 838200 w 1440180"/>
                <a:gd name="connsiteY27" fmla="*/ 156210 h 861060"/>
                <a:gd name="connsiteX28" fmla="*/ 906780 w 1440180"/>
                <a:gd name="connsiteY28" fmla="*/ 95250 h 861060"/>
                <a:gd name="connsiteX29" fmla="*/ 1002030 w 1440180"/>
                <a:gd name="connsiteY29" fmla="*/ 99060 h 861060"/>
                <a:gd name="connsiteX30" fmla="*/ 1043940 w 1440180"/>
                <a:gd name="connsiteY30" fmla="*/ 152400 h 861060"/>
                <a:gd name="connsiteX31" fmla="*/ 1211580 w 1440180"/>
                <a:gd name="connsiteY31" fmla="*/ 190500 h 861060"/>
                <a:gd name="connsiteX32" fmla="*/ 1337310 w 1440180"/>
                <a:gd name="connsiteY32" fmla="*/ 118110 h 861060"/>
                <a:gd name="connsiteX33" fmla="*/ 1348740 w 1440180"/>
                <a:gd name="connsiteY33" fmla="*/ 194310 h 861060"/>
                <a:gd name="connsiteX0" fmla="*/ 1348740 w 1440180"/>
                <a:gd name="connsiteY0" fmla="*/ 194310 h 861060"/>
                <a:gd name="connsiteX1" fmla="*/ 1405890 w 1440180"/>
                <a:gd name="connsiteY1" fmla="*/ 224790 h 861060"/>
                <a:gd name="connsiteX2" fmla="*/ 1341120 w 1440180"/>
                <a:gd name="connsiteY2" fmla="*/ 365760 h 861060"/>
                <a:gd name="connsiteX3" fmla="*/ 1402080 w 1440180"/>
                <a:gd name="connsiteY3" fmla="*/ 388620 h 861060"/>
                <a:gd name="connsiteX4" fmla="*/ 1413510 w 1440180"/>
                <a:gd name="connsiteY4" fmla="*/ 521970 h 861060"/>
                <a:gd name="connsiteX5" fmla="*/ 1440180 w 1440180"/>
                <a:gd name="connsiteY5" fmla="*/ 567690 h 861060"/>
                <a:gd name="connsiteX6" fmla="*/ 1402080 w 1440180"/>
                <a:gd name="connsiteY6" fmla="*/ 636270 h 861060"/>
                <a:gd name="connsiteX7" fmla="*/ 1421130 w 1440180"/>
                <a:gd name="connsiteY7" fmla="*/ 758190 h 861060"/>
                <a:gd name="connsiteX8" fmla="*/ 1230630 w 1440180"/>
                <a:gd name="connsiteY8" fmla="*/ 861060 h 861060"/>
                <a:gd name="connsiteX9" fmla="*/ 1165860 w 1440180"/>
                <a:gd name="connsiteY9" fmla="*/ 822960 h 861060"/>
                <a:gd name="connsiteX10" fmla="*/ 872490 w 1440180"/>
                <a:gd name="connsiteY10" fmla="*/ 842010 h 861060"/>
                <a:gd name="connsiteX11" fmla="*/ 777240 w 1440180"/>
                <a:gd name="connsiteY11" fmla="*/ 727710 h 861060"/>
                <a:gd name="connsiteX12" fmla="*/ 731520 w 1440180"/>
                <a:gd name="connsiteY12" fmla="*/ 781050 h 861060"/>
                <a:gd name="connsiteX13" fmla="*/ 506730 w 1440180"/>
                <a:gd name="connsiteY13" fmla="*/ 826770 h 861060"/>
                <a:gd name="connsiteX14" fmla="*/ 480060 w 1440180"/>
                <a:gd name="connsiteY14" fmla="*/ 811530 h 861060"/>
                <a:gd name="connsiteX15" fmla="*/ 259080 w 1440180"/>
                <a:gd name="connsiteY15" fmla="*/ 830580 h 861060"/>
                <a:gd name="connsiteX16" fmla="*/ 247650 w 1440180"/>
                <a:gd name="connsiteY16" fmla="*/ 781050 h 861060"/>
                <a:gd name="connsiteX17" fmla="*/ 137160 w 1440180"/>
                <a:gd name="connsiteY17" fmla="*/ 716280 h 861060"/>
                <a:gd name="connsiteX18" fmla="*/ 118110 w 1440180"/>
                <a:gd name="connsiteY18" fmla="*/ 746760 h 861060"/>
                <a:gd name="connsiteX19" fmla="*/ 0 w 1440180"/>
                <a:gd name="connsiteY19" fmla="*/ 624840 h 861060"/>
                <a:gd name="connsiteX20" fmla="*/ 7620 w 1440180"/>
                <a:gd name="connsiteY20" fmla="*/ 441658 h 861060"/>
                <a:gd name="connsiteX21" fmla="*/ 303748 w 1440180"/>
                <a:gd name="connsiteY21" fmla="*/ 280723 h 861060"/>
                <a:gd name="connsiteX22" fmla="*/ 305587 w 1440180"/>
                <a:gd name="connsiteY22" fmla="*/ 210465 h 861060"/>
                <a:gd name="connsiteX23" fmla="*/ 398078 w 1440180"/>
                <a:gd name="connsiteY23" fmla="*/ 205438 h 861060"/>
                <a:gd name="connsiteX24" fmla="*/ 434340 w 1440180"/>
                <a:gd name="connsiteY24" fmla="*/ 148590 h 861060"/>
                <a:gd name="connsiteX25" fmla="*/ 697230 w 1440180"/>
                <a:gd name="connsiteY25" fmla="*/ 0 h 861060"/>
                <a:gd name="connsiteX26" fmla="*/ 701040 w 1440180"/>
                <a:gd name="connsiteY26" fmla="*/ 110490 h 861060"/>
                <a:gd name="connsiteX27" fmla="*/ 838200 w 1440180"/>
                <a:gd name="connsiteY27" fmla="*/ 156210 h 861060"/>
                <a:gd name="connsiteX28" fmla="*/ 906780 w 1440180"/>
                <a:gd name="connsiteY28" fmla="*/ 95250 h 861060"/>
                <a:gd name="connsiteX29" fmla="*/ 1002030 w 1440180"/>
                <a:gd name="connsiteY29" fmla="*/ 99060 h 861060"/>
                <a:gd name="connsiteX30" fmla="*/ 1043940 w 1440180"/>
                <a:gd name="connsiteY30" fmla="*/ 152400 h 861060"/>
                <a:gd name="connsiteX31" fmla="*/ 1211580 w 1440180"/>
                <a:gd name="connsiteY31" fmla="*/ 190500 h 861060"/>
                <a:gd name="connsiteX32" fmla="*/ 1337310 w 1440180"/>
                <a:gd name="connsiteY32" fmla="*/ 118110 h 861060"/>
                <a:gd name="connsiteX33" fmla="*/ 1348740 w 1440180"/>
                <a:gd name="connsiteY33" fmla="*/ 194310 h 861060"/>
                <a:gd name="connsiteX0" fmla="*/ 1348740 w 1440180"/>
                <a:gd name="connsiteY0" fmla="*/ 194310 h 861060"/>
                <a:gd name="connsiteX1" fmla="*/ 1405890 w 1440180"/>
                <a:gd name="connsiteY1" fmla="*/ 224790 h 861060"/>
                <a:gd name="connsiteX2" fmla="*/ 1341120 w 1440180"/>
                <a:gd name="connsiteY2" fmla="*/ 365760 h 861060"/>
                <a:gd name="connsiteX3" fmla="*/ 1402080 w 1440180"/>
                <a:gd name="connsiteY3" fmla="*/ 388620 h 861060"/>
                <a:gd name="connsiteX4" fmla="*/ 1413510 w 1440180"/>
                <a:gd name="connsiteY4" fmla="*/ 521970 h 861060"/>
                <a:gd name="connsiteX5" fmla="*/ 1440180 w 1440180"/>
                <a:gd name="connsiteY5" fmla="*/ 567690 h 861060"/>
                <a:gd name="connsiteX6" fmla="*/ 1402080 w 1440180"/>
                <a:gd name="connsiteY6" fmla="*/ 636270 h 861060"/>
                <a:gd name="connsiteX7" fmla="*/ 1421130 w 1440180"/>
                <a:gd name="connsiteY7" fmla="*/ 758190 h 861060"/>
                <a:gd name="connsiteX8" fmla="*/ 1230630 w 1440180"/>
                <a:gd name="connsiteY8" fmla="*/ 861060 h 861060"/>
                <a:gd name="connsiteX9" fmla="*/ 1165860 w 1440180"/>
                <a:gd name="connsiteY9" fmla="*/ 822960 h 861060"/>
                <a:gd name="connsiteX10" fmla="*/ 872490 w 1440180"/>
                <a:gd name="connsiteY10" fmla="*/ 842010 h 861060"/>
                <a:gd name="connsiteX11" fmla="*/ 777240 w 1440180"/>
                <a:gd name="connsiteY11" fmla="*/ 727710 h 861060"/>
                <a:gd name="connsiteX12" fmla="*/ 731520 w 1440180"/>
                <a:gd name="connsiteY12" fmla="*/ 781050 h 861060"/>
                <a:gd name="connsiteX13" fmla="*/ 506730 w 1440180"/>
                <a:gd name="connsiteY13" fmla="*/ 826770 h 861060"/>
                <a:gd name="connsiteX14" fmla="*/ 480060 w 1440180"/>
                <a:gd name="connsiteY14" fmla="*/ 811530 h 861060"/>
                <a:gd name="connsiteX15" fmla="*/ 259080 w 1440180"/>
                <a:gd name="connsiteY15" fmla="*/ 830580 h 861060"/>
                <a:gd name="connsiteX16" fmla="*/ 247650 w 1440180"/>
                <a:gd name="connsiteY16" fmla="*/ 781050 h 861060"/>
                <a:gd name="connsiteX17" fmla="*/ 137160 w 1440180"/>
                <a:gd name="connsiteY17" fmla="*/ 716280 h 861060"/>
                <a:gd name="connsiteX18" fmla="*/ 118110 w 1440180"/>
                <a:gd name="connsiteY18" fmla="*/ 746760 h 861060"/>
                <a:gd name="connsiteX19" fmla="*/ 0 w 1440180"/>
                <a:gd name="connsiteY19" fmla="*/ 624840 h 861060"/>
                <a:gd name="connsiteX20" fmla="*/ 7620 w 1440180"/>
                <a:gd name="connsiteY20" fmla="*/ 441658 h 861060"/>
                <a:gd name="connsiteX21" fmla="*/ 303748 w 1440180"/>
                <a:gd name="connsiteY21" fmla="*/ 280723 h 861060"/>
                <a:gd name="connsiteX22" fmla="*/ 305587 w 1440180"/>
                <a:gd name="connsiteY22" fmla="*/ 210465 h 861060"/>
                <a:gd name="connsiteX23" fmla="*/ 398078 w 1440180"/>
                <a:gd name="connsiteY23" fmla="*/ 205438 h 861060"/>
                <a:gd name="connsiteX24" fmla="*/ 414108 w 1440180"/>
                <a:gd name="connsiteY24" fmla="*/ 134113 h 861060"/>
                <a:gd name="connsiteX25" fmla="*/ 697230 w 1440180"/>
                <a:gd name="connsiteY25" fmla="*/ 0 h 861060"/>
                <a:gd name="connsiteX26" fmla="*/ 701040 w 1440180"/>
                <a:gd name="connsiteY26" fmla="*/ 110490 h 861060"/>
                <a:gd name="connsiteX27" fmla="*/ 838200 w 1440180"/>
                <a:gd name="connsiteY27" fmla="*/ 156210 h 861060"/>
                <a:gd name="connsiteX28" fmla="*/ 906780 w 1440180"/>
                <a:gd name="connsiteY28" fmla="*/ 95250 h 861060"/>
                <a:gd name="connsiteX29" fmla="*/ 1002030 w 1440180"/>
                <a:gd name="connsiteY29" fmla="*/ 99060 h 861060"/>
                <a:gd name="connsiteX30" fmla="*/ 1043940 w 1440180"/>
                <a:gd name="connsiteY30" fmla="*/ 152400 h 861060"/>
                <a:gd name="connsiteX31" fmla="*/ 1211580 w 1440180"/>
                <a:gd name="connsiteY31" fmla="*/ 190500 h 861060"/>
                <a:gd name="connsiteX32" fmla="*/ 1337310 w 1440180"/>
                <a:gd name="connsiteY32" fmla="*/ 118110 h 861060"/>
                <a:gd name="connsiteX33" fmla="*/ 1348740 w 1440180"/>
                <a:gd name="connsiteY33" fmla="*/ 194310 h 861060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701040 w 1440180"/>
                <a:gd name="connsiteY26" fmla="*/ 136548 h 887118"/>
                <a:gd name="connsiteX27" fmla="*/ 838200 w 1440180"/>
                <a:gd name="connsiteY27" fmla="*/ 182268 h 887118"/>
                <a:gd name="connsiteX28" fmla="*/ 906780 w 1440180"/>
                <a:gd name="connsiteY28" fmla="*/ 121308 h 887118"/>
                <a:gd name="connsiteX29" fmla="*/ 1002030 w 1440180"/>
                <a:gd name="connsiteY29" fmla="*/ 125118 h 887118"/>
                <a:gd name="connsiteX30" fmla="*/ 1043940 w 1440180"/>
                <a:gd name="connsiteY30" fmla="*/ 178458 h 887118"/>
                <a:gd name="connsiteX31" fmla="*/ 1211580 w 1440180"/>
                <a:gd name="connsiteY31" fmla="*/ 216558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38200 w 1440180"/>
                <a:gd name="connsiteY27" fmla="*/ 182268 h 887118"/>
                <a:gd name="connsiteX28" fmla="*/ 906780 w 1440180"/>
                <a:gd name="connsiteY28" fmla="*/ 121308 h 887118"/>
                <a:gd name="connsiteX29" fmla="*/ 1002030 w 1440180"/>
                <a:gd name="connsiteY29" fmla="*/ 125118 h 887118"/>
                <a:gd name="connsiteX30" fmla="*/ 1043940 w 1440180"/>
                <a:gd name="connsiteY30" fmla="*/ 178458 h 887118"/>
                <a:gd name="connsiteX31" fmla="*/ 1211580 w 1440180"/>
                <a:gd name="connsiteY31" fmla="*/ 216558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906780 w 1440180"/>
                <a:gd name="connsiteY28" fmla="*/ 121308 h 887118"/>
                <a:gd name="connsiteX29" fmla="*/ 1002030 w 1440180"/>
                <a:gd name="connsiteY29" fmla="*/ 125118 h 887118"/>
                <a:gd name="connsiteX30" fmla="*/ 1043940 w 1440180"/>
                <a:gd name="connsiteY30" fmla="*/ 178458 h 887118"/>
                <a:gd name="connsiteX31" fmla="*/ 1211580 w 1440180"/>
                <a:gd name="connsiteY31" fmla="*/ 216558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1002030 w 1440180"/>
                <a:gd name="connsiteY29" fmla="*/ 125118 h 887118"/>
                <a:gd name="connsiteX30" fmla="*/ 1043940 w 1440180"/>
                <a:gd name="connsiteY30" fmla="*/ 178458 h 887118"/>
                <a:gd name="connsiteX31" fmla="*/ 1211580 w 1440180"/>
                <a:gd name="connsiteY31" fmla="*/ 216558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78458 h 887118"/>
                <a:gd name="connsiteX31" fmla="*/ 1211580 w 1440180"/>
                <a:gd name="connsiteY31" fmla="*/ 216558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11580 w 1440180"/>
                <a:gd name="connsiteY31" fmla="*/ 216558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37310 w 1440180"/>
                <a:gd name="connsiteY32" fmla="*/ 144168 h 887118"/>
                <a:gd name="connsiteX33" fmla="*/ 1348740 w 1440180"/>
                <a:gd name="connsiteY33" fmla="*/ 220368 h 887118"/>
                <a:gd name="connsiteX0" fmla="*/ 1348740 w 1440180"/>
                <a:gd name="connsiteY0" fmla="*/ 220368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43092 w 1440180"/>
                <a:gd name="connsiteY32" fmla="*/ 123901 h 887118"/>
                <a:gd name="connsiteX33" fmla="*/ 1348740 w 1440180"/>
                <a:gd name="connsiteY33" fmla="*/ 220368 h 887118"/>
                <a:gd name="connsiteX0" fmla="*/ 1371865 w 1440180"/>
                <a:gd name="connsiteY0" fmla="*/ 197205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80060 w 1440180"/>
                <a:gd name="connsiteY14" fmla="*/ 837588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43092 w 1440180"/>
                <a:gd name="connsiteY32" fmla="*/ 123901 h 887118"/>
                <a:gd name="connsiteX33" fmla="*/ 1371865 w 1440180"/>
                <a:gd name="connsiteY33" fmla="*/ 197205 h 887118"/>
                <a:gd name="connsiteX0" fmla="*/ 1371865 w 1440180"/>
                <a:gd name="connsiteY0" fmla="*/ 197205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71390 w 1440180"/>
                <a:gd name="connsiteY14" fmla="*/ 854960 h 887118"/>
                <a:gd name="connsiteX15" fmla="*/ 259080 w 1440180"/>
                <a:gd name="connsiteY15" fmla="*/ 856638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43092 w 1440180"/>
                <a:gd name="connsiteY32" fmla="*/ 123901 h 887118"/>
                <a:gd name="connsiteX33" fmla="*/ 1371865 w 1440180"/>
                <a:gd name="connsiteY33" fmla="*/ 197205 h 887118"/>
                <a:gd name="connsiteX0" fmla="*/ 1371865 w 1440180"/>
                <a:gd name="connsiteY0" fmla="*/ 197205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72490 w 1440180"/>
                <a:gd name="connsiteY10" fmla="*/ 868068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71390 w 1440180"/>
                <a:gd name="connsiteY14" fmla="*/ 854960 h 887118"/>
                <a:gd name="connsiteX15" fmla="*/ 290876 w 1440180"/>
                <a:gd name="connsiteY15" fmla="*/ 862430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43092 w 1440180"/>
                <a:gd name="connsiteY32" fmla="*/ 123901 h 887118"/>
                <a:gd name="connsiteX33" fmla="*/ 1371865 w 1440180"/>
                <a:gd name="connsiteY33" fmla="*/ 197205 h 887118"/>
                <a:gd name="connsiteX0" fmla="*/ 1371865 w 1440180"/>
                <a:gd name="connsiteY0" fmla="*/ 197205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21130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98505 w 1440180"/>
                <a:gd name="connsiteY10" fmla="*/ 876753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71390 w 1440180"/>
                <a:gd name="connsiteY14" fmla="*/ 854960 h 887118"/>
                <a:gd name="connsiteX15" fmla="*/ 290876 w 1440180"/>
                <a:gd name="connsiteY15" fmla="*/ 862430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43092 w 1440180"/>
                <a:gd name="connsiteY32" fmla="*/ 123901 h 887118"/>
                <a:gd name="connsiteX33" fmla="*/ 1371865 w 1440180"/>
                <a:gd name="connsiteY33" fmla="*/ 197205 h 887118"/>
                <a:gd name="connsiteX0" fmla="*/ 1371865 w 1440180"/>
                <a:gd name="connsiteY0" fmla="*/ 197205 h 887118"/>
                <a:gd name="connsiteX1" fmla="*/ 1405890 w 1440180"/>
                <a:gd name="connsiteY1" fmla="*/ 250848 h 887118"/>
                <a:gd name="connsiteX2" fmla="*/ 1341120 w 1440180"/>
                <a:gd name="connsiteY2" fmla="*/ 391818 h 887118"/>
                <a:gd name="connsiteX3" fmla="*/ 1402080 w 1440180"/>
                <a:gd name="connsiteY3" fmla="*/ 414678 h 887118"/>
                <a:gd name="connsiteX4" fmla="*/ 1413510 w 1440180"/>
                <a:gd name="connsiteY4" fmla="*/ 548028 h 887118"/>
                <a:gd name="connsiteX5" fmla="*/ 1440180 w 1440180"/>
                <a:gd name="connsiteY5" fmla="*/ 593748 h 887118"/>
                <a:gd name="connsiteX6" fmla="*/ 1402080 w 1440180"/>
                <a:gd name="connsiteY6" fmla="*/ 662328 h 887118"/>
                <a:gd name="connsiteX7" fmla="*/ 1435583 w 1440180"/>
                <a:gd name="connsiteY7" fmla="*/ 784248 h 887118"/>
                <a:gd name="connsiteX8" fmla="*/ 1230630 w 1440180"/>
                <a:gd name="connsiteY8" fmla="*/ 887118 h 887118"/>
                <a:gd name="connsiteX9" fmla="*/ 1165860 w 1440180"/>
                <a:gd name="connsiteY9" fmla="*/ 849018 h 887118"/>
                <a:gd name="connsiteX10" fmla="*/ 898505 w 1440180"/>
                <a:gd name="connsiteY10" fmla="*/ 876753 h 887118"/>
                <a:gd name="connsiteX11" fmla="*/ 777240 w 1440180"/>
                <a:gd name="connsiteY11" fmla="*/ 753768 h 887118"/>
                <a:gd name="connsiteX12" fmla="*/ 731520 w 1440180"/>
                <a:gd name="connsiteY12" fmla="*/ 807108 h 887118"/>
                <a:gd name="connsiteX13" fmla="*/ 506730 w 1440180"/>
                <a:gd name="connsiteY13" fmla="*/ 852828 h 887118"/>
                <a:gd name="connsiteX14" fmla="*/ 471390 w 1440180"/>
                <a:gd name="connsiteY14" fmla="*/ 854960 h 887118"/>
                <a:gd name="connsiteX15" fmla="*/ 290876 w 1440180"/>
                <a:gd name="connsiteY15" fmla="*/ 862430 h 887118"/>
                <a:gd name="connsiteX16" fmla="*/ 247650 w 1440180"/>
                <a:gd name="connsiteY16" fmla="*/ 807108 h 887118"/>
                <a:gd name="connsiteX17" fmla="*/ 137160 w 1440180"/>
                <a:gd name="connsiteY17" fmla="*/ 742338 h 887118"/>
                <a:gd name="connsiteX18" fmla="*/ 118110 w 1440180"/>
                <a:gd name="connsiteY18" fmla="*/ 772818 h 887118"/>
                <a:gd name="connsiteX19" fmla="*/ 0 w 1440180"/>
                <a:gd name="connsiteY19" fmla="*/ 650898 h 887118"/>
                <a:gd name="connsiteX20" fmla="*/ 7620 w 1440180"/>
                <a:gd name="connsiteY20" fmla="*/ 467716 h 887118"/>
                <a:gd name="connsiteX21" fmla="*/ 303748 w 1440180"/>
                <a:gd name="connsiteY21" fmla="*/ 306781 h 887118"/>
                <a:gd name="connsiteX22" fmla="*/ 305587 w 1440180"/>
                <a:gd name="connsiteY22" fmla="*/ 236523 h 887118"/>
                <a:gd name="connsiteX23" fmla="*/ 398078 w 1440180"/>
                <a:gd name="connsiteY23" fmla="*/ 231496 h 887118"/>
                <a:gd name="connsiteX24" fmla="*/ 414108 w 1440180"/>
                <a:gd name="connsiteY24" fmla="*/ 160171 h 887118"/>
                <a:gd name="connsiteX25" fmla="*/ 674105 w 1440180"/>
                <a:gd name="connsiteY25" fmla="*/ 0 h 887118"/>
                <a:gd name="connsiteX26" fmla="*/ 686587 w 1440180"/>
                <a:gd name="connsiteY26" fmla="*/ 107596 h 887118"/>
                <a:gd name="connsiteX27" fmla="*/ 829530 w 1440180"/>
                <a:gd name="connsiteY27" fmla="*/ 159105 h 887118"/>
                <a:gd name="connsiteX28" fmla="*/ 895218 w 1440180"/>
                <a:gd name="connsiteY28" fmla="*/ 103937 h 887118"/>
                <a:gd name="connsiteX29" fmla="*/ 990468 w 1440180"/>
                <a:gd name="connsiteY29" fmla="*/ 101955 h 887118"/>
                <a:gd name="connsiteX30" fmla="*/ 1043940 w 1440180"/>
                <a:gd name="connsiteY30" fmla="*/ 161086 h 887118"/>
                <a:gd name="connsiteX31" fmla="*/ 1200017 w 1440180"/>
                <a:gd name="connsiteY31" fmla="*/ 196291 h 887118"/>
                <a:gd name="connsiteX32" fmla="*/ 1343092 w 1440180"/>
                <a:gd name="connsiteY32" fmla="*/ 123901 h 887118"/>
                <a:gd name="connsiteX33" fmla="*/ 1371865 w 1440180"/>
                <a:gd name="connsiteY33" fmla="*/ 197205 h 88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40180" h="887118">
                  <a:moveTo>
                    <a:pt x="1371865" y="197205"/>
                  </a:moveTo>
                  <a:lnTo>
                    <a:pt x="1405890" y="250848"/>
                  </a:lnTo>
                  <a:lnTo>
                    <a:pt x="1341120" y="391818"/>
                  </a:lnTo>
                  <a:lnTo>
                    <a:pt x="1402080" y="414678"/>
                  </a:lnTo>
                  <a:lnTo>
                    <a:pt x="1413510" y="548028"/>
                  </a:lnTo>
                  <a:lnTo>
                    <a:pt x="1440180" y="593748"/>
                  </a:lnTo>
                  <a:lnTo>
                    <a:pt x="1402080" y="662328"/>
                  </a:lnTo>
                  <a:lnTo>
                    <a:pt x="1435583" y="784248"/>
                  </a:lnTo>
                  <a:lnTo>
                    <a:pt x="1230630" y="887118"/>
                  </a:lnTo>
                  <a:lnTo>
                    <a:pt x="1165860" y="849018"/>
                  </a:lnTo>
                  <a:lnTo>
                    <a:pt x="898505" y="876753"/>
                  </a:lnTo>
                  <a:lnTo>
                    <a:pt x="777240" y="753768"/>
                  </a:lnTo>
                  <a:lnTo>
                    <a:pt x="731520" y="807108"/>
                  </a:lnTo>
                  <a:lnTo>
                    <a:pt x="506730" y="852828"/>
                  </a:lnTo>
                  <a:lnTo>
                    <a:pt x="471390" y="854960"/>
                  </a:lnTo>
                  <a:lnTo>
                    <a:pt x="290876" y="862430"/>
                  </a:lnTo>
                  <a:lnTo>
                    <a:pt x="247650" y="807108"/>
                  </a:lnTo>
                  <a:lnTo>
                    <a:pt x="137160" y="742338"/>
                  </a:lnTo>
                  <a:lnTo>
                    <a:pt x="118110" y="772818"/>
                  </a:lnTo>
                  <a:lnTo>
                    <a:pt x="0" y="650898"/>
                  </a:lnTo>
                  <a:lnTo>
                    <a:pt x="7620" y="467716"/>
                  </a:lnTo>
                  <a:lnTo>
                    <a:pt x="303748" y="306781"/>
                  </a:lnTo>
                  <a:lnTo>
                    <a:pt x="305587" y="236523"/>
                  </a:lnTo>
                  <a:lnTo>
                    <a:pt x="398078" y="231496"/>
                  </a:lnTo>
                  <a:lnTo>
                    <a:pt x="414108" y="160171"/>
                  </a:lnTo>
                  <a:lnTo>
                    <a:pt x="674105" y="0"/>
                  </a:lnTo>
                  <a:lnTo>
                    <a:pt x="686587" y="107596"/>
                  </a:lnTo>
                  <a:lnTo>
                    <a:pt x="829530" y="159105"/>
                  </a:lnTo>
                  <a:lnTo>
                    <a:pt x="895218" y="103937"/>
                  </a:lnTo>
                  <a:lnTo>
                    <a:pt x="990468" y="101955"/>
                  </a:lnTo>
                  <a:lnTo>
                    <a:pt x="1043940" y="161086"/>
                  </a:lnTo>
                  <a:lnTo>
                    <a:pt x="1200017" y="196291"/>
                  </a:lnTo>
                  <a:lnTo>
                    <a:pt x="1343092" y="123901"/>
                  </a:lnTo>
                  <a:lnTo>
                    <a:pt x="1371865" y="197205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5" name="Forma livre 64">
              <a:hlinkClick r:id="rId5" action="ppaction://hlinksldjump"/>
            </p:cNvPr>
            <p:cNvSpPr/>
            <p:nvPr/>
          </p:nvSpPr>
          <p:spPr>
            <a:xfrm>
              <a:off x="1640443" y="2406057"/>
              <a:ext cx="1088444" cy="893481"/>
            </a:xfrm>
            <a:custGeom>
              <a:avLst/>
              <a:gdLst>
                <a:gd name="connsiteX0" fmla="*/ 1257300 w 1485900"/>
                <a:gd name="connsiteY0" fmla="*/ 22860 h 1070610"/>
                <a:gd name="connsiteX1" fmla="*/ 1337310 w 1485900"/>
                <a:gd name="connsiteY1" fmla="*/ 30480 h 1070610"/>
                <a:gd name="connsiteX2" fmla="*/ 1360170 w 1485900"/>
                <a:gd name="connsiteY2" fmla="*/ 198120 h 1070610"/>
                <a:gd name="connsiteX3" fmla="*/ 1470660 w 1485900"/>
                <a:gd name="connsiteY3" fmla="*/ 285750 h 1070610"/>
                <a:gd name="connsiteX4" fmla="*/ 1485900 w 1485900"/>
                <a:gd name="connsiteY4" fmla="*/ 487680 h 1070610"/>
                <a:gd name="connsiteX5" fmla="*/ 1443990 w 1485900"/>
                <a:gd name="connsiteY5" fmla="*/ 609600 h 1070610"/>
                <a:gd name="connsiteX6" fmla="*/ 1466850 w 1485900"/>
                <a:gd name="connsiteY6" fmla="*/ 655320 h 1070610"/>
                <a:gd name="connsiteX7" fmla="*/ 1329690 w 1485900"/>
                <a:gd name="connsiteY7" fmla="*/ 895350 h 1070610"/>
                <a:gd name="connsiteX8" fmla="*/ 1257300 w 1485900"/>
                <a:gd name="connsiteY8" fmla="*/ 864870 h 1070610"/>
                <a:gd name="connsiteX9" fmla="*/ 1112520 w 1485900"/>
                <a:gd name="connsiteY9" fmla="*/ 1070610 h 1070610"/>
                <a:gd name="connsiteX10" fmla="*/ 998220 w 1485900"/>
                <a:gd name="connsiteY10" fmla="*/ 994410 h 1070610"/>
                <a:gd name="connsiteX11" fmla="*/ 941070 w 1485900"/>
                <a:gd name="connsiteY11" fmla="*/ 1017270 h 1070610"/>
                <a:gd name="connsiteX12" fmla="*/ 643890 w 1485900"/>
                <a:gd name="connsiteY12" fmla="*/ 948690 h 1070610"/>
                <a:gd name="connsiteX13" fmla="*/ 624840 w 1485900"/>
                <a:gd name="connsiteY13" fmla="*/ 914400 h 1070610"/>
                <a:gd name="connsiteX14" fmla="*/ 0 w 1485900"/>
                <a:gd name="connsiteY14" fmla="*/ 925830 h 1070610"/>
                <a:gd name="connsiteX15" fmla="*/ 38100 w 1485900"/>
                <a:gd name="connsiteY15" fmla="*/ 834390 h 1070610"/>
                <a:gd name="connsiteX16" fmla="*/ 133350 w 1485900"/>
                <a:gd name="connsiteY16" fmla="*/ 773430 h 1070610"/>
                <a:gd name="connsiteX17" fmla="*/ 182880 w 1485900"/>
                <a:gd name="connsiteY17" fmla="*/ 674370 h 1070610"/>
                <a:gd name="connsiteX18" fmla="*/ 228600 w 1485900"/>
                <a:gd name="connsiteY18" fmla="*/ 708660 h 1070610"/>
                <a:gd name="connsiteX19" fmla="*/ 285750 w 1485900"/>
                <a:gd name="connsiteY19" fmla="*/ 632460 h 1070610"/>
                <a:gd name="connsiteX20" fmla="*/ 213360 w 1485900"/>
                <a:gd name="connsiteY20" fmla="*/ 605790 h 1070610"/>
                <a:gd name="connsiteX21" fmla="*/ 350520 w 1485900"/>
                <a:gd name="connsiteY21" fmla="*/ 563880 h 1070610"/>
                <a:gd name="connsiteX22" fmla="*/ 354330 w 1485900"/>
                <a:gd name="connsiteY22" fmla="*/ 464820 h 1070610"/>
                <a:gd name="connsiteX23" fmla="*/ 262890 w 1485900"/>
                <a:gd name="connsiteY23" fmla="*/ 285750 h 1070610"/>
                <a:gd name="connsiteX24" fmla="*/ 205740 w 1485900"/>
                <a:gd name="connsiteY24" fmla="*/ 304800 h 1070610"/>
                <a:gd name="connsiteX25" fmla="*/ 171450 w 1485900"/>
                <a:gd name="connsiteY25" fmla="*/ 201930 h 1070610"/>
                <a:gd name="connsiteX26" fmla="*/ 114300 w 1485900"/>
                <a:gd name="connsiteY26" fmla="*/ 152400 h 1070610"/>
                <a:gd name="connsiteX27" fmla="*/ 129540 w 1485900"/>
                <a:gd name="connsiteY27" fmla="*/ 133350 h 1070610"/>
                <a:gd name="connsiteX28" fmla="*/ 102870 w 1485900"/>
                <a:gd name="connsiteY28" fmla="*/ 102870 h 1070610"/>
                <a:gd name="connsiteX29" fmla="*/ 323850 w 1485900"/>
                <a:gd name="connsiteY29" fmla="*/ 87630 h 1070610"/>
                <a:gd name="connsiteX30" fmla="*/ 346710 w 1485900"/>
                <a:gd name="connsiteY30" fmla="*/ 95250 h 1070610"/>
                <a:gd name="connsiteX31" fmla="*/ 571500 w 1485900"/>
                <a:gd name="connsiteY31" fmla="*/ 41910 h 1070610"/>
                <a:gd name="connsiteX32" fmla="*/ 609600 w 1485900"/>
                <a:gd name="connsiteY32" fmla="*/ 0 h 1070610"/>
                <a:gd name="connsiteX33" fmla="*/ 720090 w 1485900"/>
                <a:gd name="connsiteY33" fmla="*/ 114300 h 1070610"/>
                <a:gd name="connsiteX34" fmla="*/ 1009650 w 1485900"/>
                <a:gd name="connsiteY34" fmla="*/ 91440 h 1070610"/>
                <a:gd name="connsiteX35" fmla="*/ 1062990 w 1485900"/>
                <a:gd name="connsiteY35" fmla="*/ 125730 h 1070610"/>
                <a:gd name="connsiteX36" fmla="*/ 1257300 w 1485900"/>
                <a:gd name="connsiteY36" fmla="*/ 22860 h 107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85900" h="1070610">
                  <a:moveTo>
                    <a:pt x="1257300" y="22860"/>
                  </a:moveTo>
                  <a:lnTo>
                    <a:pt x="1337310" y="30480"/>
                  </a:lnTo>
                  <a:lnTo>
                    <a:pt x="1360170" y="198120"/>
                  </a:lnTo>
                  <a:lnTo>
                    <a:pt x="1470660" y="285750"/>
                  </a:lnTo>
                  <a:lnTo>
                    <a:pt x="1485900" y="487680"/>
                  </a:lnTo>
                  <a:lnTo>
                    <a:pt x="1443990" y="609600"/>
                  </a:lnTo>
                  <a:lnTo>
                    <a:pt x="1466850" y="655320"/>
                  </a:lnTo>
                  <a:lnTo>
                    <a:pt x="1329690" y="895350"/>
                  </a:lnTo>
                  <a:lnTo>
                    <a:pt x="1257300" y="864870"/>
                  </a:lnTo>
                  <a:lnTo>
                    <a:pt x="1112520" y="1070610"/>
                  </a:lnTo>
                  <a:lnTo>
                    <a:pt x="998220" y="994410"/>
                  </a:lnTo>
                  <a:lnTo>
                    <a:pt x="941070" y="1017270"/>
                  </a:lnTo>
                  <a:lnTo>
                    <a:pt x="643890" y="948690"/>
                  </a:lnTo>
                  <a:lnTo>
                    <a:pt x="624840" y="914400"/>
                  </a:lnTo>
                  <a:lnTo>
                    <a:pt x="0" y="925830"/>
                  </a:lnTo>
                  <a:lnTo>
                    <a:pt x="38100" y="834390"/>
                  </a:lnTo>
                  <a:lnTo>
                    <a:pt x="133350" y="773430"/>
                  </a:lnTo>
                  <a:lnTo>
                    <a:pt x="182880" y="674370"/>
                  </a:lnTo>
                  <a:lnTo>
                    <a:pt x="228600" y="708660"/>
                  </a:lnTo>
                  <a:lnTo>
                    <a:pt x="285750" y="632460"/>
                  </a:lnTo>
                  <a:lnTo>
                    <a:pt x="213360" y="605790"/>
                  </a:lnTo>
                  <a:lnTo>
                    <a:pt x="350520" y="563880"/>
                  </a:lnTo>
                  <a:lnTo>
                    <a:pt x="354330" y="464820"/>
                  </a:lnTo>
                  <a:lnTo>
                    <a:pt x="262890" y="285750"/>
                  </a:lnTo>
                  <a:lnTo>
                    <a:pt x="205740" y="304800"/>
                  </a:lnTo>
                  <a:lnTo>
                    <a:pt x="171450" y="201930"/>
                  </a:lnTo>
                  <a:lnTo>
                    <a:pt x="114300" y="152400"/>
                  </a:lnTo>
                  <a:lnTo>
                    <a:pt x="129540" y="133350"/>
                  </a:lnTo>
                  <a:lnTo>
                    <a:pt x="102870" y="102870"/>
                  </a:lnTo>
                  <a:lnTo>
                    <a:pt x="323850" y="87630"/>
                  </a:lnTo>
                  <a:lnTo>
                    <a:pt x="346710" y="95250"/>
                  </a:lnTo>
                  <a:lnTo>
                    <a:pt x="571500" y="41910"/>
                  </a:lnTo>
                  <a:lnTo>
                    <a:pt x="609600" y="0"/>
                  </a:lnTo>
                  <a:lnTo>
                    <a:pt x="720090" y="114300"/>
                  </a:lnTo>
                  <a:lnTo>
                    <a:pt x="1009650" y="91440"/>
                  </a:lnTo>
                  <a:lnTo>
                    <a:pt x="1062990" y="125730"/>
                  </a:lnTo>
                  <a:lnTo>
                    <a:pt x="1257300" y="22860"/>
                  </a:lnTo>
                  <a:close/>
                </a:path>
              </a:pathLst>
            </a:custGeom>
            <a:gradFill>
              <a:gsLst>
                <a:gs pos="86000">
                  <a:srgbClr val="0D3200">
                    <a:lumMod val="62000"/>
                  </a:srgbClr>
                </a:gs>
                <a:gs pos="15000">
                  <a:srgbClr val="00CC00"/>
                </a:gs>
              </a:gsLst>
              <a:lin ang="5400000" scaled="0"/>
            </a:gradFill>
            <a:ln w="1270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107504" y="1196752"/>
              <a:ext cx="10887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>
                  <a:solidFill>
                    <a:srgbClr val="FFFF00"/>
                  </a:solidFill>
                </a:rPr>
                <a:t>Juruá</a:t>
              </a:r>
            </a:p>
          </p:txBody>
        </p:sp>
      </p:grpSp>
      <p:sp>
        <p:nvSpPr>
          <p:cNvPr id="67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10627487" y="5225377"/>
            <a:ext cx="1618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white"/>
                </a:solidFill>
              </a:rPr>
              <a:t>Plácido de Castro</a:t>
            </a:r>
          </a:p>
        </p:txBody>
      </p:sp>
      <p:sp>
        <p:nvSpPr>
          <p:cNvPr id="70" name="Forma livre 44"/>
          <p:cNvSpPr/>
          <p:nvPr/>
        </p:nvSpPr>
        <p:spPr>
          <a:xfrm flipV="1">
            <a:off x="10815371" y="4948626"/>
            <a:ext cx="328332" cy="330877"/>
          </a:xfrm>
          <a:custGeom>
            <a:avLst/>
            <a:gdLst>
              <a:gd name="connsiteX0" fmla="*/ 0 w 762000"/>
              <a:gd name="connsiteY0" fmla="*/ 1168400 h 1168400"/>
              <a:gd name="connsiteX1" fmla="*/ 292100 w 762000"/>
              <a:gd name="connsiteY1" fmla="*/ 12700 h 1168400"/>
              <a:gd name="connsiteX2" fmla="*/ 762000 w 762000"/>
              <a:gd name="connsiteY2" fmla="*/ 0 h 1168400"/>
              <a:gd name="connsiteX0" fmla="*/ 0 w 719658"/>
              <a:gd name="connsiteY0" fmla="*/ 1156692 h 1156692"/>
              <a:gd name="connsiteX1" fmla="*/ 292100 w 719658"/>
              <a:gd name="connsiteY1" fmla="*/ 992 h 1156692"/>
              <a:gd name="connsiteX2" fmla="*/ 719658 w 719658"/>
              <a:gd name="connsiteY2" fmla="*/ 0 h 11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658" h="1156692">
                <a:moveTo>
                  <a:pt x="0" y="1156692"/>
                </a:moveTo>
                <a:lnTo>
                  <a:pt x="292100" y="992"/>
                </a:lnTo>
                <a:lnTo>
                  <a:pt x="719658" y="0"/>
                </a:lnTo>
              </a:path>
            </a:pathLst>
          </a:custGeom>
          <a:ln w="12700">
            <a:solidFill>
              <a:schemeClr val="bg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71" name="CaixaDeTexto 70"/>
          <p:cNvSpPr txBox="1"/>
          <p:nvPr/>
        </p:nvSpPr>
        <p:spPr>
          <a:xfrm>
            <a:off x="10504083" y="3944339"/>
            <a:ext cx="175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white"/>
                </a:solidFill>
              </a:rPr>
              <a:t>Senador Guiomard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8786151" y="2851473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white"/>
                </a:solidFill>
              </a:rPr>
              <a:t>Manoel Urbano</a:t>
            </a:r>
          </a:p>
        </p:txBody>
      </p:sp>
    </p:spTree>
    <p:extLst>
      <p:ext uri="{BB962C8B-B14F-4D97-AF65-F5344CB8AC3E}">
        <p14:creationId xmlns:p14="http://schemas.microsoft.com/office/powerpoint/2010/main" val="26319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9534"/>
              </p:ext>
            </p:extLst>
          </p:nvPr>
        </p:nvGraphicFramePr>
        <p:xfrm>
          <a:off x="4224276" y="2060079"/>
          <a:ext cx="7967724" cy="397383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565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8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38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PLANO DE AÇÃO PARA ELABORAÇÃO DO PLANO MUNICIPAL DE SANEAMENTO BÁSICO 2017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PLACIDO DE CASTRO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 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Atividade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Prazo Proposto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A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u="none" strike="noStrike">
                          <a:effectLst/>
                        </a:rPr>
                        <a:t>Cópia do ato público do Poder Executivo (Decreto)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Executado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B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Plano de mobilização social;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Executado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C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u="none" strike="noStrike">
                          <a:effectLst/>
                        </a:rPr>
                        <a:t>Relatório do diagnóstico técnico-participativo;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10/abr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D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Relatório da prospectiva e planejamento estratégico;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04/mai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E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Relatório dos programas, projetos e ações;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04/mai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F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Plano de execução;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04/mai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G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Minuta de projeto de Lei do Plano Municipal de Saneamento Básico;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15/mai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H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Relatório sobre os indicadores de desempenho do Plano Municipal de Saneamento Básico;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25/mai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I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Sistema de informações para auxílio à tomada de decisão;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05/jun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J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Relatório mensal simplificado do andamento das atividades desenvolvidas; e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Os produtos são  entregues mensalmente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effectLst/>
                        </a:rPr>
                        <a:t>K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>
                          <a:effectLst/>
                        </a:rPr>
                        <a:t>Relatório final do Plano Municipal de Saneamento Básico. (AUDIÊNCIA PUBLICA)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19/</a:t>
                      </a:r>
                      <a:r>
                        <a:rPr lang="pt-BR" sz="1400" b="1" u="none" strike="noStrike" dirty="0" err="1">
                          <a:effectLst/>
                        </a:rPr>
                        <a:t>jun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-41073" y="1409543"/>
            <a:ext cx="4097709" cy="5440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6000" b="1" dirty="0" smtClean="0"/>
              <a:t>Cronograma </a:t>
            </a:r>
            <a:r>
              <a:rPr lang="pt-BR" sz="6000" b="1" dirty="0"/>
              <a:t>para cada município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33261" y="1784837"/>
            <a:ext cx="374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t-BR" sz="3200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677310" y="207922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4093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-41073" y="1409543"/>
            <a:ext cx="4097709" cy="544068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Acompanhamento</a:t>
            </a:r>
            <a:r>
              <a:rPr lang="pt-BR" sz="2400" b="1" dirty="0"/>
              <a:t> das principais atividades de elaboração dos planos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13979" y="957897"/>
            <a:ext cx="1943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Mobilização Social</a:t>
            </a:r>
            <a:endParaRPr lang="pt-BR" dirty="0"/>
          </a:p>
        </p:txBody>
      </p:sp>
      <p:pic>
        <p:nvPicPr>
          <p:cNvPr id="13" name="Imagem 12" descr="D:\Downloads\fotos\20151119_0819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83" y="1416823"/>
            <a:ext cx="7749717" cy="49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/>
          <p:cNvSpPr/>
          <p:nvPr/>
        </p:nvSpPr>
        <p:spPr>
          <a:xfrm>
            <a:off x="4100907" y="6345291"/>
            <a:ext cx="850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dirty="0"/>
              <a:t>Dia do Saneamento Básico em Manoel Urbano – Dia “S”</a:t>
            </a:r>
          </a:p>
        </p:txBody>
      </p:sp>
    </p:spTree>
    <p:extLst>
      <p:ext uri="{BB962C8B-B14F-4D97-AF65-F5344CB8AC3E}">
        <p14:creationId xmlns:p14="http://schemas.microsoft.com/office/powerpoint/2010/main" val="38423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6061755" y="1200056"/>
            <a:ext cx="333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Diagnóstico Técnico-participativo</a:t>
            </a:r>
            <a:endParaRPr lang="pt-BR" dirty="0"/>
          </a:p>
        </p:txBody>
      </p:sp>
      <p:pic>
        <p:nvPicPr>
          <p:cNvPr id="11" name="Imagem 69" descr="20151103_101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93" y="1795041"/>
            <a:ext cx="8257042" cy="46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70" descr="20151103_10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62" y="1802809"/>
            <a:ext cx="8243193" cy="462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72" descr="20151124_1434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60" y="1787264"/>
            <a:ext cx="8286675" cy="47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73" descr="20151124_0922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79" y="1779486"/>
            <a:ext cx="8286676" cy="490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-41073" y="1409543"/>
            <a:ext cx="4097709" cy="544068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Acompanhamento</a:t>
            </a:r>
            <a:r>
              <a:rPr lang="pt-BR" sz="2400" b="1" dirty="0"/>
              <a:t> das principais atividades de elaboração dos planos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70120" y="11040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Prospectiva e Planejamento Estratégico</a:t>
            </a:r>
          </a:p>
          <a:p>
            <a:r>
              <a:rPr lang="pt-BR" b="1" dirty="0"/>
              <a:t>Programas, Projetos e Ações</a:t>
            </a:r>
            <a:endParaRPr lang="pt-BR" dirty="0"/>
          </a:p>
        </p:txBody>
      </p:sp>
      <p:pic>
        <p:nvPicPr>
          <p:cNvPr id="12" name="Imagem 134" descr="DSC_0670 (Copy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36" y="1905732"/>
            <a:ext cx="8135364" cy="54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33" descr="DSC_0626 (Copy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31" y="1905732"/>
            <a:ext cx="8094291" cy="537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-7797" y="187452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Suporte técnico às Prefeituras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33276" y="2087076"/>
            <a:ext cx="3556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7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3360" y="1626781"/>
            <a:ext cx="5178056" cy="59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Situação enfrentada</a:t>
            </a:r>
            <a:r>
              <a:rPr lang="pt-BR" sz="2800" b="1" dirty="0">
                <a:solidFill>
                  <a:prstClr val="black"/>
                </a:solidFill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5" name="Seta para a direita 4"/>
          <p:cNvSpPr/>
          <p:nvPr/>
        </p:nvSpPr>
        <p:spPr>
          <a:xfrm>
            <a:off x="213360" y="2574368"/>
            <a:ext cx="5064263" cy="2104312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21 Municípios com lixões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/>
          <a:stretch/>
        </p:blipFill>
        <p:spPr bwMode="auto">
          <a:xfrm rot="730457">
            <a:off x="5548295" y="953256"/>
            <a:ext cx="5288475" cy="504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3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-41073" y="1409543"/>
            <a:ext cx="4097709" cy="5440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/>
              <a:t>Solicitação sistemática, à FUNASA, do </a:t>
            </a:r>
            <a:r>
              <a:rPr lang="pt-BR" sz="5400" b="1" dirty="0"/>
              <a:t>quadro de Controle </a:t>
            </a:r>
            <a:r>
              <a:rPr lang="pt-BR" sz="2400" b="1" dirty="0"/>
              <a:t>de andamento dos </a:t>
            </a:r>
            <a:r>
              <a:rPr lang="pt-BR" sz="2400" b="1" dirty="0" err="1" smtClean="0"/>
              <a:t>PMSB’s</a:t>
            </a:r>
            <a:endParaRPr lang="pt-BR" sz="2400" b="1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825849"/>
              </p:ext>
            </p:extLst>
          </p:nvPr>
        </p:nvGraphicFramePr>
        <p:xfrm>
          <a:off x="-12692" y="12700"/>
          <a:ext cx="12191997" cy="6998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61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6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906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779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1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QTD.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Nº SICONV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N º. Original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Fim da Vigência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Entidade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Situação Técnica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724856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0260/09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31/12/2016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Tarauacá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FINALIZADO E APROVADO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2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724851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0259/09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30/06/2017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Mâncio Lima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Produtos B e C aprovados e os produtos D, E, F, G, H para análise do NICT.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3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724845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0258/09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25/02/2017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Jordão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FINALIZADO E APROVADO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4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724842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0257/09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31/03/2017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Feijó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FINALIZADO E APROVADO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4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5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751206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0349/10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30/06/2017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Sena Madureira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Produto B aprovado e C analisado pelo NICT aguardando correção por parte da prefeitura. Entregue em novembro os Produtos D, E e F, porém só será analisado após a entrega do produto C.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3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6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751205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0348/10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15/01/2017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Marechal Thaumaturgo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Em Execução. Aprovados os  Produtos B, C,  D, E,  F, G e H. Aguardando o Produto K para análise.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2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7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751204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0347/10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30/06/2017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Manoel Urbano 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Produdo B (plano de mobilização) aprovado pelo NICT. Analisado o Produto C e emitido parecer para correção de pendências.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8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0346/10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25/06/2015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Epitaciolândia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PLANO CONCLUÍDO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9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751202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0345/10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30/12/2016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Capixaba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FINALIZADO E APROVADO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25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10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751201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0344/10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24/06/2017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Brasiléia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Foi realizado uma reunião para nova  análise dos produtos B e C, porém não ocorreu a análise, devido a empresa não ter comparecido. 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1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11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759602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0001/11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29/06/2017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Senador Guiomard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Os produtos  B, C, G e H foram aprovados pelo NICT.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3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12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759609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0086/11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30/06/2017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Plácido De Castro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Aguardando correção da reanálise do produto C (30/07/2015), por parte da prefeitura.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2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13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774494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CV 0044/12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28/07/2017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Santa Rosa Do Purus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Em execução. Nova empresa contratada e atualmente o Produto B foi aprovado. E aguardando o produto C para análise do NICT.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1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14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774492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 CV 0045/2012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26/06/2017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Assis Brasil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FINALIZADO E APROVADO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15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Acrelândia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Será elaborado através do Termo de Execução Descentralizada - TED nº05 de 04/12/2015 com a UFAC. Aguardando  descentralização de recursos pela Funasa/Presidência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16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300">
                        <a:effectLst/>
                        <a:latin typeface="Calibri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Bujari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17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300">
                        <a:effectLst/>
                        <a:latin typeface="Calibri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Plácido de Castro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18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300">
                        <a:effectLst/>
                        <a:latin typeface="Calibri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Porto Acre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19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300">
                        <a:effectLst/>
                        <a:latin typeface="Calibri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Rodrigues Alves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20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300">
                        <a:effectLst/>
                        <a:latin typeface="Calibri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</a:rPr>
                        <a:t>Xapuri</a:t>
                      </a:r>
                      <a:endParaRPr lang="pt-BR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98" marR="31798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73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56244"/>
            <a:ext cx="9144000" cy="1190671"/>
          </a:xfrm>
        </p:spPr>
        <p:txBody>
          <a:bodyPr anchor="t" anchorCtr="0">
            <a:noAutofit/>
          </a:bodyPr>
          <a:lstStyle/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:\Users\Usuário\Downloads\anexos (5)\Screenshot_20170614-2054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04" y="2890676"/>
            <a:ext cx="1543886" cy="27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uário\Downloads\anexos (5)\Screenshot_20170614-2048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40" y="3543954"/>
            <a:ext cx="1176418" cy="20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Usuário\Downloads\anexos (5)\Screenshot_20170614-20484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49" y="1529392"/>
            <a:ext cx="1133191" cy="20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Usuário\Downloads\anexos (5)\Screenshot_20170614-2049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480" y="1529390"/>
            <a:ext cx="1133191" cy="20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:\Users\Usuário\Downloads\anexos (5)\Screenshot_20170614-20492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17" y="3485427"/>
            <a:ext cx="1209339" cy="214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C:\Users\Usuário\Downloads\anexos (5)\Screenshot_20170614-20495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44" y="3543952"/>
            <a:ext cx="1163414" cy="20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C:\Users\Usuário\Downloads\anexos (5)\Screenshot_20170614-20510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86" y="1545908"/>
            <a:ext cx="1123901" cy="19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C:\Users\Usuário\Downloads\anexos (5)\Screenshot_20170614-20512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53" y="1529392"/>
            <a:ext cx="1133192" cy="20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C:\Users\Usuário\Downloads\anexos (5)\Screenshot_20170614-20514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58" y="1529392"/>
            <a:ext cx="1133191" cy="20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C:\Users\Usuário\Downloads\anexos (5)\Screenshot_20170614-20521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290" y="3538884"/>
            <a:ext cx="1167172" cy="20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C:\Users\Usuário\Downloads\anexos (5)\Screenshot_20170614-20523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63" y="1529391"/>
            <a:ext cx="1133191" cy="20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3" descr="C:\Users\Usuário\Downloads\anexos (5)\Screenshot_20170614-20525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39" y="1529390"/>
            <a:ext cx="1133192" cy="201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C:\Users\Usuário\Downloads\anexos (5)\Screenshot_20170614-20534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81" y="3543953"/>
            <a:ext cx="1176418" cy="20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C:\Users\Usuário\Downloads\anexos (5)\Screenshot_20170614-20535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74" y="3545108"/>
            <a:ext cx="1175768" cy="20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-96118" y="1529392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/>
              <a:t>Criação de um grupo de </a:t>
            </a:r>
            <a:r>
              <a:rPr lang="pt-BR" sz="6000" b="1" dirty="0"/>
              <a:t>WhatsApp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12492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52146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/>
              <a:t>Ampla divulgação no site institucional e nas redes sociais a este processo no Estado do Acre.</a:t>
            </a:r>
          </a:p>
          <a:p>
            <a:pPr lvl="0" algn="just"/>
            <a:endParaRPr lang="pt-BR" b="1" dirty="0"/>
          </a:p>
          <a:p>
            <a:pPr algn="just"/>
            <a:r>
              <a:rPr lang="pt-BR" sz="4000" b="1" dirty="0"/>
              <a:t>www.mpac.mp.br </a:t>
            </a:r>
            <a:endParaRPr lang="pt-BR" sz="4000" b="1" dirty="0"/>
          </a:p>
        </p:txBody>
      </p:sp>
      <p:sp>
        <p:nvSpPr>
          <p:cNvPr id="4" name="Retângulo 3"/>
          <p:cNvSpPr/>
          <p:nvPr/>
        </p:nvSpPr>
        <p:spPr>
          <a:xfrm>
            <a:off x="243840" y="2547045"/>
            <a:ext cx="3535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t-BR" sz="32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227763"/>
            <a:ext cx="7150417" cy="295879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360" y="1574834"/>
            <a:ext cx="7231269" cy="51866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360" y="1536303"/>
            <a:ext cx="7706415" cy="5564496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29967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53924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on-line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http://cidadessaneadas.mpac.mp.br/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0" y="1562571"/>
            <a:ext cx="8233958" cy="519887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342030" y="68283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34164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35875" y="412292"/>
            <a:ext cx="9144000" cy="703792"/>
          </a:xfrm>
        </p:spPr>
        <p:txBody>
          <a:bodyPr anchor="t" anchorCtr="0">
            <a:noAutofit/>
          </a:bodyPr>
          <a:lstStyle/>
          <a:p>
            <a:pPr algn="ctr"/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RESULTADOS/DISCUSSÃO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53924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Dificuldades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68184" y="1573695"/>
            <a:ext cx="7622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As Prefeituras Municipais,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terceirizaram</a:t>
            </a:r>
            <a:r>
              <a:rPr lang="pt-BR" sz="2800" dirty="0" smtClean="0"/>
              <a:t> a responsabilidade e não somente os </a:t>
            </a:r>
            <a:r>
              <a:rPr lang="pt-BR" sz="2800" dirty="0"/>
              <a:t>serviços de elaboração dos </a:t>
            </a:r>
            <a:r>
              <a:rPr lang="pt-BR" sz="2800" dirty="0" smtClean="0"/>
              <a:t>PMSB.</a:t>
            </a:r>
            <a:endParaRPr lang="pt-BR" sz="2800" dirty="0"/>
          </a:p>
        </p:txBody>
      </p:sp>
      <p:sp>
        <p:nvSpPr>
          <p:cNvPr id="8" name="Nuvem 7"/>
          <p:cNvSpPr/>
          <p:nvPr/>
        </p:nvSpPr>
        <p:spPr>
          <a:xfrm>
            <a:off x="3905740" y="2958690"/>
            <a:ext cx="8346931" cy="3797711"/>
          </a:xfrm>
          <a:prstGeom prst="cloud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800" dirty="0">
                <a:solidFill>
                  <a:srgbClr val="FFFF00"/>
                </a:solidFill>
              </a:rPr>
              <a:t>Deixando, assim, extremamente frágil, o processo de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mobilização e participação da população </a:t>
            </a:r>
            <a:r>
              <a:rPr lang="pt-BR" sz="2800" dirty="0">
                <a:solidFill>
                  <a:srgbClr val="FFFF00"/>
                </a:solidFill>
              </a:rPr>
              <a:t>e inclusive dificultando o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levantamento de informações</a:t>
            </a:r>
            <a:r>
              <a:rPr lang="pt-BR" sz="2800" dirty="0">
                <a:solidFill>
                  <a:srgbClr val="FFFF00"/>
                </a:solidFill>
              </a:rPr>
              <a:t>, que perdurou por anos.</a:t>
            </a:r>
            <a:endParaRPr lang="pt-B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3609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RESULTADOS/DISCUSSÃO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539240"/>
            <a:ext cx="4023360" cy="53187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/>
              <a:t>Constatação</a:t>
            </a:r>
          </a:p>
        </p:txBody>
      </p:sp>
      <p:pic>
        <p:nvPicPr>
          <p:cNvPr id="1026" name="Picture 2" descr="Resultado de imagem para emoticons whatsapp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15" y="4608469"/>
            <a:ext cx="2036585" cy="20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uvem 7"/>
          <p:cNvSpPr/>
          <p:nvPr/>
        </p:nvSpPr>
        <p:spPr>
          <a:xfrm>
            <a:off x="5207000" y="1370816"/>
            <a:ext cx="6985000" cy="387428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>
                <a:solidFill>
                  <a:srgbClr val="C00000"/>
                </a:solidFill>
              </a:rPr>
              <a:t>As empresas contratadas não possuíam </a:t>
            </a:r>
            <a:r>
              <a:rPr lang="pt-BR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local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23360" y="2540485"/>
            <a:ext cx="7800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/>
              <a:t>Mesmo </a:t>
            </a:r>
            <a:r>
              <a:rPr lang="pt-BR" sz="2800" dirty="0"/>
              <a:t>após a intervenção do órgão de fiscalização, a empresa não atendia as sugestões de correção e revisão dos produtos, implicando diretamente na </a:t>
            </a:r>
            <a:r>
              <a:rPr lang="pt-BR" sz="2800" dirty="0" smtClean="0"/>
              <a:t>reprovação</a:t>
            </a:r>
            <a:r>
              <a:rPr lang="pt-BR" sz="2800" dirty="0"/>
              <a:t>, principalmente, dos Planos de Mobilização e dos Diagnósticos.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553195" y="336092"/>
            <a:ext cx="9144000" cy="703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RESULTADOS/DISCUSSÃO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539240"/>
            <a:ext cx="4023360" cy="53187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/>
              <a:t>Intervenção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4023360" y="1254174"/>
            <a:ext cx="81686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/>
              <a:t>Municípios de </a:t>
            </a:r>
            <a:r>
              <a:rPr lang="pt-BR" sz="3200" b="1" dirty="0" smtClean="0"/>
              <a:t>Brasileia</a:t>
            </a:r>
            <a:r>
              <a:rPr lang="pt-BR" sz="3200" b="1" dirty="0"/>
              <a:t>, Plácido de Castro, Manoel Urbano e Sena Madureira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023361" y="5074335"/>
            <a:ext cx="7800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</a:rPr>
              <a:t>Situação esta, que apenas avançou com a mudança da equipe da empresa por duas vezes. </a:t>
            </a:r>
            <a:endParaRPr lang="pt-B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710517" y="1975118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4000" dirty="0"/>
              <a:t>Nos municípios de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 Rosa do Purus e Mâncio Lima</a:t>
            </a:r>
            <a:r>
              <a:rPr lang="pt-BR" sz="4000" dirty="0"/>
              <a:t>, o processo somente avançou com a</a:t>
            </a:r>
            <a:r>
              <a:rPr lang="pt-BR" sz="4000" b="1" dirty="0">
                <a:solidFill>
                  <a:srgbClr val="FF0000"/>
                </a:solidFill>
              </a:rPr>
              <a:t> substituição</a:t>
            </a:r>
            <a:r>
              <a:rPr lang="pt-BR" sz="4000" dirty="0"/>
              <a:t> da empresa terceirizada, pela segunda colocada no processo de licitação.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b="1" dirty="0"/>
              <a:t>Atitude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1729724"/>
            <a:ext cx="2667000" cy="22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949107" y="1409543"/>
            <a:ext cx="81920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dirty="0" smtClean="0">
                <a:solidFill>
                  <a:srgbClr val="C00000"/>
                </a:solidFill>
              </a:rPr>
              <a:t>03 Prefeitos FORAM PRESOS</a:t>
            </a:r>
            <a:endParaRPr lang="pt-BR" sz="4400" dirty="0">
              <a:solidFill>
                <a:srgbClr val="C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Consequência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77" y="2251800"/>
            <a:ext cx="4172680" cy="270259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192526" y="5338395"/>
            <a:ext cx="7999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/>
              <a:t>Por </a:t>
            </a:r>
            <a:r>
              <a:rPr lang="pt-BR" sz="2800" b="1" dirty="0"/>
              <a:t>crimes de corrupção e desvio de recursos públicos, o que também acarretou em interrupção dos trabalhos de elaboração dos planos.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0977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32" y="1416823"/>
            <a:ext cx="5415915" cy="508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Rio Branco</a:t>
            </a:r>
            <a:endParaRPr lang="pt-BR" sz="3600" dirty="0"/>
          </a:p>
          <a:p>
            <a:pPr algn="ctr"/>
            <a:endParaRPr lang="pt-BR" sz="3600" dirty="0"/>
          </a:p>
        </p:txBody>
      </p:sp>
      <p:grpSp>
        <p:nvGrpSpPr>
          <p:cNvPr id="4" name="Grupo 3"/>
          <p:cNvGrpSpPr/>
          <p:nvPr/>
        </p:nvGrpSpPr>
        <p:grpSpPr>
          <a:xfrm>
            <a:off x="4587837" y="3545500"/>
            <a:ext cx="3121558" cy="2411413"/>
            <a:chOff x="4587837" y="3545500"/>
            <a:chExt cx="3121558" cy="241141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837" y="3545500"/>
              <a:ext cx="3063913" cy="2411413"/>
            </a:xfrm>
            <a:prstGeom prst="rect">
              <a:avLst/>
            </a:prstGeom>
          </p:spPr>
        </p:pic>
        <p:sp>
          <p:nvSpPr>
            <p:cNvPr id="12" name="Elipse 11"/>
            <p:cNvSpPr/>
            <p:nvPr/>
          </p:nvSpPr>
          <p:spPr>
            <a:xfrm>
              <a:off x="6642100" y="4332106"/>
              <a:ext cx="1067295" cy="8494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8667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7"/>
          <a:stretch/>
        </p:blipFill>
        <p:spPr bwMode="auto">
          <a:xfrm>
            <a:off x="5229487" y="1366974"/>
            <a:ext cx="6732007" cy="520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213440" y="2383552"/>
            <a:ext cx="4896544" cy="1296144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22 Municípios sem PMGIRS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13440" y="3976041"/>
            <a:ext cx="4896544" cy="1296144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22 Municípios sem PMSB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158240" y="149110"/>
            <a:ext cx="7117079" cy="10801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 enfrentada...</a:t>
            </a:r>
          </a:p>
        </p:txBody>
      </p:sp>
    </p:spTree>
    <p:extLst>
      <p:ext uri="{BB962C8B-B14F-4D97-AF65-F5344CB8AC3E}">
        <p14:creationId xmlns:p14="http://schemas.microsoft.com/office/powerpoint/2010/main" val="38999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45246"/>
              </p:ext>
            </p:extLst>
          </p:nvPr>
        </p:nvGraphicFramePr>
        <p:xfrm>
          <a:off x="4234608" y="3"/>
          <a:ext cx="7622112" cy="676488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671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71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30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0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Município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% Executado em 2014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% executado em 2016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</a:rPr>
                        <a:t>Assis Brasil</a:t>
                      </a:r>
                      <a:endParaRPr lang="pt-BR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</a:rPr>
                        <a:t>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Brasiléia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Capixaba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Epitaciolândia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Feijó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0000"/>
                          </a:solidFill>
                          <a:effectLst/>
                        </a:rPr>
                        <a:t>60%</a:t>
                      </a:r>
                      <a:endParaRPr lang="pt-BR" sz="20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Jordão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0000"/>
                          </a:solidFill>
                          <a:effectLst/>
                        </a:rPr>
                        <a:t>0%</a:t>
                      </a:r>
                      <a:endParaRPr lang="pt-BR" sz="20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Mâncio Lima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Manoel Urbano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Marechal Thaumaturgo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90%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Plácido de Castro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Santa Rosa do Purus 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Sena Madureira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Senador Guiomard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0%</a:t>
                      </a:r>
                      <a:endParaRPr lang="pt-BR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30%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Tarauacá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b="1" dirty="0" smtClean="0"/>
              <a:t>Avanços</a:t>
            </a:r>
            <a:r>
              <a:rPr lang="pt-BR" sz="3200" b="1" dirty="0" smtClean="0"/>
              <a:t> </a:t>
            </a:r>
          </a:p>
          <a:p>
            <a:pPr algn="ctr"/>
            <a:r>
              <a:rPr lang="pt-BR" sz="3200" b="1" dirty="0"/>
              <a:t>(2014 a 2016</a:t>
            </a:r>
            <a:r>
              <a:rPr lang="pt-BR" sz="3200" b="1" dirty="0" smtClean="0"/>
              <a:t>)</a:t>
            </a:r>
            <a:endParaRPr lang="pt-BR" sz="3200" dirty="0"/>
          </a:p>
          <a:p>
            <a:pPr algn="ctr"/>
            <a:r>
              <a:rPr lang="pt-BR" sz="3200" b="1" dirty="0" smtClean="0"/>
              <a:t>14 </a:t>
            </a:r>
            <a:r>
              <a:rPr lang="pt-BR" sz="3200" b="1" dirty="0"/>
              <a:t>municípios </a:t>
            </a:r>
            <a:r>
              <a:rPr lang="pt-BR" sz="3200" b="1" dirty="0" smtClean="0"/>
              <a:t>apoiados pela FUNASA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90798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Mapa ilustrativo de evolução dos Planos Municipais de Saneamento Básico no Estado do Acre entre 2014 e 2017</a:t>
            </a:r>
            <a:endParaRPr lang="pt-BR" sz="3600" dirty="0"/>
          </a:p>
          <a:p>
            <a:pPr algn="ctr"/>
            <a:endParaRPr lang="pt-BR" sz="36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87" y="5830887"/>
            <a:ext cx="7134225" cy="7334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187" y="2517775"/>
            <a:ext cx="3733800" cy="25336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229" y="2517775"/>
            <a:ext cx="4065857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565365"/>
              </p:ext>
            </p:extLst>
          </p:nvPr>
        </p:nvGraphicFramePr>
        <p:xfrm>
          <a:off x="4192189" y="2176279"/>
          <a:ext cx="7837716" cy="448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83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594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Município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% executado em 2016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Acrelândia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0%</a:t>
                      </a:r>
                      <a:endParaRPr lang="pt-B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Porto Acre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0%</a:t>
                      </a:r>
                      <a:endParaRPr lang="pt-B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>
                          <a:effectLst/>
                        </a:rPr>
                        <a:t>Bujari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0%</a:t>
                      </a:r>
                      <a:endParaRPr lang="pt-B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Porto Walter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0%</a:t>
                      </a:r>
                      <a:endParaRPr lang="pt-B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Rodrigues Alves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100%</a:t>
                      </a:r>
                      <a:endParaRPr lang="pt-BR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Xapuri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0%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32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Acompanhamento</a:t>
            </a:r>
            <a:r>
              <a:rPr lang="pt-BR" altLang="pt-BR" sz="28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dos </a:t>
            </a:r>
            <a:r>
              <a:rPr lang="pt-BR" altLang="pt-BR" sz="28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06 municípios do convênio entre FUNASA e UFAC.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9342120" y="5364480"/>
            <a:ext cx="1417320" cy="868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32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Acompanhamento</a:t>
            </a:r>
            <a:r>
              <a:rPr lang="pt-BR" altLang="pt-BR" sz="28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dos 06 municípios do convênio entre FUNASA e UFAC.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975118"/>
            <a:ext cx="7669212" cy="48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5310" y="1571335"/>
            <a:ext cx="115403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prstClr val="black"/>
                </a:solidFill>
              </a:rPr>
              <a:t>E</a:t>
            </a:r>
            <a:r>
              <a:rPr lang="pt-BR" sz="2800" b="1" dirty="0" smtClean="0">
                <a:solidFill>
                  <a:prstClr val="black"/>
                </a:solidFill>
              </a:rPr>
              <a:t>m </a:t>
            </a:r>
            <a:r>
              <a:rPr lang="pt-BR" sz="2800" b="1" dirty="0">
                <a:solidFill>
                  <a:prstClr val="black"/>
                </a:solidFill>
              </a:rPr>
              <a:t>2017 o Ministério Público do Estado do Acre levantou junto a FUNASA uma previsão para a liberação dos recursos, que indicou o mês de março de 2017.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35875" y="412292"/>
            <a:ext cx="9144000" cy="703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4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RESULTADOS E DISCUSSÃO</a:t>
            </a:r>
            <a:endParaRPr lang="pt-BR" sz="4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-161108" y="2952877"/>
            <a:ext cx="12353108" cy="2038628"/>
            <a:chOff x="-161108" y="2952877"/>
            <a:chExt cx="12353108" cy="2038628"/>
          </a:xfrm>
        </p:grpSpPr>
        <p:pic>
          <p:nvPicPr>
            <p:cNvPr id="5122" name="Picture 2" descr="http://www.mpac.mp.br/wp-content/uploads/WhatsApp-Image-2017-04-25-at-13.08.21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5604" y="2956330"/>
              <a:ext cx="2716396" cy="203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://www.mpac.mp.br/wp-content/uploads/WhatsApp-Image-2017-04-26-at-11.44.27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526" y="2956330"/>
              <a:ext cx="3578077" cy="2012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DSC_00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00" y="2952877"/>
              <a:ext cx="3065426" cy="2038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DSC_0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08" y="2952877"/>
              <a:ext cx="3024183" cy="2016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tângulo 1"/>
          <p:cNvSpPr/>
          <p:nvPr/>
        </p:nvSpPr>
        <p:spPr>
          <a:xfrm>
            <a:off x="127000" y="5227935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/>
              <a:t>A partir desta definição, o Ministério Público pactuou com a UFAC iniciar a elaboração dos Planos pelas atividades que não demandavam recursos</a:t>
            </a:r>
          </a:p>
        </p:txBody>
      </p:sp>
    </p:spTree>
    <p:extLst>
      <p:ext uri="{BB962C8B-B14F-4D97-AF65-F5344CB8AC3E}">
        <p14:creationId xmlns:p14="http://schemas.microsoft.com/office/powerpoint/2010/main" val="24944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32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Acompanhamento</a:t>
            </a:r>
            <a:r>
              <a:rPr lang="pt-BR" altLang="pt-BR" sz="28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dos 06 municípios do convênio entre FUNASA e UFAC.</a:t>
            </a:r>
            <a:endParaRPr lang="pt-BR" sz="2800" dirty="0">
              <a:solidFill>
                <a:schemeClr val="bg1"/>
              </a:solidFill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4180199" y="1975118"/>
            <a:ext cx="8011801" cy="4609418"/>
            <a:chOff x="4180199" y="1975118"/>
            <a:chExt cx="8011801" cy="4609418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0199" y="1975118"/>
              <a:ext cx="8011801" cy="4609418"/>
            </a:xfrm>
            <a:prstGeom prst="rect">
              <a:avLst/>
            </a:prstGeom>
          </p:spPr>
        </p:pic>
        <p:sp>
          <p:nvSpPr>
            <p:cNvPr id="23" name="Elipse 22"/>
            <p:cNvSpPr/>
            <p:nvPr/>
          </p:nvSpPr>
          <p:spPr>
            <a:xfrm>
              <a:off x="10271760" y="3489960"/>
              <a:ext cx="914400" cy="3657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7639886" y="1856432"/>
            <a:ext cx="3426360" cy="4570236"/>
            <a:chOff x="3950627" y="369818"/>
            <a:chExt cx="6897613" cy="9260098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0627" y="369818"/>
              <a:ext cx="6897613" cy="9260098"/>
            </a:xfrm>
            <a:prstGeom prst="rect">
              <a:avLst/>
            </a:prstGeom>
          </p:spPr>
        </p:pic>
        <p:sp>
          <p:nvSpPr>
            <p:cNvPr id="27" name="Elipse 26"/>
            <p:cNvSpPr/>
            <p:nvPr/>
          </p:nvSpPr>
          <p:spPr>
            <a:xfrm>
              <a:off x="8472589" y="6276358"/>
              <a:ext cx="1326349" cy="5816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4086501" y="1856432"/>
            <a:ext cx="3191789" cy="4728104"/>
            <a:chOff x="4909186" y="1856432"/>
            <a:chExt cx="3191789" cy="4728104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186" y="1856432"/>
              <a:ext cx="3191789" cy="4728104"/>
            </a:xfrm>
            <a:prstGeom prst="rect">
              <a:avLst/>
            </a:prstGeom>
          </p:spPr>
        </p:pic>
        <p:sp>
          <p:nvSpPr>
            <p:cNvPr id="30" name="Elipse 29"/>
            <p:cNvSpPr/>
            <p:nvPr/>
          </p:nvSpPr>
          <p:spPr>
            <a:xfrm>
              <a:off x="5364480" y="2560320"/>
              <a:ext cx="1356360" cy="3962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232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emoticons whatsapp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76" y="123023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4800" b="1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Cruzeiro do </a:t>
            </a:r>
            <a:r>
              <a:rPr lang="pt-BR" altLang="pt-BR" sz="4800" b="1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Sul</a:t>
            </a:r>
          </a:p>
          <a:p>
            <a:pPr algn="ctr"/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Sem recursos externos</a:t>
            </a:r>
            <a:endParaRPr lang="pt-BR" sz="2800" i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52" y="1416823"/>
            <a:ext cx="5173176" cy="5528416"/>
          </a:xfrm>
          <a:prstGeom prst="rect">
            <a:avLst/>
          </a:prstGeom>
        </p:spPr>
      </p:pic>
      <p:pic>
        <p:nvPicPr>
          <p:cNvPr id="4098" name="Picture 2" descr="Prefeitura e MP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713" y="3725123"/>
            <a:ext cx="2766567" cy="18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feitura e MP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56" y="2285920"/>
            <a:ext cx="2771624" cy="13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4800" b="1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Cruzeiro do Sul</a:t>
            </a:r>
          </a:p>
          <a:p>
            <a:pPr algn="ctr"/>
            <a:r>
              <a:rPr lang="pt-BR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 recursos próprios</a:t>
            </a:r>
            <a:endParaRPr lang="pt-BR" sz="2800" i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538" y="1975118"/>
            <a:ext cx="5184649" cy="41195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543"/>
            <a:ext cx="12192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553195" y="305612"/>
            <a:ext cx="9144000" cy="703792"/>
          </a:xfrm>
        </p:spPr>
        <p:txBody>
          <a:bodyPr anchor="t" anchorCtr="0">
            <a:noAutofit/>
          </a:bodyPr>
          <a:lstStyle/>
          <a:p>
            <a:r>
              <a:rPr lang="pt-BR" sz="4800" b="1" dirty="0"/>
              <a:t>RESULTADOS/DISCUSSÃO</a:t>
            </a:r>
            <a:endParaRPr lang="pt-BR" sz="4800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1975118"/>
            <a:ext cx="3840480" cy="4882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Cruzeiro do Sul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802" y="2311534"/>
            <a:ext cx="77628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5310" y="1838035"/>
            <a:ext cx="115403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 smtClean="0">
                <a:solidFill>
                  <a:prstClr val="black"/>
                </a:solidFill>
              </a:rPr>
              <a:t>Em síntese dos 20 municípios apoiados pela FUNASA, </a:t>
            </a:r>
            <a:r>
              <a:rPr lang="pt-BR" sz="4400" b="1" dirty="0" smtClean="0">
                <a:solidFill>
                  <a:srgbClr val="FF0000"/>
                </a:solidFill>
              </a:rPr>
              <a:t>apenas 07 concluíram</a:t>
            </a:r>
            <a:r>
              <a:rPr lang="pt-BR" sz="4400" b="1" dirty="0" smtClean="0">
                <a:solidFill>
                  <a:prstClr val="black"/>
                </a:solidFill>
              </a:rPr>
              <a:t>, </a:t>
            </a:r>
            <a:r>
              <a:rPr lang="pt-BR" sz="4400" b="1" dirty="0" smtClean="0">
                <a:solidFill>
                  <a:srgbClr val="FF0000"/>
                </a:solidFill>
              </a:rPr>
              <a:t>08 estão em elaboração e </a:t>
            </a:r>
            <a:r>
              <a:rPr lang="pt-BR" sz="4400" b="1" dirty="0" smtClean="0">
                <a:solidFill>
                  <a:srgbClr val="FF0000"/>
                </a:solidFill>
              </a:rPr>
              <a:t>05 </a:t>
            </a:r>
            <a:r>
              <a:rPr lang="pt-BR" sz="4400" b="1" dirty="0" smtClean="0">
                <a:solidFill>
                  <a:srgbClr val="FF0000"/>
                </a:solidFill>
              </a:rPr>
              <a:t>estão iniciando</a:t>
            </a:r>
            <a:r>
              <a:rPr lang="pt-BR" sz="4400" b="1" dirty="0" smtClean="0">
                <a:solidFill>
                  <a:prstClr val="black"/>
                </a:solidFill>
              </a:rPr>
              <a:t>. </a:t>
            </a:r>
            <a:endParaRPr lang="pt-BR" sz="4400" b="1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35875" y="412292"/>
            <a:ext cx="9144000" cy="703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4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RESULTADOS E DISCUSSÃO</a:t>
            </a:r>
            <a:endParaRPr lang="pt-BR" sz="4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4281300"/>
            <a:ext cx="1678518" cy="258674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018" y="4281300"/>
            <a:ext cx="1856556" cy="25448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574" y="4281300"/>
            <a:ext cx="1956062" cy="25448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636" y="4281301"/>
            <a:ext cx="2189295" cy="25448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817" y="4281300"/>
            <a:ext cx="2096084" cy="250533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0417" y="4281300"/>
            <a:ext cx="2105752" cy="2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743140"/>
              </p:ext>
            </p:extLst>
          </p:nvPr>
        </p:nvGraphicFramePr>
        <p:xfrm>
          <a:off x="178129" y="2642989"/>
          <a:ext cx="11649694" cy="329184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90114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8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73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Municípios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Data do Convênio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1. Tarauacá, Jordão, Feijó e Mâncio Lima</a:t>
                      </a:r>
                      <a:endParaRPr lang="pt-BR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2009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2. Manoel Urbano, Sena Madureira, Brasileia Capixaba, </a:t>
                      </a:r>
                      <a:r>
                        <a:rPr lang="pt-BR" sz="2400" dirty="0">
                          <a:solidFill>
                            <a:srgbClr val="C00000"/>
                          </a:solidFill>
                          <a:effectLst/>
                        </a:rPr>
                        <a:t>Epitaciolândia</a:t>
                      </a:r>
                      <a:r>
                        <a:rPr lang="pt-BR" sz="2400" dirty="0">
                          <a:effectLst/>
                        </a:rPr>
                        <a:t> e Marechal Thaumaturgo</a:t>
                      </a:r>
                      <a:endParaRPr lang="pt-BR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2010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3. Senador Guiomard e Plácido de Castro</a:t>
                      </a:r>
                      <a:endParaRPr lang="pt-BR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2011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4. Assis Brasil e Santa Rosa do Purus</a:t>
                      </a:r>
                      <a:endParaRPr lang="pt-BR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2012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78129" y="6192372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(Fonte: FUNASA, 2014).</a:t>
            </a:r>
            <a:endParaRPr lang="pt-BR" alt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4620" y="1142772"/>
            <a:ext cx="121273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C00000"/>
                </a:solidFill>
                <a:ea typeface="Calibri" panose="020F0502020204030204" pitchFamily="34" charset="0"/>
              </a:rPr>
              <a:t>14 municípios </a:t>
            </a:r>
            <a:r>
              <a:rPr lang="pt-BR" sz="32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com convênios desde 2009 com a FUNASA </a:t>
            </a:r>
            <a:r>
              <a:rPr lang="pt-BR" sz="3200" b="1" dirty="0">
                <a:solidFill>
                  <a:srgbClr val="C00000"/>
                </a:solidFill>
                <a:ea typeface="Calibri" panose="020F0502020204030204" pitchFamily="34" charset="0"/>
              </a:rPr>
              <a:t>para a elaboração dos </a:t>
            </a:r>
            <a:r>
              <a:rPr lang="pt-BR" sz="3200" b="1" dirty="0" err="1">
                <a:solidFill>
                  <a:srgbClr val="C00000"/>
                </a:solidFill>
                <a:ea typeface="Calibri" panose="020F0502020204030204" pitchFamily="34" charset="0"/>
              </a:rPr>
              <a:t>PMSB’s</a:t>
            </a:r>
            <a:r>
              <a:rPr lang="pt-BR" sz="32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pt-BR" sz="32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e </a:t>
            </a:r>
            <a:r>
              <a:rPr lang="pt-BR" sz="3200" b="1" dirty="0">
                <a:solidFill>
                  <a:srgbClr val="C00000"/>
                </a:solidFill>
                <a:ea typeface="Calibri" panose="020F0502020204030204" pitchFamily="34" charset="0"/>
              </a:rPr>
              <a:t>somente um plano </a:t>
            </a:r>
            <a:r>
              <a:rPr lang="pt-BR" sz="32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concluído em 20</a:t>
            </a:r>
            <a:r>
              <a:rPr lang="pt-BR" sz="3200" b="1" dirty="0">
                <a:solidFill>
                  <a:srgbClr val="C00000"/>
                </a:solidFill>
                <a:ea typeface="Calibri" panose="020F0502020204030204" pitchFamily="34" charset="0"/>
              </a:rPr>
              <a:t>1</a:t>
            </a:r>
            <a:r>
              <a:rPr lang="pt-BR" sz="32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4....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158240" y="149110"/>
            <a:ext cx="7117079" cy="10801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800" b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 enfrentada...</a:t>
            </a:r>
            <a:endParaRPr lang="pt-BR" sz="4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6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7" y="1254398"/>
            <a:ext cx="87915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28243" y="6319501"/>
            <a:ext cx="11589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http://contilnetnoticias.com.br/2017/04/24/cidades-do-acre-podem-perder-r-130-milhoes-de-orcamento-por-falta-de-plano-de-saneamento/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5" y="3330856"/>
            <a:ext cx="85629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21" y="1843057"/>
            <a:ext cx="3097987" cy="395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443048" y="468988"/>
            <a:ext cx="9144000" cy="703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Ainda há muito o que se fazer....</a:t>
            </a:r>
          </a:p>
        </p:txBody>
      </p:sp>
    </p:spTree>
    <p:extLst>
      <p:ext uri="{BB962C8B-B14F-4D97-AF65-F5344CB8AC3E}">
        <p14:creationId xmlns:p14="http://schemas.microsoft.com/office/powerpoint/2010/main" val="30337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67" y="3378366"/>
            <a:ext cx="8668530" cy="1155194"/>
          </a:xfrm>
          <a:prstGeom prst="rect">
            <a:avLst/>
          </a:prstGeom>
        </p:spPr>
      </p:pic>
      <p:pic>
        <p:nvPicPr>
          <p:cNvPr id="12" name="Picture 7" descr="C:\Users\vnascimento\Downloads\m3(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12" y="1099592"/>
            <a:ext cx="5766719" cy="21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816015" y="5998950"/>
            <a:ext cx="468052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Telefone: 68-3212-6429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E-mail: caomeioambiente@mpac.mp.br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50971" y="46793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 err="1">
                <a:solidFill>
                  <a:srgbClr val="222222"/>
                </a:solidFill>
                <a:latin typeface="arial" panose="020B0604020202020204" pitchFamily="34" charset="0"/>
              </a:rPr>
              <a:t>Vângela</a:t>
            </a:r>
            <a:r>
              <a:rPr lang="pt-BR" b="1" dirty="0">
                <a:solidFill>
                  <a:srgbClr val="222222"/>
                </a:solidFill>
                <a:latin typeface="arial" panose="020B0604020202020204" pitchFamily="34" charset="0"/>
              </a:rPr>
              <a:t> Maria Lima do Nascimento</a:t>
            </a:r>
            <a:endParaRPr lang="pt-B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Chefe do Centro de Apoio Operacional de Defesa do Meio Ambiente, Patrimônio Histórico e Cultural, Habitação e Urbanismo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085661" y="176554"/>
            <a:ext cx="5216756" cy="890649"/>
          </a:xfrm>
        </p:spPr>
        <p:txBody>
          <a:bodyPr anchor="t" anchorCtr="0">
            <a:noAutofit/>
          </a:bodyPr>
          <a:lstStyle/>
          <a:p>
            <a:pPr algn="ctr"/>
            <a:r>
              <a:rPr lang="pt-BR" sz="4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5725" y="1258324"/>
            <a:ext cx="116971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/>
              <a:t>Demonstrar o avanço e os desafios dos processos de elaboração de 21 Planos Municipais de Saneamento Básico (PMSB), a partir da atuação do Programa Cidades Saneadas e do esforço coletivo das instituições corresponsáveis.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0099" y="3294051"/>
            <a:ext cx="113884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/>
              <a:t>Explicitar ferramentas e instrumentos que auxiliaram às prefeituras municipais, a FUNASA e às próprias empresas de consultorias contratadas/Universidade para a elaboração dos PMSB’S. </a:t>
            </a:r>
          </a:p>
        </p:txBody>
      </p:sp>
      <p:sp>
        <p:nvSpPr>
          <p:cNvPr id="7" name="Retângulo 6"/>
          <p:cNvSpPr/>
          <p:nvPr/>
        </p:nvSpPr>
        <p:spPr>
          <a:xfrm>
            <a:off x="244518" y="5329778"/>
            <a:ext cx="11364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/>
              <a:t>Contribuir para a incorporação desses procedimentos por outros estados que estejam com dificuldades similares, mesmo que com recursos financeiros garantidos. </a:t>
            </a:r>
          </a:p>
        </p:txBody>
      </p:sp>
    </p:spTree>
    <p:extLst>
      <p:ext uri="{BB962C8B-B14F-4D97-AF65-F5344CB8AC3E}">
        <p14:creationId xmlns:p14="http://schemas.microsoft.com/office/powerpoint/2010/main" val="4834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AC8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AC8C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65760" y="35848"/>
            <a:ext cx="10611688" cy="696993"/>
          </a:xfrm>
        </p:spPr>
        <p:txBody>
          <a:bodyPr anchor="t" anchorCtr="0">
            <a:noAutofit/>
          </a:bodyPr>
          <a:lstStyle/>
          <a:p>
            <a:pPr algn="ctr"/>
            <a:r>
              <a:rPr lang="pt-B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E MÉTODOS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328160" y="1577906"/>
            <a:ext cx="7543800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pt-BR" sz="2000" b="1" dirty="0"/>
              <a:t>Falta de planejamento e orientação às prefeituras municipais, que em sua maioria atuam isoladas nessa questão, devido à sua autonomia, independência administrativa, legislativa e financeira, a partir das quais se vincula a titularidade e competências próprias para atuar no serviço de saneamento integrado.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328160" y="5073362"/>
            <a:ext cx="7543800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pt-BR" sz="2000" b="1" dirty="0"/>
              <a:t>A falta de recursos técnicos das prefeituras municipais na supervisão de seus contratos com as empresas terceirizadas.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328160" y="5931096"/>
            <a:ext cx="75438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pt-BR" sz="2000" b="1" dirty="0"/>
              <a:t>A falta de envolvimento do executivo municipal como protagonistas na elaboração dos </a:t>
            </a:r>
            <a:r>
              <a:rPr lang="pt-BR" sz="2000" b="1" dirty="0" err="1"/>
              <a:t>PMSB’s</a:t>
            </a:r>
            <a:r>
              <a:rPr lang="pt-BR" sz="2000" b="1" dirty="0"/>
              <a:t>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328160" y="3324964"/>
            <a:ext cx="7543800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pt-BR" sz="2000" b="1" dirty="0"/>
              <a:t>Conflito técnico entre as empresas contratadas e a FUNASA, quanto ao cumprimento do Termo de Referência para elaboração de planos municipais de saneamento básico procedimentos relativos ao convênio de cooperação técnica e financeira da Fundação Nacional de Saúde – FUNASA/MS.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-1" y="153924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Hipóteses I</a:t>
            </a:r>
            <a:r>
              <a:rPr lang="pt-B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dentificadas </a:t>
            </a:r>
            <a:endParaRPr lang="pt-BR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078403" y="3607648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pt-B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0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220695" y="68719"/>
            <a:ext cx="9144000" cy="1190671"/>
          </a:xfrm>
        </p:spPr>
        <p:txBody>
          <a:bodyPr anchor="t" anchorCtr="0">
            <a:noAutofit/>
          </a:bodyPr>
          <a:lstStyle/>
          <a:p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4" y="1696179"/>
            <a:ext cx="3554432" cy="526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83" y="2010826"/>
            <a:ext cx="4257847" cy="434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2264" y="1523503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1575" y="3290330"/>
            <a:ext cx="37795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4000" b="1" dirty="0">
                <a:solidFill>
                  <a:schemeClr val="bg1"/>
                </a:solidFill>
              </a:rPr>
              <a:t>Levantamento de </a:t>
            </a:r>
            <a:r>
              <a:rPr lang="pt-BR" sz="4000" b="1" dirty="0" smtClean="0">
                <a:solidFill>
                  <a:schemeClr val="bg1"/>
                </a:solidFill>
              </a:rPr>
              <a:t>informações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69" y="-14568"/>
            <a:ext cx="12191999" cy="683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06" y="1634734"/>
            <a:ext cx="2326028" cy="338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64475" y="56244"/>
            <a:ext cx="9144000" cy="1190671"/>
          </a:xfrm>
        </p:spPr>
        <p:txBody>
          <a:bodyPr anchor="t" anchorCtr="0">
            <a:noAutofit/>
          </a:bodyPr>
          <a:lstStyle/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259385" y="5008537"/>
            <a:ext cx="7764975" cy="18158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pt-BR" sz="2800" b="1" dirty="0">
                <a:solidFill>
                  <a:schemeClr val="bg1"/>
                </a:solidFill>
              </a:rPr>
              <a:t>A partir dos problemas identificados foi formulado o programa contendo: diagnóstico, objetivos, estratégias, referências normativas e matriz de resultados.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85" y="1634732"/>
            <a:ext cx="2609734" cy="33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85" y="1634733"/>
            <a:ext cx="2255857" cy="337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-1" y="1539240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/>
              <a:t>Formulação do </a:t>
            </a:r>
            <a:r>
              <a:rPr lang="pt-BR" sz="5400" b="1" dirty="0"/>
              <a:t>Programa Cidades Saneadas</a:t>
            </a:r>
            <a:r>
              <a:rPr lang="pt-BR" sz="2400" b="1" dirty="0"/>
              <a:t> no âmbito do Planejamento Estratégico do  Ministério Público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670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8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30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77283" y="1505923"/>
            <a:ext cx="4023360" cy="5318760"/>
          </a:xfrm>
          <a:prstGeom prst="rect">
            <a:avLst/>
          </a:prstGeom>
          <a:solidFill>
            <a:srgbClr val="D7621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b="1" dirty="0"/>
              <a:t>II Reunião Setorial de Trabalho da Área Ambiental</a:t>
            </a:r>
            <a:endParaRPr lang="pt-BR" sz="4400" b="1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151115" y="56244"/>
            <a:ext cx="9144000" cy="1190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</a:t>
            </a:r>
            <a:endParaRPr lang="pt-BR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8" name="Picture 20" descr="DSC_6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98" y="1481746"/>
            <a:ext cx="8096005" cy="53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SC_57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45" y="1465779"/>
            <a:ext cx="8201475" cy="54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SC_58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8" y="1481746"/>
            <a:ext cx="3570479" cy="537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DSC_58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45" y="1453765"/>
            <a:ext cx="8180274" cy="54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DSC_61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46" y="1453765"/>
            <a:ext cx="8276974" cy="549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3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1173</TotalTime>
  <Words>1750</Words>
  <Application>Microsoft Office PowerPoint</Application>
  <PresentationFormat>Widescreen</PresentationFormat>
  <Paragraphs>358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50" baseType="lpstr">
      <vt:lpstr>Arial</vt:lpstr>
      <vt:lpstr>Arial</vt:lpstr>
      <vt:lpstr>Arial Rounded MT Bold</vt:lpstr>
      <vt:lpstr>Batang</vt:lpstr>
      <vt:lpstr>BatangChe</vt:lpstr>
      <vt:lpstr>Calibri</vt:lpstr>
      <vt:lpstr>Calibri Light</vt:lpstr>
      <vt:lpstr>Times New Roman</vt:lpstr>
      <vt:lpstr>Tema do Office</vt:lpstr>
      <vt:lpstr>CIDADES SANEADAS – CATALIZAÇÃO DOS PLANOS MUNICIPAIS DE SANEAMENTO BÁSICO NO ESTADO DO ACRE</vt:lpstr>
      <vt:lpstr>Apresentação do PowerPoint</vt:lpstr>
      <vt:lpstr>Apresentação do PowerPoint</vt:lpstr>
      <vt:lpstr>Apresentação do PowerPoint</vt:lpstr>
      <vt:lpstr>OBJETIVOS</vt:lpstr>
      <vt:lpstr>MATERIAL E MÉTODOS</vt:lpstr>
      <vt:lpstr>Procedimentos</vt:lpstr>
      <vt:lpstr>Procedimentos</vt:lpstr>
      <vt:lpstr>Apresentação do PowerPoint</vt:lpstr>
      <vt:lpstr>Apresentação do PowerPoint</vt:lpstr>
      <vt:lpstr>Procedimentos</vt:lpstr>
      <vt:lpstr>Procedimentos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Procedimentos</vt:lpstr>
      <vt:lpstr>Apresentação do PowerPoint</vt:lpstr>
      <vt:lpstr>Apresentação do PowerPoint</vt:lpstr>
      <vt:lpstr>RESULTADOS/DISCUSSÃO</vt:lpstr>
      <vt:lpstr>RESULTADOS/DISCUSSÃO</vt:lpstr>
      <vt:lpstr>Apresentação do PowerPoint</vt:lpstr>
      <vt:lpstr>RESULTADOS/DISCUSSÃO</vt:lpstr>
      <vt:lpstr>RESULTADOS/DISCUSSÃO</vt:lpstr>
      <vt:lpstr>RESULTADOS/DISCUSSÃO</vt:lpstr>
      <vt:lpstr>RESULTADOS/DISCUSSÃO</vt:lpstr>
      <vt:lpstr>RESULTADOS/DISCUSSÃO</vt:lpstr>
      <vt:lpstr>RESULTADOS/DISCUSSÃO</vt:lpstr>
      <vt:lpstr>RESULTADOS/DISCUSSÃO</vt:lpstr>
      <vt:lpstr>Apresentação do PowerPoint</vt:lpstr>
      <vt:lpstr>RESULTADOS/DISCUSSÃO</vt:lpstr>
      <vt:lpstr>RESULTADOS/DISCUSSÃO</vt:lpstr>
      <vt:lpstr>RESULTADOS/DISCUSSÃO</vt:lpstr>
      <vt:lpstr>RESULTADOS/DISCUSSÃO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</dc:title>
  <dc:creator>Paulo Scalize</dc:creator>
  <cp:lastModifiedBy>User</cp:lastModifiedBy>
  <cp:revision>78</cp:revision>
  <dcterms:created xsi:type="dcterms:W3CDTF">2017-05-30T09:26:55Z</dcterms:created>
  <dcterms:modified xsi:type="dcterms:W3CDTF">2017-06-21T02:31:58Z</dcterms:modified>
</cp:coreProperties>
</file>