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1" r:id="rId7"/>
    <p:sldId id="262" r:id="rId8"/>
    <p:sldId id="260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0EEE6"/>
    <a:srgbClr val="FB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61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76A47C-49FE-4ED9-9DCB-1484CCEE6B37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7B524703-40FA-4D77-BD8B-A5D4088F1107}">
      <dgm:prSet phldrT="[Texto]"/>
      <dgm:spPr/>
      <dgm:t>
        <a:bodyPr/>
        <a:lstStyle/>
        <a:p>
          <a:r>
            <a:rPr lang="pt-BR" dirty="0"/>
            <a:t>Regulação</a:t>
          </a:r>
        </a:p>
      </dgm:t>
    </dgm:pt>
    <dgm:pt modelId="{42DF21EF-DB68-4720-86D7-A2C146A13E51}" type="parTrans" cxnId="{81CA2850-F7A7-4FAF-88F1-C3305347C077}">
      <dgm:prSet/>
      <dgm:spPr/>
      <dgm:t>
        <a:bodyPr/>
        <a:lstStyle/>
        <a:p>
          <a:endParaRPr lang="pt-BR"/>
        </a:p>
      </dgm:t>
    </dgm:pt>
    <dgm:pt modelId="{F61ABA0C-0881-44DE-8FE9-D520B8D98935}" type="sibTrans" cxnId="{81CA2850-F7A7-4FAF-88F1-C3305347C077}">
      <dgm:prSet/>
      <dgm:spPr/>
      <dgm:t>
        <a:bodyPr/>
        <a:lstStyle/>
        <a:p>
          <a:endParaRPr lang="pt-BR"/>
        </a:p>
      </dgm:t>
    </dgm:pt>
    <dgm:pt modelId="{0C4B232A-C33D-4AF1-A68F-9458CEC55144}">
      <dgm:prSet phldrT="[Texto]"/>
      <dgm:spPr/>
      <dgm:t>
        <a:bodyPr/>
        <a:lstStyle/>
        <a:p>
          <a:r>
            <a:rPr lang="pt-BR" dirty="0"/>
            <a:t>Racional tradicional (correção de falhas de mercado)</a:t>
          </a:r>
        </a:p>
      </dgm:t>
    </dgm:pt>
    <dgm:pt modelId="{D95D741A-94FF-4DE8-AFDD-D9577983A45D}" type="parTrans" cxnId="{AD45467D-BB7A-4924-84A8-A3897EBD73D1}">
      <dgm:prSet/>
      <dgm:spPr/>
      <dgm:t>
        <a:bodyPr/>
        <a:lstStyle/>
        <a:p>
          <a:endParaRPr lang="pt-BR"/>
        </a:p>
      </dgm:t>
    </dgm:pt>
    <dgm:pt modelId="{865CE447-7A94-4784-AFEA-84934CF92068}" type="sibTrans" cxnId="{AD45467D-BB7A-4924-84A8-A3897EBD73D1}">
      <dgm:prSet/>
      <dgm:spPr/>
      <dgm:t>
        <a:bodyPr/>
        <a:lstStyle/>
        <a:p>
          <a:endParaRPr lang="pt-BR"/>
        </a:p>
      </dgm:t>
    </dgm:pt>
    <dgm:pt modelId="{34A19E2E-FE94-45D6-9BB4-9279C25E45A3}">
      <dgm:prSet phldrT="[Texto]"/>
      <dgm:spPr/>
      <dgm:t>
        <a:bodyPr/>
        <a:lstStyle/>
        <a:p>
          <a:r>
            <a:rPr lang="pt-BR" dirty="0"/>
            <a:t>Críticas e racionais alternativos</a:t>
          </a:r>
        </a:p>
      </dgm:t>
    </dgm:pt>
    <dgm:pt modelId="{84A77EAF-E831-4CE3-8F0B-AA88F849EC9B}" type="parTrans" cxnId="{1A403E3C-AAEB-4973-A017-1079CD13BCC9}">
      <dgm:prSet/>
      <dgm:spPr/>
      <dgm:t>
        <a:bodyPr/>
        <a:lstStyle/>
        <a:p>
          <a:endParaRPr lang="pt-BR"/>
        </a:p>
      </dgm:t>
    </dgm:pt>
    <dgm:pt modelId="{528D8D6D-693C-4B39-BA16-63CCC15C69B3}" type="sibTrans" cxnId="{1A403E3C-AAEB-4973-A017-1079CD13BCC9}">
      <dgm:prSet/>
      <dgm:spPr/>
      <dgm:t>
        <a:bodyPr/>
        <a:lstStyle/>
        <a:p>
          <a:endParaRPr lang="pt-BR"/>
        </a:p>
      </dgm:t>
    </dgm:pt>
    <dgm:pt modelId="{A4E4C116-4666-4EF3-A5BE-002D502A7326}">
      <dgm:prSet phldrT="[Texto]"/>
      <dgm:spPr/>
      <dgm:t>
        <a:bodyPr/>
        <a:lstStyle/>
        <a:p>
          <a:r>
            <a:rPr lang="pt-BR" dirty="0"/>
            <a:t>DHAE</a:t>
          </a:r>
        </a:p>
      </dgm:t>
    </dgm:pt>
    <dgm:pt modelId="{D3223B74-DE32-48BC-BFF8-0AEFCEDA483F}" type="parTrans" cxnId="{3BDC2ECB-7A1C-4511-B9E4-67BC229BC999}">
      <dgm:prSet/>
      <dgm:spPr/>
      <dgm:t>
        <a:bodyPr/>
        <a:lstStyle/>
        <a:p>
          <a:endParaRPr lang="pt-BR"/>
        </a:p>
      </dgm:t>
    </dgm:pt>
    <dgm:pt modelId="{29288159-DCE6-4491-AA99-E77F0E5DD2DF}" type="sibTrans" cxnId="{3BDC2ECB-7A1C-4511-B9E4-67BC229BC999}">
      <dgm:prSet/>
      <dgm:spPr/>
      <dgm:t>
        <a:bodyPr/>
        <a:lstStyle/>
        <a:p>
          <a:endParaRPr lang="pt-BR"/>
        </a:p>
      </dgm:t>
    </dgm:pt>
    <dgm:pt modelId="{67679968-0711-4462-B864-63BB7D145494}">
      <dgm:prSet phldrT="[Texto]"/>
      <dgm:spPr/>
      <dgm:t>
        <a:bodyPr/>
        <a:lstStyle/>
        <a:p>
          <a:r>
            <a:rPr lang="pt-BR" dirty="0"/>
            <a:t>mesmo mercados eficientes podem falhar em produzir resultados sociais – regulação instrumento para atingir objetivos sociais (STIGLITZ, 2009)</a:t>
          </a:r>
        </a:p>
      </dgm:t>
    </dgm:pt>
    <dgm:pt modelId="{70B0610F-0379-46C6-954B-DB321D747128}" type="parTrans" cxnId="{944AE355-A6C5-48EA-A96D-811638C41C75}">
      <dgm:prSet/>
      <dgm:spPr/>
      <dgm:t>
        <a:bodyPr/>
        <a:lstStyle/>
        <a:p>
          <a:endParaRPr lang="pt-BR"/>
        </a:p>
      </dgm:t>
    </dgm:pt>
    <dgm:pt modelId="{E4ABE4AB-7CC5-4DCC-BB0B-51F64854F8D9}" type="sibTrans" cxnId="{944AE355-A6C5-48EA-A96D-811638C41C75}">
      <dgm:prSet/>
      <dgm:spPr/>
      <dgm:t>
        <a:bodyPr/>
        <a:lstStyle/>
        <a:p>
          <a:endParaRPr lang="pt-BR"/>
        </a:p>
      </dgm:t>
    </dgm:pt>
    <dgm:pt modelId="{5AFEBAD1-E2BE-4A1F-8D27-AA74CAFBA0BC}">
      <dgm:prSet phldrT="[Texto]"/>
      <dgm:spPr/>
      <dgm:t>
        <a:bodyPr/>
        <a:lstStyle/>
        <a:p>
          <a:r>
            <a:rPr lang="pt-BR" dirty="0"/>
            <a:t>Mercado como melhor forma de alocação de bens é uma avaliação política, pode até ser uma justificativa para a regulação, mas não a única (PROSSER, 2006)</a:t>
          </a:r>
        </a:p>
      </dgm:t>
    </dgm:pt>
    <dgm:pt modelId="{1A248ABC-9A0E-4B5D-A114-6A45D4DD73AA}" type="parTrans" cxnId="{D28E5DD2-10A4-4855-9A21-FDFE12E88FE5}">
      <dgm:prSet/>
      <dgm:spPr/>
      <dgm:t>
        <a:bodyPr/>
        <a:lstStyle/>
        <a:p>
          <a:endParaRPr lang="pt-BR"/>
        </a:p>
      </dgm:t>
    </dgm:pt>
    <dgm:pt modelId="{CBA4B56F-60F0-4028-A3CE-6066446DC168}" type="sibTrans" cxnId="{D28E5DD2-10A4-4855-9A21-FDFE12E88FE5}">
      <dgm:prSet/>
      <dgm:spPr/>
      <dgm:t>
        <a:bodyPr/>
        <a:lstStyle/>
        <a:p>
          <a:endParaRPr lang="pt-BR"/>
        </a:p>
      </dgm:t>
    </dgm:pt>
    <dgm:pt modelId="{42E23859-FC5F-4C7D-919C-B498DDBC0CCA}">
      <dgm:prSet phldrT="[Texto]"/>
      <dgm:spPr/>
      <dgm:t>
        <a:bodyPr/>
        <a:lstStyle/>
        <a:p>
          <a:r>
            <a:rPr lang="pt-BR" dirty="0"/>
            <a:t>Universalização</a:t>
          </a:r>
        </a:p>
      </dgm:t>
    </dgm:pt>
    <dgm:pt modelId="{CF9855DE-DE40-4062-B013-B299E22DB164}" type="parTrans" cxnId="{9AE3C80F-EC58-45AD-9371-12BDC2F25DA6}">
      <dgm:prSet/>
      <dgm:spPr/>
      <dgm:t>
        <a:bodyPr/>
        <a:lstStyle/>
        <a:p>
          <a:endParaRPr lang="pt-BR"/>
        </a:p>
      </dgm:t>
    </dgm:pt>
    <dgm:pt modelId="{76505016-B735-4D03-938B-EAA091C79865}" type="sibTrans" cxnId="{9AE3C80F-EC58-45AD-9371-12BDC2F25DA6}">
      <dgm:prSet/>
      <dgm:spPr/>
      <dgm:t>
        <a:bodyPr/>
        <a:lstStyle/>
        <a:p>
          <a:endParaRPr lang="pt-BR"/>
        </a:p>
      </dgm:t>
    </dgm:pt>
    <dgm:pt modelId="{C6A7EC27-9257-4426-8188-31ACA7B9D017}">
      <dgm:prSet phldrT="[Texto]"/>
      <dgm:spPr/>
      <dgm:t>
        <a:bodyPr/>
        <a:lstStyle/>
        <a:p>
          <a:r>
            <a:rPr lang="pt-BR" dirty="0"/>
            <a:t>Qualidade e eficiência da prestação</a:t>
          </a:r>
        </a:p>
      </dgm:t>
    </dgm:pt>
    <dgm:pt modelId="{D19410E7-7817-4D9D-A00C-0E0A678AEA7C}" type="parTrans" cxnId="{952A7A67-02BE-429A-8AB1-7FBABF2B91DE}">
      <dgm:prSet/>
      <dgm:spPr/>
      <dgm:t>
        <a:bodyPr/>
        <a:lstStyle/>
        <a:p>
          <a:endParaRPr lang="pt-BR"/>
        </a:p>
      </dgm:t>
    </dgm:pt>
    <dgm:pt modelId="{C7FAFDB4-1E7C-4407-81CE-F17C2663F3A7}" type="sibTrans" cxnId="{952A7A67-02BE-429A-8AB1-7FBABF2B91DE}">
      <dgm:prSet/>
      <dgm:spPr/>
      <dgm:t>
        <a:bodyPr/>
        <a:lstStyle/>
        <a:p>
          <a:endParaRPr lang="pt-BR"/>
        </a:p>
      </dgm:t>
    </dgm:pt>
    <dgm:pt modelId="{3F4EAB4D-08EF-48EF-BC17-75C9C9ED9A39}">
      <dgm:prSet phldrT="[Texto]"/>
      <dgm:spPr/>
      <dgm:t>
        <a:bodyPr/>
        <a:lstStyle/>
        <a:p>
          <a:r>
            <a:rPr lang="pt-BR" dirty="0"/>
            <a:t>Modicidade tarifária</a:t>
          </a:r>
        </a:p>
      </dgm:t>
    </dgm:pt>
    <dgm:pt modelId="{EC93DDB3-0D74-4A48-BF9D-25AED24F792C}" type="parTrans" cxnId="{0D03B1DB-FCDA-4CDF-B57B-2481703A2D5B}">
      <dgm:prSet/>
      <dgm:spPr/>
      <dgm:t>
        <a:bodyPr/>
        <a:lstStyle/>
        <a:p>
          <a:endParaRPr lang="pt-BR"/>
        </a:p>
      </dgm:t>
    </dgm:pt>
    <dgm:pt modelId="{EFB70B43-1305-4189-BCA9-A6F6FD21DA46}" type="sibTrans" cxnId="{0D03B1DB-FCDA-4CDF-B57B-2481703A2D5B}">
      <dgm:prSet/>
      <dgm:spPr/>
      <dgm:t>
        <a:bodyPr/>
        <a:lstStyle/>
        <a:p>
          <a:endParaRPr lang="pt-BR"/>
        </a:p>
      </dgm:t>
    </dgm:pt>
    <dgm:pt modelId="{1F2D9BF9-04A3-4FE1-8A96-3499BD9615F5}">
      <dgm:prSet phldrT="[Texto]"/>
      <dgm:spPr/>
      <dgm:t>
        <a:bodyPr/>
        <a:lstStyle/>
        <a:p>
          <a:r>
            <a:rPr lang="pt-BR" dirty="0"/>
            <a:t>Resolução 64/292 ONU – 2010</a:t>
          </a:r>
        </a:p>
      </dgm:t>
    </dgm:pt>
    <dgm:pt modelId="{9ADFD48E-AB60-4D2C-A425-15234D11DD7C}" type="parTrans" cxnId="{984CEB78-027E-4549-AB08-00788A0D4498}">
      <dgm:prSet/>
      <dgm:spPr/>
      <dgm:t>
        <a:bodyPr/>
        <a:lstStyle/>
        <a:p>
          <a:endParaRPr lang="pt-BR"/>
        </a:p>
      </dgm:t>
    </dgm:pt>
    <dgm:pt modelId="{0F41B2AA-703E-466C-BD2E-5E4D252B709D}" type="sibTrans" cxnId="{984CEB78-027E-4549-AB08-00788A0D4498}">
      <dgm:prSet/>
      <dgm:spPr/>
      <dgm:t>
        <a:bodyPr/>
        <a:lstStyle/>
        <a:p>
          <a:endParaRPr lang="pt-BR"/>
        </a:p>
      </dgm:t>
    </dgm:pt>
    <dgm:pt modelId="{2C298511-1F21-4D05-B725-12FAEFE9986A}">
      <dgm:prSet phldrT="[Texto]"/>
      <dgm:spPr/>
      <dgm:t>
        <a:bodyPr/>
        <a:lstStyle/>
        <a:p>
          <a:r>
            <a:rPr lang="pt-BR" b="1" dirty="0"/>
            <a:t>Princípios</a:t>
          </a:r>
          <a:r>
            <a:rPr lang="pt-BR" dirty="0"/>
            <a:t> (não discriminação e igualdade; acesso à informação e transparência; participação; prestação de contas (</a:t>
          </a:r>
          <a:r>
            <a:rPr lang="pt-BR" i="1" dirty="0" err="1"/>
            <a:t>accountability</a:t>
          </a:r>
          <a:r>
            <a:rPr lang="pt-BR" dirty="0"/>
            <a:t>); sustentabilidade)  e </a:t>
          </a:r>
          <a:r>
            <a:rPr lang="pt-BR" b="1" dirty="0"/>
            <a:t>conteúdos </a:t>
          </a:r>
          <a:r>
            <a:rPr lang="pt-BR" b="0" dirty="0"/>
            <a:t>( </a:t>
          </a:r>
          <a:r>
            <a:rPr lang="pt-BR" dirty="0"/>
            <a:t>disponibilidade; acessibilidade física; qualidade e segurança; acessibilidade econômica e; aceitabilidade, dignidade e privacidade)</a:t>
          </a:r>
          <a:endParaRPr lang="pt-BR" b="1" dirty="0"/>
        </a:p>
      </dgm:t>
    </dgm:pt>
    <dgm:pt modelId="{13910BD4-1720-48F0-A17F-D07A5961BBE9}" type="parTrans" cxnId="{A9441851-5CB2-42F5-AA92-D4F85F9DF902}">
      <dgm:prSet/>
      <dgm:spPr/>
      <dgm:t>
        <a:bodyPr/>
        <a:lstStyle/>
        <a:p>
          <a:endParaRPr lang="pt-BR"/>
        </a:p>
      </dgm:t>
    </dgm:pt>
    <dgm:pt modelId="{A129959E-BCA2-4C14-9F79-B0A34D97694C}" type="sibTrans" cxnId="{A9441851-5CB2-42F5-AA92-D4F85F9DF902}">
      <dgm:prSet/>
      <dgm:spPr/>
      <dgm:t>
        <a:bodyPr/>
        <a:lstStyle/>
        <a:p>
          <a:endParaRPr lang="pt-BR"/>
        </a:p>
      </dgm:t>
    </dgm:pt>
    <dgm:pt modelId="{B9AB2409-6B7E-450F-AE53-186374F29E41}">
      <dgm:prSet phldrT="[Texto]"/>
      <dgm:spPr/>
      <dgm:t>
        <a:bodyPr/>
        <a:lstStyle/>
        <a:p>
          <a:r>
            <a:rPr lang="pt-BR" dirty="0"/>
            <a:t>Relação regulação x DHAE</a:t>
          </a:r>
        </a:p>
      </dgm:t>
    </dgm:pt>
    <dgm:pt modelId="{C07CBA80-6B36-49D5-84A3-AE802A814320}" type="parTrans" cxnId="{CB246ED3-15C9-4C01-9A96-52F8E8720975}">
      <dgm:prSet/>
      <dgm:spPr/>
      <dgm:t>
        <a:bodyPr/>
        <a:lstStyle/>
        <a:p>
          <a:endParaRPr lang="pt-BR"/>
        </a:p>
      </dgm:t>
    </dgm:pt>
    <dgm:pt modelId="{FCCFC315-0C5F-4E10-A2AD-B41A9AA4BD17}" type="sibTrans" cxnId="{CB246ED3-15C9-4C01-9A96-52F8E8720975}">
      <dgm:prSet/>
      <dgm:spPr/>
      <dgm:t>
        <a:bodyPr/>
        <a:lstStyle/>
        <a:p>
          <a:endParaRPr lang="pt-BR"/>
        </a:p>
      </dgm:t>
    </dgm:pt>
    <dgm:pt modelId="{942FBA03-C7F1-4B33-B3D9-71D7E11FC260}">
      <dgm:prSet phldrT="[Texto]"/>
      <dgm:spPr/>
      <dgm:t>
        <a:bodyPr/>
        <a:lstStyle/>
        <a:p>
          <a:r>
            <a:rPr lang="pt-BR" dirty="0"/>
            <a:t>Vinculação dos Estados signatários</a:t>
          </a:r>
        </a:p>
      </dgm:t>
    </dgm:pt>
    <dgm:pt modelId="{1CF748D9-5AC9-4B31-B9E3-6604102A76F9}" type="parTrans" cxnId="{B952FF23-2F22-4BB8-A12F-CB215C3E4963}">
      <dgm:prSet/>
      <dgm:spPr/>
      <dgm:t>
        <a:bodyPr/>
        <a:lstStyle/>
        <a:p>
          <a:endParaRPr lang="pt-BR"/>
        </a:p>
      </dgm:t>
    </dgm:pt>
    <dgm:pt modelId="{9DE4C81B-1EA7-4D58-808F-F600AD0A4D46}" type="sibTrans" cxnId="{B952FF23-2F22-4BB8-A12F-CB215C3E4963}">
      <dgm:prSet/>
      <dgm:spPr/>
      <dgm:t>
        <a:bodyPr/>
        <a:lstStyle/>
        <a:p>
          <a:endParaRPr lang="pt-BR"/>
        </a:p>
      </dgm:t>
    </dgm:pt>
    <dgm:pt modelId="{2F58AE29-9B7E-458B-B293-D8A3EF25D01D}">
      <dgm:prSet phldrT="[Texto]"/>
      <dgm:spPr/>
      <dgm:t>
        <a:bodyPr/>
        <a:lstStyle/>
        <a:p>
          <a:r>
            <a:rPr lang="pt-BR" dirty="0"/>
            <a:t>Objetivos Regulação na 11.445 (Marques Neto, 2009) </a:t>
          </a:r>
        </a:p>
      </dgm:t>
    </dgm:pt>
    <dgm:pt modelId="{F4CBBA84-9E48-4F67-A8CD-57DD0D8625F8}" type="sibTrans" cxnId="{309301D6-D230-4B1E-A186-1211017C5D72}">
      <dgm:prSet/>
      <dgm:spPr/>
      <dgm:t>
        <a:bodyPr/>
        <a:lstStyle/>
        <a:p>
          <a:endParaRPr lang="pt-BR"/>
        </a:p>
      </dgm:t>
    </dgm:pt>
    <dgm:pt modelId="{8C046E64-CDA9-4E04-A759-C82C4D73A708}" type="parTrans" cxnId="{309301D6-D230-4B1E-A186-1211017C5D72}">
      <dgm:prSet/>
      <dgm:spPr/>
      <dgm:t>
        <a:bodyPr/>
        <a:lstStyle/>
        <a:p>
          <a:endParaRPr lang="pt-BR"/>
        </a:p>
      </dgm:t>
    </dgm:pt>
    <dgm:pt modelId="{DCB0B383-9E7F-46BA-A4A7-BCEB9257B451}">
      <dgm:prSet phldrT="[Texto]"/>
      <dgm:spPr/>
      <dgm:t>
        <a:bodyPr/>
        <a:lstStyle/>
        <a:p>
          <a:endParaRPr lang="pt-BR" b="1" dirty="0"/>
        </a:p>
      </dgm:t>
    </dgm:pt>
    <dgm:pt modelId="{311CD2C3-626F-4536-B8D6-C5F07D413AA0}" type="parTrans" cxnId="{864950E6-F226-4740-B6AF-16816EA1669D}">
      <dgm:prSet/>
      <dgm:spPr/>
    </dgm:pt>
    <dgm:pt modelId="{0B1D6A6F-9896-4900-B95F-958969B19ADC}" type="sibTrans" cxnId="{864950E6-F226-4740-B6AF-16816EA1669D}">
      <dgm:prSet/>
      <dgm:spPr/>
    </dgm:pt>
    <dgm:pt modelId="{AB106017-C692-492F-ACB2-E1EBA55C0E2B}">
      <dgm:prSet phldrT="[Texto]"/>
      <dgm:spPr/>
      <dgm:t>
        <a:bodyPr/>
        <a:lstStyle/>
        <a:p>
          <a:endParaRPr lang="pt-BR" dirty="0"/>
        </a:p>
      </dgm:t>
    </dgm:pt>
    <dgm:pt modelId="{815901E9-7066-4324-857E-21DD71126DAB}" type="parTrans" cxnId="{3D9C2395-8C9C-44C4-ABE3-BF763CC16F09}">
      <dgm:prSet/>
      <dgm:spPr/>
    </dgm:pt>
    <dgm:pt modelId="{8D26E1B7-C4D6-4D59-A079-D3B38B04FDD9}" type="sibTrans" cxnId="{3D9C2395-8C9C-44C4-ABE3-BF763CC16F09}">
      <dgm:prSet/>
      <dgm:spPr/>
    </dgm:pt>
    <dgm:pt modelId="{F013ED4C-577C-4532-9CFB-CEA3DF8F5000}">
      <dgm:prSet phldrT="[Texto]"/>
      <dgm:spPr/>
      <dgm:t>
        <a:bodyPr/>
        <a:lstStyle/>
        <a:p>
          <a:endParaRPr lang="pt-BR" dirty="0"/>
        </a:p>
      </dgm:t>
    </dgm:pt>
    <dgm:pt modelId="{7F6867AB-C7D0-4716-9358-AC66ACA21319}" type="parTrans" cxnId="{46DF1725-47B5-4903-966E-933F983A5005}">
      <dgm:prSet/>
      <dgm:spPr/>
    </dgm:pt>
    <dgm:pt modelId="{2AE8CA6C-F246-4102-9AFE-85170D4EAC1E}" type="sibTrans" cxnId="{46DF1725-47B5-4903-966E-933F983A5005}">
      <dgm:prSet/>
      <dgm:spPr/>
    </dgm:pt>
    <dgm:pt modelId="{5EAE1F00-95B9-4590-888E-CEB6814742FD}" type="pres">
      <dgm:prSet presAssocID="{3376A47C-49FE-4ED9-9DCB-1484CCEE6B37}" presName="Name0" presStyleCnt="0">
        <dgm:presLayoutVars>
          <dgm:dir/>
          <dgm:animLvl val="lvl"/>
          <dgm:resizeHandles val="exact"/>
        </dgm:presLayoutVars>
      </dgm:prSet>
      <dgm:spPr/>
    </dgm:pt>
    <dgm:pt modelId="{318FFE7A-0642-4E83-976D-1F213BD722EB}" type="pres">
      <dgm:prSet presAssocID="{7B524703-40FA-4D77-BD8B-A5D4088F1107}" presName="composite" presStyleCnt="0"/>
      <dgm:spPr/>
    </dgm:pt>
    <dgm:pt modelId="{4DF45C85-4729-4DFC-9EE2-DDC4464DEC5E}" type="pres">
      <dgm:prSet presAssocID="{7B524703-40FA-4D77-BD8B-A5D4088F110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8B48D0B2-C053-4FF8-B88C-2524F7F25EDC}" type="pres">
      <dgm:prSet presAssocID="{7B524703-40FA-4D77-BD8B-A5D4088F1107}" presName="desTx" presStyleLbl="alignAccFollowNode1" presStyleIdx="0" presStyleCnt="2">
        <dgm:presLayoutVars>
          <dgm:bulletEnabled val="1"/>
        </dgm:presLayoutVars>
      </dgm:prSet>
      <dgm:spPr/>
    </dgm:pt>
    <dgm:pt modelId="{FA85BED6-84D9-439D-BFDB-A2151EB7BAEB}" type="pres">
      <dgm:prSet presAssocID="{F61ABA0C-0881-44DE-8FE9-D520B8D98935}" presName="space" presStyleCnt="0"/>
      <dgm:spPr/>
    </dgm:pt>
    <dgm:pt modelId="{CF888511-02C8-4A9A-AEC5-61302625DB8D}" type="pres">
      <dgm:prSet presAssocID="{A4E4C116-4666-4EF3-A5BE-002D502A7326}" presName="composite" presStyleCnt="0"/>
      <dgm:spPr/>
    </dgm:pt>
    <dgm:pt modelId="{52B91F2F-3430-4AA7-8D67-9F30A4664C27}" type="pres">
      <dgm:prSet presAssocID="{A4E4C116-4666-4EF3-A5BE-002D502A732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83B3FCFE-FA12-4FCA-9BE7-07322520968D}" type="pres">
      <dgm:prSet presAssocID="{A4E4C116-4666-4EF3-A5BE-002D502A7326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247F4803-2AC8-47A4-894D-D51A85C2F325}" type="presOf" srcId="{2C298511-1F21-4D05-B725-12FAEFE9986A}" destId="{83B3FCFE-FA12-4FCA-9BE7-07322520968D}" srcOrd="0" destOrd="2" presId="urn:microsoft.com/office/officeart/2005/8/layout/hList1"/>
    <dgm:cxn modelId="{9AE3C80F-EC58-45AD-9371-12BDC2F25DA6}" srcId="{2F58AE29-9B7E-458B-B293-D8A3EF25D01D}" destId="{42E23859-FC5F-4C7D-919C-B498DDBC0CCA}" srcOrd="0" destOrd="0" parTransId="{CF9855DE-DE40-4062-B013-B299E22DB164}" sibTransId="{76505016-B735-4D03-938B-EAA091C79865}"/>
    <dgm:cxn modelId="{80519C1A-E180-4E60-82F5-BE8C4BDC9A17}" type="presOf" srcId="{7B524703-40FA-4D77-BD8B-A5D4088F1107}" destId="{4DF45C85-4729-4DFC-9EE2-DDC4464DEC5E}" srcOrd="0" destOrd="0" presId="urn:microsoft.com/office/officeart/2005/8/layout/hList1"/>
    <dgm:cxn modelId="{B952FF23-2F22-4BB8-A12F-CB215C3E4963}" srcId="{A4E4C116-4666-4EF3-A5BE-002D502A7326}" destId="{942FBA03-C7F1-4B33-B3D9-71D7E11FC260}" srcOrd="4" destOrd="0" parTransId="{1CF748D9-5AC9-4B31-B9E3-6604102A76F9}" sibTransId="{9DE4C81B-1EA7-4D58-808F-F600AD0A4D46}"/>
    <dgm:cxn modelId="{46DF1725-47B5-4903-966E-933F983A5005}" srcId="{A4E4C116-4666-4EF3-A5BE-002D502A7326}" destId="{F013ED4C-577C-4532-9CFB-CEA3DF8F5000}" srcOrd="5" destOrd="0" parTransId="{7F6867AB-C7D0-4716-9358-AC66ACA21319}" sibTransId="{2AE8CA6C-F246-4102-9AFE-85170D4EAC1E}"/>
    <dgm:cxn modelId="{DFCD2B25-ED7E-488F-AED8-3D5FBF431267}" type="presOf" srcId="{F013ED4C-577C-4532-9CFB-CEA3DF8F5000}" destId="{83B3FCFE-FA12-4FCA-9BE7-07322520968D}" srcOrd="0" destOrd="5" presId="urn:microsoft.com/office/officeart/2005/8/layout/hList1"/>
    <dgm:cxn modelId="{FA9D7428-7BEE-4C57-AD32-9862AD30DB38}" type="presOf" srcId="{AB106017-C692-492F-ACB2-E1EBA55C0E2B}" destId="{83B3FCFE-FA12-4FCA-9BE7-07322520968D}" srcOrd="0" destOrd="3" presId="urn:microsoft.com/office/officeart/2005/8/layout/hList1"/>
    <dgm:cxn modelId="{2BB66B2A-2322-4E68-8F9F-947D963A5C75}" type="presOf" srcId="{A4E4C116-4666-4EF3-A5BE-002D502A7326}" destId="{52B91F2F-3430-4AA7-8D67-9F30A4664C27}" srcOrd="0" destOrd="0" presId="urn:microsoft.com/office/officeart/2005/8/layout/hList1"/>
    <dgm:cxn modelId="{65020D2B-DBCC-4C45-A4B8-A9C54897ED24}" type="presOf" srcId="{DCB0B383-9E7F-46BA-A4A7-BCEB9257B451}" destId="{83B3FCFE-FA12-4FCA-9BE7-07322520968D}" srcOrd="0" destOrd="1" presId="urn:microsoft.com/office/officeart/2005/8/layout/hList1"/>
    <dgm:cxn modelId="{8DA7D235-CB87-4BE0-9E6E-9F8AFB5F4664}" type="presOf" srcId="{3F4EAB4D-08EF-48EF-BC17-75C9C9ED9A39}" destId="{8B48D0B2-C053-4FF8-B88C-2524F7F25EDC}" srcOrd="0" destOrd="7" presId="urn:microsoft.com/office/officeart/2005/8/layout/hList1"/>
    <dgm:cxn modelId="{D9D1913A-CB37-4737-B919-674AF9869222}" type="presOf" srcId="{3376A47C-49FE-4ED9-9DCB-1484CCEE6B37}" destId="{5EAE1F00-95B9-4590-888E-CEB6814742FD}" srcOrd="0" destOrd="0" presId="urn:microsoft.com/office/officeart/2005/8/layout/hList1"/>
    <dgm:cxn modelId="{1A403E3C-AAEB-4973-A017-1079CD13BCC9}" srcId="{7B524703-40FA-4D77-BD8B-A5D4088F1107}" destId="{34A19E2E-FE94-45D6-9BB4-9279C25E45A3}" srcOrd="1" destOrd="0" parTransId="{84A77EAF-E831-4CE3-8F0B-AA88F849EC9B}" sibTransId="{528D8D6D-693C-4B39-BA16-63CCC15C69B3}"/>
    <dgm:cxn modelId="{952A7A67-02BE-429A-8AB1-7FBABF2B91DE}" srcId="{2F58AE29-9B7E-458B-B293-D8A3EF25D01D}" destId="{C6A7EC27-9257-4426-8188-31ACA7B9D017}" srcOrd="1" destOrd="0" parTransId="{D19410E7-7817-4D9D-A00C-0E0A678AEA7C}" sibTransId="{C7FAFDB4-1E7C-4407-81CE-F17C2663F3A7}"/>
    <dgm:cxn modelId="{25F37A67-5E6C-4C28-B9AA-082E904CEA80}" type="presOf" srcId="{5AFEBAD1-E2BE-4A1F-8D27-AA74CAFBA0BC}" destId="{8B48D0B2-C053-4FF8-B88C-2524F7F25EDC}" srcOrd="0" destOrd="3" presId="urn:microsoft.com/office/officeart/2005/8/layout/hList1"/>
    <dgm:cxn modelId="{BCBFC64C-0621-4D04-8F34-DF00E7D5C76A}" type="presOf" srcId="{42E23859-FC5F-4C7D-919C-B498DDBC0CCA}" destId="{8B48D0B2-C053-4FF8-B88C-2524F7F25EDC}" srcOrd="0" destOrd="5" presId="urn:microsoft.com/office/officeart/2005/8/layout/hList1"/>
    <dgm:cxn modelId="{81CA2850-F7A7-4FAF-88F1-C3305347C077}" srcId="{3376A47C-49FE-4ED9-9DCB-1484CCEE6B37}" destId="{7B524703-40FA-4D77-BD8B-A5D4088F1107}" srcOrd="0" destOrd="0" parTransId="{42DF21EF-DB68-4720-86D7-A2C146A13E51}" sibTransId="{F61ABA0C-0881-44DE-8FE9-D520B8D98935}"/>
    <dgm:cxn modelId="{A9441851-5CB2-42F5-AA92-D4F85F9DF902}" srcId="{A4E4C116-4666-4EF3-A5BE-002D502A7326}" destId="{2C298511-1F21-4D05-B725-12FAEFE9986A}" srcOrd="2" destOrd="0" parTransId="{13910BD4-1720-48F0-A17F-D07A5961BBE9}" sibTransId="{A129959E-BCA2-4C14-9F79-B0A34D97694C}"/>
    <dgm:cxn modelId="{F0A82854-CEEC-4848-88BB-65BB3F274082}" type="presOf" srcId="{942FBA03-C7F1-4B33-B3D9-71D7E11FC260}" destId="{83B3FCFE-FA12-4FCA-9BE7-07322520968D}" srcOrd="0" destOrd="4" presId="urn:microsoft.com/office/officeart/2005/8/layout/hList1"/>
    <dgm:cxn modelId="{265C6255-2E7E-4AF4-AE6F-25A2144E06A7}" type="presOf" srcId="{B9AB2409-6B7E-450F-AE53-186374F29E41}" destId="{83B3FCFE-FA12-4FCA-9BE7-07322520968D}" srcOrd="0" destOrd="6" presId="urn:microsoft.com/office/officeart/2005/8/layout/hList1"/>
    <dgm:cxn modelId="{944AE355-A6C5-48EA-A96D-811638C41C75}" srcId="{34A19E2E-FE94-45D6-9BB4-9279C25E45A3}" destId="{67679968-0711-4462-B864-63BB7D145494}" srcOrd="0" destOrd="0" parTransId="{70B0610F-0379-46C6-954B-DB321D747128}" sibTransId="{E4ABE4AB-7CC5-4DCC-BB0B-51F64854F8D9}"/>
    <dgm:cxn modelId="{984CEB78-027E-4549-AB08-00788A0D4498}" srcId="{A4E4C116-4666-4EF3-A5BE-002D502A7326}" destId="{1F2D9BF9-04A3-4FE1-8A96-3499BD9615F5}" srcOrd="0" destOrd="0" parTransId="{9ADFD48E-AB60-4D2C-A425-15234D11DD7C}" sibTransId="{0F41B2AA-703E-466C-BD2E-5E4D252B709D}"/>
    <dgm:cxn modelId="{AD45467D-BB7A-4924-84A8-A3897EBD73D1}" srcId="{7B524703-40FA-4D77-BD8B-A5D4088F1107}" destId="{0C4B232A-C33D-4AF1-A68F-9458CEC55144}" srcOrd="0" destOrd="0" parTransId="{D95D741A-94FF-4DE8-AFDD-D9577983A45D}" sibTransId="{865CE447-7A94-4784-AFEA-84934CF92068}"/>
    <dgm:cxn modelId="{BC14FF8A-40D2-4BF6-96A7-97312163B7AF}" type="presOf" srcId="{1F2D9BF9-04A3-4FE1-8A96-3499BD9615F5}" destId="{83B3FCFE-FA12-4FCA-9BE7-07322520968D}" srcOrd="0" destOrd="0" presId="urn:microsoft.com/office/officeart/2005/8/layout/hList1"/>
    <dgm:cxn modelId="{3D9C2395-8C9C-44C4-ABE3-BF763CC16F09}" srcId="{A4E4C116-4666-4EF3-A5BE-002D502A7326}" destId="{AB106017-C692-492F-ACB2-E1EBA55C0E2B}" srcOrd="3" destOrd="0" parTransId="{815901E9-7066-4324-857E-21DD71126DAB}" sibTransId="{8D26E1B7-C4D6-4D59-A079-D3B38B04FDD9}"/>
    <dgm:cxn modelId="{866AA6A4-109F-42E9-91E2-F9D72F03CE30}" type="presOf" srcId="{C6A7EC27-9257-4426-8188-31ACA7B9D017}" destId="{8B48D0B2-C053-4FF8-B88C-2524F7F25EDC}" srcOrd="0" destOrd="6" presId="urn:microsoft.com/office/officeart/2005/8/layout/hList1"/>
    <dgm:cxn modelId="{9333A3AF-FF52-42FD-91A3-1F26E121873D}" type="presOf" srcId="{2F58AE29-9B7E-458B-B293-D8A3EF25D01D}" destId="{8B48D0B2-C053-4FF8-B88C-2524F7F25EDC}" srcOrd="0" destOrd="4" presId="urn:microsoft.com/office/officeart/2005/8/layout/hList1"/>
    <dgm:cxn modelId="{60B744B6-1DD7-401E-A1DF-FB31A4F76C5A}" type="presOf" srcId="{67679968-0711-4462-B864-63BB7D145494}" destId="{8B48D0B2-C053-4FF8-B88C-2524F7F25EDC}" srcOrd="0" destOrd="2" presId="urn:microsoft.com/office/officeart/2005/8/layout/hList1"/>
    <dgm:cxn modelId="{3BDC2ECB-7A1C-4511-B9E4-67BC229BC999}" srcId="{3376A47C-49FE-4ED9-9DCB-1484CCEE6B37}" destId="{A4E4C116-4666-4EF3-A5BE-002D502A7326}" srcOrd="1" destOrd="0" parTransId="{D3223B74-DE32-48BC-BFF8-0AEFCEDA483F}" sibTransId="{29288159-DCE6-4491-AA99-E77F0E5DD2DF}"/>
    <dgm:cxn modelId="{585DE0CD-CF12-41FB-A28C-188B0A812F1F}" type="presOf" srcId="{0C4B232A-C33D-4AF1-A68F-9458CEC55144}" destId="{8B48D0B2-C053-4FF8-B88C-2524F7F25EDC}" srcOrd="0" destOrd="0" presId="urn:microsoft.com/office/officeart/2005/8/layout/hList1"/>
    <dgm:cxn modelId="{D28E5DD2-10A4-4855-9A21-FDFE12E88FE5}" srcId="{34A19E2E-FE94-45D6-9BB4-9279C25E45A3}" destId="{5AFEBAD1-E2BE-4A1F-8D27-AA74CAFBA0BC}" srcOrd="1" destOrd="0" parTransId="{1A248ABC-9A0E-4B5D-A114-6A45D4DD73AA}" sibTransId="{CBA4B56F-60F0-4028-A3CE-6066446DC168}"/>
    <dgm:cxn modelId="{CB246ED3-15C9-4C01-9A96-52F8E8720975}" srcId="{A4E4C116-4666-4EF3-A5BE-002D502A7326}" destId="{B9AB2409-6B7E-450F-AE53-186374F29E41}" srcOrd="6" destOrd="0" parTransId="{C07CBA80-6B36-49D5-84A3-AE802A814320}" sibTransId="{FCCFC315-0C5F-4E10-A2AD-B41A9AA4BD17}"/>
    <dgm:cxn modelId="{309301D6-D230-4B1E-A186-1211017C5D72}" srcId="{7B524703-40FA-4D77-BD8B-A5D4088F1107}" destId="{2F58AE29-9B7E-458B-B293-D8A3EF25D01D}" srcOrd="2" destOrd="0" parTransId="{8C046E64-CDA9-4E04-A759-C82C4D73A708}" sibTransId="{F4CBBA84-9E48-4F67-A8CD-57DD0D8625F8}"/>
    <dgm:cxn modelId="{0D03B1DB-FCDA-4CDF-B57B-2481703A2D5B}" srcId="{2F58AE29-9B7E-458B-B293-D8A3EF25D01D}" destId="{3F4EAB4D-08EF-48EF-BC17-75C9C9ED9A39}" srcOrd="2" destOrd="0" parTransId="{EC93DDB3-0D74-4A48-BF9D-25AED24F792C}" sibTransId="{EFB70B43-1305-4189-BCA9-A6F6FD21DA46}"/>
    <dgm:cxn modelId="{864950E6-F226-4740-B6AF-16816EA1669D}" srcId="{A4E4C116-4666-4EF3-A5BE-002D502A7326}" destId="{DCB0B383-9E7F-46BA-A4A7-BCEB9257B451}" srcOrd="1" destOrd="0" parTransId="{311CD2C3-626F-4536-B8D6-C5F07D413AA0}" sibTransId="{0B1D6A6F-9896-4900-B95F-958969B19ADC}"/>
    <dgm:cxn modelId="{28DC07EC-2C43-4324-BCB6-DA4CA261388A}" type="presOf" srcId="{34A19E2E-FE94-45D6-9BB4-9279C25E45A3}" destId="{8B48D0B2-C053-4FF8-B88C-2524F7F25EDC}" srcOrd="0" destOrd="1" presId="urn:microsoft.com/office/officeart/2005/8/layout/hList1"/>
    <dgm:cxn modelId="{53798571-EE82-4884-9D47-2839FA3CBDE2}" type="presParOf" srcId="{5EAE1F00-95B9-4590-888E-CEB6814742FD}" destId="{318FFE7A-0642-4E83-976D-1F213BD722EB}" srcOrd="0" destOrd="0" presId="urn:microsoft.com/office/officeart/2005/8/layout/hList1"/>
    <dgm:cxn modelId="{2425DEC0-7B7C-476B-B7BA-D72FD9E39CDD}" type="presParOf" srcId="{318FFE7A-0642-4E83-976D-1F213BD722EB}" destId="{4DF45C85-4729-4DFC-9EE2-DDC4464DEC5E}" srcOrd="0" destOrd="0" presId="urn:microsoft.com/office/officeart/2005/8/layout/hList1"/>
    <dgm:cxn modelId="{23ADB982-242C-455A-B79C-24CBD5DB2E12}" type="presParOf" srcId="{318FFE7A-0642-4E83-976D-1F213BD722EB}" destId="{8B48D0B2-C053-4FF8-B88C-2524F7F25EDC}" srcOrd="1" destOrd="0" presId="urn:microsoft.com/office/officeart/2005/8/layout/hList1"/>
    <dgm:cxn modelId="{64D18F53-C1A8-4B6A-9234-723F8DC298AE}" type="presParOf" srcId="{5EAE1F00-95B9-4590-888E-CEB6814742FD}" destId="{FA85BED6-84D9-439D-BFDB-A2151EB7BAEB}" srcOrd="1" destOrd="0" presId="urn:microsoft.com/office/officeart/2005/8/layout/hList1"/>
    <dgm:cxn modelId="{CBBA472C-7C28-450F-A1A3-72895B3D5FA3}" type="presParOf" srcId="{5EAE1F00-95B9-4590-888E-CEB6814742FD}" destId="{CF888511-02C8-4A9A-AEC5-61302625DB8D}" srcOrd="2" destOrd="0" presId="urn:microsoft.com/office/officeart/2005/8/layout/hList1"/>
    <dgm:cxn modelId="{4F25E441-C54F-403B-B1EB-AF22BC749698}" type="presParOf" srcId="{CF888511-02C8-4A9A-AEC5-61302625DB8D}" destId="{52B91F2F-3430-4AA7-8D67-9F30A4664C27}" srcOrd="0" destOrd="0" presId="urn:microsoft.com/office/officeart/2005/8/layout/hList1"/>
    <dgm:cxn modelId="{FC3B35EF-995A-468C-B97E-5374549A76BF}" type="presParOf" srcId="{CF888511-02C8-4A9A-AEC5-61302625DB8D}" destId="{83B3FCFE-FA12-4FCA-9BE7-07322520968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DD076C-DA07-468D-AAC0-8B3ACFE10F4D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5BE32C2B-6E86-4F54-B33B-3EE9CF2F197E}">
      <dgm:prSet phldrT="[Texto]"/>
      <dgm:spPr/>
      <dgm:t>
        <a:bodyPr/>
        <a:lstStyle/>
        <a:p>
          <a:r>
            <a:rPr lang="pt-BR" dirty="0"/>
            <a:t>Hipótese</a:t>
          </a:r>
        </a:p>
      </dgm:t>
    </dgm:pt>
    <dgm:pt modelId="{39319079-4483-4973-912D-597D2175446D}" type="parTrans" cxnId="{D106BC24-C42F-4C2B-85B6-44AF763E5152}">
      <dgm:prSet/>
      <dgm:spPr/>
      <dgm:t>
        <a:bodyPr/>
        <a:lstStyle/>
        <a:p>
          <a:endParaRPr lang="pt-BR"/>
        </a:p>
      </dgm:t>
    </dgm:pt>
    <dgm:pt modelId="{C126218F-E68B-454A-BAAF-057DE37F7FD3}" type="sibTrans" cxnId="{D106BC24-C42F-4C2B-85B6-44AF763E5152}">
      <dgm:prSet/>
      <dgm:spPr/>
      <dgm:t>
        <a:bodyPr/>
        <a:lstStyle/>
        <a:p>
          <a:endParaRPr lang="pt-BR"/>
        </a:p>
      </dgm:t>
    </dgm:pt>
    <dgm:pt modelId="{2C2D226A-C349-4921-988A-DFDBE99899BB}">
      <dgm:prSet phldrT="[Texto]"/>
      <dgm:spPr/>
      <dgm:t>
        <a:bodyPr/>
        <a:lstStyle/>
        <a:p>
          <a:r>
            <a:rPr lang="pt-BR" dirty="0"/>
            <a:t>Racional adotado pela regulação pode levar ao tensionamento ou mesmo descumprimento dos DHAE</a:t>
          </a:r>
        </a:p>
      </dgm:t>
    </dgm:pt>
    <dgm:pt modelId="{9D3D39D3-D410-4501-80B9-18C467C4FB22}" type="parTrans" cxnId="{EC72CCE3-ECD9-49A0-9FA4-D634FE572A31}">
      <dgm:prSet/>
      <dgm:spPr/>
      <dgm:t>
        <a:bodyPr/>
        <a:lstStyle/>
        <a:p>
          <a:endParaRPr lang="pt-BR"/>
        </a:p>
      </dgm:t>
    </dgm:pt>
    <dgm:pt modelId="{B79297F4-981A-4B2A-A729-2888977E1756}" type="sibTrans" cxnId="{EC72CCE3-ECD9-49A0-9FA4-D634FE572A31}">
      <dgm:prSet/>
      <dgm:spPr/>
      <dgm:t>
        <a:bodyPr/>
        <a:lstStyle/>
        <a:p>
          <a:endParaRPr lang="pt-BR"/>
        </a:p>
      </dgm:t>
    </dgm:pt>
    <dgm:pt modelId="{E25DBD64-90FE-481F-9E3C-8943D0E07BDE}">
      <dgm:prSet phldrT="[Texto]"/>
      <dgm:spPr/>
      <dgm:t>
        <a:bodyPr/>
        <a:lstStyle/>
        <a:p>
          <a:r>
            <a:rPr lang="pt-BR" dirty="0"/>
            <a:t>Objetivo</a:t>
          </a:r>
        </a:p>
      </dgm:t>
    </dgm:pt>
    <dgm:pt modelId="{3BB8C7BB-5272-492A-AA2F-A1C1203ACE13}" type="parTrans" cxnId="{B2F60182-9654-48CE-BCB4-540620413969}">
      <dgm:prSet/>
      <dgm:spPr/>
      <dgm:t>
        <a:bodyPr/>
        <a:lstStyle/>
        <a:p>
          <a:endParaRPr lang="pt-BR"/>
        </a:p>
      </dgm:t>
    </dgm:pt>
    <dgm:pt modelId="{BDCD5D4D-B904-435E-BD50-5140ADBA9F83}" type="sibTrans" cxnId="{B2F60182-9654-48CE-BCB4-540620413969}">
      <dgm:prSet/>
      <dgm:spPr/>
      <dgm:t>
        <a:bodyPr/>
        <a:lstStyle/>
        <a:p>
          <a:endParaRPr lang="pt-BR"/>
        </a:p>
      </dgm:t>
    </dgm:pt>
    <dgm:pt modelId="{BF38CC34-3A68-4260-8D65-A3B0B6E095E9}">
      <dgm:prSet phldrT="[Texto]"/>
      <dgm:spPr/>
      <dgm:t>
        <a:bodyPr/>
        <a:lstStyle/>
        <a:p>
          <a:r>
            <a:rPr lang="pt-BR" dirty="0"/>
            <a:t>Avaliar como entes reguladores brasileiros incorporam os DHAE na sua atividade</a:t>
          </a:r>
        </a:p>
      </dgm:t>
    </dgm:pt>
    <dgm:pt modelId="{E268AF2B-C1D0-4A6C-809B-A656202D7325}" type="parTrans" cxnId="{D477AE59-9BA2-46E6-B21E-73EA6A34109D}">
      <dgm:prSet/>
      <dgm:spPr/>
      <dgm:t>
        <a:bodyPr/>
        <a:lstStyle/>
        <a:p>
          <a:endParaRPr lang="pt-BR"/>
        </a:p>
      </dgm:t>
    </dgm:pt>
    <dgm:pt modelId="{72E856F1-B985-476B-9FA8-5B5ADEB0E70D}" type="sibTrans" cxnId="{D477AE59-9BA2-46E6-B21E-73EA6A34109D}">
      <dgm:prSet/>
      <dgm:spPr/>
      <dgm:t>
        <a:bodyPr/>
        <a:lstStyle/>
        <a:p>
          <a:endParaRPr lang="pt-BR"/>
        </a:p>
      </dgm:t>
    </dgm:pt>
    <dgm:pt modelId="{F2912DF7-2645-4E33-BF66-8CC70BF71CCE}" type="pres">
      <dgm:prSet presAssocID="{6DDD076C-DA07-468D-AAC0-8B3ACFE10F4D}" presName="Name0" presStyleCnt="0">
        <dgm:presLayoutVars>
          <dgm:dir/>
          <dgm:animLvl val="lvl"/>
          <dgm:resizeHandles val="exact"/>
        </dgm:presLayoutVars>
      </dgm:prSet>
      <dgm:spPr/>
    </dgm:pt>
    <dgm:pt modelId="{9FB55512-708F-477E-8CDB-CB7391ECF0D7}" type="pres">
      <dgm:prSet presAssocID="{5BE32C2B-6E86-4F54-B33B-3EE9CF2F197E}" presName="composite" presStyleCnt="0"/>
      <dgm:spPr/>
    </dgm:pt>
    <dgm:pt modelId="{558A0105-76BB-4287-AC25-82D6C1B4403B}" type="pres">
      <dgm:prSet presAssocID="{5BE32C2B-6E86-4F54-B33B-3EE9CF2F197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CAF4184D-5FEE-40E1-9420-90ECA41870B1}" type="pres">
      <dgm:prSet presAssocID="{5BE32C2B-6E86-4F54-B33B-3EE9CF2F197E}" presName="desTx" presStyleLbl="alignAccFollowNode1" presStyleIdx="0" presStyleCnt="2">
        <dgm:presLayoutVars>
          <dgm:bulletEnabled val="1"/>
        </dgm:presLayoutVars>
      </dgm:prSet>
      <dgm:spPr/>
    </dgm:pt>
    <dgm:pt modelId="{12F42DB0-5BE2-4353-ADF7-1FA954A68890}" type="pres">
      <dgm:prSet presAssocID="{C126218F-E68B-454A-BAAF-057DE37F7FD3}" presName="space" presStyleCnt="0"/>
      <dgm:spPr/>
    </dgm:pt>
    <dgm:pt modelId="{FA40E53B-BAA4-4B19-965D-4745A4F4D418}" type="pres">
      <dgm:prSet presAssocID="{E25DBD64-90FE-481F-9E3C-8943D0E07BDE}" presName="composite" presStyleCnt="0"/>
      <dgm:spPr/>
    </dgm:pt>
    <dgm:pt modelId="{CCF6C28B-7FCB-4BB0-88C8-EBFE55A577D3}" type="pres">
      <dgm:prSet presAssocID="{E25DBD64-90FE-481F-9E3C-8943D0E07BD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A68E68DF-FB21-4E2B-835B-D6920ED8AF17}" type="pres">
      <dgm:prSet presAssocID="{E25DBD64-90FE-481F-9E3C-8943D0E07BD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106BC24-C42F-4C2B-85B6-44AF763E5152}" srcId="{6DDD076C-DA07-468D-AAC0-8B3ACFE10F4D}" destId="{5BE32C2B-6E86-4F54-B33B-3EE9CF2F197E}" srcOrd="0" destOrd="0" parTransId="{39319079-4483-4973-912D-597D2175446D}" sibTransId="{C126218F-E68B-454A-BAAF-057DE37F7FD3}"/>
    <dgm:cxn modelId="{EE569C25-00EF-456E-AFF9-E5F7A8DEB96A}" type="presOf" srcId="{E25DBD64-90FE-481F-9E3C-8943D0E07BDE}" destId="{CCF6C28B-7FCB-4BB0-88C8-EBFE55A577D3}" srcOrd="0" destOrd="0" presId="urn:microsoft.com/office/officeart/2005/8/layout/hList1"/>
    <dgm:cxn modelId="{6986205C-1531-47A9-865B-06D975004E72}" type="presOf" srcId="{2C2D226A-C349-4921-988A-DFDBE99899BB}" destId="{CAF4184D-5FEE-40E1-9420-90ECA41870B1}" srcOrd="0" destOrd="0" presId="urn:microsoft.com/office/officeart/2005/8/layout/hList1"/>
    <dgm:cxn modelId="{34B50677-6D2A-4989-A744-DA2B9864F72E}" type="presOf" srcId="{BF38CC34-3A68-4260-8D65-A3B0B6E095E9}" destId="{A68E68DF-FB21-4E2B-835B-D6920ED8AF17}" srcOrd="0" destOrd="0" presId="urn:microsoft.com/office/officeart/2005/8/layout/hList1"/>
    <dgm:cxn modelId="{D477AE59-9BA2-46E6-B21E-73EA6A34109D}" srcId="{E25DBD64-90FE-481F-9E3C-8943D0E07BDE}" destId="{BF38CC34-3A68-4260-8D65-A3B0B6E095E9}" srcOrd="0" destOrd="0" parTransId="{E268AF2B-C1D0-4A6C-809B-A656202D7325}" sibTransId="{72E856F1-B985-476B-9FA8-5B5ADEB0E70D}"/>
    <dgm:cxn modelId="{6965307D-4630-46EB-87FE-8DA5693F997C}" type="presOf" srcId="{6DDD076C-DA07-468D-AAC0-8B3ACFE10F4D}" destId="{F2912DF7-2645-4E33-BF66-8CC70BF71CCE}" srcOrd="0" destOrd="0" presId="urn:microsoft.com/office/officeart/2005/8/layout/hList1"/>
    <dgm:cxn modelId="{B2F60182-9654-48CE-BCB4-540620413969}" srcId="{6DDD076C-DA07-468D-AAC0-8B3ACFE10F4D}" destId="{E25DBD64-90FE-481F-9E3C-8943D0E07BDE}" srcOrd="1" destOrd="0" parTransId="{3BB8C7BB-5272-492A-AA2F-A1C1203ACE13}" sibTransId="{BDCD5D4D-B904-435E-BD50-5140ADBA9F83}"/>
    <dgm:cxn modelId="{EC72CCE3-ECD9-49A0-9FA4-D634FE572A31}" srcId="{5BE32C2B-6E86-4F54-B33B-3EE9CF2F197E}" destId="{2C2D226A-C349-4921-988A-DFDBE99899BB}" srcOrd="0" destOrd="0" parTransId="{9D3D39D3-D410-4501-80B9-18C467C4FB22}" sibTransId="{B79297F4-981A-4B2A-A729-2888977E1756}"/>
    <dgm:cxn modelId="{09D05EF1-9D32-4159-AE7A-A3617623351E}" type="presOf" srcId="{5BE32C2B-6E86-4F54-B33B-3EE9CF2F197E}" destId="{558A0105-76BB-4287-AC25-82D6C1B4403B}" srcOrd="0" destOrd="0" presId="urn:microsoft.com/office/officeart/2005/8/layout/hList1"/>
    <dgm:cxn modelId="{BA3084E3-B5F6-4867-929C-B86B013DE5A3}" type="presParOf" srcId="{F2912DF7-2645-4E33-BF66-8CC70BF71CCE}" destId="{9FB55512-708F-477E-8CDB-CB7391ECF0D7}" srcOrd="0" destOrd="0" presId="urn:microsoft.com/office/officeart/2005/8/layout/hList1"/>
    <dgm:cxn modelId="{078900BA-704E-411E-A308-DA7B6111309E}" type="presParOf" srcId="{9FB55512-708F-477E-8CDB-CB7391ECF0D7}" destId="{558A0105-76BB-4287-AC25-82D6C1B4403B}" srcOrd="0" destOrd="0" presId="urn:microsoft.com/office/officeart/2005/8/layout/hList1"/>
    <dgm:cxn modelId="{3F387809-AF46-4BA0-B4F0-96E699CAB562}" type="presParOf" srcId="{9FB55512-708F-477E-8CDB-CB7391ECF0D7}" destId="{CAF4184D-5FEE-40E1-9420-90ECA41870B1}" srcOrd="1" destOrd="0" presId="urn:microsoft.com/office/officeart/2005/8/layout/hList1"/>
    <dgm:cxn modelId="{45C7FE7B-EA96-460D-B8CE-8A0B695F8EE0}" type="presParOf" srcId="{F2912DF7-2645-4E33-BF66-8CC70BF71CCE}" destId="{12F42DB0-5BE2-4353-ADF7-1FA954A68890}" srcOrd="1" destOrd="0" presId="urn:microsoft.com/office/officeart/2005/8/layout/hList1"/>
    <dgm:cxn modelId="{00F371B9-3807-4064-B73E-C7E904BCD276}" type="presParOf" srcId="{F2912DF7-2645-4E33-BF66-8CC70BF71CCE}" destId="{FA40E53B-BAA4-4B19-965D-4745A4F4D418}" srcOrd="2" destOrd="0" presId="urn:microsoft.com/office/officeart/2005/8/layout/hList1"/>
    <dgm:cxn modelId="{6668750A-EA62-4E19-9465-1EA52CE21E6E}" type="presParOf" srcId="{FA40E53B-BAA4-4B19-965D-4745A4F4D418}" destId="{CCF6C28B-7FCB-4BB0-88C8-EBFE55A577D3}" srcOrd="0" destOrd="0" presId="urn:microsoft.com/office/officeart/2005/8/layout/hList1"/>
    <dgm:cxn modelId="{CD94718C-9437-44E0-B2C6-8A534C8CC1EA}" type="presParOf" srcId="{FA40E53B-BAA4-4B19-965D-4745A4F4D418}" destId="{A68E68DF-FB21-4E2B-835B-D6920ED8AF1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104BA3-D216-4B20-890C-94C284AFD226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0974A13F-C2D7-48E0-9493-7EEA8916A455}">
      <dgm:prSet phldrT="[Texto]"/>
      <dgm:spPr/>
      <dgm:t>
        <a:bodyPr/>
        <a:lstStyle/>
        <a:p>
          <a:r>
            <a:rPr lang="pt-BR" dirty="0"/>
            <a:t>Acesso à informação e transparência</a:t>
          </a:r>
        </a:p>
      </dgm:t>
    </dgm:pt>
    <dgm:pt modelId="{DB379AC9-B18B-4133-A150-9888D12ABAD2}" type="parTrans" cxnId="{EC0C9B6D-15C4-4809-9AC4-E1CF27A77159}">
      <dgm:prSet/>
      <dgm:spPr/>
      <dgm:t>
        <a:bodyPr/>
        <a:lstStyle/>
        <a:p>
          <a:endParaRPr lang="pt-BR"/>
        </a:p>
      </dgm:t>
    </dgm:pt>
    <dgm:pt modelId="{A3615937-B96E-42E2-B327-B32BA4FF5201}" type="sibTrans" cxnId="{EC0C9B6D-15C4-4809-9AC4-E1CF27A77159}">
      <dgm:prSet/>
      <dgm:spPr/>
      <dgm:t>
        <a:bodyPr/>
        <a:lstStyle/>
        <a:p>
          <a:endParaRPr lang="pt-BR"/>
        </a:p>
      </dgm:t>
    </dgm:pt>
    <dgm:pt modelId="{71B26F6F-251A-429F-977A-5BDC917A24FB}">
      <dgm:prSet phldrT="[Texto]"/>
      <dgm:spPr/>
      <dgm:t>
        <a:bodyPr/>
        <a:lstStyle/>
        <a:p>
          <a:r>
            <a:rPr lang="pt-BR" dirty="0"/>
            <a:t>a.1) Disponibilidade e atualidade das informações</a:t>
          </a:r>
        </a:p>
      </dgm:t>
    </dgm:pt>
    <dgm:pt modelId="{F880D602-52AD-44ED-92C0-41B8839675AB}" type="parTrans" cxnId="{3EC42448-2556-454C-A4EB-CB909E8D5361}">
      <dgm:prSet/>
      <dgm:spPr/>
      <dgm:t>
        <a:bodyPr/>
        <a:lstStyle/>
        <a:p>
          <a:endParaRPr lang="pt-BR"/>
        </a:p>
      </dgm:t>
    </dgm:pt>
    <dgm:pt modelId="{0326C712-C2F4-4C56-B947-5C0AF3C7A5ED}" type="sibTrans" cxnId="{3EC42448-2556-454C-A4EB-CB909E8D5361}">
      <dgm:prSet/>
      <dgm:spPr/>
      <dgm:t>
        <a:bodyPr/>
        <a:lstStyle/>
        <a:p>
          <a:endParaRPr lang="pt-BR"/>
        </a:p>
      </dgm:t>
    </dgm:pt>
    <dgm:pt modelId="{8B59B9E7-CD97-4EDB-8D43-A1E3E1344606}">
      <dgm:prSet phldrT="[Texto]"/>
      <dgm:spPr/>
      <dgm:t>
        <a:bodyPr/>
        <a:lstStyle/>
        <a:p>
          <a:r>
            <a:rPr lang="pt-BR" dirty="0"/>
            <a:t>Participação</a:t>
          </a:r>
        </a:p>
      </dgm:t>
    </dgm:pt>
    <dgm:pt modelId="{F7BB864A-A5E8-4058-8923-11CC4B091C2F}" type="parTrans" cxnId="{1219ECCF-BA56-43A2-9E78-BFAE12C64506}">
      <dgm:prSet/>
      <dgm:spPr/>
      <dgm:t>
        <a:bodyPr/>
        <a:lstStyle/>
        <a:p>
          <a:endParaRPr lang="pt-BR"/>
        </a:p>
      </dgm:t>
    </dgm:pt>
    <dgm:pt modelId="{0B5BCFD2-7F8A-40C0-9321-51E908965C5A}" type="sibTrans" cxnId="{1219ECCF-BA56-43A2-9E78-BFAE12C64506}">
      <dgm:prSet/>
      <dgm:spPr/>
      <dgm:t>
        <a:bodyPr/>
        <a:lstStyle/>
        <a:p>
          <a:endParaRPr lang="pt-BR"/>
        </a:p>
      </dgm:t>
    </dgm:pt>
    <dgm:pt modelId="{40A7F9A1-AEA2-4637-9485-C3AAA11D327F}">
      <dgm:prSet phldrT="[Texto]"/>
      <dgm:spPr/>
      <dgm:t>
        <a:bodyPr/>
        <a:lstStyle/>
        <a:p>
          <a:r>
            <a:rPr lang="pt-BR" dirty="0"/>
            <a:t>b.1) Ouvidoria</a:t>
          </a:r>
        </a:p>
      </dgm:t>
    </dgm:pt>
    <dgm:pt modelId="{EABA5244-43B3-4196-9B8D-0C66CEC0E1DC}" type="parTrans" cxnId="{33DDA483-FCB8-4D8D-8F55-030B2D9A61CA}">
      <dgm:prSet/>
      <dgm:spPr/>
      <dgm:t>
        <a:bodyPr/>
        <a:lstStyle/>
        <a:p>
          <a:endParaRPr lang="pt-BR"/>
        </a:p>
      </dgm:t>
    </dgm:pt>
    <dgm:pt modelId="{D85D123F-C455-4791-9F9A-69970B8667D7}" type="sibTrans" cxnId="{33DDA483-FCB8-4D8D-8F55-030B2D9A61CA}">
      <dgm:prSet/>
      <dgm:spPr/>
      <dgm:t>
        <a:bodyPr/>
        <a:lstStyle/>
        <a:p>
          <a:endParaRPr lang="pt-BR"/>
        </a:p>
      </dgm:t>
    </dgm:pt>
    <dgm:pt modelId="{D23D3E8E-445E-446E-A519-E3684AB38AB7}">
      <dgm:prSet phldrT="[Texto]"/>
      <dgm:spPr/>
      <dgm:t>
        <a:bodyPr/>
        <a:lstStyle/>
        <a:p>
          <a:r>
            <a:rPr lang="pt-BR" dirty="0"/>
            <a:t>b.2) Consultas e Audiências Públicas</a:t>
          </a:r>
        </a:p>
      </dgm:t>
    </dgm:pt>
    <dgm:pt modelId="{7F4853E8-376C-4FBE-9145-8745020AB61C}" type="parTrans" cxnId="{65F4818F-C16A-4074-8651-DF54354354FA}">
      <dgm:prSet/>
      <dgm:spPr/>
      <dgm:t>
        <a:bodyPr/>
        <a:lstStyle/>
        <a:p>
          <a:endParaRPr lang="pt-BR"/>
        </a:p>
      </dgm:t>
    </dgm:pt>
    <dgm:pt modelId="{082D190C-F263-4C78-AEF1-957D7175414A}" type="sibTrans" cxnId="{65F4818F-C16A-4074-8651-DF54354354FA}">
      <dgm:prSet/>
      <dgm:spPr/>
      <dgm:t>
        <a:bodyPr/>
        <a:lstStyle/>
        <a:p>
          <a:endParaRPr lang="pt-BR"/>
        </a:p>
      </dgm:t>
    </dgm:pt>
    <dgm:pt modelId="{F22F55D0-83A6-4983-9AE4-1443C76E29BB}">
      <dgm:prSet phldrT="[Texto]"/>
      <dgm:spPr/>
      <dgm:t>
        <a:bodyPr/>
        <a:lstStyle/>
        <a:p>
          <a:r>
            <a:rPr lang="pt-BR" dirty="0"/>
            <a:t>b.3) Conselhos</a:t>
          </a:r>
        </a:p>
      </dgm:t>
    </dgm:pt>
    <dgm:pt modelId="{484089C0-AC60-4F9C-BF55-873329376464}" type="parTrans" cxnId="{28657CD8-1CC2-49FC-94D2-56FCC77E55DB}">
      <dgm:prSet/>
      <dgm:spPr/>
      <dgm:t>
        <a:bodyPr/>
        <a:lstStyle/>
        <a:p>
          <a:endParaRPr lang="pt-BR"/>
        </a:p>
      </dgm:t>
    </dgm:pt>
    <dgm:pt modelId="{1B661D30-A690-4181-AEE4-C6C65A9D7484}" type="sibTrans" cxnId="{28657CD8-1CC2-49FC-94D2-56FCC77E55DB}">
      <dgm:prSet/>
      <dgm:spPr/>
      <dgm:t>
        <a:bodyPr/>
        <a:lstStyle/>
        <a:p>
          <a:endParaRPr lang="pt-BR"/>
        </a:p>
      </dgm:t>
    </dgm:pt>
    <dgm:pt modelId="{EC375041-3CF4-4816-A6A0-001D53A24F19}">
      <dgm:prSet phldrT="[Texto]"/>
      <dgm:spPr/>
      <dgm:t>
        <a:bodyPr/>
        <a:lstStyle/>
        <a:p>
          <a:r>
            <a:rPr lang="pt-BR" dirty="0"/>
            <a:t>a.2) Acessibilidade</a:t>
          </a:r>
        </a:p>
      </dgm:t>
    </dgm:pt>
    <dgm:pt modelId="{DA19109A-D79E-47E5-B59A-E2790DACC696}" type="parTrans" cxnId="{8B1EF616-92F1-4030-8862-1C45241F18DC}">
      <dgm:prSet/>
      <dgm:spPr/>
      <dgm:t>
        <a:bodyPr/>
        <a:lstStyle/>
        <a:p>
          <a:endParaRPr lang="pt-BR"/>
        </a:p>
      </dgm:t>
    </dgm:pt>
    <dgm:pt modelId="{8D6A9176-065C-4A50-B270-8DB6683EF9CE}" type="sibTrans" cxnId="{8B1EF616-92F1-4030-8862-1C45241F18DC}">
      <dgm:prSet/>
      <dgm:spPr/>
      <dgm:t>
        <a:bodyPr/>
        <a:lstStyle/>
        <a:p>
          <a:endParaRPr lang="pt-BR"/>
        </a:p>
      </dgm:t>
    </dgm:pt>
    <dgm:pt modelId="{F3370B2A-387D-4734-A94E-6419335B118F}">
      <dgm:prSet phldrT="[Texto]"/>
      <dgm:spPr/>
      <dgm:t>
        <a:bodyPr/>
        <a:lstStyle/>
        <a:p>
          <a:r>
            <a:rPr lang="pt-BR" dirty="0"/>
            <a:t>Convergência</a:t>
          </a:r>
        </a:p>
      </dgm:t>
    </dgm:pt>
    <dgm:pt modelId="{E3245A0C-B74B-4F75-BE6C-E857B53350D3}" type="parTrans" cxnId="{23A1C2FD-0897-48FB-9F44-5AF52D827303}">
      <dgm:prSet/>
      <dgm:spPr/>
      <dgm:t>
        <a:bodyPr/>
        <a:lstStyle/>
        <a:p>
          <a:endParaRPr lang="pt-BR"/>
        </a:p>
      </dgm:t>
    </dgm:pt>
    <dgm:pt modelId="{4291BE88-592C-4417-9886-7CFB94CC69E0}" type="sibTrans" cxnId="{23A1C2FD-0897-48FB-9F44-5AF52D827303}">
      <dgm:prSet/>
      <dgm:spPr/>
      <dgm:t>
        <a:bodyPr/>
        <a:lstStyle/>
        <a:p>
          <a:endParaRPr lang="pt-BR"/>
        </a:p>
      </dgm:t>
    </dgm:pt>
    <dgm:pt modelId="{784C59B0-C6E9-407E-9F73-58DF0612945C}">
      <dgm:prSet phldrT="[Texto]"/>
      <dgm:spPr/>
      <dgm:t>
        <a:bodyPr/>
        <a:lstStyle/>
        <a:p>
          <a:r>
            <a:rPr lang="pt-BR" dirty="0"/>
            <a:t>Linguagem específica, difícil compreensão</a:t>
          </a:r>
        </a:p>
      </dgm:t>
    </dgm:pt>
    <dgm:pt modelId="{DF605A1C-8EE3-4F2F-8EF3-25208D9F85E1}" type="parTrans" cxnId="{4E1AE8F5-3772-445D-A047-B9D42F461565}">
      <dgm:prSet/>
      <dgm:spPr/>
      <dgm:t>
        <a:bodyPr/>
        <a:lstStyle/>
        <a:p>
          <a:endParaRPr lang="pt-BR"/>
        </a:p>
      </dgm:t>
    </dgm:pt>
    <dgm:pt modelId="{F26728D0-8AFD-4696-9507-C60D794DE86E}" type="sibTrans" cxnId="{4E1AE8F5-3772-445D-A047-B9D42F461565}">
      <dgm:prSet/>
      <dgm:spPr/>
      <dgm:t>
        <a:bodyPr/>
        <a:lstStyle/>
        <a:p>
          <a:endParaRPr lang="pt-BR"/>
        </a:p>
      </dgm:t>
    </dgm:pt>
    <dgm:pt modelId="{0D5E5CCA-B5C3-43A7-A397-2066BA90E6C2}">
      <dgm:prSet phldrT="[Texto]"/>
      <dgm:spPr/>
      <dgm:t>
        <a:bodyPr/>
        <a:lstStyle/>
        <a:p>
          <a:r>
            <a:rPr lang="pt-BR" dirty="0"/>
            <a:t>Todas possuem ouvidoria (ARSBAN vinculada a prefeitura)</a:t>
          </a:r>
        </a:p>
      </dgm:t>
    </dgm:pt>
    <dgm:pt modelId="{775CF362-BB28-41A8-AADB-1A1B03E4B0FD}" type="parTrans" cxnId="{FAF58D34-540A-4D8A-80F7-BA0765B6F677}">
      <dgm:prSet/>
      <dgm:spPr/>
      <dgm:t>
        <a:bodyPr/>
        <a:lstStyle/>
        <a:p>
          <a:endParaRPr lang="pt-BR"/>
        </a:p>
      </dgm:t>
    </dgm:pt>
    <dgm:pt modelId="{47387A6E-92E7-4EB1-9014-B6D2A2342788}" type="sibTrans" cxnId="{FAF58D34-540A-4D8A-80F7-BA0765B6F677}">
      <dgm:prSet/>
      <dgm:spPr/>
      <dgm:t>
        <a:bodyPr/>
        <a:lstStyle/>
        <a:p>
          <a:endParaRPr lang="pt-BR"/>
        </a:p>
      </dgm:t>
    </dgm:pt>
    <dgm:pt modelId="{7C5680BE-C8C6-4443-9777-8AB887648257}">
      <dgm:prSet phldrT="[Texto]"/>
      <dgm:spPr/>
      <dgm:t>
        <a:bodyPr/>
        <a:lstStyle/>
        <a:p>
          <a:r>
            <a:rPr lang="pt-BR" dirty="0"/>
            <a:t>Ouvidoria itinerante ARES-PCJ</a:t>
          </a:r>
        </a:p>
      </dgm:t>
    </dgm:pt>
    <dgm:pt modelId="{33A66BBB-338A-4DC4-8160-9FBBE4205E17}" type="parTrans" cxnId="{D3ED63CD-FA0A-47DE-910B-D3F27DA790E3}">
      <dgm:prSet/>
      <dgm:spPr/>
      <dgm:t>
        <a:bodyPr/>
        <a:lstStyle/>
        <a:p>
          <a:endParaRPr lang="pt-BR"/>
        </a:p>
      </dgm:t>
    </dgm:pt>
    <dgm:pt modelId="{D8058CEE-5DA4-49B1-AE68-745D1175C097}" type="sibTrans" cxnId="{D3ED63CD-FA0A-47DE-910B-D3F27DA790E3}">
      <dgm:prSet/>
      <dgm:spPr/>
      <dgm:t>
        <a:bodyPr/>
        <a:lstStyle/>
        <a:p>
          <a:endParaRPr lang="pt-BR"/>
        </a:p>
      </dgm:t>
    </dgm:pt>
    <dgm:pt modelId="{CC40F264-5AD8-474E-BEF5-A63FB62A8459}">
      <dgm:prSet phldrT="[Texto]"/>
      <dgm:spPr/>
      <dgm:t>
        <a:bodyPr/>
        <a:lstStyle/>
        <a:p>
          <a:r>
            <a:rPr lang="pt-BR" dirty="0"/>
            <a:t>Todas fazem, mas pouco destaque e participação</a:t>
          </a:r>
        </a:p>
      </dgm:t>
    </dgm:pt>
    <dgm:pt modelId="{A80E46AA-5C34-4D2C-848A-3DC01CE9B93F}" type="parTrans" cxnId="{493F9EF5-131E-44E3-8150-94E35A74CE2B}">
      <dgm:prSet/>
      <dgm:spPr/>
      <dgm:t>
        <a:bodyPr/>
        <a:lstStyle/>
        <a:p>
          <a:endParaRPr lang="pt-BR"/>
        </a:p>
      </dgm:t>
    </dgm:pt>
    <dgm:pt modelId="{F11E53E1-63EB-4EE3-8B03-CD7F153F4714}" type="sibTrans" cxnId="{493F9EF5-131E-44E3-8150-94E35A74CE2B}">
      <dgm:prSet/>
      <dgm:spPr/>
      <dgm:t>
        <a:bodyPr/>
        <a:lstStyle/>
        <a:p>
          <a:endParaRPr lang="pt-BR"/>
        </a:p>
      </dgm:t>
    </dgm:pt>
    <dgm:pt modelId="{9571D745-ACBC-43E5-989D-6CDC6E4667BC}">
      <dgm:prSet phldrT="[Texto]"/>
      <dgm:spPr/>
      <dgm:t>
        <a:bodyPr/>
        <a:lstStyle/>
        <a:p>
          <a:r>
            <a:rPr lang="pt-BR" dirty="0"/>
            <a:t>Apenas para cumprir legislação?</a:t>
          </a:r>
        </a:p>
      </dgm:t>
    </dgm:pt>
    <dgm:pt modelId="{A3836F1F-036A-40CD-830A-E858F38DEA83}" type="parTrans" cxnId="{ED485F0B-C3CF-4E6D-A360-CBEA3ABDF1AE}">
      <dgm:prSet/>
      <dgm:spPr/>
      <dgm:t>
        <a:bodyPr/>
        <a:lstStyle/>
        <a:p>
          <a:endParaRPr lang="pt-BR"/>
        </a:p>
      </dgm:t>
    </dgm:pt>
    <dgm:pt modelId="{BA26E0B4-BAA5-4F2F-9DD4-2A49D7742378}" type="sibTrans" cxnId="{ED485F0B-C3CF-4E6D-A360-CBEA3ABDF1AE}">
      <dgm:prSet/>
      <dgm:spPr/>
      <dgm:t>
        <a:bodyPr/>
        <a:lstStyle/>
        <a:p>
          <a:endParaRPr lang="pt-BR"/>
        </a:p>
      </dgm:t>
    </dgm:pt>
    <dgm:pt modelId="{9DB1E2E1-2D1E-419F-A6B2-A82F6EFA24E9}">
      <dgm:prSet phldrT="[Texto]"/>
      <dgm:spPr/>
      <dgm:t>
        <a:bodyPr/>
        <a:lstStyle/>
        <a:p>
          <a:r>
            <a:rPr lang="pt-BR" dirty="0"/>
            <a:t>Consultivos, deliberativos, de regulação, de política pública</a:t>
          </a:r>
        </a:p>
      </dgm:t>
    </dgm:pt>
    <dgm:pt modelId="{686FB082-E35B-456D-A5A1-F846663139E0}" type="parTrans" cxnId="{9C68F3F6-EBE3-4972-9F47-73CB5EB9C05D}">
      <dgm:prSet/>
      <dgm:spPr/>
      <dgm:t>
        <a:bodyPr/>
        <a:lstStyle/>
        <a:p>
          <a:endParaRPr lang="pt-BR"/>
        </a:p>
      </dgm:t>
    </dgm:pt>
    <dgm:pt modelId="{5B7FD5A9-9202-4210-8077-F6FE918BBD5D}" type="sibTrans" cxnId="{9C68F3F6-EBE3-4972-9F47-73CB5EB9C05D}">
      <dgm:prSet/>
      <dgm:spPr/>
      <dgm:t>
        <a:bodyPr/>
        <a:lstStyle/>
        <a:p>
          <a:endParaRPr lang="pt-BR"/>
        </a:p>
      </dgm:t>
    </dgm:pt>
    <dgm:pt modelId="{DA6B491F-6AF8-41B5-8FD4-04EBAE9EC0A9}">
      <dgm:prSet phldrT="[Texto]"/>
      <dgm:spPr/>
      <dgm:t>
        <a:bodyPr/>
        <a:lstStyle/>
        <a:p>
          <a:r>
            <a:rPr lang="pt-BR" dirty="0"/>
            <a:t>Caso </a:t>
          </a:r>
          <a:r>
            <a:rPr lang="pt-BR" dirty="0" err="1"/>
            <a:t>Arsae</a:t>
          </a:r>
          <a:r>
            <a:rPr lang="pt-BR" dirty="0"/>
            <a:t>-MG</a:t>
          </a:r>
        </a:p>
      </dgm:t>
    </dgm:pt>
    <dgm:pt modelId="{5C1E0249-D0FC-44D1-8FCF-A1E2A72A9B4E}" type="parTrans" cxnId="{0045BE0A-6A00-453C-A4C8-A56B1A417D92}">
      <dgm:prSet/>
      <dgm:spPr/>
      <dgm:t>
        <a:bodyPr/>
        <a:lstStyle/>
        <a:p>
          <a:endParaRPr lang="pt-BR"/>
        </a:p>
      </dgm:t>
    </dgm:pt>
    <dgm:pt modelId="{37BB42AA-B322-48CE-9E16-85BA90F64857}" type="sibTrans" cxnId="{0045BE0A-6A00-453C-A4C8-A56B1A417D92}">
      <dgm:prSet/>
      <dgm:spPr/>
      <dgm:t>
        <a:bodyPr/>
        <a:lstStyle/>
        <a:p>
          <a:endParaRPr lang="pt-BR"/>
        </a:p>
      </dgm:t>
    </dgm:pt>
    <dgm:pt modelId="{48A17D14-7732-4DD1-A430-35BECE9C5CBF}">
      <dgm:prSet phldrT="[Texto]"/>
      <dgm:spPr/>
      <dgm:t>
        <a:bodyPr/>
        <a:lstStyle/>
        <a:p>
          <a:endParaRPr lang="pt-BR" dirty="0"/>
        </a:p>
      </dgm:t>
    </dgm:pt>
    <dgm:pt modelId="{AB5BA0BB-1FD7-4692-AB76-D9527592B839}" type="parTrans" cxnId="{0EC59DE2-525D-407D-95BA-5747DAB3A5CF}">
      <dgm:prSet/>
      <dgm:spPr/>
      <dgm:t>
        <a:bodyPr/>
        <a:lstStyle/>
        <a:p>
          <a:endParaRPr lang="pt-BR"/>
        </a:p>
      </dgm:t>
    </dgm:pt>
    <dgm:pt modelId="{06DF2A25-9D02-4E17-B70B-34BF7BAC55ED}" type="sibTrans" cxnId="{0EC59DE2-525D-407D-95BA-5747DAB3A5CF}">
      <dgm:prSet/>
      <dgm:spPr/>
      <dgm:t>
        <a:bodyPr/>
        <a:lstStyle/>
        <a:p>
          <a:endParaRPr lang="pt-BR"/>
        </a:p>
      </dgm:t>
    </dgm:pt>
    <dgm:pt modelId="{15BF061E-23E3-469C-A9B7-0C811207A8D2}">
      <dgm:prSet phldrT="[Texto]"/>
      <dgm:spPr/>
      <dgm:t>
        <a:bodyPr/>
        <a:lstStyle/>
        <a:p>
          <a:endParaRPr lang="pt-BR" dirty="0"/>
        </a:p>
      </dgm:t>
    </dgm:pt>
    <dgm:pt modelId="{7B86C80B-F8E4-440A-9479-BD8574AFAACC}" type="parTrans" cxnId="{28EB411B-A5BA-44BE-9913-92C6220F1F02}">
      <dgm:prSet/>
      <dgm:spPr/>
      <dgm:t>
        <a:bodyPr/>
        <a:lstStyle/>
        <a:p>
          <a:endParaRPr lang="pt-BR"/>
        </a:p>
      </dgm:t>
    </dgm:pt>
    <dgm:pt modelId="{4B4F6438-0038-4E12-BBE6-6E9DFFD24249}" type="sibTrans" cxnId="{28EB411B-A5BA-44BE-9913-92C6220F1F02}">
      <dgm:prSet/>
      <dgm:spPr/>
      <dgm:t>
        <a:bodyPr/>
        <a:lstStyle/>
        <a:p>
          <a:endParaRPr lang="pt-BR"/>
        </a:p>
      </dgm:t>
    </dgm:pt>
    <dgm:pt modelId="{4CE22588-BC53-4EC6-A18E-2152EB449E66}">
      <dgm:prSet phldrT="[Texto]"/>
      <dgm:spPr/>
      <dgm:t>
        <a:bodyPr/>
        <a:lstStyle/>
        <a:p>
          <a:endParaRPr lang="pt-BR" dirty="0"/>
        </a:p>
      </dgm:t>
    </dgm:pt>
    <dgm:pt modelId="{0CEEE7F9-A20E-4665-9C60-62BCB45A5EA2}" type="parTrans" cxnId="{87FEBE3D-CE62-404A-9BA4-A14C68414860}">
      <dgm:prSet/>
      <dgm:spPr/>
      <dgm:t>
        <a:bodyPr/>
        <a:lstStyle/>
        <a:p>
          <a:endParaRPr lang="pt-BR"/>
        </a:p>
      </dgm:t>
    </dgm:pt>
    <dgm:pt modelId="{15838908-ADBD-4EE8-AE69-B95F86A4F41A}" type="sibTrans" cxnId="{87FEBE3D-CE62-404A-9BA4-A14C68414860}">
      <dgm:prSet/>
      <dgm:spPr/>
      <dgm:t>
        <a:bodyPr/>
        <a:lstStyle/>
        <a:p>
          <a:endParaRPr lang="pt-BR"/>
        </a:p>
      </dgm:t>
    </dgm:pt>
    <dgm:pt modelId="{5488870E-3EB3-4571-AA60-87575C0E1A10}">
      <dgm:prSet phldrT="[Texto]"/>
      <dgm:spPr/>
      <dgm:t>
        <a:bodyPr/>
        <a:lstStyle/>
        <a:p>
          <a:endParaRPr lang="pt-BR" dirty="0"/>
        </a:p>
      </dgm:t>
    </dgm:pt>
    <dgm:pt modelId="{7A741E47-5EB1-4F30-8BDA-3F031DA3D8C3}" type="parTrans" cxnId="{99CF45EB-C710-41ED-A035-A0021FAECCD8}">
      <dgm:prSet/>
      <dgm:spPr/>
      <dgm:t>
        <a:bodyPr/>
        <a:lstStyle/>
        <a:p>
          <a:endParaRPr lang="pt-BR"/>
        </a:p>
      </dgm:t>
    </dgm:pt>
    <dgm:pt modelId="{96814F7A-5337-44E5-9BBA-033F5C56A162}" type="sibTrans" cxnId="{99CF45EB-C710-41ED-A035-A0021FAECCD8}">
      <dgm:prSet/>
      <dgm:spPr/>
      <dgm:t>
        <a:bodyPr/>
        <a:lstStyle/>
        <a:p>
          <a:endParaRPr lang="pt-BR"/>
        </a:p>
      </dgm:t>
    </dgm:pt>
    <dgm:pt modelId="{C4EC3186-C3CC-4430-9879-25D00511B8AE}" type="pres">
      <dgm:prSet presAssocID="{98104BA3-D216-4B20-890C-94C284AFD226}" presName="Name0" presStyleCnt="0">
        <dgm:presLayoutVars>
          <dgm:dir/>
          <dgm:animLvl val="lvl"/>
          <dgm:resizeHandles val="exact"/>
        </dgm:presLayoutVars>
      </dgm:prSet>
      <dgm:spPr/>
    </dgm:pt>
    <dgm:pt modelId="{B3A16301-EBFE-4A0E-9A4D-731DF2C522F2}" type="pres">
      <dgm:prSet presAssocID="{0974A13F-C2D7-48E0-9493-7EEA8916A455}" presName="composite" presStyleCnt="0"/>
      <dgm:spPr/>
    </dgm:pt>
    <dgm:pt modelId="{28178DDC-51E3-4A87-809D-91C8C03DFEC9}" type="pres">
      <dgm:prSet presAssocID="{0974A13F-C2D7-48E0-9493-7EEA8916A45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6BFA16ED-1520-45F6-B7ED-FF161B1AD946}" type="pres">
      <dgm:prSet presAssocID="{0974A13F-C2D7-48E0-9493-7EEA8916A455}" presName="desTx" presStyleLbl="alignAccFollowNode1" presStyleIdx="0" presStyleCnt="2">
        <dgm:presLayoutVars>
          <dgm:bulletEnabled val="1"/>
        </dgm:presLayoutVars>
      </dgm:prSet>
      <dgm:spPr/>
    </dgm:pt>
    <dgm:pt modelId="{9536481E-66C5-476B-97F2-F67CC0080E54}" type="pres">
      <dgm:prSet presAssocID="{A3615937-B96E-42E2-B327-B32BA4FF5201}" presName="space" presStyleCnt="0"/>
      <dgm:spPr/>
    </dgm:pt>
    <dgm:pt modelId="{079D7CE3-A1FD-4D06-B382-E017035BB201}" type="pres">
      <dgm:prSet presAssocID="{8B59B9E7-CD97-4EDB-8D43-A1E3E1344606}" presName="composite" presStyleCnt="0"/>
      <dgm:spPr/>
    </dgm:pt>
    <dgm:pt modelId="{D3FF1CF6-5A5D-4FFB-A60F-94823BFEEB67}" type="pres">
      <dgm:prSet presAssocID="{8B59B9E7-CD97-4EDB-8D43-A1E3E134460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CFA90D3C-4EAF-4C1C-B6E7-A1FB2EF59897}" type="pres">
      <dgm:prSet presAssocID="{8B59B9E7-CD97-4EDB-8D43-A1E3E1344606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0045BE0A-6A00-453C-A4C8-A56B1A417D92}" srcId="{F22F55D0-83A6-4983-9AE4-1443C76E29BB}" destId="{DA6B491F-6AF8-41B5-8FD4-04EBAE9EC0A9}" srcOrd="1" destOrd="0" parTransId="{5C1E0249-D0FC-44D1-8FCF-A1E2A72A9B4E}" sibTransId="{37BB42AA-B322-48CE-9E16-85BA90F64857}"/>
    <dgm:cxn modelId="{ED485F0B-C3CF-4E6D-A360-CBEA3ABDF1AE}" srcId="{D23D3E8E-445E-446E-A519-E3684AB38AB7}" destId="{9571D745-ACBC-43E5-989D-6CDC6E4667BC}" srcOrd="1" destOrd="0" parTransId="{A3836F1F-036A-40CD-830A-E858F38DEA83}" sibTransId="{BA26E0B4-BAA5-4F2F-9DD4-2A49D7742378}"/>
    <dgm:cxn modelId="{8B1EF616-92F1-4030-8862-1C45241F18DC}" srcId="{0974A13F-C2D7-48E0-9493-7EEA8916A455}" destId="{EC375041-3CF4-4816-A6A0-001D53A24F19}" srcOrd="4" destOrd="0" parTransId="{DA19109A-D79E-47E5-B59A-E2790DACC696}" sibTransId="{8D6A9176-065C-4A50-B270-8DB6683EF9CE}"/>
    <dgm:cxn modelId="{78560C1A-7164-4D8F-A733-F08C48AA5681}" type="presOf" srcId="{15BF061E-23E3-469C-A9B7-0C811207A8D2}" destId="{6BFA16ED-1520-45F6-B7ED-FF161B1AD946}" srcOrd="0" destOrd="2" presId="urn:microsoft.com/office/officeart/2005/8/layout/hList1"/>
    <dgm:cxn modelId="{28EB411B-A5BA-44BE-9913-92C6220F1F02}" srcId="{0974A13F-C2D7-48E0-9493-7EEA8916A455}" destId="{15BF061E-23E3-469C-A9B7-0C811207A8D2}" srcOrd="1" destOrd="0" parTransId="{7B86C80B-F8E4-440A-9479-BD8574AFAACC}" sibTransId="{4B4F6438-0038-4E12-BBE6-6E9DFFD24249}"/>
    <dgm:cxn modelId="{83C2EA1F-4810-41FB-B9A7-E749E3885FBC}" type="presOf" srcId="{F3370B2A-387D-4734-A94E-6419335B118F}" destId="{6BFA16ED-1520-45F6-B7ED-FF161B1AD946}" srcOrd="0" destOrd="1" presId="urn:microsoft.com/office/officeart/2005/8/layout/hList1"/>
    <dgm:cxn modelId="{0BA9FE2E-940F-4DED-941B-627E50390534}" type="presOf" srcId="{8B59B9E7-CD97-4EDB-8D43-A1E3E1344606}" destId="{D3FF1CF6-5A5D-4FFB-A60F-94823BFEEB67}" srcOrd="0" destOrd="0" presId="urn:microsoft.com/office/officeart/2005/8/layout/hList1"/>
    <dgm:cxn modelId="{FAF58D34-540A-4D8A-80F7-BA0765B6F677}" srcId="{40A7F9A1-AEA2-4637-9485-C3AAA11D327F}" destId="{0D5E5CCA-B5C3-43A7-A397-2066BA90E6C2}" srcOrd="0" destOrd="0" parTransId="{775CF362-BB28-41A8-AADB-1A1B03E4B0FD}" sibTransId="{47387A6E-92E7-4EB1-9014-B6D2A2342788}"/>
    <dgm:cxn modelId="{87FEBE3D-CE62-404A-9BA4-A14C68414860}" srcId="{0974A13F-C2D7-48E0-9493-7EEA8916A455}" destId="{4CE22588-BC53-4EC6-A18E-2152EB449E66}" srcOrd="2" destOrd="0" parTransId="{0CEEE7F9-A20E-4665-9C60-62BCB45A5EA2}" sibTransId="{15838908-ADBD-4EE8-AE69-B95F86A4F41A}"/>
    <dgm:cxn modelId="{AEBAAE65-925A-4703-9A28-6EE4C223A9B0}" type="presOf" srcId="{0D5E5CCA-B5C3-43A7-A397-2066BA90E6C2}" destId="{CFA90D3C-4EAF-4C1C-B6E7-A1FB2EF59897}" srcOrd="0" destOrd="1" presId="urn:microsoft.com/office/officeart/2005/8/layout/hList1"/>
    <dgm:cxn modelId="{A3FE0866-5E24-462B-A614-268B1F6A3D71}" type="presOf" srcId="{98104BA3-D216-4B20-890C-94C284AFD226}" destId="{C4EC3186-C3CC-4430-9879-25D00511B8AE}" srcOrd="0" destOrd="0" presId="urn:microsoft.com/office/officeart/2005/8/layout/hList1"/>
    <dgm:cxn modelId="{63EC9866-7B08-4C8E-80A1-1B66B3CC9D99}" type="presOf" srcId="{4CE22588-BC53-4EC6-A18E-2152EB449E66}" destId="{6BFA16ED-1520-45F6-B7ED-FF161B1AD946}" srcOrd="0" destOrd="3" presId="urn:microsoft.com/office/officeart/2005/8/layout/hList1"/>
    <dgm:cxn modelId="{3EC42448-2556-454C-A4EB-CB909E8D5361}" srcId="{0974A13F-C2D7-48E0-9493-7EEA8916A455}" destId="{71B26F6F-251A-429F-977A-5BDC917A24FB}" srcOrd="0" destOrd="0" parTransId="{F880D602-52AD-44ED-92C0-41B8839675AB}" sibTransId="{0326C712-C2F4-4C56-B947-5C0AF3C7A5ED}"/>
    <dgm:cxn modelId="{0C836B68-340F-40AD-806B-3EFCA52C0FCF}" type="presOf" srcId="{9DB1E2E1-2D1E-419F-A6B2-A82F6EFA24E9}" destId="{CFA90D3C-4EAF-4C1C-B6E7-A1FB2EF59897}" srcOrd="0" destOrd="7" presId="urn:microsoft.com/office/officeart/2005/8/layout/hList1"/>
    <dgm:cxn modelId="{BE5A846C-584A-4596-BA55-BEF1817DFF10}" type="presOf" srcId="{7C5680BE-C8C6-4443-9777-8AB887648257}" destId="{CFA90D3C-4EAF-4C1C-B6E7-A1FB2EF59897}" srcOrd="0" destOrd="2" presId="urn:microsoft.com/office/officeart/2005/8/layout/hList1"/>
    <dgm:cxn modelId="{F217036D-4F88-4173-A618-77CCF2EDCBFE}" type="presOf" srcId="{5488870E-3EB3-4571-AA60-87575C0E1A10}" destId="{6BFA16ED-1520-45F6-B7ED-FF161B1AD946}" srcOrd="0" destOrd="4" presId="urn:microsoft.com/office/officeart/2005/8/layout/hList1"/>
    <dgm:cxn modelId="{EC0C9B6D-15C4-4809-9AC4-E1CF27A77159}" srcId="{98104BA3-D216-4B20-890C-94C284AFD226}" destId="{0974A13F-C2D7-48E0-9493-7EEA8916A455}" srcOrd="0" destOrd="0" parTransId="{DB379AC9-B18B-4133-A150-9888D12ABAD2}" sibTransId="{A3615937-B96E-42E2-B327-B32BA4FF5201}"/>
    <dgm:cxn modelId="{81FFC771-D7AE-42E1-9A25-1DC8A5144347}" type="presOf" srcId="{71B26F6F-251A-429F-977A-5BDC917A24FB}" destId="{6BFA16ED-1520-45F6-B7ED-FF161B1AD946}" srcOrd="0" destOrd="0" presId="urn:microsoft.com/office/officeart/2005/8/layout/hList1"/>
    <dgm:cxn modelId="{B47A7D75-2C75-4D2F-8C3C-C30B844F173A}" type="presOf" srcId="{DA6B491F-6AF8-41B5-8FD4-04EBAE9EC0A9}" destId="{CFA90D3C-4EAF-4C1C-B6E7-A1FB2EF59897}" srcOrd="0" destOrd="8" presId="urn:microsoft.com/office/officeart/2005/8/layout/hList1"/>
    <dgm:cxn modelId="{597C4979-80FD-4D24-90A3-91D3771D86BF}" type="presOf" srcId="{9571D745-ACBC-43E5-989D-6CDC6E4667BC}" destId="{CFA90D3C-4EAF-4C1C-B6E7-A1FB2EF59897}" srcOrd="0" destOrd="5" presId="urn:microsoft.com/office/officeart/2005/8/layout/hList1"/>
    <dgm:cxn modelId="{A85A297E-4B0D-4CBF-BB43-81CE3D2AE141}" type="presOf" srcId="{CC40F264-5AD8-474E-BEF5-A63FB62A8459}" destId="{CFA90D3C-4EAF-4C1C-B6E7-A1FB2EF59897}" srcOrd="0" destOrd="4" presId="urn:microsoft.com/office/officeart/2005/8/layout/hList1"/>
    <dgm:cxn modelId="{33DDA483-FCB8-4D8D-8F55-030B2D9A61CA}" srcId="{8B59B9E7-CD97-4EDB-8D43-A1E3E1344606}" destId="{40A7F9A1-AEA2-4637-9485-C3AAA11D327F}" srcOrd="0" destOrd="0" parTransId="{EABA5244-43B3-4196-9B8D-0C66CEC0E1DC}" sibTransId="{D85D123F-C455-4791-9F9A-69970B8667D7}"/>
    <dgm:cxn modelId="{ADC4FA85-37DD-4D66-B3F4-43635C688F26}" type="presOf" srcId="{0974A13F-C2D7-48E0-9493-7EEA8916A455}" destId="{28178DDC-51E3-4A87-809D-91C8C03DFEC9}" srcOrd="0" destOrd="0" presId="urn:microsoft.com/office/officeart/2005/8/layout/hList1"/>
    <dgm:cxn modelId="{65F4818F-C16A-4074-8651-DF54354354FA}" srcId="{8B59B9E7-CD97-4EDB-8D43-A1E3E1344606}" destId="{D23D3E8E-445E-446E-A519-E3684AB38AB7}" srcOrd="1" destOrd="0" parTransId="{7F4853E8-376C-4FBE-9145-8745020AB61C}" sibTransId="{082D190C-F263-4C78-AEF1-957D7175414A}"/>
    <dgm:cxn modelId="{BDECDAA0-143E-403F-8FA8-CC75F12F74C7}" type="presOf" srcId="{D23D3E8E-445E-446E-A519-E3684AB38AB7}" destId="{CFA90D3C-4EAF-4C1C-B6E7-A1FB2EF59897}" srcOrd="0" destOrd="3" presId="urn:microsoft.com/office/officeart/2005/8/layout/hList1"/>
    <dgm:cxn modelId="{266E14C5-1C85-403F-9E5C-198E8430561B}" type="presOf" srcId="{F22F55D0-83A6-4983-9AE4-1443C76E29BB}" destId="{CFA90D3C-4EAF-4C1C-B6E7-A1FB2EF59897}" srcOrd="0" destOrd="6" presId="urn:microsoft.com/office/officeart/2005/8/layout/hList1"/>
    <dgm:cxn modelId="{18330DC6-96FD-4F45-80E1-4192014DD859}" type="presOf" srcId="{48A17D14-7732-4DD1-A430-35BECE9C5CBF}" destId="{CFA90D3C-4EAF-4C1C-B6E7-A1FB2EF59897}" srcOrd="0" destOrd="9" presId="urn:microsoft.com/office/officeart/2005/8/layout/hList1"/>
    <dgm:cxn modelId="{D3ED63CD-FA0A-47DE-910B-D3F27DA790E3}" srcId="{40A7F9A1-AEA2-4637-9485-C3AAA11D327F}" destId="{7C5680BE-C8C6-4443-9777-8AB887648257}" srcOrd="1" destOrd="0" parTransId="{33A66BBB-338A-4DC4-8160-9FBBE4205E17}" sibTransId="{D8058CEE-5DA4-49B1-AE68-745D1175C097}"/>
    <dgm:cxn modelId="{1219ECCF-BA56-43A2-9E78-BFAE12C64506}" srcId="{98104BA3-D216-4B20-890C-94C284AFD226}" destId="{8B59B9E7-CD97-4EDB-8D43-A1E3E1344606}" srcOrd="1" destOrd="0" parTransId="{F7BB864A-A5E8-4058-8923-11CC4B091C2F}" sibTransId="{0B5BCFD2-7F8A-40C0-9321-51E908965C5A}"/>
    <dgm:cxn modelId="{A53F2BD0-48E0-4A47-8F53-EB2F7BBB86E5}" type="presOf" srcId="{784C59B0-C6E9-407E-9F73-58DF0612945C}" destId="{6BFA16ED-1520-45F6-B7ED-FF161B1AD946}" srcOrd="0" destOrd="6" presId="urn:microsoft.com/office/officeart/2005/8/layout/hList1"/>
    <dgm:cxn modelId="{28657CD8-1CC2-49FC-94D2-56FCC77E55DB}" srcId="{8B59B9E7-CD97-4EDB-8D43-A1E3E1344606}" destId="{F22F55D0-83A6-4983-9AE4-1443C76E29BB}" srcOrd="2" destOrd="0" parTransId="{484089C0-AC60-4F9C-BF55-873329376464}" sibTransId="{1B661D30-A690-4181-AEE4-C6C65A9D7484}"/>
    <dgm:cxn modelId="{0EC59DE2-525D-407D-95BA-5747DAB3A5CF}" srcId="{F22F55D0-83A6-4983-9AE4-1443C76E29BB}" destId="{48A17D14-7732-4DD1-A430-35BECE9C5CBF}" srcOrd="2" destOrd="0" parTransId="{AB5BA0BB-1FD7-4692-AB76-D9527592B839}" sibTransId="{06DF2A25-9D02-4E17-B70B-34BF7BAC55ED}"/>
    <dgm:cxn modelId="{84AB30EB-C87A-4E83-99B8-3D2957564C6A}" type="presOf" srcId="{EC375041-3CF4-4816-A6A0-001D53A24F19}" destId="{6BFA16ED-1520-45F6-B7ED-FF161B1AD946}" srcOrd="0" destOrd="5" presId="urn:microsoft.com/office/officeart/2005/8/layout/hList1"/>
    <dgm:cxn modelId="{99CF45EB-C710-41ED-A035-A0021FAECCD8}" srcId="{0974A13F-C2D7-48E0-9493-7EEA8916A455}" destId="{5488870E-3EB3-4571-AA60-87575C0E1A10}" srcOrd="3" destOrd="0" parTransId="{7A741E47-5EB1-4F30-8BDA-3F031DA3D8C3}" sibTransId="{96814F7A-5337-44E5-9BBA-033F5C56A162}"/>
    <dgm:cxn modelId="{493F9EF5-131E-44E3-8150-94E35A74CE2B}" srcId="{D23D3E8E-445E-446E-A519-E3684AB38AB7}" destId="{CC40F264-5AD8-474E-BEF5-A63FB62A8459}" srcOrd="0" destOrd="0" parTransId="{A80E46AA-5C34-4D2C-848A-3DC01CE9B93F}" sibTransId="{F11E53E1-63EB-4EE3-8B03-CD7F153F4714}"/>
    <dgm:cxn modelId="{4E1AE8F5-3772-445D-A047-B9D42F461565}" srcId="{EC375041-3CF4-4816-A6A0-001D53A24F19}" destId="{784C59B0-C6E9-407E-9F73-58DF0612945C}" srcOrd="0" destOrd="0" parTransId="{DF605A1C-8EE3-4F2F-8EF3-25208D9F85E1}" sibTransId="{F26728D0-8AFD-4696-9507-C60D794DE86E}"/>
    <dgm:cxn modelId="{9C68F3F6-EBE3-4972-9F47-73CB5EB9C05D}" srcId="{F22F55D0-83A6-4983-9AE4-1443C76E29BB}" destId="{9DB1E2E1-2D1E-419F-A6B2-A82F6EFA24E9}" srcOrd="0" destOrd="0" parTransId="{686FB082-E35B-456D-A5A1-F846663139E0}" sibTransId="{5B7FD5A9-9202-4210-8077-F6FE918BBD5D}"/>
    <dgm:cxn modelId="{23A1C2FD-0897-48FB-9F44-5AF52D827303}" srcId="{71B26F6F-251A-429F-977A-5BDC917A24FB}" destId="{F3370B2A-387D-4734-A94E-6419335B118F}" srcOrd="0" destOrd="0" parTransId="{E3245A0C-B74B-4F75-BE6C-E857B53350D3}" sibTransId="{4291BE88-592C-4417-9886-7CFB94CC69E0}"/>
    <dgm:cxn modelId="{1DC685FF-100F-4287-A841-08110720E051}" type="presOf" srcId="{40A7F9A1-AEA2-4637-9485-C3AAA11D327F}" destId="{CFA90D3C-4EAF-4C1C-B6E7-A1FB2EF59897}" srcOrd="0" destOrd="0" presId="urn:microsoft.com/office/officeart/2005/8/layout/hList1"/>
    <dgm:cxn modelId="{526AFE0F-74FE-44A5-AA7E-6C6098242E98}" type="presParOf" srcId="{C4EC3186-C3CC-4430-9879-25D00511B8AE}" destId="{B3A16301-EBFE-4A0E-9A4D-731DF2C522F2}" srcOrd="0" destOrd="0" presId="urn:microsoft.com/office/officeart/2005/8/layout/hList1"/>
    <dgm:cxn modelId="{4F10BCA2-8742-4340-88C4-28F41CCB9130}" type="presParOf" srcId="{B3A16301-EBFE-4A0E-9A4D-731DF2C522F2}" destId="{28178DDC-51E3-4A87-809D-91C8C03DFEC9}" srcOrd="0" destOrd="0" presId="urn:microsoft.com/office/officeart/2005/8/layout/hList1"/>
    <dgm:cxn modelId="{C04DA4FD-DA6C-428C-A2A8-8E67AADBEF47}" type="presParOf" srcId="{B3A16301-EBFE-4A0E-9A4D-731DF2C522F2}" destId="{6BFA16ED-1520-45F6-B7ED-FF161B1AD946}" srcOrd="1" destOrd="0" presId="urn:microsoft.com/office/officeart/2005/8/layout/hList1"/>
    <dgm:cxn modelId="{D74BF4CB-111C-457A-8FC3-57854D7497C6}" type="presParOf" srcId="{C4EC3186-C3CC-4430-9879-25D00511B8AE}" destId="{9536481E-66C5-476B-97F2-F67CC0080E54}" srcOrd="1" destOrd="0" presId="urn:microsoft.com/office/officeart/2005/8/layout/hList1"/>
    <dgm:cxn modelId="{461CF0B4-73CD-4490-913B-CE4D34A566D6}" type="presParOf" srcId="{C4EC3186-C3CC-4430-9879-25D00511B8AE}" destId="{079D7CE3-A1FD-4D06-B382-E017035BB201}" srcOrd="2" destOrd="0" presId="urn:microsoft.com/office/officeart/2005/8/layout/hList1"/>
    <dgm:cxn modelId="{C064AD76-1B7D-4BA4-BC9D-F9ACC8BDA5BD}" type="presParOf" srcId="{079D7CE3-A1FD-4D06-B382-E017035BB201}" destId="{D3FF1CF6-5A5D-4FFB-A60F-94823BFEEB67}" srcOrd="0" destOrd="0" presId="urn:microsoft.com/office/officeart/2005/8/layout/hList1"/>
    <dgm:cxn modelId="{6D42229A-9A31-4027-B6B2-2635DAF83C81}" type="presParOf" srcId="{079D7CE3-A1FD-4D06-B382-E017035BB201}" destId="{CFA90D3C-4EAF-4C1C-B6E7-A1FB2EF5989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104BA3-D216-4B20-890C-94C284AFD226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0974A13F-C2D7-48E0-9493-7EEA8916A455}">
      <dgm:prSet phldrT="[Texto]"/>
      <dgm:spPr/>
      <dgm:t>
        <a:bodyPr/>
        <a:lstStyle/>
        <a:p>
          <a:r>
            <a:rPr lang="pt-BR" dirty="0"/>
            <a:t>Disponibilidade e acessibilidade física</a:t>
          </a:r>
        </a:p>
      </dgm:t>
    </dgm:pt>
    <dgm:pt modelId="{DB379AC9-B18B-4133-A150-9888D12ABAD2}" type="parTrans" cxnId="{EC0C9B6D-15C4-4809-9AC4-E1CF27A77159}">
      <dgm:prSet/>
      <dgm:spPr/>
      <dgm:t>
        <a:bodyPr/>
        <a:lstStyle/>
        <a:p>
          <a:endParaRPr lang="pt-BR"/>
        </a:p>
      </dgm:t>
    </dgm:pt>
    <dgm:pt modelId="{A3615937-B96E-42E2-B327-B32BA4FF5201}" type="sibTrans" cxnId="{EC0C9B6D-15C4-4809-9AC4-E1CF27A77159}">
      <dgm:prSet/>
      <dgm:spPr/>
      <dgm:t>
        <a:bodyPr/>
        <a:lstStyle/>
        <a:p>
          <a:endParaRPr lang="pt-BR"/>
        </a:p>
      </dgm:t>
    </dgm:pt>
    <dgm:pt modelId="{71B26F6F-251A-429F-977A-5BDC917A24FB}">
      <dgm:prSet phldrT="[Texto]"/>
      <dgm:spPr/>
      <dgm:t>
        <a:bodyPr/>
        <a:lstStyle/>
        <a:p>
          <a:r>
            <a:rPr lang="pt-BR" dirty="0"/>
            <a:t>c.1) Universalização/Expansão</a:t>
          </a:r>
        </a:p>
      </dgm:t>
    </dgm:pt>
    <dgm:pt modelId="{F880D602-52AD-44ED-92C0-41B8839675AB}" type="parTrans" cxnId="{3EC42448-2556-454C-A4EB-CB909E8D5361}">
      <dgm:prSet/>
      <dgm:spPr/>
      <dgm:t>
        <a:bodyPr/>
        <a:lstStyle/>
        <a:p>
          <a:endParaRPr lang="pt-BR"/>
        </a:p>
      </dgm:t>
    </dgm:pt>
    <dgm:pt modelId="{0326C712-C2F4-4C56-B947-5C0AF3C7A5ED}" type="sibTrans" cxnId="{3EC42448-2556-454C-A4EB-CB909E8D5361}">
      <dgm:prSet/>
      <dgm:spPr/>
      <dgm:t>
        <a:bodyPr/>
        <a:lstStyle/>
        <a:p>
          <a:endParaRPr lang="pt-BR"/>
        </a:p>
      </dgm:t>
    </dgm:pt>
    <dgm:pt modelId="{EAAF0AE8-9FE8-4DD5-BAA7-B17E70DA5C6A}">
      <dgm:prSet phldrT="[Texto]"/>
      <dgm:spPr/>
      <dgm:t>
        <a:bodyPr/>
        <a:lstStyle/>
        <a:p>
          <a:r>
            <a:rPr lang="pt-BR" dirty="0"/>
            <a:t>c.2) Continuidade</a:t>
          </a:r>
        </a:p>
      </dgm:t>
    </dgm:pt>
    <dgm:pt modelId="{03D823B6-F449-4612-B87A-3F1B06698D9A}" type="parTrans" cxnId="{95F611C8-2E9D-48EB-A3BC-6BF170A5D7B1}">
      <dgm:prSet/>
      <dgm:spPr/>
      <dgm:t>
        <a:bodyPr/>
        <a:lstStyle/>
        <a:p>
          <a:endParaRPr lang="pt-BR"/>
        </a:p>
      </dgm:t>
    </dgm:pt>
    <dgm:pt modelId="{345F5ED9-F11A-4026-A868-6C0BF7655A6C}" type="sibTrans" cxnId="{95F611C8-2E9D-48EB-A3BC-6BF170A5D7B1}">
      <dgm:prSet/>
      <dgm:spPr/>
      <dgm:t>
        <a:bodyPr/>
        <a:lstStyle/>
        <a:p>
          <a:endParaRPr lang="pt-BR"/>
        </a:p>
      </dgm:t>
    </dgm:pt>
    <dgm:pt modelId="{8B59B9E7-CD97-4EDB-8D43-A1E3E1344606}">
      <dgm:prSet phldrT="[Texto]"/>
      <dgm:spPr/>
      <dgm:t>
        <a:bodyPr/>
        <a:lstStyle/>
        <a:p>
          <a:r>
            <a:rPr lang="pt-BR" dirty="0"/>
            <a:t>Acessibilidade Financeira</a:t>
          </a:r>
        </a:p>
      </dgm:t>
    </dgm:pt>
    <dgm:pt modelId="{F7BB864A-A5E8-4058-8923-11CC4B091C2F}" type="parTrans" cxnId="{1219ECCF-BA56-43A2-9E78-BFAE12C64506}">
      <dgm:prSet/>
      <dgm:spPr/>
      <dgm:t>
        <a:bodyPr/>
        <a:lstStyle/>
        <a:p>
          <a:endParaRPr lang="pt-BR"/>
        </a:p>
      </dgm:t>
    </dgm:pt>
    <dgm:pt modelId="{0B5BCFD2-7F8A-40C0-9321-51E908965C5A}" type="sibTrans" cxnId="{1219ECCF-BA56-43A2-9E78-BFAE12C64506}">
      <dgm:prSet/>
      <dgm:spPr/>
      <dgm:t>
        <a:bodyPr/>
        <a:lstStyle/>
        <a:p>
          <a:endParaRPr lang="pt-BR"/>
        </a:p>
      </dgm:t>
    </dgm:pt>
    <dgm:pt modelId="{40A7F9A1-AEA2-4637-9485-C3AAA11D327F}">
      <dgm:prSet phldrT="[Texto]"/>
      <dgm:spPr/>
      <dgm:t>
        <a:bodyPr/>
        <a:lstStyle/>
        <a:p>
          <a:r>
            <a:rPr lang="pt-BR" dirty="0"/>
            <a:t>d.1) Corte por inadimplência</a:t>
          </a:r>
        </a:p>
      </dgm:t>
    </dgm:pt>
    <dgm:pt modelId="{EABA5244-43B3-4196-9B8D-0C66CEC0E1DC}" type="parTrans" cxnId="{33DDA483-FCB8-4D8D-8F55-030B2D9A61CA}">
      <dgm:prSet/>
      <dgm:spPr/>
      <dgm:t>
        <a:bodyPr/>
        <a:lstStyle/>
        <a:p>
          <a:endParaRPr lang="pt-BR"/>
        </a:p>
      </dgm:t>
    </dgm:pt>
    <dgm:pt modelId="{D85D123F-C455-4791-9F9A-69970B8667D7}" type="sibTrans" cxnId="{33DDA483-FCB8-4D8D-8F55-030B2D9A61CA}">
      <dgm:prSet/>
      <dgm:spPr/>
      <dgm:t>
        <a:bodyPr/>
        <a:lstStyle/>
        <a:p>
          <a:endParaRPr lang="pt-BR"/>
        </a:p>
      </dgm:t>
    </dgm:pt>
    <dgm:pt modelId="{343DA7FA-6B5D-41B5-BA89-7D346E3DD1B8}">
      <dgm:prSet phldrT="[Texto]"/>
      <dgm:spPr/>
      <dgm:t>
        <a:bodyPr/>
        <a:lstStyle/>
        <a:p>
          <a:r>
            <a:rPr lang="pt-BR" dirty="0"/>
            <a:t>Viabilidade técnica conexão esgoto</a:t>
          </a:r>
        </a:p>
      </dgm:t>
    </dgm:pt>
    <dgm:pt modelId="{15990F12-66B9-43B5-89A2-66AA8CCCF4C4}" type="parTrans" cxnId="{BA4199C9-42AB-482F-BFF0-DD4693783425}">
      <dgm:prSet/>
      <dgm:spPr/>
      <dgm:t>
        <a:bodyPr/>
        <a:lstStyle/>
        <a:p>
          <a:endParaRPr lang="pt-BR"/>
        </a:p>
      </dgm:t>
    </dgm:pt>
    <dgm:pt modelId="{8AD0875B-D480-4521-AB06-F8867793330D}" type="sibTrans" cxnId="{BA4199C9-42AB-482F-BFF0-DD4693783425}">
      <dgm:prSet/>
      <dgm:spPr/>
      <dgm:t>
        <a:bodyPr/>
        <a:lstStyle/>
        <a:p>
          <a:endParaRPr lang="pt-BR"/>
        </a:p>
      </dgm:t>
    </dgm:pt>
    <dgm:pt modelId="{57B9B66C-0DD8-4B23-9FFE-331593078CE0}">
      <dgm:prSet phldrT="[Texto]"/>
      <dgm:spPr/>
      <dgm:t>
        <a:bodyPr/>
        <a:lstStyle/>
        <a:p>
          <a:r>
            <a:rPr lang="pt-BR" dirty="0"/>
            <a:t>Viabilidade econômica – áreas rurais (JOINVILLE)</a:t>
          </a:r>
        </a:p>
      </dgm:t>
    </dgm:pt>
    <dgm:pt modelId="{561AF516-F398-459A-89CB-2997E902AF48}" type="parTrans" cxnId="{43ED20AF-5CB4-4D4F-A1A2-2F3E39E44587}">
      <dgm:prSet/>
      <dgm:spPr/>
      <dgm:t>
        <a:bodyPr/>
        <a:lstStyle/>
        <a:p>
          <a:endParaRPr lang="pt-BR"/>
        </a:p>
      </dgm:t>
    </dgm:pt>
    <dgm:pt modelId="{271CC0F2-A609-4C6D-BD93-20C846105EDB}" type="sibTrans" cxnId="{43ED20AF-5CB4-4D4F-A1A2-2F3E39E44587}">
      <dgm:prSet/>
      <dgm:spPr/>
      <dgm:t>
        <a:bodyPr/>
        <a:lstStyle/>
        <a:p>
          <a:endParaRPr lang="pt-BR"/>
        </a:p>
      </dgm:t>
    </dgm:pt>
    <dgm:pt modelId="{36A92F47-500D-436E-9B67-F1F30E056686}">
      <dgm:prSet phldrT="[Texto]"/>
      <dgm:spPr/>
      <dgm:t>
        <a:bodyPr/>
        <a:lstStyle/>
        <a:p>
          <a:r>
            <a:rPr lang="pt-BR" dirty="0"/>
            <a:t>Recursos para universalização tarifa. Destinação Específica para investimentos Juiz de Fora/</a:t>
          </a:r>
          <a:r>
            <a:rPr lang="pt-BR" dirty="0" err="1"/>
            <a:t>Arsae</a:t>
          </a:r>
          <a:r>
            <a:rPr lang="pt-BR" dirty="0"/>
            <a:t>-MG</a:t>
          </a:r>
        </a:p>
      </dgm:t>
    </dgm:pt>
    <dgm:pt modelId="{B18F85B1-0049-4D05-A3E3-93A11584EFD5}" type="parTrans" cxnId="{E3A4BB73-F393-4D65-846A-F56EDD088391}">
      <dgm:prSet/>
      <dgm:spPr/>
      <dgm:t>
        <a:bodyPr/>
        <a:lstStyle/>
        <a:p>
          <a:endParaRPr lang="pt-BR"/>
        </a:p>
      </dgm:t>
    </dgm:pt>
    <dgm:pt modelId="{EC25E2C9-D058-4F28-BD74-13CD0A8B64BC}" type="sibTrans" cxnId="{E3A4BB73-F393-4D65-846A-F56EDD088391}">
      <dgm:prSet/>
      <dgm:spPr/>
      <dgm:t>
        <a:bodyPr/>
        <a:lstStyle/>
        <a:p>
          <a:endParaRPr lang="pt-BR"/>
        </a:p>
      </dgm:t>
    </dgm:pt>
    <dgm:pt modelId="{70AF4288-E294-4029-B3FB-2880C3902754}">
      <dgm:prSet phldrT="[Texto]"/>
      <dgm:spPr/>
      <dgm:t>
        <a:bodyPr/>
        <a:lstStyle/>
        <a:p>
          <a:r>
            <a:rPr lang="pt-BR" dirty="0"/>
            <a:t>Rodízios/ racionamentos afetam de maneira desigual a população</a:t>
          </a:r>
        </a:p>
      </dgm:t>
    </dgm:pt>
    <dgm:pt modelId="{EF6C7C25-74F6-4C9E-8D3F-52ABA4AB89AB}" type="parTrans" cxnId="{EB593D3A-BA8E-473E-937B-4D9669611BE1}">
      <dgm:prSet/>
      <dgm:spPr/>
      <dgm:t>
        <a:bodyPr/>
        <a:lstStyle/>
        <a:p>
          <a:endParaRPr lang="pt-BR"/>
        </a:p>
      </dgm:t>
    </dgm:pt>
    <dgm:pt modelId="{0A86CFC7-233C-41A5-B7C5-C3C363443B02}" type="sibTrans" cxnId="{EB593D3A-BA8E-473E-937B-4D9669611BE1}">
      <dgm:prSet/>
      <dgm:spPr/>
      <dgm:t>
        <a:bodyPr/>
        <a:lstStyle/>
        <a:p>
          <a:endParaRPr lang="pt-BR"/>
        </a:p>
      </dgm:t>
    </dgm:pt>
    <dgm:pt modelId="{E7E16171-88AD-49DC-8164-7EA1FAB4E94B}">
      <dgm:prSet phldrT="[Texto]"/>
      <dgm:spPr/>
      <dgm:t>
        <a:bodyPr/>
        <a:lstStyle/>
        <a:p>
          <a:r>
            <a:rPr lang="pt-BR" dirty="0"/>
            <a:t>Definições muito genéricas e sem ação/consequência em caso de descontinuidade</a:t>
          </a:r>
        </a:p>
      </dgm:t>
    </dgm:pt>
    <dgm:pt modelId="{4AD35DE8-AFFE-4F91-A0F3-4D762A470579}" type="parTrans" cxnId="{617AA23B-82A8-49DE-8572-775640CB8964}">
      <dgm:prSet/>
      <dgm:spPr/>
      <dgm:t>
        <a:bodyPr/>
        <a:lstStyle/>
        <a:p>
          <a:endParaRPr lang="pt-BR"/>
        </a:p>
      </dgm:t>
    </dgm:pt>
    <dgm:pt modelId="{967CEADE-BC18-45EC-96C4-AC45D69E0479}" type="sibTrans" cxnId="{617AA23B-82A8-49DE-8572-775640CB8964}">
      <dgm:prSet/>
      <dgm:spPr/>
      <dgm:t>
        <a:bodyPr/>
        <a:lstStyle/>
        <a:p>
          <a:endParaRPr lang="pt-BR"/>
        </a:p>
      </dgm:t>
    </dgm:pt>
    <dgm:pt modelId="{DC6E2D7D-095C-408F-BC74-2F244AAB849E}">
      <dgm:prSet phldrT="[Texto]"/>
      <dgm:spPr/>
      <dgm:t>
        <a:bodyPr/>
        <a:lstStyle/>
        <a:p>
          <a:r>
            <a:rPr lang="pt-BR" dirty="0"/>
            <a:t>Todas autorizam o corte por inadimplência independente do motivo</a:t>
          </a:r>
        </a:p>
      </dgm:t>
    </dgm:pt>
    <dgm:pt modelId="{D60D7DD4-7021-4C82-95C4-4925169C3E05}" type="parTrans" cxnId="{9C809510-0EFD-46E3-B249-80D822AABACC}">
      <dgm:prSet/>
      <dgm:spPr/>
      <dgm:t>
        <a:bodyPr/>
        <a:lstStyle/>
        <a:p>
          <a:endParaRPr lang="pt-BR"/>
        </a:p>
      </dgm:t>
    </dgm:pt>
    <dgm:pt modelId="{04ED8D91-ACB5-4C90-AE1A-9188A220F649}" type="sibTrans" cxnId="{9C809510-0EFD-46E3-B249-80D822AABACC}">
      <dgm:prSet/>
      <dgm:spPr/>
      <dgm:t>
        <a:bodyPr/>
        <a:lstStyle/>
        <a:p>
          <a:endParaRPr lang="pt-BR"/>
        </a:p>
      </dgm:t>
    </dgm:pt>
    <dgm:pt modelId="{3845E248-4843-428F-AA3B-3A0854C52388}">
      <dgm:prSet phldrT="[Texto]"/>
      <dgm:spPr/>
      <dgm:t>
        <a:bodyPr/>
        <a:lstStyle/>
        <a:p>
          <a:r>
            <a:rPr lang="pt-BR" dirty="0"/>
            <a:t>Vários países tem sido proibido</a:t>
          </a:r>
        </a:p>
      </dgm:t>
    </dgm:pt>
    <dgm:pt modelId="{F15465B6-265D-4DA0-AD0E-D66D22B8C261}" type="parTrans" cxnId="{BF9D27EA-B68E-49B6-834B-93348EDE9C3A}">
      <dgm:prSet/>
      <dgm:spPr/>
      <dgm:t>
        <a:bodyPr/>
        <a:lstStyle/>
        <a:p>
          <a:endParaRPr lang="pt-BR"/>
        </a:p>
      </dgm:t>
    </dgm:pt>
    <dgm:pt modelId="{C6B8EDD1-B32E-461F-AB7B-1AA82A6F3AA9}" type="sibTrans" cxnId="{BF9D27EA-B68E-49B6-834B-93348EDE9C3A}">
      <dgm:prSet/>
      <dgm:spPr/>
      <dgm:t>
        <a:bodyPr/>
        <a:lstStyle/>
        <a:p>
          <a:endParaRPr lang="pt-BR"/>
        </a:p>
      </dgm:t>
    </dgm:pt>
    <dgm:pt modelId="{A25AD4E5-4578-4F5B-A2D9-77D2C0C6CC32}">
      <dgm:prSet phldrT="[Texto]"/>
      <dgm:spPr/>
      <dgm:t>
        <a:bodyPr/>
        <a:lstStyle/>
        <a:p>
          <a:r>
            <a:rPr lang="pt-BR" dirty="0"/>
            <a:t>d.2) Tarifa Social</a:t>
          </a:r>
        </a:p>
      </dgm:t>
    </dgm:pt>
    <dgm:pt modelId="{20CB46E8-B918-4E02-A615-1EAED163DB6D}" type="parTrans" cxnId="{E2B6294A-9093-40CE-BE36-10FB22A5ABF9}">
      <dgm:prSet/>
      <dgm:spPr/>
      <dgm:t>
        <a:bodyPr/>
        <a:lstStyle/>
        <a:p>
          <a:endParaRPr lang="pt-BR"/>
        </a:p>
      </dgm:t>
    </dgm:pt>
    <dgm:pt modelId="{48EBD0F5-9E1A-4D30-9AD9-13DCB478859E}" type="sibTrans" cxnId="{E2B6294A-9093-40CE-BE36-10FB22A5ABF9}">
      <dgm:prSet/>
      <dgm:spPr/>
      <dgm:t>
        <a:bodyPr/>
        <a:lstStyle/>
        <a:p>
          <a:endParaRPr lang="pt-BR"/>
        </a:p>
      </dgm:t>
    </dgm:pt>
    <dgm:pt modelId="{49499FA8-CBE7-4ED9-9D42-5121A8905086}">
      <dgm:prSet phldrT="[Texto]"/>
      <dgm:spPr/>
      <dgm:t>
        <a:bodyPr/>
        <a:lstStyle/>
        <a:p>
          <a:r>
            <a:rPr lang="pt-BR" dirty="0"/>
            <a:t>Todas utilizam o instrumento de tarifa social</a:t>
          </a:r>
        </a:p>
      </dgm:t>
    </dgm:pt>
    <dgm:pt modelId="{EED0D24F-C010-46BF-8CF5-13E822358400}" type="parTrans" cxnId="{EC758066-3EE9-4084-B51F-D3AD3F002426}">
      <dgm:prSet/>
      <dgm:spPr/>
      <dgm:t>
        <a:bodyPr/>
        <a:lstStyle/>
        <a:p>
          <a:endParaRPr lang="pt-BR"/>
        </a:p>
      </dgm:t>
    </dgm:pt>
    <dgm:pt modelId="{FE8173E1-D679-4024-898D-875EEAD94B6F}" type="sibTrans" cxnId="{EC758066-3EE9-4084-B51F-D3AD3F002426}">
      <dgm:prSet/>
      <dgm:spPr/>
      <dgm:t>
        <a:bodyPr/>
        <a:lstStyle/>
        <a:p>
          <a:endParaRPr lang="pt-BR"/>
        </a:p>
      </dgm:t>
    </dgm:pt>
    <dgm:pt modelId="{4C54C448-75DD-43EA-965B-94DB2F8EB19F}">
      <dgm:prSet phldrT="[Texto]"/>
      <dgm:spPr/>
      <dgm:t>
        <a:bodyPr/>
        <a:lstStyle/>
        <a:p>
          <a:r>
            <a:rPr lang="pt-BR" dirty="0"/>
            <a:t>Critérios de elegibilidade (critérios socioeconômicos)</a:t>
          </a:r>
        </a:p>
      </dgm:t>
    </dgm:pt>
    <dgm:pt modelId="{34463FA3-CAC6-4798-801C-B811B3D624A2}" type="parTrans" cxnId="{73B88353-5E72-41AC-902D-79BCBFCFCAA2}">
      <dgm:prSet/>
      <dgm:spPr/>
      <dgm:t>
        <a:bodyPr/>
        <a:lstStyle/>
        <a:p>
          <a:endParaRPr lang="pt-BR"/>
        </a:p>
      </dgm:t>
    </dgm:pt>
    <dgm:pt modelId="{5D2725FB-7075-48DA-9EF3-D9660C28FB8E}" type="sibTrans" cxnId="{73B88353-5E72-41AC-902D-79BCBFCFCAA2}">
      <dgm:prSet/>
      <dgm:spPr/>
      <dgm:t>
        <a:bodyPr/>
        <a:lstStyle/>
        <a:p>
          <a:endParaRPr lang="pt-BR"/>
        </a:p>
      </dgm:t>
    </dgm:pt>
    <dgm:pt modelId="{0AD283B0-7C63-4F9C-9913-47DEB4E5171D}">
      <dgm:prSet phldrT="[Texto]"/>
      <dgm:spPr/>
      <dgm:t>
        <a:bodyPr/>
        <a:lstStyle/>
        <a:p>
          <a:endParaRPr lang="pt-BR" dirty="0"/>
        </a:p>
      </dgm:t>
    </dgm:pt>
    <dgm:pt modelId="{FC7F2F07-49BC-47F2-AE04-2E73D9D0C34F}" type="parTrans" cxnId="{EE61E853-ABBD-4392-B23D-D464AC927F36}">
      <dgm:prSet/>
      <dgm:spPr/>
      <dgm:t>
        <a:bodyPr/>
        <a:lstStyle/>
        <a:p>
          <a:endParaRPr lang="pt-BR"/>
        </a:p>
      </dgm:t>
    </dgm:pt>
    <dgm:pt modelId="{77793ACB-7577-4F5D-AC71-B95C34B39FF2}" type="sibTrans" cxnId="{EE61E853-ABBD-4392-B23D-D464AC927F36}">
      <dgm:prSet/>
      <dgm:spPr/>
      <dgm:t>
        <a:bodyPr/>
        <a:lstStyle/>
        <a:p>
          <a:endParaRPr lang="pt-BR"/>
        </a:p>
      </dgm:t>
    </dgm:pt>
    <dgm:pt modelId="{296A2576-A0DD-4C20-8960-85532EF8D2C1}">
      <dgm:prSet phldrT="[Texto]"/>
      <dgm:spPr/>
      <dgm:t>
        <a:bodyPr/>
        <a:lstStyle/>
        <a:p>
          <a:r>
            <a:rPr lang="pt-BR" dirty="0"/>
            <a:t>Possibilidade de solicitação mesmo em caso de não atender critérios (JOINVILLE)</a:t>
          </a:r>
        </a:p>
      </dgm:t>
    </dgm:pt>
    <dgm:pt modelId="{2F917265-2AD5-416F-9C01-1B65EEB2B2B9}" type="parTrans" cxnId="{45763D70-D052-45DE-8AB4-1F56ADAD466A}">
      <dgm:prSet/>
      <dgm:spPr/>
      <dgm:t>
        <a:bodyPr/>
        <a:lstStyle/>
        <a:p>
          <a:endParaRPr lang="pt-BR"/>
        </a:p>
      </dgm:t>
    </dgm:pt>
    <dgm:pt modelId="{70905B48-25DD-40A6-801D-81404D1008AA}" type="sibTrans" cxnId="{45763D70-D052-45DE-8AB4-1F56ADAD466A}">
      <dgm:prSet/>
      <dgm:spPr/>
      <dgm:t>
        <a:bodyPr/>
        <a:lstStyle/>
        <a:p>
          <a:endParaRPr lang="pt-BR"/>
        </a:p>
      </dgm:t>
    </dgm:pt>
    <dgm:pt modelId="{B592728A-6796-4CC1-AAE9-9DF682604350}">
      <dgm:prSet phldrT="[Texto]"/>
      <dgm:spPr/>
      <dgm:t>
        <a:bodyPr/>
        <a:lstStyle/>
        <a:p>
          <a:r>
            <a:rPr lang="pt-BR" dirty="0"/>
            <a:t>Análises de capacidade de pagamento (</a:t>
          </a:r>
          <a:r>
            <a:rPr lang="pt-BR" dirty="0" err="1"/>
            <a:t>Arsae</a:t>
          </a:r>
          <a:r>
            <a:rPr lang="pt-BR" dirty="0"/>
            <a:t>-MG; </a:t>
          </a:r>
          <a:r>
            <a:rPr lang="pt-BR" dirty="0" err="1"/>
            <a:t>Cisar</a:t>
          </a:r>
          <a:r>
            <a:rPr lang="pt-BR" dirty="0"/>
            <a:t>-RC)</a:t>
          </a:r>
        </a:p>
      </dgm:t>
    </dgm:pt>
    <dgm:pt modelId="{0294E04C-C5FE-4B02-B99B-D2279B045310}" type="parTrans" cxnId="{AF201AB2-EA17-4E0D-B851-BC6A8EC5ED15}">
      <dgm:prSet/>
      <dgm:spPr/>
      <dgm:t>
        <a:bodyPr/>
        <a:lstStyle/>
        <a:p>
          <a:endParaRPr lang="pt-BR"/>
        </a:p>
      </dgm:t>
    </dgm:pt>
    <dgm:pt modelId="{536EA3B6-FD9A-4672-A1BE-D2BB5AA964E9}" type="sibTrans" cxnId="{AF201AB2-EA17-4E0D-B851-BC6A8EC5ED15}">
      <dgm:prSet/>
      <dgm:spPr/>
      <dgm:t>
        <a:bodyPr/>
        <a:lstStyle/>
        <a:p>
          <a:endParaRPr lang="pt-BR"/>
        </a:p>
      </dgm:t>
    </dgm:pt>
    <dgm:pt modelId="{C4EC3186-C3CC-4430-9879-25D00511B8AE}" type="pres">
      <dgm:prSet presAssocID="{98104BA3-D216-4B20-890C-94C284AFD226}" presName="Name0" presStyleCnt="0">
        <dgm:presLayoutVars>
          <dgm:dir/>
          <dgm:animLvl val="lvl"/>
          <dgm:resizeHandles val="exact"/>
        </dgm:presLayoutVars>
      </dgm:prSet>
      <dgm:spPr/>
    </dgm:pt>
    <dgm:pt modelId="{B3A16301-EBFE-4A0E-9A4D-731DF2C522F2}" type="pres">
      <dgm:prSet presAssocID="{0974A13F-C2D7-48E0-9493-7EEA8916A455}" presName="composite" presStyleCnt="0"/>
      <dgm:spPr/>
    </dgm:pt>
    <dgm:pt modelId="{28178DDC-51E3-4A87-809D-91C8C03DFEC9}" type="pres">
      <dgm:prSet presAssocID="{0974A13F-C2D7-48E0-9493-7EEA8916A45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6BFA16ED-1520-45F6-B7ED-FF161B1AD946}" type="pres">
      <dgm:prSet presAssocID="{0974A13F-C2D7-48E0-9493-7EEA8916A455}" presName="desTx" presStyleLbl="alignAccFollowNode1" presStyleIdx="0" presStyleCnt="2">
        <dgm:presLayoutVars>
          <dgm:bulletEnabled val="1"/>
        </dgm:presLayoutVars>
      </dgm:prSet>
      <dgm:spPr/>
    </dgm:pt>
    <dgm:pt modelId="{9536481E-66C5-476B-97F2-F67CC0080E54}" type="pres">
      <dgm:prSet presAssocID="{A3615937-B96E-42E2-B327-B32BA4FF5201}" presName="space" presStyleCnt="0"/>
      <dgm:spPr/>
    </dgm:pt>
    <dgm:pt modelId="{079D7CE3-A1FD-4D06-B382-E017035BB201}" type="pres">
      <dgm:prSet presAssocID="{8B59B9E7-CD97-4EDB-8D43-A1E3E1344606}" presName="composite" presStyleCnt="0"/>
      <dgm:spPr/>
    </dgm:pt>
    <dgm:pt modelId="{D3FF1CF6-5A5D-4FFB-A60F-94823BFEEB67}" type="pres">
      <dgm:prSet presAssocID="{8B59B9E7-CD97-4EDB-8D43-A1E3E134460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CFA90D3C-4EAF-4C1C-B6E7-A1FB2EF59897}" type="pres">
      <dgm:prSet presAssocID="{8B59B9E7-CD97-4EDB-8D43-A1E3E1344606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C809510-0EFD-46E3-B249-80D822AABACC}" srcId="{40A7F9A1-AEA2-4637-9485-C3AAA11D327F}" destId="{DC6E2D7D-095C-408F-BC74-2F244AAB849E}" srcOrd="0" destOrd="0" parTransId="{D60D7DD4-7021-4C82-95C4-4925169C3E05}" sibTransId="{04ED8D91-ACB5-4C90-AE1A-9188A220F649}"/>
    <dgm:cxn modelId="{943EE112-E8A7-47FF-BAFF-7804D9941D07}" type="presOf" srcId="{57B9B66C-0DD8-4B23-9FFE-331593078CE0}" destId="{6BFA16ED-1520-45F6-B7ED-FF161B1AD946}" srcOrd="0" destOrd="2" presId="urn:microsoft.com/office/officeart/2005/8/layout/hList1"/>
    <dgm:cxn modelId="{AFF92A2C-4552-4C90-ABDC-7F8EED43D13C}" type="presOf" srcId="{296A2576-A0DD-4C20-8960-85532EF8D2C1}" destId="{CFA90D3C-4EAF-4C1C-B6E7-A1FB2EF59897}" srcOrd="0" destOrd="6" presId="urn:microsoft.com/office/officeart/2005/8/layout/hList1"/>
    <dgm:cxn modelId="{0BA9FE2E-940F-4DED-941B-627E50390534}" type="presOf" srcId="{8B59B9E7-CD97-4EDB-8D43-A1E3E1344606}" destId="{D3FF1CF6-5A5D-4FFB-A60F-94823BFEEB67}" srcOrd="0" destOrd="0" presId="urn:microsoft.com/office/officeart/2005/8/layout/hList1"/>
    <dgm:cxn modelId="{6A7B9D32-4904-404C-82A0-365702CE5C22}" type="presOf" srcId="{343DA7FA-6B5D-41B5-BA89-7D346E3DD1B8}" destId="{6BFA16ED-1520-45F6-B7ED-FF161B1AD946}" srcOrd="0" destOrd="1" presId="urn:microsoft.com/office/officeart/2005/8/layout/hList1"/>
    <dgm:cxn modelId="{EB593D3A-BA8E-473E-937B-4D9669611BE1}" srcId="{EAAF0AE8-9FE8-4DD5-BAA7-B17E70DA5C6A}" destId="{70AF4288-E294-4029-B3FB-2880C3902754}" srcOrd="1" destOrd="0" parTransId="{EF6C7C25-74F6-4C9E-8D3F-52ABA4AB89AB}" sibTransId="{0A86CFC7-233C-41A5-B7C5-C3C363443B02}"/>
    <dgm:cxn modelId="{617AA23B-82A8-49DE-8572-775640CB8964}" srcId="{EAAF0AE8-9FE8-4DD5-BAA7-B17E70DA5C6A}" destId="{E7E16171-88AD-49DC-8164-7EA1FAB4E94B}" srcOrd="0" destOrd="0" parTransId="{4AD35DE8-AFFE-4F91-A0F3-4D762A470579}" sibTransId="{967CEADE-BC18-45EC-96C4-AC45D69E0479}"/>
    <dgm:cxn modelId="{16F75760-DB34-4784-8982-E062008D25E3}" type="presOf" srcId="{E7E16171-88AD-49DC-8164-7EA1FAB4E94B}" destId="{6BFA16ED-1520-45F6-B7ED-FF161B1AD946}" srcOrd="0" destOrd="5" presId="urn:microsoft.com/office/officeart/2005/8/layout/hList1"/>
    <dgm:cxn modelId="{1AEA5B42-F14C-4D98-B2D4-65D56A8057B7}" type="presOf" srcId="{EAAF0AE8-9FE8-4DD5-BAA7-B17E70DA5C6A}" destId="{6BFA16ED-1520-45F6-B7ED-FF161B1AD946}" srcOrd="0" destOrd="4" presId="urn:microsoft.com/office/officeart/2005/8/layout/hList1"/>
    <dgm:cxn modelId="{A3FE0866-5E24-462B-A614-268B1F6A3D71}" type="presOf" srcId="{98104BA3-D216-4B20-890C-94C284AFD226}" destId="{C4EC3186-C3CC-4430-9879-25D00511B8AE}" srcOrd="0" destOrd="0" presId="urn:microsoft.com/office/officeart/2005/8/layout/hList1"/>
    <dgm:cxn modelId="{EC758066-3EE9-4084-B51F-D3AD3F002426}" srcId="{A25AD4E5-4578-4F5B-A2D9-77D2C0C6CC32}" destId="{49499FA8-CBE7-4ED9-9D42-5121A8905086}" srcOrd="0" destOrd="0" parTransId="{EED0D24F-C010-46BF-8CF5-13E822358400}" sibTransId="{FE8173E1-D679-4024-898D-875EEAD94B6F}"/>
    <dgm:cxn modelId="{3EC42448-2556-454C-A4EB-CB909E8D5361}" srcId="{0974A13F-C2D7-48E0-9493-7EEA8916A455}" destId="{71B26F6F-251A-429F-977A-5BDC917A24FB}" srcOrd="0" destOrd="0" parTransId="{F880D602-52AD-44ED-92C0-41B8839675AB}" sibTransId="{0326C712-C2F4-4C56-B947-5C0AF3C7A5ED}"/>
    <dgm:cxn modelId="{E2B6294A-9093-40CE-BE36-10FB22A5ABF9}" srcId="{8B59B9E7-CD97-4EDB-8D43-A1E3E1344606}" destId="{A25AD4E5-4578-4F5B-A2D9-77D2C0C6CC32}" srcOrd="1" destOrd="0" parTransId="{20CB46E8-B918-4E02-A615-1EAED163DB6D}" sibTransId="{48EBD0F5-9E1A-4D30-9AD9-13DCB478859E}"/>
    <dgm:cxn modelId="{EC0C9B6D-15C4-4809-9AC4-E1CF27A77159}" srcId="{98104BA3-D216-4B20-890C-94C284AFD226}" destId="{0974A13F-C2D7-48E0-9493-7EEA8916A455}" srcOrd="0" destOrd="0" parTransId="{DB379AC9-B18B-4133-A150-9888D12ABAD2}" sibTransId="{A3615937-B96E-42E2-B327-B32BA4FF5201}"/>
    <dgm:cxn modelId="{45763D70-D052-45DE-8AB4-1F56ADAD466A}" srcId="{A25AD4E5-4578-4F5B-A2D9-77D2C0C6CC32}" destId="{296A2576-A0DD-4C20-8960-85532EF8D2C1}" srcOrd="2" destOrd="0" parTransId="{2F917265-2AD5-416F-9C01-1B65EEB2B2B9}" sibTransId="{70905B48-25DD-40A6-801D-81404D1008AA}"/>
    <dgm:cxn modelId="{81FFC771-D7AE-42E1-9A25-1DC8A5144347}" type="presOf" srcId="{71B26F6F-251A-429F-977A-5BDC917A24FB}" destId="{6BFA16ED-1520-45F6-B7ED-FF161B1AD946}" srcOrd="0" destOrd="0" presId="urn:microsoft.com/office/officeart/2005/8/layout/hList1"/>
    <dgm:cxn modelId="{73B88353-5E72-41AC-902D-79BCBFCFCAA2}" srcId="{A25AD4E5-4578-4F5B-A2D9-77D2C0C6CC32}" destId="{4C54C448-75DD-43EA-965B-94DB2F8EB19F}" srcOrd="1" destOrd="0" parTransId="{34463FA3-CAC6-4798-801C-B811B3D624A2}" sibTransId="{5D2725FB-7075-48DA-9EF3-D9660C28FB8E}"/>
    <dgm:cxn modelId="{E3A4BB73-F393-4D65-846A-F56EDD088391}" srcId="{71B26F6F-251A-429F-977A-5BDC917A24FB}" destId="{36A92F47-500D-436E-9B67-F1F30E056686}" srcOrd="2" destOrd="0" parTransId="{B18F85B1-0049-4D05-A3E3-93A11584EFD5}" sibTransId="{EC25E2C9-D058-4F28-BD74-13CD0A8B64BC}"/>
    <dgm:cxn modelId="{2F1ED453-70BF-4153-B8C7-6E061FF414BF}" type="presOf" srcId="{49499FA8-CBE7-4ED9-9D42-5121A8905086}" destId="{CFA90D3C-4EAF-4C1C-B6E7-A1FB2EF59897}" srcOrd="0" destOrd="4" presId="urn:microsoft.com/office/officeart/2005/8/layout/hList1"/>
    <dgm:cxn modelId="{EE61E853-ABBD-4392-B23D-D464AC927F36}" srcId="{A25AD4E5-4578-4F5B-A2D9-77D2C0C6CC32}" destId="{0AD283B0-7C63-4F9C-9913-47DEB4E5171D}" srcOrd="4" destOrd="0" parTransId="{FC7F2F07-49BC-47F2-AE04-2E73D9D0C34F}" sibTransId="{77793ACB-7577-4F5D-AC71-B95C34B39FF2}"/>
    <dgm:cxn modelId="{92356256-403D-4C6E-8FAD-DE22301AA223}" type="presOf" srcId="{A25AD4E5-4578-4F5B-A2D9-77D2C0C6CC32}" destId="{CFA90D3C-4EAF-4C1C-B6E7-A1FB2EF59897}" srcOrd="0" destOrd="3" presId="urn:microsoft.com/office/officeart/2005/8/layout/hList1"/>
    <dgm:cxn modelId="{3BCD7C76-7922-4F7F-9B2D-BE7BE66D4AE3}" type="presOf" srcId="{70AF4288-E294-4029-B3FB-2880C3902754}" destId="{6BFA16ED-1520-45F6-B7ED-FF161B1AD946}" srcOrd="0" destOrd="6" presId="urn:microsoft.com/office/officeart/2005/8/layout/hList1"/>
    <dgm:cxn modelId="{33DDA483-FCB8-4D8D-8F55-030B2D9A61CA}" srcId="{8B59B9E7-CD97-4EDB-8D43-A1E3E1344606}" destId="{40A7F9A1-AEA2-4637-9485-C3AAA11D327F}" srcOrd="0" destOrd="0" parTransId="{EABA5244-43B3-4196-9B8D-0C66CEC0E1DC}" sibTransId="{D85D123F-C455-4791-9F9A-69970B8667D7}"/>
    <dgm:cxn modelId="{D2CABF85-C011-4D4F-A6FC-29B776B64BD1}" type="presOf" srcId="{DC6E2D7D-095C-408F-BC74-2F244AAB849E}" destId="{CFA90D3C-4EAF-4C1C-B6E7-A1FB2EF59897}" srcOrd="0" destOrd="1" presId="urn:microsoft.com/office/officeart/2005/8/layout/hList1"/>
    <dgm:cxn modelId="{ADC4FA85-37DD-4D66-B3F4-43635C688F26}" type="presOf" srcId="{0974A13F-C2D7-48E0-9493-7EEA8916A455}" destId="{28178DDC-51E3-4A87-809D-91C8C03DFEC9}" srcOrd="0" destOrd="0" presId="urn:microsoft.com/office/officeart/2005/8/layout/hList1"/>
    <dgm:cxn modelId="{FB069B8E-E8A9-4E17-8AC8-FAD3976A6BB1}" type="presOf" srcId="{0AD283B0-7C63-4F9C-9913-47DEB4E5171D}" destId="{CFA90D3C-4EAF-4C1C-B6E7-A1FB2EF59897}" srcOrd="0" destOrd="8" presId="urn:microsoft.com/office/officeart/2005/8/layout/hList1"/>
    <dgm:cxn modelId="{43ED20AF-5CB4-4D4F-A1A2-2F3E39E44587}" srcId="{71B26F6F-251A-429F-977A-5BDC917A24FB}" destId="{57B9B66C-0DD8-4B23-9FFE-331593078CE0}" srcOrd="1" destOrd="0" parTransId="{561AF516-F398-459A-89CB-2997E902AF48}" sibTransId="{271CC0F2-A609-4C6D-BD93-20C846105EDB}"/>
    <dgm:cxn modelId="{AF201AB2-EA17-4E0D-B851-BC6A8EC5ED15}" srcId="{A25AD4E5-4578-4F5B-A2D9-77D2C0C6CC32}" destId="{B592728A-6796-4CC1-AAE9-9DF682604350}" srcOrd="3" destOrd="0" parTransId="{0294E04C-C5FE-4B02-B99B-D2279B045310}" sibTransId="{536EA3B6-FD9A-4672-A1BE-D2BB5AA964E9}"/>
    <dgm:cxn modelId="{95F611C8-2E9D-48EB-A3BC-6BF170A5D7B1}" srcId="{0974A13F-C2D7-48E0-9493-7EEA8916A455}" destId="{EAAF0AE8-9FE8-4DD5-BAA7-B17E70DA5C6A}" srcOrd="1" destOrd="0" parTransId="{03D823B6-F449-4612-B87A-3F1B06698D9A}" sibTransId="{345F5ED9-F11A-4026-A868-6C0BF7655A6C}"/>
    <dgm:cxn modelId="{BA4199C9-42AB-482F-BFF0-DD4693783425}" srcId="{71B26F6F-251A-429F-977A-5BDC917A24FB}" destId="{343DA7FA-6B5D-41B5-BA89-7D346E3DD1B8}" srcOrd="0" destOrd="0" parTransId="{15990F12-66B9-43B5-89A2-66AA8CCCF4C4}" sibTransId="{8AD0875B-D480-4521-AB06-F8867793330D}"/>
    <dgm:cxn modelId="{1219ECCF-BA56-43A2-9E78-BFAE12C64506}" srcId="{98104BA3-D216-4B20-890C-94C284AFD226}" destId="{8B59B9E7-CD97-4EDB-8D43-A1E3E1344606}" srcOrd="1" destOrd="0" parTransId="{F7BB864A-A5E8-4058-8923-11CC4B091C2F}" sibTransId="{0B5BCFD2-7F8A-40C0-9321-51E908965C5A}"/>
    <dgm:cxn modelId="{983825DA-7239-4DEA-93B5-9945F9E286F5}" type="presOf" srcId="{4C54C448-75DD-43EA-965B-94DB2F8EB19F}" destId="{CFA90D3C-4EAF-4C1C-B6E7-A1FB2EF59897}" srcOrd="0" destOrd="5" presId="urn:microsoft.com/office/officeart/2005/8/layout/hList1"/>
    <dgm:cxn modelId="{BF9D27EA-B68E-49B6-834B-93348EDE9C3A}" srcId="{40A7F9A1-AEA2-4637-9485-C3AAA11D327F}" destId="{3845E248-4843-428F-AA3B-3A0854C52388}" srcOrd="1" destOrd="0" parTransId="{F15465B6-265D-4DA0-AD0E-D66D22B8C261}" sibTransId="{C6B8EDD1-B32E-461F-AB7B-1AA82A6F3AA9}"/>
    <dgm:cxn modelId="{9637FFEA-C279-437D-A549-E30C012DF136}" type="presOf" srcId="{3845E248-4843-428F-AA3B-3A0854C52388}" destId="{CFA90D3C-4EAF-4C1C-B6E7-A1FB2EF59897}" srcOrd="0" destOrd="2" presId="urn:microsoft.com/office/officeart/2005/8/layout/hList1"/>
    <dgm:cxn modelId="{D9007EED-9633-490E-B47E-AA50F9EC9EC6}" type="presOf" srcId="{36A92F47-500D-436E-9B67-F1F30E056686}" destId="{6BFA16ED-1520-45F6-B7ED-FF161B1AD946}" srcOrd="0" destOrd="3" presId="urn:microsoft.com/office/officeart/2005/8/layout/hList1"/>
    <dgm:cxn modelId="{9F8BFAF2-C517-4517-9ABB-C7AA2ED400CA}" type="presOf" srcId="{B592728A-6796-4CC1-AAE9-9DF682604350}" destId="{CFA90D3C-4EAF-4C1C-B6E7-A1FB2EF59897}" srcOrd="0" destOrd="7" presId="urn:microsoft.com/office/officeart/2005/8/layout/hList1"/>
    <dgm:cxn modelId="{1DC685FF-100F-4287-A841-08110720E051}" type="presOf" srcId="{40A7F9A1-AEA2-4637-9485-C3AAA11D327F}" destId="{CFA90D3C-4EAF-4C1C-B6E7-A1FB2EF59897}" srcOrd="0" destOrd="0" presId="urn:microsoft.com/office/officeart/2005/8/layout/hList1"/>
    <dgm:cxn modelId="{526AFE0F-74FE-44A5-AA7E-6C6098242E98}" type="presParOf" srcId="{C4EC3186-C3CC-4430-9879-25D00511B8AE}" destId="{B3A16301-EBFE-4A0E-9A4D-731DF2C522F2}" srcOrd="0" destOrd="0" presId="urn:microsoft.com/office/officeart/2005/8/layout/hList1"/>
    <dgm:cxn modelId="{4F10BCA2-8742-4340-88C4-28F41CCB9130}" type="presParOf" srcId="{B3A16301-EBFE-4A0E-9A4D-731DF2C522F2}" destId="{28178DDC-51E3-4A87-809D-91C8C03DFEC9}" srcOrd="0" destOrd="0" presId="urn:microsoft.com/office/officeart/2005/8/layout/hList1"/>
    <dgm:cxn modelId="{C04DA4FD-DA6C-428C-A2A8-8E67AADBEF47}" type="presParOf" srcId="{B3A16301-EBFE-4A0E-9A4D-731DF2C522F2}" destId="{6BFA16ED-1520-45F6-B7ED-FF161B1AD946}" srcOrd="1" destOrd="0" presId="urn:microsoft.com/office/officeart/2005/8/layout/hList1"/>
    <dgm:cxn modelId="{D74BF4CB-111C-457A-8FC3-57854D7497C6}" type="presParOf" srcId="{C4EC3186-C3CC-4430-9879-25D00511B8AE}" destId="{9536481E-66C5-476B-97F2-F67CC0080E54}" srcOrd="1" destOrd="0" presId="urn:microsoft.com/office/officeart/2005/8/layout/hList1"/>
    <dgm:cxn modelId="{461CF0B4-73CD-4490-913B-CE4D34A566D6}" type="presParOf" srcId="{C4EC3186-C3CC-4430-9879-25D00511B8AE}" destId="{079D7CE3-A1FD-4D06-B382-E017035BB201}" srcOrd="2" destOrd="0" presId="urn:microsoft.com/office/officeart/2005/8/layout/hList1"/>
    <dgm:cxn modelId="{C064AD76-1B7D-4BA4-BC9D-F9ACC8BDA5BD}" type="presParOf" srcId="{079D7CE3-A1FD-4D06-B382-E017035BB201}" destId="{D3FF1CF6-5A5D-4FFB-A60F-94823BFEEB67}" srcOrd="0" destOrd="0" presId="urn:microsoft.com/office/officeart/2005/8/layout/hList1"/>
    <dgm:cxn modelId="{6D42229A-9A31-4027-B6B2-2635DAF83C81}" type="presParOf" srcId="{079D7CE3-A1FD-4D06-B382-E017035BB201}" destId="{CFA90D3C-4EAF-4C1C-B6E7-A1FB2EF5989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F45C85-4729-4DFC-9EE2-DDC4464DEC5E}">
      <dsp:nvSpPr>
        <dsp:cNvPr id="0" name=""/>
        <dsp:cNvSpPr/>
      </dsp:nvSpPr>
      <dsp:spPr>
        <a:xfrm>
          <a:off x="52" y="254129"/>
          <a:ext cx="5010449" cy="489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Regulação</a:t>
          </a:r>
        </a:p>
      </dsp:txBody>
      <dsp:txXfrm>
        <a:off x="52" y="254129"/>
        <a:ext cx="5010449" cy="489600"/>
      </dsp:txXfrm>
    </dsp:sp>
    <dsp:sp modelId="{8B48D0B2-C053-4FF8-B88C-2524F7F25EDC}">
      <dsp:nvSpPr>
        <dsp:cNvPr id="0" name=""/>
        <dsp:cNvSpPr/>
      </dsp:nvSpPr>
      <dsp:spPr>
        <a:xfrm>
          <a:off x="52" y="743729"/>
          <a:ext cx="5010449" cy="410652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Racional tradicional (correção de falhas de mercado)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Críticas e racionais alternativos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mesmo mercados eficientes podem falhar em produzir resultados sociais – regulação instrumento para atingir objetivos sociais (STIGLITZ, 2009)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Mercado como melhor forma de alocação de bens é uma avaliação política, pode até ser uma justificativa para a regulação, mas não a única (PROSSER, 2006)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Objetivos Regulação na 11.445 (Marques Neto, 2009) 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Universalização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Qualidade e eficiência da prestação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Modicidade tarifária</a:t>
          </a:r>
        </a:p>
      </dsp:txBody>
      <dsp:txXfrm>
        <a:off x="52" y="743729"/>
        <a:ext cx="5010449" cy="4106520"/>
      </dsp:txXfrm>
    </dsp:sp>
    <dsp:sp modelId="{52B91F2F-3430-4AA7-8D67-9F30A4664C27}">
      <dsp:nvSpPr>
        <dsp:cNvPr id="0" name=""/>
        <dsp:cNvSpPr/>
      </dsp:nvSpPr>
      <dsp:spPr>
        <a:xfrm>
          <a:off x="5711964" y="254129"/>
          <a:ext cx="5010449" cy="489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DHAE</a:t>
          </a:r>
        </a:p>
      </dsp:txBody>
      <dsp:txXfrm>
        <a:off x="5711964" y="254129"/>
        <a:ext cx="5010449" cy="489600"/>
      </dsp:txXfrm>
    </dsp:sp>
    <dsp:sp modelId="{83B3FCFE-FA12-4FCA-9BE7-07322520968D}">
      <dsp:nvSpPr>
        <dsp:cNvPr id="0" name=""/>
        <dsp:cNvSpPr/>
      </dsp:nvSpPr>
      <dsp:spPr>
        <a:xfrm>
          <a:off x="5711964" y="743729"/>
          <a:ext cx="5010449" cy="410652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Resolução 64/292 ONU – 2010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700" b="1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b="1" kern="1200" dirty="0"/>
            <a:t>Princípios</a:t>
          </a:r>
          <a:r>
            <a:rPr lang="pt-BR" sz="1700" kern="1200" dirty="0"/>
            <a:t> (não discriminação e igualdade; acesso à informação e transparência; participação; prestação de contas (</a:t>
          </a:r>
          <a:r>
            <a:rPr lang="pt-BR" sz="1700" i="1" kern="1200" dirty="0" err="1"/>
            <a:t>accountability</a:t>
          </a:r>
          <a:r>
            <a:rPr lang="pt-BR" sz="1700" kern="1200" dirty="0"/>
            <a:t>); sustentabilidade)  e </a:t>
          </a:r>
          <a:r>
            <a:rPr lang="pt-BR" sz="1700" b="1" kern="1200" dirty="0"/>
            <a:t>conteúdos </a:t>
          </a:r>
          <a:r>
            <a:rPr lang="pt-BR" sz="1700" b="0" kern="1200" dirty="0"/>
            <a:t>( </a:t>
          </a:r>
          <a:r>
            <a:rPr lang="pt-BR" sz="1700" kern="1200" dirty="0"/>
            <a:t>disponibilidade; acessibilidade física; qualidade e segurança; acessibilidade econômica e; aceitabilidade, dignidade e privacidade)</a:t>
          </a:r>
          <a:endParaRPr lang="pt-BR" sz="1700" b="1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Vinculação dos Estados signatários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Relação regulação x DHAE</a:t>
          </a:r>
        </a:p>
      </dsp:txBody>
      <dsp:txXfrm>
        <a:off x="5711964" y="743729"/>
        <a:ext cx="5010449" cy="4106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A0105-76BB-4287-AC25-82D6C1B4403B}">
      <dsp:nvSpPr>
        <dsp:cNvPr id="0" name=""/>
        <dsp:cNvSpPr/>
      </dsp:nvSpPr>
      <dsp:spPr>
        <a:xfrm>
          <a:off x="39" y="306468"/>
          <a:ext cx="3798093" cy="979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400" kern="1200" dirty="0"/>
            <a:t>Hipótese</a:t>
          </a:r>
        </a:p>
      </dsp:txBody>
      <dsp:txXfrm>
        <a:off x="39" y="306468"/>
        <a:ext cx="3798093" cy="979200"/>
      </dsp:txXfrm>
    </dsp:sp>
    <dsp:sp modelId="{CAF4184D-5FEE-40E1-9420-90ECA41870B1}">
      <dsp:nvSpPr>
        <dsp:cNvPr id="0" name=""/>
        <dsp:cNvSpPr/>
      </dsp:nvSpPr>
      <dsp:spPr>
        <a:xfrm>
          <a:off x="39" y="1285668"/>
          <a:ext cx="3798093" cy="382653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400" kern="1200" dirty="0"/>
            <a:t>Racional adotado pela regulação pode levar ao tensionamento ou mesmo descumprimento dos DHAE</a:t>
          </a:r>
        </a:p>
      </dsp:txBody>
      <dsp:txXfrm>
        <a:off x="39" y="1285668"/>
        <a:ext cx="3798093" cy="3826530"/>
      </dsp:txXfrm>
    </dsp:sp>
    <dsp:sp modelId="{CCF6C28B-7FCB-4BB0-88C8-EBFE55A577D3}">
      <dsp:nvSpPr>
        <dsp:cNvPr id="0" name=""/>
        <dsp:cNvSpPr/>
      </dsp:nvSpPr>
      <dsp:spPr>
        <a:xfrm>
          <a:off x="4329866" y="306468"/>
          <a:ext cx="3798093" cy="979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400" kern="1200" dirty="0"/>
            <a:t>Objetivo</a:t>
          </a:r>
        </a:p>
      </dsp:txBody>
      <dsp:txXfrm>
        <a:off x="4329866" y="306468"/>
        <a:ext cx="3798093" cy="979200"/>
      </dsp:txXfrm>
    </dsp:sp>
    <dsp:sp modelId="{A68E68DF-FB21-4E2B-835B-D6920ED8AF17}">
      <dsp:nvSpPr>
        <dsp:cNvPr id="0" name=""/>
        <dsp:cNvSpPr/>
      </dsp:nvSpPr>
      <dsp:spPr>
        <a:xfrm>
          <a:off x="4329866" y="1285668"/>
          <a:ext cx="3798093" cy="382653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400" kern="1200" dirty="0"/>
            <a:t>Avaliar como entes reguladores brasileiros incorporam os DHAE na sua atividade</a:t>
          </a:r>
        </a:p>
      </dsp:txBody>
      <dsp:txXfrm>
        <a:off x="4329866" y="1285668"/>
        <a:ext cx="3798093" cy="38265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178DDC-51E3-4A87-809D-91C8C03DFEC9}">
      <dsp:nvSpPr>
        <dsp:cNvPr id="0" name=""/>
        <dsp:cNvSpPr/>
      </dsp:nvSpPr>
      <dsp:spPr>
        <a:xfrm>
          <a:off x="44" y="33549"/>
          <a:ext cx="4238105" cy="7751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Acesso à informação e transparência</a:t>
          </a:r>
        </a:p>
      </dsp:txBody>
      <dsp:txXfrm>
        <a:off x="44" y="33549"/>
        <a:ext cx="4238105" cy="775181"/>
      </dsp:txXfrm>
    </dsp:sp>
    <dsp:sp modelId="{6BFA16ED-1520-45F6-B7ED-FF161B1AD946}">
      <dsp:nvSpPr>
        <dsp:cNvPr id="0" name=""/>
        <dsp:cNvSpPr/>
      </dsp:nvSpPr>
      <dsp:spPr>
        <a:xfrm>
          <a:off x="44" y="808730"/>
          <a:ext cx="4238105" cy="484218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a.1) Disponibilidade e atualidade das informações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Convergência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a.2) Acessibilidade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Linguagem específica, difícil compreensão</a:t>
          </a:r>
        </a:p>
      </dsp:txBody>
      <dsp:txXfrm>
        <a:off x="44" y="808730"/>
        <a:ext cx="4238105" cy="4842180"/>
      </dsp:txXfrm>
    </dsp:sp>
    <dsp:sp modelId="{D3FF1CF6-5A5D-4FFB-A60F-94823BFEEB67}">
      <dsp:nvSpPr>
        <dsp:cNvPr id="0" name=""/>
        <dsp:cNvSpPr/>
      </dsp:nvSpPr>
      <dsp:spPr>
        <a:xfrm>
          <a:off x="4831484" y="33549"/>
          <a:ext cx="4238105" cy="7751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Participação</a:t>
          </a:r>
        </a:p>
      </dsp:txBody>
      <dsp:txXfrm>
        <a:off x="4831484" y="33549"/>
        <a:ext cx="4238105" cy="775181"/>
      </dsp:txXfrm>
    </dsp:sp>
    <dsp:sp modelId="{CFA90D3C-4EAF-4C1C-B6E7-A1FB2EF59897}">
      <dsp:nvSpPr>
        <dsp:cNvPr id="0" name=""/>
        <dsp:cNvSpPr/>
      </dsp:nvSpPr>
      <dsp:spPr>
        <a:xfrm>
          <a:off x="4831484" y="808730"/>
          <a:ext cx="4238105" cy="484218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b.1) Ouvidoria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Todas possuem ouvidoria (ARSBAN vinculada a prefeitura)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Ouvidoria itinerante ARES-PCJ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b.2) Consultas e Audiências Públicas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Todas fazem, mas pouco destaque e participação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Apenas para cumprir legislação?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b.3) Conselhos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Consultivos, deliberativos, de regulação, de política pública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Caso </a:t>
          </a:r>
          <a:r>
            <a:rPr lang="pt-BR" sz="2100" kern="1200" dirty="0" err="1"/>
            <a:t>Arsae</a:t>
          </a:r>
          <a:r>
            <a:rPr lang="pt-BR" sz="2100" kern="1200" dirty="0"/>
            <a:t>-MG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100" kern="1200" dirty="0"/>
        </a:p>
      </dsp:txBody>
      <dsp:txXfrm>
        <a:off x="4831484" y="808730"/>
        <a:ext cx="4238105" cy="48421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178DDC-51E3-4A87-809D-91C8C03DFEC9}">
      <dsp:nvSpPr>
        <dsp:cNvPr id="0" name=""/>
        <dsp:cNvSpPr/>
      </dsp:nvSpPr>
      <dsp:spPr>
        <a:xfrm>
          <a:off x="49" y="313140"/>
          <a:ext cx="4697597" cy="54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Disponibilidade e acessibilidade física</a:t>
          </a:r>
        </a:p>
      </dsp:txBody>
      <dsp:txXfrm>
        <a:off x="49" y="313140"/>
        <a:ext cx="4697597" cy="547200"/>
      </dsp:txXfrm>
    </dsp:sp>
    <dsp:sp modelId="{6BFA16ED-1520-45F6-B7ED-FF161B1AD946}">
      <dsp:nvSpPr>
        <dsp:cNvPr id="0" name=""/>
        <dsp:cNvSpPr/>
      </dsp:nvSpPr>
      <dsp:spPr>
        <a:xfrm>
          <a:off x="49" y="860340"/>
          <a:ext cx="4697597" cy="432234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c.1) Universalização/Expansão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Viabilidade técnica conexão esgoto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Viabilidade econômica – áreas rurais (JOINVILLE)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Recursos para universalização tarifa. Destinação Específica para investimentos Juiz de Fora/</a:t>
          </a:r>
          <a:r>
            <a:rPr lang="pt-BR" sz="1900" kern="1200" dirty="0" err="1"/>
            <a:t>Arsae</a:t>
          </a:r>
          <a:r>
            <a:rPr lang="pt-BR" sz="1900" kern="1200" dirty="0"/>
            <a:t>-MG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c.2) Continuidade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Definições muito genéricas e sem ação/consequência em caso de descontinuidade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Rodízios/ racionamentos afetam de maneira desigual a população</a:t>
          </a:r>
        </a:p>
      </dsp:txBody>
      <dsp:txXfrm>
        <a:off x="49" y="860340"/>
        <a:ext cx="4697597" cy="4322345"/>
      </dsp:txXfrm>
    </dsp:sp>
    <dsp:sp modelId="{D3FF1CF6-5A5D-4FFB-A60F-94823BFEEB67}">
      <dsp:nvSpPr>
        <dsp:cNvPr id="0" name=""/>
        <dsp:cNvSpPr/>
      </dsp:nvSpPr>
      <dsp:spPr>
        <a:xfrm>
          <a:off x="5355310" y="313140"/>
          <a:ext cx="4697597" cy="54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Acessibilidade Financeira</a:t>
          </a:r>
        </a:p>
      </dsp:txBody>
      <dsp:txXfrm>
        <a:off x="5355310" y="313140"/>
        <a:ext cx="4697597" cy="547200"/>
      </dsp:txXfrm>
    </dsp:sp>
    <dsp:sp modelId="{CFA90D3C-4EAF-4C1C-B6E7-A1FB2EF59897}">
      <dsp:nvSpPr>
        <dsp:cNvPr id="0" name=""/>
        <dsp:cNvSpPr/>
      </dsp:nvSpPr>
      <dsp:spPr>
        <a:xfrm>
          <a:off x="5355310" y="860340"/>
          <a:ext cx="4697597" cy="432234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d.1) Corte por inadimplência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Todas autorizam o corte por inadimplência independente do motivo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Vários países tem sido proibido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d.2) Tarifa Social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Todas utilizam o instrumento de tarifa social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Critérios de elegibilidade (critérios socioeconômicos)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Possibilidade de solicitação mesmo em caso de não atender critérios (JOINVILLE)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Análises de capacidade de pagamento (</a:t>
          </a:r>
          <a:r>
            <a:rPr lang="pt-BR" sz="1900" kern="1200" dirty="0" err="1"/>
            <a:t>Arsae</a:t>
          </a:r>
          <a:r>
            <a:rPr lang="pt-BR" sz="1900" kern="1200" dirty="0"/>
            <a:t>-MG; </a:t>
          </a:r>
          <a:r>
            <a:rPr lang="pt-BR" sz="1900" kern="1200" dirty="0" err="1"/>
            <a:t>Cisar</a:t>
          </a:r>
          <a:r>
            <a:rPr lang="pt-BR" sz="1900" kern="1200" dirty="0"/>
            <a:t>-RC)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900" kern="1200" dirty="0"/>
        </a:p>
      </dsp:txBody>
      <dsp:txXfrm>
        <a:off x="5355310" y="860340"/>
        <a:ext cx="4697597" cy="43223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20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ctr" anchorCtr="0">
            <a:normAutofit/>
          </a:bodyPr>
          <a:lstStyle/>
          <a:p>
            <a:r>
              <a:rPr lang="pt-BR" b="1" dirty="0"/>
              <a:t>REGULAÇÃO E DIREITOS HUMANOS À ÁGUA E AO ESGOTAMENTO SANITÁRIO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023256" y="4748666"/>
            <a:ext cx="9144000" cy="1655762"/>
          </a:xfrm>
        </p:spPr>
        <p:txBody>
          <a:bodyPr/>
          <a:lstStyle/>
          <a:p>
            <a:r>
              <a:rPr lang="pt-BR" b="1" dirty="0"/>
              <a:t>Autores: Vitor Carvalho Queiroz e Matheus Valle de Carvalho e Oliveira</a:t>
            </a:r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4423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10037" y="2245249"/>
            <a:ext cx="9144000" cy="2387600"/>
          </a:xfrm>
        </p:spPr>
        <p:txBody>
          <a:bodyPr anchor="t" anchorCtr="0"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1F5427D3-7BAE-4064-A6A9-679B432F6E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7304069"/>
              </p:ext>
            </p:extLst>
          </p:nvPr>
        </p:nvGraphicFramePr>
        <p:xfrm>
          <a:off x="636833" y="1409543"/>
          <a:ext cx="10722466" cy="5104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327552B4-C790-481C-9E5F-6F2F858102AA}"/>
              </a:ext>
            </a:extLst>
          </p:cNvPr>
          <p:cNvSpPr txBox="1"/>
          <p:nvPr/>
        </p:nvSpPr>
        <p:spPr>
          <a:xfrm>
            <a:off x="2875175" y="461913"/>
            <a:ext cx="5524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/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2359516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10037" y="2245249"/>
            <a:ext cx="9144000" cy="2387600"/>
          </a:xfrm>
        </p:spPr>
        <p:txBody>
          <a:bodyPr anchor="t" anchorCtr="0"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B3891EE-9BF7-4714-BFC4-D5B6D73C36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6509931"/>
              </p:ext>
            </p:extLst>
          </p:nvPr>
        </p:nvGraphicFramePr>
        <p:xfrm>
          <a:off x="1815184" y="103075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F3658F6F-2755-4869-AC85-3FAC0344329B}"/>
              </a:ext>
            </a:extLst>
          </p:cNvPr>
          <p:cNvSpPr txBox="1"/>
          <p:nvPr/>
        </p:nvSpPr>
        <p:spPr>
          <a:xfrm>
            <a:off x="2762053" y="292908"/>
            <a:ext cx="5524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/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166721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F1BEC99-8258-4707-9C07-4223EFA6095E}"/>
              </a:ext>
            </a:extLst>
          </p:cNvPr>
          <p:cNvSpPr txBox="1"/>
          <p:nvPr/>
        </p:nvSpPr>
        <p:spPr>
          <a:xfrm>
            <a:off x="2762053" y="292908"/>
            <a:ext cx="5524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/>
              <a:t>METODOLOGIA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74E7D40-719F-41D2-8746-6507B0A40E09}"/>
              </a:ext>
            </a:extLst>
          </p:cNvPr>
          <p:cNvSpPr txBox="1"/>
          <p:nvPr/>
        </p:nvSpPr>
        <p:spPr>
          <a:xfrm>
            <a:off x="603315" y="1772239"/>
            <a:ext cx="1105764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Seleção dos reguladores (PESQUISA ABAR)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lvl="1"/>
            <a:r>
              <a:rPr lang="pt-BR" dirty="0"/>
              <a:t>Critérios para elegibilidade: existência de sítio eletrônico e disponibilidade de informações; existência de instrumentos regulatórios e normativos (resoluções, notas técnicas, atas de reunião, ouvidoria, </a:t>
            </a:r>
            <a:r>
              <a:rPr lang="pt-BR" dirty="0" err="1"/>
              <a:t>etc</a:t>
            </a:r>
            <a:r>
              <a:rPr lang="pt-BR" dirty="0"/>
              <a:t>)</a:t>
            </a:r>
            <a:br>
              <a:rPr lang="pt-BR" sz="2400" dirty="0"/>
            </a:b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Seleção dos princípios e conteúdos dos DHAE e critérios de avaliação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7B828AAE-A6D7-4301-A691-3EF778E787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2053" y="2363660"/>
            <a:ext cx="6541575" cy="160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779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t" anchorCtr="0">
            <a:normAutofit/>
          </a:bodyPr>
          <a:lstStyle/>
          <a:p>
            <a:pPr algn="just"/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6D5FE3FB-0AED-4F94-894A-EDC4F21CB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573047"/>
              </p:ext>
            </p:extLst>
          </p:nvPr>
        </p:nvGraphicFramePr>
        <p:xfrm>
          <a:off x="57099" y="1972170"/>
          <a:ext cx="3364831" cy="3431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3425">
                  <a:extLst>
                    <a:ext uri="{9D8B030D-6E8A-4147-A177-3AD203B41FA5}">
                      <a16:colId xmlns:a16="http://schemas.microsoft.com/office/drawing/2014/main" val="1721690775"/>
                    </a:ext>
                  </a:extLst>
                </a:gridCol>
                <a:gridCol w="1091406">
                  <a:extLst>
                    <a:ext uri="{9D8B030D-6E8A-4147-A177-3AD203B41FA5}">
                      <a16:colId xmlns:a16="http://schemas.microsoft.com/office/drawing/2014/main" val="3212578578"/>
                    </a:ext>
                  </a:extLst>
                </a:gridCol>
              </a:tblGrid>
              <a:tr h="343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Agência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Estado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7450887"/>
                  </a:ext>
                </a:extLst>
              </a:tr>
              <a:tr h="343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ARIS-SC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SC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52513384"/>
                  </a:ext>
                </a:extLst>
              </a:tr>
              <a:tr h="343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ARES PCJ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SP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14368828"/>
                  </a:ext>
                </a:extLst>
              </a:tr>
              <a:tr h="343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err="1">
                          <a:effectLst/>
                        </a:rPr>
                        <a:t>Cisab</a:t>
                      </a:r>
                      <a:r>
                        <a:rPr lang="pt-BR" sz="1600" dirty="0">
                          <a:effectLst/>
                        </a:rPr>
                        <a:t>-RC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MG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88296873"/>
                  </a:ext>
                </a:extLst>
              </a:tr>
              <a:tr h="343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AMAE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SC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39319792"/>
                  </a:ext>
                </a:extLst>
              </a:tr>
              <a:tr h="343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ARSBAN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RN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90037011"/>
                  </a:ext>
                </a:extLst>
              </a:tr>
              <a:tr h="343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AMAE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PA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81350245"/>
                  </a:ext>
                </a:extLst>
              </a:tr>
              <a:tr h="343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AGR-Tubarão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SC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24506890"/>
                  </a:ext>
                </a:extLst>
              </a:tr>
              <a:tr h="343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err="1">
                          <a:effectLst/>
                        </a:rPr>
                        <a:t>Arsae</a:t>
                      </a:r>
                      <a:r>
                        <a:rPr lang="pt-BR" sz="1600" dirty="0">
                          <a:effectLst/>
                        </a:rPr>
                        <a:t>-MG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MG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3586096"/>
                  </a:ext>
                </a:extLst>
              </a:tr>
              <a:tr h="343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err="1">
                          <a:effectLst/>
                        </a:rPr>
                        <a:t>Aresc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SC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73574612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BDAF3727-8556-48C0-B561-F3B699205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678" y="3687850"/>
            <a:ext cx="22313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97AA6C96-3046-4425-8BBF-83886A1225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918928"/>
              </p:ext>
            </p:extLst>
          </p:nvPr>
        </p:nvGraphicFramePr>
        <p:xfrm>
          <a:off x="3764129" y="1972170"/>
          <a:ext cx="7865098" cy="3452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32549">
                  <a:extLst>
                    <a:ext uri="{9D8B030D-6E8A-4147-A177-3AD203B41FA5}">
                      <a16:colId xmlns:a16="http://schemas.microsoft.com/office/drawing/2014/main" val="1235363987"/>
                    </a:ext>
                  </a:extLst>
                </a:gridCol>
                <a:gridCol w="3932549">
                  <a:extLst>
                    <a:ext uri="{9D8B030D-6E8A-4147-A177-3AD203B41FA5}">
                      <a16:colId xmlns:a16="http://schemas.microsoft.com/office/drawing/2014/main" val="320156832"/>
                    </a:ext>
                  </a:extLst>
                </a:gridCol>
              </a:tblGrid>
              <a:tr h="274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Princípio/Conteúdo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Critério de avaliação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95062976"/>
                  </a:ext>
                </a:extLst>
              </a:tr>
              <a:tr h="779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Acesso à informação e transparência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Disponibilidade e atualidade de informações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Acessibilidade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59617675"/>
                  </a:ext>
                </a:extLst>
              </a:tr>
              <a:tr h="27423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Participação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Ouvidoria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37905810"/>
                  </a:ext>
                </a:extLst>
              </a:tr>
              <a:tr h="27423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Consultas e Audiências Públicas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21516603"/>
                  </a:ext>
                </a:extLst>
              </a:tr>
              <a:tr h="27423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Conselhos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42963014"/>
                  </a:ext>
                </a:extLst>
              </a:tr>
              <a:tr h="75355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Disponibilidade e Acessibilidade Física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Universalização/ Expansão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89725164"/>
                  </a:ext>
                </a:extLst>
              </a:tr>
              <a:tr h="27423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Continuidade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99500959"/>
                  </a:ext>
                </a:extLst>
              </a:tr>
              <a:tr h="27423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Acessibilidade Financeira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Corte de ligação por inadimplência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70327901"/>
                  </a:ext>
                </a:extLst>
              </a:tr>
              <a:tr h="27423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Tarifa Social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0181382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5EB55495-1E1B-485E-834F-28C8C2BB963B}"/>
              </a:ext>
            </a:extLst>
          </p:cNvPr>
          <p:cNvSpPr txBox="1"/>
          <p:nvPr/>
        </p:nvSpPr>
        <p:spPr>
          <a:xfrm>
            <a:off x="2762053" y="292908"/>
            <a:ext cx="5524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/>
              <a:t>RESULTADOS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496CB04-634D-4839-8FCB-75059C8F381A}"/>
              </a:ext>
            </a:extLst>
          </p:cNvPr>
          <p:cNvSpPr txBox="1"/>
          <p:nvPr/>
        </p:nvSpPr>
        <p:spPr>
          <a:xfrm>
            <a:off x="57099" y="1602838"/>
            <a:ext cx="33648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Tabela 1 – Agências a serem avaliadas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3E5E0F92-32F3-4262-AE51-4513CB8BEDB4}"/>
              </a:ext>
            </a:extLst>
          </p:cNvPr>
          <p:cNvSpPr txBox="1"/>
          <p:nvPr/>
        </p:nvSpPr>
        <p:spPr>
          <a:xfrm>
            <a:off x="3764129" y="1555774"/>
            <a:ext cx="7865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Tabela 2 – Princípios e conteúdos dos DHAE com os respectivos critérios de avaliação</a:t>
            </a:r>
          </a:p>
        </p:txBody>
      </p:sp>
    </p:spTree>
    <p:extLst>
      <p:ext uri="{BB962C8B-B14F-4D97-AF65-F5344CB8AC3E}">
        <p14:creationId xmlns:p14="http://schemas.microsoft.com/office/powerpoint/2010/main" val="167087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6D94FA68-0445-4526-B41B-A7F72B7C54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2361866"/>
              </p:ext>
            </p:extLst>
          </p:nvPr>
        </p:nvGraphicFramePr>
        <p:xfrm>
          <a:off x="1460106" y="1017998"/>
          <a:ext cx="9069634" cy="5684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979ACB16-10CD-4A15-A4A5-96BEC62AA9C1}"/>
              </a:ext>
            </a:extLst>
          </p:cNvPr>
          <p:cNvSpPr txBox="1"/>
          <p:nvPr/>
        </p:nvSpPr>
        <p:spPr>
          <a:xfrm>
            <a:off x="2762053" y="292908"/>
            <a:ext cx="5524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/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1745019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t" anchorCtr="0">
            <a:normAutofit/>
          </a:bodyPr>
          <a:lstStyle/>
          <a:p>
            <a:pPr lvl="0"/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A4F6295-2AFD-45DE-870E-4D37B2E615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3955607"/>
              </p:ext>
            </p:extLst>
          </p:nvPr>
        </p:nvGraphicFramePr>
        <p:xfrm>
          <a:off x="1457170" y="1498861"/>
          <a:ext cx="10052957" cy="5495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657E4A13-BF97-4199-AB75-58D0BC5C138C}"/>
              </a:ext>
            </a:extLst>
          </p:cNvPr>
          <p:cNvSpPr txBox="1"/>
          <p:nvPr/>
        </p:nvSpPr>
        <p:spPr>
          <a:xfrm>
            <a:off x="2762053" y="292908"/>
            <a:ext cx="5524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/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236520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307722D3-57E9-4C1D-B5F6-0A626BFF4C72}"/>
              </a:ext>
            </a:extLst>
          </p:cNvPr>
          <p:cNvSpPr txBox="1"/>
          <p:nvPr/>
        </p:nvSpPr>
        <p:spPr>
          <a:xfrm>
            <a:off x="2762053" y="292908"/>
            <a:ext cx="5524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/>
              <a:t>CONCLUSÃO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A09D008-79B8-4A9A-9C39-E7881F204947}"/>
              </a:ext>
            </a:extLst>
          </p:cNvPr>
          <p:cNvSpPr txBox="1"/>
          <p:nvPr/>
        </p:nvSpPr>
        <p:spPr>
          <a:xfrm>
            <a:off x="1621410" y="4524866"/>
            <a:ext cx="9803877" cy="1932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5AC87F1-6A39-470A-81AB-EA9C4628A8B3}"/>
              </a:ext>
            </a:extLst>
          </p:cNvPr>
          <p:cNvSpPr txBox="1"/>
          <p:nvPr/>
        </p:nvSpPr>
        <p:spPr>
          <a:xfrm>
            <a:off x="1291472" y="2055043"/>
            <a:ext cx="918170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Importância da regulação na garantia dos DHAE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Tensões e convergências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Diferença entre os racionais (liberal x social crítico)</a:t>
            </a:r>
          </a:p>
          <a:p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/>
              <a:t>Desafios </a:t>
            </a:r>
            <a:r>
              <a:rPr lang="pt-BR" sz="2400" dirty="0"/>
              <a:t>metodológicos para aprofundamento dos estudos</a:t>
            </a:r>
          </a:p>
        </p:txBody>
      </p:sp>
    </p:spTree>
    <p:extLst>
      <p:ext uri="{BB962C8B-B14F-4D97-AF65-F5344CB8AC3E}">
        <p14:creationId xmlns:p14="http://schemas.microsoft.com/office/powerpoint/2010/main" val="35490708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7273</TotalTime>
  <Words>554</Words>
  <Application>Microsoft Office PowerPoint</Application>
  <PresentationFormat>Widescreen</PresentationFormat>
  <Paragraphs>117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do Office</vt:lpstr>
      <vt:lpstr>REGULAÇÃO E DIREITOS HUMANOS À ÁGUA E AO ESGOTAMENTO SANITÁRIO</vt:lpstr>
      <vt:lpstr>Apresentação do PowerPoint</vt:lpstr>
      <vt:lpstr>Apresentação do PowerPoint</vt:lpstr>
      <vt:lpstr>Apresentação do PowerPoint</vt:lpstr>
      <vt:lpstr> 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Vitor Queiroz</cp:lastModifiedBy>
  <cp:revision>19</cp:revision>
  <dcterms:created xsi:type="dcterms:W3CDTF">2017-05-30T09:26:55Z</dcterms:created>
  <dcterms:modified xsi:type="dcterms:W3CDTF">2017-06-18T14:27:13Z</dcterms:modified>
</cp:coreProperties>
</file>