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7" r:id="rId2"/>
    <p:sldId id="288" r:id="rId3"/>
    <p:sldId id="293" r:id="rId4"/>
    <p:sldId id="28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21" r:id="rId15"/>
    <p:sldId id="310" r:id="rId16"/>
    <p:sldId id="311" r:id="rId17"/>
    <p:sldId id="313" r:id="rId18"/>
    <p:sldId id="314" r:id="rId19"/>
    <p:sldId id="312" r:id="rId20"/>
    <p:sldId id="292" r:id="rId21"/>
    <p:sldId id="300" r:id="rId22"/>
    <p:sldId id="319" r:id="rId23"/>
    <p:sldId id="291" r:id="rId24"/>
    <p:sldId id="322" r:id="rId25"/>
    <p:sldId id="315" r:id="rId26"/>
    <p:sldId id="294" r:id="rId27"/>
    <p:sldId id="295" r:id="rId28"/>
    <p:sldId id="296" r:id="rId29"/>
    <p:sldId id="299" r:id="rId30"/>
    <p:sldId id="317" r:id="rId31"/>
    <p:sldId id="316" r:id="rId32"/>
    <p:sldId id="298" r:id="rId33"/>
    <p:sldId id="320" r:id="rId34"/>
    <p:sldId id="318" r:id="rId35"/>
  </p:sldIdLst>
  <p:sldSz cx="12190413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7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1"/>
    <p:restoredTop sz="94674"/>
  </p:normalViewPr>
  <p:slideViewPr>
    <p:cSldViewPr>
      <p:cViewPr>
        <p:scale>
          <a:sx n="75" d="100"/>
          <a:sy n="75" d="100"/>
        </p:scale>
        <p:origin x="-102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8A811-2F2B-4FAA-BD2A-E4EAF264C3D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576827-70EE-4C3F-8721-53D4A79056A1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Conhecer  realidade do  local</a:t>
          </a:r>
        </a:p>
      </dgm:t>
    </dgm:pt>
    <dgm:pt modelId="{3099FC37-6C8C-4538-838E-0D46316C4643}" type="parTrans" cxnId="{6703E9E6-1330-45E7-AED9-4D8682F7D6DD}">
      <dgm:prSet/>
      <dgm:spPr/>
      <dgm:t>
        <a:bodyPr/>
        <a:lstStyle/>
        <a:p>
          <a:endParaRPr lang="pt-BR"/>
        </a:p>
      </dgm:t>
    </dgm:pt>
    <dgm:pt modelId="{3EA291B6-1082-4CA4-890B-505FCFF6D178}" type="sibTrans" cxnId="{6703E9E6-1330-45E7-AED9-4D8682F7D6DD}">
      <dgm:prSet/>
      <dgm:spPr/>
      <dgm:t>
        <a:bodyPr/>
        <a:lstStyle/>
        <a:p>
          <a:endParaRPr lang="pt-BR"/>
        </a:p>
      </dgm:t>
    </dgm:pt>
    <dgm:pt modelId="{306D95A0-CFAE-4A4A-B7CA-B5F051A22537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Saneamento</a:t>
          </a:r>
        </a:p>
      </dgm:t>
    </dgm:pt>
    <dgm:pt modelId="{DFBF3B02-26BD-4799-A8D5-5E769B991BB7}" type="parTrans" cxnId="{91416A26-6B94-4B5F-8D99-2A95985FBF95}">
      <dgm:prSet/>
      <dgm:spPr/>
      <dgm:t>
        <a:bodyPr/>
        <a:lstStyle/>
        <a:p>
          <a:endParaRPr lang="pt-BR"/>
        </a:p>
      </dgm:t>
    </dgm:pt>
    <dgm:pt modelId="{00D60A4B-9DB4-49DE-9759-570FE81E986D}" type="sibTrans" cxnId="{91416A26-6B94-4B5F-8D99-2A95985FBF95}">
      <dgm:prSet/>
      <dgm:spPr/>
      <dgm:t>
        <a:bodyPr/>
        <a:lstStyle/>
        <a:p>
          <a:endParaRPr lang="pt-BR"/>
        </a:p>
      </dgm:t>
    </dgm:pt>
    <dgm:pt modelId="{6D048E09-1E44-4A79-B13D-575FB40D192A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Drenagem</a:t>
          </a:r>
        </a:p>
      </dgm:t>
    </dgm:pt>
    <dgm:pt modelId="{5781B470-9BDF-4D33-8214-4652F8121CBC}" type="parTrans" cxnId="{4EF94856-2977-425A-99F3-8EB64F07CEB5}">
      <dgm:prSet/>
      <dgm:spPr/>
      <dgm:t>
        <a:bodyPr/>
        <a:lstStyle/>
        <a:p>
          <a:endParaRPr lang="pt-BR"/>
        </a:p>
      </dgm:t>
    </dgm:pt>
    <dgm:pt modelId="{BA648FB6-C1CF-4A10-ABF0-3008AA7AB17B}" type="sibTrans" cxnId="{4EF94856-2977-425A-99F3-8EB64F07CEB5}">
      <dgm:prSet/>
      <dgm:spPr/>
      <dgm:t>
        <a:bodyPr/>
        <a:lstStyle/>
        <a:p>
          <a:endParaRPr lang="pt-BR"/>
        </a:p>
      </dgm:t>
    </dgm:pt>
    <dgm:pt modelId="{B6C318F4-1A22-4732-8171-8E10334F1067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Mobilização Social</a:t>
          </a:r>
        </a:p>
      </dgm:t>
    </dgm:pt>
    <dgm:pt modelId="{BCB9271E-EC49-4822-9BC5-ECA57AB6DA52}" type="parTrans" cxnId="{507151E0-EB15-4F80-ABE5-5B81281E6A0C}">
      <dgm:prSet/>
      <dgm:spPr/>
      <dgm:t>
        <a:bodyPr/>
        <a:lstStyle/>
        <a:p>
          <a:endParaRPr lang="pt-BR"/>
        </a:p>
      </dgm:t>
    </dgm:pt>
    <dgm:pt modelId="{50696434-F473-4B82-8139-23863D9AB373}" type="sibTrans" cxnId="{507151E0-EB15-4F80-ABE5-5B81281E6A0C}">
      <dgm:prSet/>
      <dgm:spPr/>
      <dgm:t>
        <a:bodyPr/>
        <a:lstStyle/>
        <a:p>
          <a:endParaRPr lang="pt-BR"/>
        </a:p>
      </dgm:t>
    </dgm:pt>
    <dgm:pt modelId="{AB65D633-1DDF-4288-A39B-ABAB3CB0CF00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</a:rPr>
            <a:t>Educação Ambiental</a:t>
          </a:r>
        </a:p>
      </dgm:t>
    </dgm:pt>
    <dgm:pt modelId="{3E58494E-9B77-406F-8FA4-A1801E1C5E43}" type="parTrans" cxnId="{9CAFA414-116A-4298-A7AB-3F24AB23ABEF}">
      <dgm:prSet/>
      <dgm:spPr/>
      <dgm:t>
        <a:bodyPr/>
        <a:lstStyle/>
        <a:p>
          <a:endParaRPr lang="pt-BR"/>
        </a:p>
      </dgm:t>
    </dgm:pt>
    <dgm:pt modelId="{1335416F-34C1-41D1-A102-E3D15F46AA41}" type="sibTrans" cxnId="{9CAFA414-116A-4298-A7AB-3F24AB23ABEF}">
      <dgm:prSet/>
      <dgm:spPr/>
      <dgm:t>
        <a:bodyPr/>
        <a:lstStyle/>
        <a:p>
          <a:endParaRPr lang="pt-BR"/>
        </a:p>
      </dgm:t>
    </dgm:pt>
    <dgm:pt modelId="{121E1703-E512-4FB9-B9C5-1D31354061A4}" type="pres">
      <dgm:prSet presAssocID="{C668A811-2F2B-4FAA-BD2A-E4EAF264C3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E86FF74-9BB8-481B-9F6C-CBA2C77A3977}" type="pres">
      <dgm:prSet presAssocID="{DA576827-70EE-4C3F-8721-53D4A79056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77C5F0-D9A3-4319-AEE2-3DED1CCD0406}" type="pres">
      <dgm:prSet presAssocID="{DA576827-70EE-4C3F-8721-53D4A79056A1}" presName="spNode" presStyleCnt="0"/>
      <dgm:spPr/>
    </dgm:pt>
    <dgm:pt modelId="{819885DF-A660-4060-BE26-C374758C4ACA}" type="pres">
      <dgm:prSet presAssocID="{3EA291B6-1082-4CA4-890B-505FCFF6D178}" presName="sibTrans" presStyleLbl="sibTrans1D1" presStyleIdx="0" presStyleCnt="5"/>
      <dgm:spPr/>
      <dgm:t>
        <a:bodyPr/>
        <a:lstStyle/>
        <a:p>
          <a:endParaRPr lang="pt-BR"/>
        </a:p>
      </dgm:t>
    </dgm:pt>
    <dgm:pt modelId="{E98E0E0A-F433-4DA6-912E-B86807043ABB}" type="pres">
      <dgm:prSet presAssocID="{306D95A0-CFAE-4A4A-B7CA-B5F051A2253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7EE6AA-A41D-4251-91BE-86955B062A94}" type="pres">
      <dgm:prSet presAssocID="{306D95A0-CFAE-4A4A-B7CA-B5F051A22537}" presName="spNode" presStyleCnt="0"/>
      <dgm:spPr/>
    </dgm:pt>
    <dgm:pt modelId="{A5401868-2C68-4CAA-8692-F4E4F18B5870}" type="pres">
      <dgm:prSet presAssocID="{00D60A4B-9DB4-49DE-9759-570FE81E986D}" presName="sibTrans" presStyleLbl="sibTrans1D1" presStyleIdx="1" presStyleCnt="5"/>
      <dgm:spPr/>
      <dgm:t>
        <a:bodyPr/>
        <a:lstStyle/>
        <a:p>
          <a:endParaRPr lang="pt-BR"/>
        </a:p>
      </dgm:t>
    </dgm:pt>
    <dgm:pt modelId="{4530C6B9-831F-4C1A-A1E0-A7156E2429BE}" type="pres">
      <dgm:prSet presAssocID="{6D048E09-1E44-4A79-B13D-575FB40D19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67B220-6B8A-4FFE-9DB7-7D4F28249F1E}" type="pres">
      <dgm:prSet presAssocID="{6D048E09-1E44-4A79-B13D-575FB40D192A}" presName="spNode" presStyleCnt="0"/>
      <dgm:spPr/>
    </dgm:pt>
    <dgm:pt modelId="{EB4C7F6D-91C3-4E96-A38F-F0F4693AC84F}" type="pres">
      <dgm:prSet presAssocID="{BA648FB6-C1CF-4A10-ABF0-3008AA7AB17B}" presName="sibTrans" presStyleLbl="sibTrans1D1" presStyleIdx="2" presStyleCnt="5"/>
      <dgm:spPr/>
      <dgm:t>
        <a:bodyPr/>
        <a:lstStyle/>
        <a:p>
          <a:endParaRPr lang="pt-BR"/>
        </a:p>
      </dgm:t>
    </dgm:pt>
    <dgm:pt modelId="{F6595164-D379-49A7-AE97-F6535C67CD02}" type="pres">
      <dgm:prSet presAssocID="{B6C318F4-1A22-4732-8171-8E10334F10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61770F-6EEF-44F4-995A-B9BCFCA90424}" type="pres">
      <dgm:prSet presAssocID="{B6C318F4-1A22-4732-8171-8E10334F1067}" presName="spNode" presStyleCnt="0"/>
      <dgm:spPr/>
    </dgm:pt>
    <dgm:pt modelId="{88A32E80-E691-483D-888C-7244FEF921B6}" type="pres">
      <dgm:prSet presAssocID="{50696434-F473-4B82-8139-23863D9AB373}" presName="sibTrans" presStyleLbl="sibTrans1D1" presStyleIdx="3" presStyleCnt="5"/>
      <dgm:spPr/>
      <dgm:t>
        <a:bodyPr/>
        <a:lstStyle/>
        <a:p>
          <a:endParaRPr lang="pt-BR"/>
        </a:p>
      </dgm:t>
    </dgm:pt>
    <dgm:pt modelId="{290FA738-60E3-462E-BF92-44469B90892F}" type="pres">
      <dgm:prSet presAssocID="{AB65D633-1DDF-4288-A39B-ABAB3CB0CF00}" presName="node" presStyleLbl="node1" presStyleIdx="4" presStyleCnt="5" custRadScaleRad="99907" custRadScaleInc="-6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6CDCE5-5C1C-4457-8ECF-8B6EF2C18B1B}" type="pres">
      <dgm:prSet presAssocID="{AB65D633-1DDF-4288-A39B-ABAB3CB0CF00}" presName="spNode" presStyleCnt="0"/>
      <dgm:spPr/>
    </dgm:pt>
    <dgm:pt modelId="{CCB15514-E58A-482C-8A18-80A5D6EC46A0}" type="pres">
      <dgm:prSet presAssocID="{1335416F-34C1-41D1-A102-E3D15F46AA41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507151E0-EB15-4F80-ABE5-5B81281E6A0C}" srcId="{C668A811-2F2B-4FAA-BD2A-E4EAF264C3D9}" destId="{B6C318F4-1A22-4732-8171-8E10334F1067}" srcOrd="3" destOrd="0" parTransId="{BCB9271E-EC49-4822-9BC5-ECA57AB6DA52}" sibTransId="{50696434-F473-4B82-8139-23863D9AB373}"/>
    <dgm:cxn modelId="{8D9FEE31-8433-45A6-8078-A380D34BDF7A}" type="presOf" srcId="{C668A811-2F2B-4FAA-BD2A-E4EAF264C3D9}" destId="{121E1703-E512-4FB9-B9C5-1D31354061A4}" srcOrd="0" destOrd="0" presId="urn:microsoft.com/office/officeart/2005/8/layout/cycle6"/>
    <dgm:cxn modelId="{CD3DD898-7C44-49C2-B021-0D18DFA938CB}" type="presOf" srcId="{AB65D633-1DDF-4288-A39B-ABAB3CB0CF00}" destId="{290FA738-60E3-462E-BF92-44469B90892F}" srcOrd="0" destOrd="0" presId="urn:microsoft.com/office/officeart/2005/8/layout/cycle6"/>
    <dgm:cxn modelId="{DE3B5F65-DF69-41DA-A0E4-3CA7D4BD8D1D}" type="presOf" srcId="{B6C318F4-1A22-4732-8171-8E10334F1067}" destId="{F6595164-D379-49A7-AE97-F6535C67CD02}" srcOrd="0" destOrd="0" presId="urn:microsoft.com/office/officeart/2005/8/layout/cycle6"/>
    <dgm:cxn modelId="{9CAFA414-116A-4298-A7AB-3F24AB23ABEF}" srcId="{C668A811-2F2B-4FAA-BD2A-E4EAF264C3D9}" destId="{AB65D633-1DDF-4288-A39B-ABAB3CB0CF00}" srcOrd="4" destOrd="0" parTransId="{3E58494E-9B77-406F-8FA4-A1801E1C5E43}" sibTransId="{1335416F-34C1-41D1-A102-E3D15F46AA41}"/>
    <dgm:cxn modelId="{2419FD8F-CEE9-47D6-AF60-2B7376C1F978}" type="presOf" srcId="{306D95A0-CFAE-4A4A-B7CA-B5F051A22537}" destId="{E98E0E0A-F433-4DA6-912E-B86807043ABB}" srcOrd="0" destOrd="0" presId="urn:microsoft.com/office/officeart/2005/8/layout/cycle6"/>
    <dgm:cxn modelId="{BDDB8459-CBF7-4EC6-9CB1-AC23684F5167}" type="presOf" srcId="{3EA291B6-1082-4CA4-890B-505FCFF6D178}" destId="{819885DF-A660-4060-BE26-C374758C4ACA}" srcOrd="0" destOrd="0" presId="urn:microsoft.com/office/officeart/2005/8/layout/cycle6"/>
    <dgm:cxn modelId="{4EF94856-2977-425A-99F3-8EB64F07CEB5}" srcId="{C668A811-2F2B-4FAA-BD2A-E4EAF264C3D9}" destId="{6D048E09-1E44-4A79-B13D-575FB40D192A}" srcOrd="2" destOrd="0" parTransId="{5781B470-9BDF-4D33-8214-4652F8121CBC}" sibTransId="{BA648FB6-C1CF-4A10-ABF0-3008AA7AB17B}"/>
    <dgm:cxn modelId="{2EB43E12-E970-4005-A539-6CD2973FC554}" type="presOf" srcId="{BA648FB6-C1CF-4A10-ABF0-3008AA7AB17B}" destId="{EB4C7F6D-91C3-4E96-A38F-F0F4693AC84F}" srcOrd="0" destOrd="0" presId="urn:microsoft.com/office/officeart/2005/8/layout/cycle6"/>
    <dgm:cxn modelId="{039F2918-4BB5-4B02-B233-409E5E9A2252}" type="presOf" srcId="{DA576827-70EE-4C3F-8721-53D4A79056A1}" destId="{7E86FF74-9BB8-481B-9F6C-CBA2C77A3977}" srcOrd="0" destOrd="0" presId="urn:microsoft.com/office/officeart/2005/8/layout/cycle6"/>
    <dgm:cxn modelId="{EB0FEB7A-C338-4BD4-8AEA-A27D0E0E5F64}" type="presOf" srcId="{6D048E09-1E44-4A79-B13D-575FB40D192A}" destId="{4530C6B9-831F-4C1A-A1E0-A7156E2429BE}" srcOrd="0" destOrd="0" presId="urn:microsoft.com/office/officeart/2005/8/layout/cycle6"/>
    <dgm:cxn modelId="{81D6565F-5BBF-40DC-B535-C0084FF681B0}" type="presOf" srcId="{1335416F-34C1-41D1-A102-E3D15F46AA41}" destId="{CCB15514-E58A-482C-8A18-80A5D6EC46A0}" srcOrd="0" destOrd="0" presId="urn:microsoft.com/office/officeart/2005/8/layout/cycle6"/>
    <dgm:cxn modelId="{96B0BF36-AB87-4184-A303-49100F7C92CB}" type="presOf" srcId="{00D60A4B-9DB4-49DE-9759-570FE81E986D}" destId="{A5401868-2C68-4CAA-8692-F4E4F18B5870}" srcOrd="0" destOrd="0" presId="urn:microsoft.com/office/officeart/2005/8/layout/cycle6"/>
    <dgm:cxn modelId="{5481F2B6-375E-4C66-9624-722CD8E14FF2}" type="presOf" srcId="{50696434-F473-4B82-8139-23863D9AB373}" destId="{88A32E80-E691-483D-888C-7244FEF921B6}" srcOrd="0" destOrd="0" presId="urn:microsoft.com/office/officeart/2005/8/layout/cycle6"/>
    <dgm:cxn modelId="{91416A26-6B94-4B5F-8D99-2A95985FBF95}" srcId="{C668A811-2F2B-4FAA-BD2A-E4EAF264C3D9}" destId="{306D95A0-CFAE-4A4A-B7CA-B5F051A22537}" srcOrd="1" destOrd="0" parTransId="{DFBF3B02-26BD-4799-A8D5-5E769B991BB7}" sibTransId="{00D60A4B-9DB4-49DE-9759-570FE81E986D}"/>
    <dgm:cxn modelId="{6703E9E6-1330-45E7-AED9-4D8682F7D6DD}" srcId="{C668A811-2F2B-4FAA-BD2A-E4EAF264C3D9}" destId="{DA576827-70EE-4C3F-8721-53D4A79056A1}" srcOrd="0" destOrd="0" parTransId="{3099FC37-6C8C-4538-838E-0D46316C4643}" sibTransId="{3EA291B6-1082-4CA4-890B-505FCFF6D178}"/>
    <dgm:cxn modelId="{270A27B2-F117-45FD-8868-A4284C6D1A75}" type="presParOf" srcId="{121E1703-E512-4FB9-B9C5-1D31354061A4}" destId="{7E86FF74-9BB8-481B-9F6C-CBA2C77A3977}" srcOrd="0" destOrd="0" presId="urn:microsoft.com/office/officeart/2005/8/layout/cycle6"/>
    <dgm:cxn modelId="{3D97B6EF-A48E-48A4-B116-9B5D3CA2BB7B}" type="presParOf" srcId="{121E1703-E512-4FB9-B9C5-1D31354061A4}" destId="{1677C5F0-D9A3-4319-AEE2-3DED1CCD0406}" srcOrd="1" destOrd="0" presId="urn:microsoft.com/office/officeart/2005/8/layout/cycle6"/>
    <dgm:cxn modelId="{84C83BDF-5DC0-4A07-9C11-992D848A4696}" type="presParOf" srcId="{121E1703-E512-4FB9-B9C5-1D31354061A4}" destId="{819885DF-A660-4060-BE26-C374758C4ACA}" srcOrd="2" destOrd="0" presId="urn:microsoft.com/office/officeart/2005/8/layout/cycle6"/>
    <dgm:cxn modelId="{D655E413-BE81-48B5-B566-5A4A4AC3B6CE}" type="presParOf" srcId="{121E1703-E512-4FB9-B9C5-1D31354061A4}" destId="{E98E0E0A-F433-4DA6-912E-B86807043ABB}" srcOrd="3" destOrd="0" presId="urn:microsoft.com/office/officeart/2005/8/layout/cycle6"/>
    <dgm:cxn modelId="{1DCE3396-3685-41A4-B879-ABC4F0DC2EAF}" type="presParOf" srcId="{121E1703-E512-4FB9-B9C5-1D31354061A4}" destId="{DC7EE6AA-A41D-4251-91BE-86955B062A94}" srcOrd="4" destOrd="0" presId="urn:microsoft.com/office/officeart/2005/8/layout/cycle6"/>
    <dgm:cxn modelId="{C77CF298-F4D7-43EF-B685-0CCD7834098A}" type="presParOf" srcId="{121E1703-E512-4FB9-B9C5-1D31354061A4}" destId="{A5401868-2C68-4CAA-8692-F4E4F18B5870}" srcOrd="5" destOrd="0" presId="urn:microsoft.com/office/officeart/2005/8/layout/cycle6"/>
    <dgm:cxn modelId="{8FCEEE07-3B87-4E77-8DE0-F2AB797F2F26}" type="presParOf" srcId="{121E1703-E512-4FB9-B9C5-1D31354061A4}" destId="{4530C6B9-831F-4C1A-A1E0-A7156E2429BE}" srcOrd="6" destOrd="0" presId="urn:microsoft.com/office/officeart/2005/8/layout/cycle6"/>
    <dgm:cxn modelId="{887D4928-55DF-4191-B9C5-4808B84E9A36}" type="presParOf" srcId="{121E1703-E512-4FB9-B9C5-1D31354061A4}" destId="{D267B220-6B8A-4FFE-9DB7-7D4F28249F1E}" srcOrd="7" destOrd="0" presId="urn:microsoft.com/office/officeart/2005/8/layout/cycle6"/>
    <dgm:cxn modelId="{D83B23F2-AB21-4FAF-994C-B8AA0986AFB8}" type="presParOf" srcId="{121E1703-E512-4FB9-B9C5-1D31354061A4}" destId="{EB4C7F6D-91C3-4E96-A38F-F0F4693AC84F}" srcOrd="8" destOrd="0" presId="urn:microsoft.com/office/officeart/2005/8/layout/cycle6"/>
    <dgm:cxn modelId="{00F990D8-9B90-4A01-8BD0-9781DFBB43A7}" type="presParOf" srcId="{121E1703-E512-4FB9-B9C5-1D31354061A4}" destId="{F6595164-D379-49A7-AE97-F6535C67CD02}" srcOrd="9" destOrd="0" presId="urn:microsoft.com/office/officeart/2005/8/layout/cycle6"/>
    <dgm:cxn modelId="{70BAAA52-F802-4F9C-8AC4-6F79D0D285D5}" type="presParOf" srcId="{121E1703-E512-4FB9-B9C5-1D31354061A4}" destId="{2C61770F-6EEF-44F4-995A-B9BCFCA90424}" srcOrd="10" destOrd="0" presId="urn:microsoft.com/office/officeart/2005/8/layout/cycle6"/>
    <dgm:cxn modelId="{7F1BB382-3ACB-4742-87E2-C275FBF632A0}" type="presParOf" srcId="{121E1703-E512-4FB9-B9C5-1D31354061A4}" destId="{88A32E80-E691-483D-888C-7244FEF921B6}" srcOrd="11" destOrd="0" presId="urn:microsoft.com/office/officeart/2005/8/layout/cycle6"/>
    <dgm:cxn modelId="{82CE202D-5486-4FD8-A393-41D7E89C6B68}" type="presParOf" srcId="{121E1703-E512-4FB9-B9C5-1D31354061A4}" destId="{290FA738-60E3-462E-BF92-44469B90892F}" srcOrd="12" destOrd="0" presId="urn:microsoft.com/office/officeart/2005/8/layout/cycle6"/>
    <dgm:cxn modelId="{684109DC-FB1F-49A6-A0C6-96311A4992CF}" type="presParOf" srcId="{121E1703-E512-4FB9-B9C5-1D31354061A4}" destId="{866CDCE5-5C1C-4457-8ECF-8B6EF2C18B1B}" srcOrd="13" destOrd="0" presId="urn:microsoft.com/office/officeart/2005/8/layout/cycle6"/>
    <dgm:cxn modelId="{23D8BE82-0854-4A3C-8CA7-A89A6A78A74D}" type="presParOf" srcId="{121E1703-E512-4FB9-B9C5-1D31354061A4}" destId="{CCB15514-E58A-482C-8A18-80A5D6EC46A0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75E7-3B9E-426C-9809-DF596C665A1F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24E24-8B34-4680-A2A4-6326040D0F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882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0049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93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8695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2"/>
            <a:ext cx="2442730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3862" y="-14568"/>
            <a:ext cx="3246552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2730" y="-6739"/>
            <a:ext cx="6501132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2442730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3862" y="-14568"/>
            <a:ext cx="324655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2730" y="-6739"/>
            <a:ext cx="6501132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3722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7915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8139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6657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2121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995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108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5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56A2-4EAD-4BE1-A13B-B8B4B437BE48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A84B-043A-44CD-9594-0B09463D4F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218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RENAVANSOBRINHO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hyperlink" Target="mailto:LENEVEL@HOT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94546" y="1428736"/>
            <a:ext cx="9572692" cy="2387600"/>
          </a:xfrm>
        </p:spPr>
        <p:txBody>
          <a:bodyPr anchor="ctr" anchorCtr="0">
            <a:noAutofit/>
          </a:bodyPr>
          <a:lstStyle/>
          <a:p>
            <a:r>
              <a:rPr lang="pt-BR" sz="3600" b="1" dirty="0" smtClean="0"/>
              <a:t>SANEAMENTO, MOBILIZAÇÃO SOCIAL E EDUCAÇÃO AMBIENTAL: RELATO DE EXPERIÊNCIA NA COMUNIDADE RURAL DE MOCAMBO (SEABRA-BA)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594612" y="4000504"/>
            <a:ext cx="9142810" cy="1655762"/>
          </a:xfrm>
        </p:spPr>
        <p:txBody>
          <a:bodyPr>
            <a:noAutofit/>
          </a:bodyPr>
          <a:lstStyle/>
          <a:p>
            <a:r>
              <a:rPr lang="pt-BR" sz="2400" b="1" u="sng" dirty="0" smtClean="0"/>
              <a:t>Autores: </a:t>
            </a:r>
            <a:endParaRPr lang="pt-BR" sz="2400" b="1" u="sng" dirty="0" smtClean="0"/>
          </a:p>
          <a:p>
            <a:pPr indent="1363663">
              <a:buNone/>
            </a:pPr>
            <a:r>
              <a:rPr lang="pt-BR" sz="2400" b="1" dirty="0" err="1" smtClean="0"/>
              <a:t>Renavan</a:t>
            </a:r>
            <a:r>
              <a:rPr lang="pt-BR" sz="2400" b="1" dirty="0" smtClean="0"/>
              <a:t> </a:t>
            </a:r>
            <a:r>
              <a:rPr lang="pt-BR" sz="2400" b="1" dirty="0" smtClean="0"/>
              <a:t>Andrade </a:t>
            </a:r>
            <a:r>
              <a:rPr lang="pt-BR" sz="2400" b="1" dirty="0" smtClean="0"/>
              <a:t>Sobrinho</a:t>
            </a:r>
            <a:endParaRPr lang="pt-BR" sz="2400" b="1" baseline="30000" dirty="0" smtClean="0"/>
          </a:p>
          <a:p>
            <a:pPr indent="1363663">
              <a:buNone/>
            </a:pPr>
            <a:r>
              <a:rPr lang="pt-BR" sz="2400" b="1" dirty="0" smtClean="0"/>
              <a:t>Gabriela </a:t>
            </a:r>
            <a:r>
              <a:rPr lang="pt-BR" sz="2400" b="1" dirty="0" smtClean="0"/>
              <a:t>Marques de Oliveira </a:t>
            </a:r>
            <a:r>
              <a:rPr lang="pt-BR" sz="2400" b="1" dirty="0" smtClean="0"/>
              <a:t>Vieira</a:t>
            </a:r>
            <a:r>
              <a:rPr lang="pt-BR" sz="2400" b="1" baseline="30000" dirty="0" smtClean="0"/>
              <a:t>  </a:t>
            </a:r>
          </a:p>
          <a:p>
            <a:pPr indent="1363663">
              <a:buNone/>
            </a:pPr>
            <a:r>
              <a:rPr lang="pt-BR" sz="2400" b="1" dirty="0" smtClean="0"/>
              <a:t>Gislene </a:t>
            </a:r>
            <a:r>
              <a:rPr lang="pt-BR" sz="2400" b="1" dirty="0" smtClean="0"/>
              <a:t>Esquivel de </a:t>
            </a:r>
            <a:r>
              <a:rPr lang="pt-BR" sz="2400" b="1" dirty="0" smtClean="0"/>
              <a:t>Siqueira</a:t>
            </a:r>
            <a:r>
              <a:rPr lang="pt-BR" sz="2400" b="1" baseline="30000" dirty="0" smtClean="0"/>
              <a:t> </a:t>
            </a:r>
          </a:p>
          <a:p>
            <a:pPr indent="1363663">
              <a:buNone/>
            </a:pPr>
            <a:r>
              <a:rPr lang="pt-BR" sz="2400" b="1" dirty="0" err="1" smtClean="0"/>
              <a:t>Ravine</a:t>
            </a:r>
            <a:r>
              <a:rPr lang="pt-BR" sz="2400" b="1" dirty="0" smtClean="0"/>
              <a:t> </a:t>
            </a:r>
            <a:r>
              <a:rPr lang="pt-BR" sz="2400" b="1" dirty="0" smtClean="0"/>
              <a:t>Trindade </a:t>
            </a:r>
            <a:r>
              <a:rPr lang="pt-BR" sz="2400" b="1" dirty="0" err="1" smtClean="0"/>
              <a:t>Galliza</a:t>
            </a:r>
            <a:r>
              <a:rPr lang="pt-BR" sz="2400" b="1" dirty="0" smtClean="0"/>
              <a:t> </a:t>
            </a:r>
          </a:p>
          <a:p>
            <a:pPr indent="1363663">
              <a:buNone/>
            </a:pPr>
            <a:r>
              <a:rPr lang="pt-BR" sz="2400" b="1" dirty="0" smtClean="0"/>
              <a:t>Luana </a:t>
            </a:r>
            <a:r>
              <a:rPr lang="pt-BR" sz="2400" b="1" dirty="0" smtClean="0"/>
              <a:t>Karina dos Santos </a:t>
            </a:r>
            <a:r>
              <a:rPr lang="pt-BR" sz="2400" b="1" dirty="0" smtClean="0"/>
              <a:t>Pereira</a:t>
            </a:r>
            <a:r>
              <a:rPr lang="pt-BR" sz="2400" b="1" baseline="30000" dirty="0" smtClean="0"/>
              <a:t> </a:t>
            </a:r>
            <a:endParaRPr lang="pt-BR" sz="2400" b="1" dirty="0" smtClean="0"/>
          </a:p>
          <a:p>
            <a:pPr algn="l"/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8544" y="4143380"/>
            <a:ext cx="1520028" cy="2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00042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2928934"/>
            <a:ext cx="3666314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SANEAMENTO RURAL BAHIA</a:t>
            </a:r>
          </a:p>
        </p:txBody>
      </p:sp>
      <p:sp>
        <p:nvSpPr>
          <p:cNvPr id="13" name="CaixaDeTexto 24"/>
          <p:cNvSpPr txBox="1">
            <a:spLocks noChangeArrowheads="1"/>
          </p:cNvSpPr>
          <p:nvPr/>
        </p:nvSpPr>
        <p:spPr bwMode="auto">
          <a:xfrm>
            <a:off x="2651125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 sz="1400">
                <a:cs typeface="Arial" charset="0"/>
              </a:rPr>
              <a:t>Fonte: IBGE (2010)</a:t>
            </a:r>
          </a:p>
        </p:txBody>
      </p:sp>
      <p:pic>
        <p:nvPicPr>
          <p:cNvPr id="14" name="Gráfico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5913" y="1951037"/>
            <a:ext cx="756285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14"/>
          <p:cNvSpPr/>
          <p:nvPr/>
        </p:nvSpPr>
        <p:spPr>
          <a:xfrm>
            <a:off x="4268788" y="5573712"/>
            <a:ext cx="7200900" cy="85725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Resíduos Sólidos: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Apenas 7% dos domicílios rurais têm acesso à coleta direta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476625" y="1406525"/>
            <a:ext cx="87137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000">
                <a:latin typeface="Segoe Print" pitchFamily="2" charset="0"/>
              </a:rPr>
              <a:t>Situação do Esgotamento Sanitário nos Municípios da Bahia</a:t>
            </a: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00042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23505" y="5715000"/>
            <a:ext cx="18573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ea typeface="+mj-ea"/>
                <a:cs typeface="Arial" pitchFamily="34" charset="0"/>
              </a:rPr>
              <a:t>(WITTUR, 2014)</a:t>
            </a:r>
            <a:endParaRPr lang="pt-BR" sz="1600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1973" t="25029" r="18701" b="8749"/>
          <a:stretch>
            <a:fillRect/>
          </a:stretch>
        </p:blipFill>
        <p:spPr bwMode="auto">
          <a:xfrm>
            <a:off x="6023768" y="3162300"/>
            <a:ext cx="5362575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25014" t="24203" r="32321" b="8749"/>
          <a:stretch>
            <a:fillRect/>
          </a:stretch>
        </p:blipFill>
        <p:spPr bwMode="auto">
          <a:xfrm>
            <a:off x="3244055" y="1111250"/>
            <a:ext cx="3990975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1571612"/>
            <a:ext cx="3857652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ESFORÇOS NO SANEAMENTO RURAL </a:t>
            </a: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8728" y="271462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3929066"/>
            <a:ext cx="4094942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PROGRAMA SANEAMENTO BÁSICO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504" y="750887"/>
            <a:ext cx="7956550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8728" y="271462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3929066"/>
            <a:ext cx="4094942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PROGRAMA SANEAMENTO BÁSICO</a:t>
            </a:r>
          </a:p>
        </p:txBody>
      </p:sp>
      <p:pic>
        <p:nvPicPr>
          <p:cNvPr id="5" name="Picture 413"/>
          <p:cNvPicPr>
            <a:picLocks noChangeAspect="1" noChangeArrowheads="1"/>
          </p:cNvPicPr>
          <p:nvPr/>
        </p:nvPicPr>
        <p:blipFill>
          <a:blip r:embed="rId2"/>
          <a:srcRect t="8385" b="3091"/>
          <a:stretch>
            <a:fillRect/>
          </a:stretch>
        </p:blipFill>
        <p:spPr bwMode="auto">
          <a:xfrm>
            <a:off x="4023504" y="1268413"/>
            <a:ext cx="4176712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7695391" y="765175"/>
            <a:ext cx="4248150" cy="6092825"/>
            <a:chOff x="335" y="0"/>
            <a:chExt cx="3601" cy="576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86" y="531"/>
              <a:ext cx="3099" cy="250"/>
            </a:xfrm>
            <a:prstGeom prst="rect">
              <a:avLst/>
            </a:prstGeom>
            <a:solidFill>
              <a:srgbClr val="B2282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pt-BR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35" y="0"/>
              <a:ext cx="3601" cy="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pt-BR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86" y="5481"/>
              <a:ext cx="3101" cy="8"/>
            </a:xfrm>
            <a:custGeom>
              <a:avLst/>
              <a:gdLst>
                <a:gd name="T0" fmla="*/ 0 w 9303"/>
                <a:gd name="T1" fmla="*/ 0 h 24"/>
                <a:gd name="T2" fmla="*/ 0 w 9303"/>
                <a:gd name="T3" fmla="*/ 0 h 24"/>
                <a:gd name="T4" fmla="*/ 0 w 9303"/>
                <a:gd name="T5" fmla="*/ 0 h 24"/>
                <a:gd name="T6" fmla="*/ 0 w 9303"/>
                <a:gd name="T7" fmla="*/ 0 h 24"/>
                <a:gd name="T8" fmla="*/ 0 w 9303"/>
                <a:gd name="T9" fmla="*/ 0 h 24"/>
                <a:gd name="T10" fmla="*/ 0 w 9303"/>
                <a:gd name="T11" fmla="*/ 0 h 24"/>
                <a:gd name="T12" fmla="*/ 0 w 9303"/>
                <a:gd name="T13" fmla="*/ 0 h 24"/>
                <a:gd name="T14" fmla="*/ 0 w 9303"/>
                <a:gd name="T15" fmla="*/ 0 h 24"/>
                <a:gd name="T16" fmla="*/ 0 w 930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03"/>
                <a:gd name="T28" fmla="*/ 0 h 24"/>
                <a:gd name="T29" fmla="*/ 9303 w 9303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03" h="24">
                  <a:moveTo>
                    <a:pt x="9303" y="12"/>
                  </a:moveTo>
                  <a:lnTo>
                    <a:pt x="9291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9291" y="24"/>
                  </a:lnTo>
                  <a:lnTo>
                    <a:pt x="9303" y="12"/>
                  </a:lnTo>
                  <a:lnTo>
                    <a:pt x="9291" y="24"/>
                  </a:lnTo>
                  <a:lnTo>
                    <a:pt x="9303" y="24"/>
                  </a:lnTo>
                  <a:lnTo>
                    <a:pt x="9303" y="12"/>
                  </a:lnTo>
                  <a:close/>
                </a:path>
              </a:pathLst>
            </a:custGeom>
            <a:solidFill>
              <a:srgbClr val="B228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679" y="527"/>
              <a:ext cx="8" cy="4958"/>
            </a:xfrm>
            <a:custGeom>
              <a:avLst/>
              <a:gdLst>
                <a:gd name="T0" fmla="*/ 0 w 24"/>
                <a:gd name="T1" fmla="*/ 0 h 14874"/>
                <a:gd name="T2" fmla="*/ 0 w 24"/>
                <a:gd name="T3" fmla="*/ 0 h 14874"/>
                <a:gd name="T4" fmla="*/ 0 w 24"/>
                <a:gd name="T5" fmla="*/ 0 h 14874"/>
                <a:gd name="T6" fmla="*/ 0 w 24"/>
                <a:gd name="T7" fmla="*/ 0 h 14874"/>
                <a:gd name="T8" fmla="*/ 0 w 24"/>
                <a:gd name="T9" fmla="*/ 0 h 14874"/>
                <a:gd name="T10" fmla="*/ 0 w 24"/>
                <a:gd name="T11" fmla="*/ 0 h 14874"/>
                <a:gd name="T12" fmla="*/ 0 w 24"/>
                <a:gd name="T13" fmla="*/ 0 h 14874"/>
                <a:gd name="T14" fmla="*/ 0 w 24"/>
                <a:gd name="T15" fmla="*/ 0 h 14874"/>
                <a:gd name="T16" fmla="*/ 0 w 24"/>
                <a:gd name="T17" fmla="*/ 0 h 148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4874"/>
                <a:gd name="T29" fmla="*/ 24 w 24"/>
                <a:gd name="T30" fmla="*/ 14874 h 148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4874">
                  <a:moveTo>
                    <a:pt x="12" y="0"/>
                  </a:moveTo>
                  <a:lnTo>
                    <a:pt x="0" y="12"/>
                  </a:lnTo>
                  <a:lnTo>
                    <a:pt x="0" y="14874"/>
                  </a:lnTo>
                  <a:lnTo>
                    <a:pt x="24" y="14874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228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82" y="527"/>
              <a:ext cx="3101" cy="8"/>
            </a:xfrm>
            <a:custGeom>
              <a:avLst/>
              <a:gdLst>
                <a:gd name="T0" fmla="*/ 0 w 9304"/>
                <a:gd name="T1" fmla="*/ 0 h 25"/>
                <a:gd name="T2" fmla="*/ 0 w 9304"/>
                <a:gd name="T3" fmla="*/ 0 h 25"/>
                <a:gd name="T4" fmla="*/ 0 w 9304"/>
                <a:gd name="T5" fmla="*/ 0 h 25"/>
                <a:gd name="T6" fmla="*/ 0 w 9304"/>
                <a:gd name="T7" fmla="*/ 0 h 25"/>
                <a:gd name="T8" fmla="*/ 0 w 9304"/>
                <a:gd name="T9" fmla="*/ 0 h 25"/>
                <a:gd name="T10" fmla="*/ 0 w 9304"/>
                <a:gd name="T11" fmla="*/ 0 h 25"/>
                <a:gd name="T12" fmla="*/ 0 w 9304"/>
                <a:gd name="T13" fmla="*/ 0 h 25"/>
                <a:gd name="T14" fmla="*/ 0 w 9304"/>
                <a:gd name="T15" fmla="*/ 0 h 25"/>
                <a:gd name="T16" fmla="*/ 0 w 930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04"/>
                <a:gd name="T28" fmla="*/ 0 h 25"/>
                <a:gd name="T29" fmla="*/ 9304 w 930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04" h="25">
                  <a:moveTo>
                    <a:pt x="0" y="12"/>
                  </a:moveTo>
                  <a:lnTo>
                    <a:pt x="13" y="25"/>
                  </a:lnTo>
                  <a:lnTo>
                    <a:pt x="9304" y="25"/>
                  </a:lnTo>
                  <a:lnTo>
                    <a:pt x="9304" y="0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28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82" y="531"/>
              <a:ext cx="8" cy="4958"/>
            </a:xfrm>
            <a:custGeom>
              <a:avLst/>
              <a:gdLst>
                <a:gd name="T0" fmla="*/ 0 w 25"/>
                <a:gd name="T1" fmla="*/ 0 h 14874"/>
                <a:gd name="T2" fmla="*/ 0 w 25"/>
                <a:gd name="T3" fmla="*/ 0 h 14874"/>
                <a:gd name="T4" fmla="*/ 0 w 25"/>
                <a:gd name="T5" fmla="*/ 0 h 14874"/>
                <a:gd name="T6" fmla="*/ 0 w 25"/>
                <a:gd name="T7" fmla="*/ 0 h 14874"/>
                <a:gd name="T8" fmla="*/ 0 w 25"/>
                <a:gd name="T9" fmla="*/ 0 h 14874"/>
                <a:gd name="T10" fmla="*/ 0 w 25"/>
                <a:gd name="T11" fmla="*/ 0 h 14874"/>
                <a:gd name="T12" fmla="*/ 0 w 25"/>
                <a:gd name="T13" fmla="*/ 0 h 14874"/>
                <a:gd name="T14" fmla="*/ 0 w 25"/>
                <a:gd name="T15" fmla="*/ 0 h 14874"/>
                <a:gd name="T16" fmla="*/ 0 w 25"/>
                <a:gd name="T17" fmla="*/ 0 h 148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4874"/>
                <a:gd name="T29" fmla="*/ 25 w 25"/>
                <a:gd name="T30" fmla="*/ 14874 h 148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4874">
                  <a:moveTo>
                    <a:pt x="13" y="14874"/>
                  </a:moveTo>
                  <a:lnTo>
                    <a:pt x="25" y="1486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862"/>
                  </a:lnTo>
                  <a:lnTo>
                    <a:pt x="13" y="14874"/>
                  </a:lnTo>
                  <a:lnTo>
                    <a:pt x="0" y="14862"/>
                  </a:lnTo>
                  <a:lnTo>
                    <a:pt x="0" y="14874"/>
                  </a:lnTo>
                  <a:lnTo>
                    <a:pt x="13" y="14874"/>
                  </a:lnTo>
                  <a:close/>
                </a:path>
              </a:pathLst>
            </a:custGeom>
            <a:solidFill>
              <a:srgbClr val="B228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63" y="3779"/>
              <a:ext cx="111" cy="165"/>
            </a:xfrm>
            <a:custGeom>
              <a:avLst/>
              <a:gdLst>
                <a:gd name="T0" fmla="*/ 0 w 331"/>
                <a:gd name="T1" fmla="*/ 0 h 495"/>
                <a:gd name="T2" fmla="*/ 0 w 331"/>
                <a:gd name="T3" fmla="*/ 0 h 495"/>
                <a:gd name="T4" fmla="*/ 0 w 331"/>
                <a:gd name="T5" fmla="*/ 0 h 495"/>
                <a:gd name="T6" fmla="*/ 0 w 331"/>
                <a:gd name="T7" fmla="*/ 0 h 495"/>
                <a:gd name="T8" fmla="*/ 0 w 331"/>
                <a:gd name="T9" fmla="*/ 0 h 495"/>
                <a:gd name="T10" fmla="*/ 0 w 331"/>
                <a:gd name="T11" fmla="*/ 0 h 495"/>
                <a:gd name="T12" fmla="*/ 0 w 331"/>
                <a:gd name="T13" fmla="*/ 0 h 495"/>
                <a:gd name="T14" fmla="*/ 0 w 331"/>
                <a:gd name="T15" fmla="*/ 0 h 495"/>
                <a:gd name="T16" fmla="*/ 0 w 331"/>
                <a:gd name="T17" fmla="*/ 0 h 495"/>
                <a:gd name="T18" fmla="*/ 0 w 331"/>
                <a:gd name="T19" fmla="*/ 0 h 495"/>
                <a:gd name="T20" fmla="*/ 0 w 331"/>
                <a:gd name="T21" fmla="*/ 0 h 495"/>
                <a:gd name="T22" fmla="*/ 0 w 331"/>
                <a:gd name="T23" fmla="*/ 0 h 495"/>
                <a:gd name="T24" fmla="*/ 0 w 331"/>
                <a:gd name="T25" fmla="*/ 0 h 4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1"/>
                <a:gd name="T40" fmla="*/ 0 h 495"/>
                <a:gd name="T41" fmla="*/ 331 w 331"/>
                <a:gd name="T42" fmla="*/ 495 h 4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1" h="495">
                  <a:moveTo>
                    <a:pt x="170" y="0"/>
                  </a:moveTo>
                  <a:lnTo>
                    <a:pt x="331" y="495"/>
                  </a:lnTo>
                  <a:lnTo>
                    <a:pt x="295" y="495"/>
                  </a:lnTo>
                  <a:lnTo>
                    <a:pt x="241" y="332"/>
                  </a:lnTo>
                  <a:lnTo>
                    <a:pt x="91" y="332"/>
                  </a:lnTo>
                  <a:lnTo>
                    <a:pt x="39" y="495"/>
                  </a:lnTo>
                  <a:lnTo>
                    <a:pt x="0" y="495"/>
                  </a:lnTo>
                  <a:lnTo>
                    <a:pt x="163" y="0"/>
                  </a:lnTo>
                  <a:lnTo>
                    <a:pt x="170" y="0"/>
                  </a:lnTo>
                  <a:close/>
                  <a:moveTo>
                    <a:pt x="166" y="106"/>
                  </a:moveTo>
                  <a:lnTo>
                    <a:pt x="108" y="285"/>
                  </a:lnTo>
                  <a:lnTo>
                    <a:pt x="224" y="285"/>
                  </a:lnTo>
                  <a:lnTo>
                    <a:pt x="166" y="10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688" y="3819"/>
              <a:ext cx="51" cy="128"/>
            </a:xfrm>
            <a:custGeom>
              <a:avLst/>
              <a:gdLst>
                <a:gd name="T0" fmla="*/ 0 w 153"/>
                <a:gd name="T1" fmla="*/ 0 h 385"/>
                <a:gd name="T2" fmla="*/ 0 w 153"/>
                <a:gd name="T3" fmla="*/ 0 h 385"/>
                <a:gd name="T4" fmla="*/ 0 w 153"/>
                <a:gd name="T5" fmla="*/ 0 h 385"/>
                <a:gd name="T6" fmla="*/ 0 w 153"/>
                <a:gd name="T7" fmla="*/ 0 h 385"/>
                <a:gd name="T8" fmla="*/ 0 w 153"/>
                <a:gd name="T9" fmla="*/ 0 h 385"/>
                <a:gd name="T10" fmla="*/ 0 w 153"/>
                <a:gd name="T11" fmla="*/ 0 h 385"/>
                <a:gd name="T12" fmla="*/ 0 w 153"/>
                <a:gd name="T13" fmla="*/ 0 h 385"/>
                <a:gd name="T14" fmla="*/ 0 w 153"/>
                <a:gd name="T15" fmla="*/ 0 h 385"/>
                <a:gd name="T16" fmla="*/ 0 w 153"/>
                <a:gd name="T17" fmla="*/ 0 h 385"/>
                <a:gd name="T18" fmla="*/ 0 w 153"/>
                <a:gd name="T19" fmla="*/ 0 h 385"/>
                <a:gd name="T20" fmla="*/ 0 w 153"/>
                <a:gd name="T21" fmla="*/ 0 h 385"/>
                <a:gd name="T22" fmla="*/ 0 w 153"/>
                <a:gd name="T23" fmla="*/ 0 h 385"/>
                <a:gd name="T24" fmla="*/ 0 w 153"/>
                <a:gd name="T25" fmla="*/ 0 h 385"/>
                <a:gd name="T26" fmla="*/ 0 w 153"/>
                <a:gd name="T27" fmla="*/ 0 h 385"/>
                <a:gd name="T28" fmla="*/ 0 w 153"/>
                <a:gd name="T29" fmla="*/ 0 h 385"/>
                <a:gd name="T30" fmla="*/ 0 w 153"/>
                <a:gd name="T31" fmla="*/ 0 h 385"/>
                <a:gd name="T32" fmla="*/ 0 w 153"/>
                <a:gd name="T33" fmla="*/ 0 h 385"/>
                <a:gd name="T34" fmla="*/ 0 w 153"/>
                <a:gd name="T35" fmla="*/ 0 h 385"/>
                <a:gd name="T36" fmla="*/ 0 w 153"/>
                <a:gd name="T37" fmla="*/ 0 h 385"/>
                <a:gd name="T38" fmla="*/ 0 w 153"/>
                <a:gd name="T39" fmla="*/ 0 h 385"/>
                <a:gd name="T40" fmla="*/ 0 w 153"/>
                <a:gd name="T41" fmla="*/ 0 h 385"/>
                <a:gd name="T42" fmla="*/ 0 w 153"/>
                <a:gd name="T43" fmla="*/ 0 h 385"/>
                <a:gd name="T44" fmla="*/ 0 w 153"/>
                <a:gd name="T45" fmla="*/ 0 h 385"/>
                <a:gd name="T46" fmla="*/ 0 w 153"/>
                <a:gd name="T47" fmla="*/ 0 h 385"/>
                <a:gd name="T48" fmla="*/ 0 w 153"/>
                <a:gd name="T49" fmla="*/ 0 h 385"/>
                <a:gd name="T50" fmla="*/ 0 w 153"/>
                <a:gd name="T51" fmla="*/ 0 h 385"/>
                <a:gd name="T52" fmla="*/ 0 w 153"/>
                <a:gd name="T53" fmla="*/ 0 h 385"/>
                <a:gd name="T54" fmla="*/ 0 w 153"/>
                <a:gd name="T55" fmla="*/ 0 h 385"/>
                <a:gd name="T56" fmla="*/ 0 w 153"/>
                <a:gd name="T57" fmla="*/ 0 h 385"/>
                <a:gd name="T58" fmla="*/ 0 w 153"/>
                <a:gd name="T59" fmla="*/ 0 h 385"/>
                <a:gd name="T60" fmla="*/ 0 w 153"/>
                <a:gd name="T61" fmla="*/ 0 h 385"/>
                <a:gd name="T62" fmla="*/ 0 w 153"/>
                <a:gd name="T63" fmla="*/ 0 h 385"/>
                <a:gd name="T64" fmla="*/ 0 w 153"/>
                <a:gd name="T65" fmla="*/ 0 h 385"/>
                <a:gd name="T66" fmla="*/ 0 w 153"/>
                <a:gd name="T67" fmla="*/ 0 h 385"/>
                <a:gd name="T68" fmla="*/ 0 w 153"/>
                <a:gd name="T69" fmla="*/ 0 h 385"/>
                <a:gd name="T70" fmla="*/ 0 w 153"/>
                <a:gd name="T71" fmla="*/ 0 h 385"/>
                <a:gd name="T72" fmla="*/ 0 w 153"/>
                <a:gd name="T73" fmla="*/ 0 h 385"/>
                <a:gd name="T74" fmla="*/ 0 w 153"/>
                <a:gd name="T75" fmla="*/ 0 h 385"/>
                <a:gd name="T76" fmla="*/ 0 w 153"/>
                <a:gd name="T77" fmla="*/ 0 h 385"/>
                <a:gd name="T78" fmla="*/ 0 w 153"/>
                <a:gd name="T79" fmla="*/ 0 h 385"/>
                <a:gd name="T80" fmla="*/ 0 w 153"/>
                <a:gd name="T81" fmla="*/ 0 h 385"/>
                <a:gd name="T82" fmla="*/ 0 w 153"/>
                <a:gd name="T83" fmla="*/ 0 h 385"/>
                <a:gd name="T84" fmla="*/ 0 w 153"/>
                <a:gd name="T85" fmla="*/ 0 h 385"/>
                <a:gd name="T86" fmla="*/ 0 w 153"/>
                <a:gd name="T87" fmla="*/ 0 h 385"/>
                <a:gd name="T88" fmla="*/ 0 w 153"/>
                <a:gd name="T89" fmla="*/ 0 h 385"/>
                <a:gd name="T90" fmla="*/ 0 w 153"/>
                <a:gd name="T91" fmla="*/ 0 h 385"/>
                <a:gd name="T92" fmla="*/ 0 w 153"/>
                <a:gd name="T93" fmla="*/ 0 h 385"/>
                <a:gd name="T94" fmla="*/ 0 w 153"/>
                <a:gd name="T95" fmla="*/ 0 h 385"/>
                <a:gd name="T96" fmla="*/ 0 w 153"/>
                <a:gd name="T97" fmla="*/ 0 h 385"/>
                <a:gd name="T98" fmla="*/ 0 w 153"/>
                <a:gd name="T99" fmla="*/ 0 h 385"/>
                <a:gd name="T100" fmla="*/ 0 w 153"/>
                <a:gd name="T101" fmla="*/ 0 h 385"/>
                <a:gd name="T102" fmla="*/ 0 w 153"/>
                <a:gd name="T103" fmla="*/ 0 h 385"/>
                <a:gd name="T104" fmla="*/ 0 w 153"/>
                <a:gd name="T105" fmla="*/ 0 h 385"/>
                <a:gd name="T106" fmla="*/ 0 w 153"/>
                <a:gd name="T107" fmla="*/ 0 h 385"/>
                <a:gd name="T108" fmla="*/ 0 w 153"/>
                <a:gd name="T109" fmla="*/ 0 h 385"/>
                <a:gd name="T110" fmla="*/ 0 w 153"/>
                <a:gd name="T111" fmla="*/ 0 h 385"/>
                <a:gd name="T112" fmla="*/ 0 w 153"/>
                <a:gd name="T113" fmla="*/ 0 h 385"/>
                <a:gd name="T114" fmla="*/ 0 w 153"/>
                <a:gd name="T115" fmla="*/ 0 h 385"/>
                <a:gd name="T116" fmla="*/ 0 w 153"/>
                <a:gd name="T117" fmla="*/ 0 h 385"/>
                <a:gd name="T118" fmla="*/ 0 w 153"/>
                <a:gd name="T119" fmla="*/ 0 h 385"/>
                <a:gd name="T120" fmla="*/ 0 w 153"/>
                <a:gd name="T121" fmla="*/ 0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"/>
                <a:gd name="T184" fmla="*/ 0 h 385"/>
                <a:gd name="T185" fmla="*/ 153 w 153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" h="385">
                  <a:moveTo>
                    <a:pt x="152" y="49"/>
                  </a:moveTo>
                  <a:lnTo>
                    <a:pt x="131" y="81"/>
                  </a:lnTo>
                  <a:lnTo>
                    <a:pt x="125" y="72"/>
                  </a:lnTo>
                  <a:lnTo>
                    <a:pt x="118" y="64"/>
                  </a:lnTo>
                  <a:lnTo>
                    <a:pt x="112" y="58"/>
                  </a:lnTo>
                  <a:lnTo>
                    <a:pt x="105" y="54"/>
                  </a:lnTo>
                  <a:lnTo>
                    <a:pt x="99" y="49"/>
                  </a:lnTo>
                  <a:lnTo>
                    <a:pt x="92" y="46"/>
                  </a:lnTo>
                  <a:lnTo>
                    <a:pt x="86" y="45"/>
                  </a:lnTo>
                  <a:lnTo>
                    <a:pt x="79" y="44"/>
                  </a:lnTo>
                  <a:lnTo>
                    <a:pt x="72" y="45"/>
                  </a:lnTo>
                  <a:lnTo>
                    <a:pt x="65" y="48"/>
                  </a:lnTo>
                  <a:lnTo>
                    <a:pt x="59" y="53"/>
                  </a:lnTo>
                  <a:lnTo>
                    <a:pt x="52" y="59"/>
                  </a:lnTo>
                  <a:lnTo>
                    <a:pt x="48" y="67"/>
                  </a:lnTo>
                  <a:lnTo>
                    <a:pt x="44" y="75"/>
                  </a:lnTo>
                  <a:lnTo>
                    <a:pt x="41" y="85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44" y="112"/>
                  </a:lnTo>
                  <a:lnTo>
                    <a:pt x="47" y="121"/>
                  </a:lnTo>
                  <a:lnTo>
                    <a:pt x="50" y="128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76" y="156"/>
                  </a:lnTo>
                  <a:lnTo>
                    <a:pt x="90" y="167"/>
                  </a:lnTo>
                  <a:lnTo>
                    <a:pt x="106" y="181"/>
                  </a:lnTo>
                  <a:lnTo>
                    <a:pt x="120" y="194"/>
                  </a:lnTo>
                  <a:lnTo>
                    <a:pt x="127" y="201"/>
                  </a:lnTo>
                  <a:lnTo>
                    <a:pt x="131" y="207"/>
                  </a:lnTo>
                  <a:lnTo>
                    <a:pt x="135" y="213"/>
                  </a:lnTo>
                  <a:lnTo>
                    <a:pt x="140" y="220"/>
                  </a:lnTo>
                  <a:lnTo>
                    <a:pt x="145" y="233"/>
                  </a:lnTo>
                  <a:lnTo>
                    <a:pt x="150" y="247"/>
                  </a:lnTo>
                  <a:lnTo>
                    <a:pt x="152" y="262"/>
                  </a:lnTo>
                  <a:lnTo>
                    <a:pt x="153" y="277"/>
                  </a:lnTo>
                  <a:lnTo>
                    <a:pt x="152" y="289"/>
                  </a:lnTo>
                  <a:lnTo>
                    <a:pt x="151" y="299"/>
                  </a:lnTo>
                  <a:lnTo>
                    <a:pt x="150" y="310"/>
                  </a:lnTo>
                  <a:lnTo>
                    <a:pt x="147" y="319"/>
                  </a:lnTo>
                  <a:lnTo>
                    <a:pt x="144" y="329"/>
                  </a:lnTo>
                  <a:lnTo>
                    <a:pt x="140" y="338"/>
                  </a:lnTo>
                  <a:lnTo>
                    <a:pt x="135" y="346"/>
                  </a:lnTo>
                  <a:lnTo>
                    <a:pt x="130" y="354"/>
                  </a:lnTo>
                  <a:lnTo>
                    <a:pt x="125" y="361"/>
                  </a:lnTo>
                  <a:lnTo>
                    <a:pt x="118" y="368"/>
                  </a:lnTo>
                  <a:lnTo>
                    <a:pt x="113" y="373"/>
                  </a:lnTo>
                  <a:lnTo>
                    <a:pt x="105" y="378"/>
                  </a:lnTo>
                  <a:lnTo>
                    <a:pt x="99" y="381"/>
                  </a:lnTo>
                  <a:lnTo>
                    <a:pt x="91" y="383"/>
                  </a:lnTo>
                  <a:lnTo>
                    <a:pt x="84" y="385"/>
                  </a:lnTo>
                  <a:lnTo>
                    <a:pt x="75" y="385"/>
                  </a:lnTo>
                  <a:lnTo>
                    <a:pt x="64" y="384"/>
                  </a:lnTo>
                  <a:lnTo>
                    <a:pt x="54" y="382"/>
                  </a:lnTo>
                  <a:lnTo>
                    <a:pt x="44" y="378"/>
                  </a:lnTo>
                  <a:lnTo>
                    <a:pt x="34" y="371"/>
                  </a:lnTo>
                  <a:lnTo>
                    <a:pt x="24" y="364"/>
                  </a:lnTo>
                  <a:lnTo>
                    <a:pt x="16" y="355"/>
                  </a:lnTo>
                  <a:lnTo>
                    <a:pt x="7" y="345"/>
                  </a:lnTo>
                  <a:lnTo>
                    <a:pt x="0" y="333"/>
                  </a:lnTo>
                  <a:lnTo>
                    <a:pt x="21" y="300"/>
                  </a:lnTo>
                  <a:lnTo>
                    <a:pt x="27" y="310"/>
                  </a:lnTo>
                  <a:lnTo>
                    <a:pt x="34" y="317"/>
                  </a:lnTo>
                  <a:lnTo>
                    <a:pt x="40" y="325"/>
                  </a:lnTo>
                  <a:lnTo>
                    <a:pt x="47" y="330"/>
                  </a:lnTo>
                  <a:lnTo>
                    <a:pt x="53" y="334"/>
                  </a:lnTo>
                  <a:lnTo>
                    <a:pt x="60" y="338"/>
                  </a:lnTo>
                  <a:lnTo>
                    <a:pt x="67" y="340"/>
                  </a:lnTo>
                  <a:lnTo>
                    <a:pt x="74" y="341"/>
                  </a:lnTo>
                  <a:lnTo>
                    <a:pt x="79" y="340"/>
                  </a:lnTo>
                  <a:lnTo>
                    <a:pt x="84" y="340"/>
                  </a:lnTo>
                  <a:lnTo>
                    <a:pt x="88" y="338"/>
                  </a:lnTo>
                  <a:lnTo>
                    <a:pt x="92" y="336"/>
                  </a:lnTo>
                  <a:lnTo>
                    <a:pt x="97" y="333"/>
                  </a:lnTo>
                  <a:lnTo>
                    <a:pt x="100" y="330"/>
                  </a:lnTo>
                  <a:lnTo>
                    <a:pt x="104" y="327"/>
                  </a:lnTo>
                  <a:lnTo>
                    <a:pt x="107" y="323"/>
                  </a:lnTo>
                  <a:lnTo>
                    <a:pt x="114" y="313"/>
                  </a:lnTo>
                  <a:lnTo>
                    <a:pt x="118" y="303"/>
                  </a:lnTo>
                  <a:lnTo>
                    <a:pt x="120" y="291"/>
                  </a:lnTo>
                  <a:lnTo>
                    <a:pt x="121" y="279"/>
                  </a:lnTo>
                  <a:lnTo>
                    <a:pt x="120" y="270"/>
                  </a:lnTo>
                  <a:lnTo>
                    <a:pt x="119" y="260"/>
                  </a:lnTo>
                  <a:lnTo>
                    <a:pt x="116" y="251"/>
                  </a:lnTo>
                  <a:lnTo>
                    <a:pt x="112" y="244"/>
                  </a:lnTo>
                  <a:lnTo>
                    <a:pt x="106" y="235"/>
                  </a:lnTo>
                  <a:lnTo>
                    <a:pt x="98" y="226"/>
                  </a:lnTo>
                  <a:lnTo>
                    <a:pt x="86" y="216"/>
                  </a:lnTo>
                  <a:lnTo>
                    <a:pt x="71" y="205"/>
                  </a:lnTo>
                  <a:lnTo>
                    <a:pt x="56" y="192"/>
                  </a:lnTo>
                  <a:lnTo>
                    <a:pt x="43" y="179"/>
                  </a:lnTo>
                  <a:lnTo>
                    <a:pt x="36" y="172"/>
                  </a:lnTo>
                  <a:lnTo>
                    <a:pt x="32" y="166"/>
                  </a:lnTo>
                  <a:lnTo>
                    <a:pt x="27" y="161"/>
                  </a:lnTo>
                  <a:lnTo>
                    <a:pt x="24" y="154"/>
                  </a:lnTo>
                  <a:lnTo>
                    <a:pt x="19" y="141"/>
                  </a:lnTo>
                  <a:lnTo>
                    <a:pt x="14" y="127"/>
                  </a:lnTo>
                  <a:lnTo>
                    <a:pt x="12" y="112"/>
                  </a:lnTo>
                  <a:lnTo>
                    <a:pt x="12" y="97"/>
                  </a:lnTo>
                  <a:lnTo>
                    <a:pt x="12" y="87"/>
                  </a:lnTo>
                  <a:lnTo>
                    <a:pt x="13" y="76"/>
                  </a:lnTo>
                  <a:lnTo>
                    <a:pt x="14" y="68"/>
                  </a:lnTo>
                  <a:lnTo>
                    <a:pt x="17" y="59"/>
                  </a:lnTo>
                  <a:lnTo>
                    <a:pt x="20" y="50"/>
                  </a:lnTo>
                  <a:lnTo>
                    <a:pt x="23" y="42"/>
                  </a:lnTo>
                  <a:lnTo>
                    <a:pt x="27" y="34"/>
                  </a:lnTo>
                  <a:lnTo>
                    <a:pt x="32" y="28"/>
                  </a:lnTo>
                  <a:lnTo>
                    <a:pt x="37" y="21"/>
                  </a:lnTo>
                  <a:lnTo>
                    <a:pt x="43" y="16"/>
                  </a:lnTo>
                  <a:lnTo>
                    <a:pt x="48" y="10"/>
                  </a:lnTo>
                  <a:lnTo>
                    <a:pt x="54" y="7"/>
                  </a:lnTo>
                  <a:lnTo>
                    <a:pt x="60" y="4"/>
                  </a:lnTo>
                  <a:lnTo>
                    <a:pt x="67" y="2"/>
                  </a:lnTo>
                  <a:lnTo>
                    <a:pt x="74" y="1"/>
                  </a:lnTo>
                  <a:lnTo>
                    <a:pt x="81" y="0"/>
                  </a:lnTo>
                  <a:lnTo>
                    <a:pt x="90" y="1"/>
                  </a:lnTo>
                  <a:lnTo>
                    <a:pt x="99" y="3"/>
                  </a:lnTo>
                  <a:lnTo>
                    <a:pt x="107" y="7"/>
                  </a:lnTo>
                  <a:lnTo>
                    <a:pt x="117" y="13"/>
                  </a:lnTo>
                  <a:lnTo>
                    <a:pt x="126" y="19"/>
                  </a:lnTo>
                  <a:lnTo>
                    <a:pt x="134" y="28"/>
                  </a:lnTo>
                  <a:lnTo>
                    <a:pt x="143" y="37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757" y="3822"/>
              <a:ext cx="74" cy="125"/>
            </a:xfrm>
            <a:custGeom>
              <a:avLst/>
              <a:gdLst>
                <a:gd name="T0" fmla="*/ 0 w 222"/>
                <a:gd name="T1" fmla="*/ 0 h 376"/>
                <a:gd name="T2" fmla="*/ 0 w 222"/>
                <a:gd name="T3" fmla="*/ 0 h 376"/>
                <a:gd name="T4" fmla="*/ 0 w 222"/>
                <a:gd name="T5" fmla="*/ 0 h 376"/>
                <a:gd name="T6" fmla="*/ 0 w 222"/>
                <a:gd name="T7" fmla="*/ 0 h 376"/>
                <a:gd name="T8" fmla="*/ 0 w 222"/>
                <a:gd name="T9" fmla="*/ 0 h 376"/>
                <a:gd name="T10" fmla="*/ 0 w 222"/>
                <a:gd name="T11" fmla="*/ 0 h 376"/>
                <a:gd name="T12" fmla="*/ 0 w 222"/>
                <a:gd name="T13" fmla="*/ 0 h 376"/>
                <a:gd name="T14" fmla="*/ 0 w 222"/>
                <a:gd name="T15" fmla="*/ 0 h 376"/>
                <a:gd name="T16" fmla="*/ 0 w 222"/>
                <a:gd name="T17" fmla="*/ 0 h 376"/>
                <a:gd name="T18" fmla="*/ 0 w 222"/>
                <a:gd name="T19" fmla="*/ 0 h 376"/>
                <a:gd name="T20" fmla="*/ 0 w 222"/>
                <a:gd name="T21" fmla="*/ 0 h 376"/>
                <a:gd name="T22" fmla="*/ 0 w 222"/>
                <a:gd name="T23" fmla="*/ 0 h 376"/>
                <a:gd name="T24" fmla="*/ 0 w 222"/>
                <a:gd name="T25" fmla="*/ 0 h 376"/>
                <a:gd name="T26" fmla="*/ 0 w 222"/>
                <a:gd name="T27" fmla="*/ 0 h 376"/>
                <a:gd name="T28" fmla="*/ 0 w 222"/>
                <a:gd name="T29" fmla="*/ 0 h 376"/>
                <a:gd name="T30" fmla="*/ 0 w 222"/>
                <a:gd name="T31" fmla="*/ 0 h 376"/>
                <a:gd name="T32" fmla="*/ 0 w 222"/>
                <a:gd name="T33" fmla="*/ 0 h 376"/>
                <a:gd name="T34" fmla="*/ 0 w 222"/>
                <a:gd name="T35" fmla="*/ 0 h 376"/>
                <a:gd name="T36" fmla="*/ 0 w 222"/>
                <a:gd name="T37" fmla="*/ 0 h 376"/>
                <a:gd name="T38" fmla="*/ 0 w 222"/>
                <a:gd name="T39" fmla="*/ 0 h 376"/>
                <a:gd name="T40" fmla="*/ 0 w 222"/>
                <a:gd name="T41" fmla="*/ 0 h 376"/>
                <a:gd name="T42" fmla="*/ 0 w 222"/>
                <a:gd name="T43" fmla="*/ 0 h 376"/>
                <a:gd name="T44" fmla="*/ 0 w 222"/>
                <a:gd name="T45" fmla="*/ 0 h 376"/>
                <a:gd name="T46" fmla="*/ 0 w 222"/>
                <a:gd name="T47" fmla="*/ 0 h 376"/>
                <a:gd name="T48" fmla="*/ 0 w 222"/>
                <a:gd name="T49" fmla="*/ 0 h 376"/>
                <a:gd name="T50" fmla="*/ 0 w 222"/>
                <a:gd name="T51" fmla="*/ 0 h 376"/>
                <a:gd name="T52" fmla="*/ 0 w 222"/>
                <a:gd name="T53" fmla="*/ 0 h 376"/>
                <a:gd name="T54" fmla="*/ 0 w 222"/>
                <a:gd name="T55" fmla="*/ 0 h 376"/>
                <a:gd name="T56" fmla="*/ 0 w 222"/>
                <a:gd name="T57" fmla="*/ 0 h 376"/>
                <a:gd name="T58" fmla="*/ 0 w 222"/>
                <a:gd name="T59" fmla="*/ 0 h 376"/>
                <a:gd name="T60" fmla="*/ 0 w 222"/>
                <a:gd name="T61" fmla="*/ 0 h 376"/>
                <a:gd name="T62" fmla="*/ 0 w 222"/>
                <a:gd name="T63" fmla="*/ 0 h 376"/>
                <a:gd name="T64" fmla="*/ 0 w 222"/>
                <a:gd name="T65" fmla="*/ 0 h 376"/>
                <a:gd name="T66" fmla="*/ 0 w 222"/>
                <a:gd name="T67" fmla="*/ 0 h 376"/>
                <a:gd name="T68" fmla="*/ 0 w 222"/>
                <a:gd name="T69" fmla="*/ 0 h 376"/>
                <a:gd name="T70" fmla="*/ 0 w 222"/>
                <a:gd name="T71" fmla="*/ 0 h 376"/>
                <a:gd name="T72" fmla="*/ 0 w 222"/>
                <a:gd name="T73" fmla="*/ 0 h 376"/>
                <a:gd name="T74" fmla="*/ 0 w 222"/>
                <a:gd name="T75" fmla="*/ 0 h 376"/>
                <a:gd name="T76" fmla="*/ 0 w 222"/>
                <a:gd name="T77" fmla="*/ 0 h 376"/>
                <a:gd name="T78" fmla="*/ 0 w 222"/>
                <a:gd name="T79" fmla="*/ 0 h 376"/>
                <a:gd name="T80" fmla="*/ 0 w 222"/>
                <a:gd name="T81" fmla="*/ 0 h 376"/>
                <a:gd name="T82" fmla="*/ 0 w 222"/>
                <a:gd name="T83" fmla="*/ 0 h 3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376"/>
                <a:gd name="T128" fmla="*/ 222 w 222"/>
                <a:gd name="T129" fmla="*/ 376 h 3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376">
                  <a:moveTo>
                    <a:pt x="0" y="0"/>
                  </a:moveTo>
                  <a:lnTo>
                    <a:pt x="33" y="0"/>
                  </a:lnTo>
                  <a:lnTo>
                    <a:pt x="33" y="171"/>
                  </a:lnTo>
                  <a:lnTo>
                    <a:pt x="33" y="200"/>
                  </a:lnTo>
                  <a:lnTo>
                    <a:pt x="34" y="224"/>
                  </a:lnTo>
                  <a:lnTo>
                    <a:pt x="35" y="243"/>
                  </a:lnTo>
                  <a:lnTo>
                    <a:pt x="37" y="257"/>
                  </a:lnTo>
                  <a:lnTo>
                    <a:pt x="42" y="274"/>
                  </a:lnTo>
                  <a:lnTo>
                    <a:pt x="47" y="288"/>
                  </a:lnTo>
                  <a:lnTo>
                    <a:pt x="52" y="294"/>
                  </a:lnTo>
                  <a:lnTo>
                    <a:pt x="55" y="301"/>
                  </a:lnTo>
                  <a:lnTo>
                    <a:pt x="59" y="306"/>
                  </a:lnTo>
                  <a:lnTo>
                    <a:pt x="64" y="311"/>
                  </a:lnTo>
                  <a:lnTo>
                    <a:pt x="69" y="316"/>
                  </a:lnTo>
                  <a:lnTo>
                    <a:pt x="74" y="320"/>
                  </a:lnTo>
                  <a:lnTo>
                    <a:pt x="80" y="323"/>
                  </a:lnTo>
                  <a:lnTo>
                    <a:pt x="86" y="325"/>
                  </a:lnTo>
                  <a:lnTo>
                    <a:pt x="91" y="328"/>
                  </a:lnTo>
                  <a:lnTo>
                    <a:pt x="98" y="330"/>
                  </a:lnTo>
                  <a:lnTo>
                    <a:pt x="104" y="331"/>
                  </a:lnTo>
                  <a:lnTo>
                    <a:pt x="111" y="331"/>
                  </a:lnTo>
                  <a:lnTo>
                    <a:pt x="118" y="331"/>
                  </a:lnTo>
                  <a:lnTo>
                    <a:pt x="125" y="330"/>
                  </a:lnTo>
                  <a:lnTo>
                    <a:pt x="130" y="328"/>
                  </a:lnTo>
                  <a:lnTo>
                    <a:pt x="137" y="325"/>
                  </a:lnTo>
                  <a:lnTo>
                    <a:pt x="142" y="323"/>
                  </a:lnTo>
                  <a:lnTo>
                    <a:pt x="148" y="320"/>
                  </a:lnTo>
                  <a:lnTo>
                    <a:pt x="153" y="316"/>
                  </a:lnTo>
                  <a:lnTo>
                    <a:pt x="157" y="311"/>
                  </a:lnTo>
                  <a:lnTo>
                    <a:pt x="166" y="302"/>
                  </a:lnTo>
                  <a:lnTo>
                    <a:pt x="174" y="290"/>
                  </a:lnTo>
                  <a:lnTo>
                    <a:pt x="180" y="276"/>
                  </a:lnTo>
                  <a:lnTo>
                    <a:pt x="184" y="262"/>
                  </a:lnTo>
                  <a:lnTo>
                    <a:pt x="187" y="248"/>
                  </a:lnTo>
                  <a:lnTo>
                    <a:pt x="188" y="228"/>
                  </a:lnTo>
                  <a:lnTo>
                    <a:pt x="189" y="203"/>
                  </a:lnTo>
                  <a:lnTo>
                    <a:pt x="189" y="171"/>
                  </a:lnTo>
                  <a:lnTo>
                    <a:pt x="189" y="0"/>
                  </a:lnTo>
                  <a:lnTo>
                    <a:pt x="222" y="0"/>
                  </a:lnTo>
                  <a:lnTo>
                    <a:pt x="222" y="181"/>
                  </a:lnTo>
                  <a:lnTo>
                    <a:pt x="221" y="215"/>
                  </a:lnTo>
                  <a:lnTo>
                    <a:pt x="219" y="247"/>
                  </a:lnTo>
                  <a:lnTo>
                    <a:pt x="218" y="261"/>
                  </a:lnTo>
                  <a:lnTo>
                    <a:pt x="216" y="273"/>
                  </a:lnTo>
                  <a:lnTo>
                    <a:pt x="212" y="284"/>
                  </a:lnTo>
                  <a:lnTo>
                    <a:pt x="210" y="294"/>
                  </a:lnTo>
                  <a:lnTo>
                    <a:pt x="207" y="304"/>
                  </a:lnTo>
                  <a:lnTo>
                    <a:pt x="203" y="312"/>
                  </a:lnTo>
                  <a:lnTo>
                    <a:pt x="200" y="321"/>
                  </a:lnTo>
                  <a:lnTo>
                    <a:pt x="195" y="329"/>
                  </a:lnTo>
                  <a:lnTo>
                    <a:pt x="190" y="336"/>
                  </a:lnTo>
                  <a:lnTo>
                    <a:pt x="184" y="343"/>
                  </a:lnTo>
                  <a:lnTo>
                    <a:pt x="179" y="349"/>
                  </a:lnTo>
                  <a:lnTo>
                    <a:pt x="174" y="355"/>
                  </a:lnTo>
                  <a:lnTo>
                    <a:pt x="167" y="360"/>
                  </a:lnTo>
                  <a:lnTo>
                    <a:pt x="160" y="364"/>
                  </a:lnTo>
                  <a:lnTo>
                    <a:pt x="153" y="368"/>
                  </a:lnTo>
                  <a:lnTo>
                    <a:pt x="146" y="371"/>
                  </a:lnTo>
                  <a:lnTo>
                    <a:pt x="138" y="373"/>
                  </a:lnTo>
                  <a:lnTo>
                    <a:pt x="129" y="375"/>
                  </a:lnTo>
                  <a:lnTo>
                    <a:pt x="121" y="376"/>
                  </a:lnTo>
                  <a:lnTo>
                    <a:pt x="111" y="376"/>
                  </a:lnTo>
                  <a:lnTo>
                    <a:pt x="102" y="376"/>
                  </a:lnTo>
                  <a:lnTo>
                    <a:pt x="94" y="375"/>
                  </a:lnTo>
                  <a:lnTo>
                    <a:pt x="85" y="373"/>
                  </a:lnTo>
                  <a:lnTo>
                    <a:pt x="77" y="371"/>
                  </a:lnTo>
                  <a:lnTo>
                    <a:pt x="70" y="368"/>
                  </a:lnTo>
                  <a:lnTo>
                    <a:pt x="62" y="364"/>
                  </a:lnTo>
                  <a:lnTo>
                    <a:pt x="56" y="360"/>
                  </a:lnTo>
                  <a:lnTo>
                    <a:pt x="49" y="355"/>
                  </a:lnTo>
                  <a:lnTo>
                    <a:pt x="43" y="349"/>
                  </a:lnTo>
                  <a:lnTo>
                    <a:pt x="37" y="343"/>
                  </a:lnTo>
                  <a:lnTo>
                    <a:pt x="32" y="336"/>
                  </a:lnTo>
                  <a:lnTo>
                    <a:pt x="28" y="329"/>
                  </a:lnTo>
                  <a:lnTo>
                    <a:pt x="23" y="321"/>
                  </a:lnTo>
                  <a:lnTo>
                    <a:pt x="19" y="312"/>
                  </a:lnTo>
                  <a:lnTo>
                    <a:pt x="16" y="304"/>
                  </a:lnTo>
                  <a:lnTo>
                    <a:pt x="12" y="294"/>
                  </a:lnTo>
                  <a:lnTo>
                    <a:pt x="9" y="283"/>
                  </a:lnTo>
                  <a:lnTo>
                    <a:pt x="7" y="273"/>
                  </a:lnTo>
                  <a:lnTo>
                    <a:pt x="5" y="260"/>
                  </a:lnTo>
                  <a:lnTo>
                    <a:pt x="3" y="246"/>
                  </a:lnTo>
                  <a:lnTo>
                    <a:pt x="1" y="213"/>
                  </a:lnTo>
                  <a:lnTo>
                    <a:pt x="0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851" y="3819"/>
              <a:ext cx="43" cy="125"/>
            </a:xfrm>
            <a:custGeom>
              <a:avLst/>
              <a:gdLst>
                <a:gd name="T0" fmla="*/ 0 w 128"/>
                <a:gd name="T1" fmla="*/ 0 h 375"/>
                <a:gd name="T2" fmla="*/ 0 w 128"/>
                <a:gd name="T3" fmla="*/ 0 h 375"/>
                <a:gd name="T4" fmla="*/ 0 w 128"/>
                <a:gd name="T5" fmla="*/ 0 h 375"/>
                <a:gd name="T6" fmla="*/ 0 w 128"/>
                <a:gd name="T7" fmla="*/ 0 h 375"/>
                <a:gd name="T8" fmla="*/ 0 w 128"/>
                <a:gd name="T9" fmla="*/ 0 h 375"/>
                <a:gd name="T10" fmla="*/ 0 w 128"/>
                <a:gd name="T11" fmla="*/ 0 h 375"/>
                <a:gd name="T12" fmla="*/ 0 w 128"/>
                <a:gd name="T13" fmla="*/ 0 h 375"/>
                <a:gd name="T14" fmla="*/ 0 w 128"/>
                <a:gd name="T15" fmla="*/ 0 h 375"/>
                <a:gd name="T16" fmla="*/ 0 w 128"/>
                <a:gd name="T17" fmla="*/ 0 h 375"/>
                <a:gd name="T18" fmla="*/ 0 w 128"/>
                <a:gd name="T19" fmla="*/ 0 h 375"/>
                <a:gd name="T20" fmla="*/ 0 w 128"/>
                <a:gd name="T21" fmla="*/ 0 h 375"/>
                <a:gd name="T22" fmla="*/ 0 w 128"/>
                <a:gd name="T23" fmla="*/ 0 h 375"/>
                <a:gd name="T24" fmla="*/ 0 w 128"/>
                <a:gd name="T25" fmla="*/ 0 h 375"/>
                <a:gd name="T26" fmla="*/ 0 w 128"/>
                <a:gd name="T27" fmla="*/ 0 h 375"/>
                <a:gd name="T28" fmla="*/ 0 w 128"/>
                <a:gd name="T29" fmla="*/ 0 h 375"/>
                <a:gd name="T30" fmla="*/ 0 w 128"/>
                <a:gd name="T31" fmla="*/ 0 h 375"/>
                <a:gd name="T32" fmla="*/ 0 w 128"/>
                <a:gd name="T33" fmla="*/ 0 h 375"/>
                <a:gd name="T34" fmla="*/ 0 w 128"/>
                <a:gd name="T35" fmla="*/ 0 h 375"/>
                <a:gd name="T36" fmla="*/ 0 w 128"/>
                <a:gd name="T37" fmla="*/ 0 h 375"/>
                <a:gd name="T38" fmla="*/ 0 w 128"/>
                <a:gd name="T39" fmla="*/ 0 h 375"/>
                <a:gd name="T40" fmla="*/ 0 w 128"/>
                <a:gd name="T41" fmla="*/ 0 h 375"/>
                <a:gd name="T42" fmla="*/ 0 w 128"/>
                <a:gd name="T43" fmla="*/ 0 h 375"/>
                <a:gd name="T44" fmla="*/ 0 w 128"/>
                <a:gd name="T45" fmla="*/ 0 h 375"/>
                <a:gd name="T46" fmla="*/ 0 w 128"/>
                <a:gd name="T47" fmla="*/ 0 h 375"/>
                <a:gd name="T48" fmla="*/ 0 w 128"/>
                <a:gd name="T49" fmla="*/ 0 h 375"/>
                <a:gd name="T50" fmla="*/ 0 w 128"/>
                <a:gd name="T51" fmla="*/ 0 h 375"/>
                <a:gd name="T52" fmla="*/ 0 w 128"/>
                <a:gd name="T53" fmla="*/ 0 h 375"/>
                <a:gd name="T54" fmla="*/ 0 w 128"/>
                <a:gd name="T55" fmla="*/ 0 h 375"/>
                <a:gd name="T56" fmla="*/ 0 w 128"/>
                <a:gd name="T57" fmla="*/ 0 h 375"/>
                <a:gd name="T58" fmla="*/ 0 w 128"/>
                <a:gd name="T59" fmla="*/ 0 h 375"/>
                <a:gd name="T60" fmla="*/ 0 w 128"/>
                <a:gd name="T61" fmla="*/ 0 h 375"/>
                <a:gd name="T62" fmla="*/ 0 w 128"/>
                <a:gd name="T63" fmla="*/ 0 h 375"/>
                <a:gd name="T64" fmla="*/ 0 w 128"/>
                <a:gd name="T65" fmla="*/ 0 h 375"/>
                <a:gd name="T66" fmla="*/ 0 w 128"/>
                <a:gd name="T67" fmla="*/ 0 h 375"/>
                <a:gd name="T68" fmla="*/ 0 w 128"/>
                <a:gd name="T69" fmla="*/ 0 h 375"/>
                <a:gd name="T70" fmla="*/ 0 w 128"/>
                <a:gd name="T71" fmla="*/ 0 h 375"/>
                <a:gd name="T72" fmla="*/ 0 w 128"/>
                <a:gd name="T73" fmla="*/ 0 h 3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"/>
                <a:gd name="T112" fmla="*/ 0 h 375"/>
                <a:gd name="T113" fmla="*/ 128 w 128"/>
                <a:gd name="T114" fmla="*/ 375 h 3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" h="375">
                  <a:moveTo>
                    <a:pt x="0" y="9"/>
                  </a:moveTo>
                  <a:lnTo>
                    <a:pt x="33" y="9"/>
                  </a:lnTo>
                  <a:lnTo>
                    <a:pt x="33" y="62"/>
                  </a:lnTo>
                  <a:lnTo>
                    <a:pt x="41" y="48"/>
                  </a:lnTo>
                  <a:lnTo>
                    <a:pt x="48" y="35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73" y="8"/>
                  </a:lnTo>
                  <a:lnTo>
                    <a:pt x="82" y="4"/>
                  </a:lnTo>
                  <a:lnTo>
                    <a:pt x="90" y="1"/>
                  </a:lnTo>
                  <a:lnTo>
                    <a:pt x="99" y="0"/>
                  </a:lnTo>
                  <a:lnTo>
                    <a:pt x="106" y="1"/>
                  </a:lnTo>
                  <a:lnTo>
                    <a:pt x="113" y="3"/>
                  </a:lnTo>
                  <a:lnTo>
                    <a:pt x="121" y="7"/>
                  </a:lnTo>
                  <a:lnTo>
                    <a:pt x="128" y="13"/>
                  </a:lnTo>
                  <a:lnTo>
                    <a:pt x="111" y="53"/>
                  </a:lnTo>
                  <a:lnTo>
                    <a:pt x="107" y="49"/>
                  </a:lnTo>
                  <a:lnTo>
                    <a:pt x="101" y="47"/>
                  </a:lnTo>
                  <a:lnTo>
                    <a:pt x="98" y="46"/>
                  </a:lnTo>
                  <a:lnTo>
                    <a:pt x="94" y="46"/>
                  </a:lnTo>
                  <a:lnTo>
                    <a:pt x="89" y="46"/>
                  </a:lnTo>
                  <a:lnTo>
                    <a:pt x="86" y="47"/>
                  </a:lnTo>
                  <a:lnTo>
                    <a:pt x="82" y="48"/>
                  </a:lnTo>
                  <a:lnTo>
                    <a:pt x="77" y="50"/>
                  </a:lnTo>
                  <a:lnTo>
                    <a:pt x="70" y="57"/>
                  </a:lnTo>
                  <a:lnTo>
                    <a:pt x="62" y="66"/>
                  </a:lnTo>
                  <a:lnTo>
                    <a:pt x="55" y="76"/>
                  </a:lnTo>
                  <a:lnTo>
                    <a:pt x="49" y="89"/>
                  </a:lnTo>
                  <a:lnTo>
                    <a:pt x="44" y="107"/>
                  </a:lnTo>
                  <a:lnTo>
                    <a:pt x="39" y="125"/>
                  </a:lnTo>
                  <a:lnTo>
                    <a:pt x="36" y="144"/>
                  </a:lnTo>
                  <a:lnTo>
                    <a:pt x="34" y="172"/>
                  </a:lnTo>
                  <a:lnTo>
                    <a:pt x="33" y="208"/>
                  </a:lnTo>
                  <a:lnTo>
                    <a:pt x="33" y="252"/>
                  </a:lnTo>
                  <a:lnTo>
                    <a:pt x="33" y="375"/>
                  </a:lnTo>
                  <a:lnTo>
                    <a:pt x="0" y="37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1899" y="3819"/>
              <a:ext cx="88" cy="173"/>
            </a:xfrm>
            <a:custGeom>
              <a:avLst/>
              <a:gdLst>
                <a:gd name="T0" fmla="*/ 0 w 265"/>
                <a:gd name="T1" fmla="*/ 0 h 519"/>
                <a:gd name="T2" fmla="*/ 0 w 265"/>
                <a:gd name="T3" fmla="*/ 0 h 519"/>
                <a:gd name="T4" fmla="*/ 0 w 265"/>
                <a:gd name="T5" fmla="*/ 0 h 519"/>
                <a:gd name="T6" fmla="*/ 0 w 265"/>
                <a:gd name="T7" fmla="*/ 0 h 519"/>
                <a:gd name="T8" fmla="*/ 0 w 265"/>
                <a:gd name="T9" fmla="*/ 0 h 519"/>
                <a:gd name="T10" fmla="*/ 0 w 265"/>
                <a:gd name="T11" fmla="*/ 0 h 519"/>
                <a:gd name="T12" fmla="*/ 0 w 265"/>
                <a:gd name="T13" fmla="*/ 0 h 519"/>
                <a:gd name="T14" fmla="*/ 0 w 265"/>
                <a:gd name="T15" fmla="*/ 0 h 519"/>
                <a:gd name="T16" fmla="*/ 0 w 265"/>
                <a:gd name="T17" fmla="*/ 0 h 519"/>
                <a:gd name="T18" fmla="*/ 0 w 265"/>
                <a:gd name="T19" fmla="*/ 0 h 519"/>
                <a:gd name="T20" fmla="*/ 0 w 265"/>
                <a:gd name="T21" fmla="*/ 0 h 519"/>
                <a:gd name="T22" fmla="*/ 0 w 265"/>
                <a:gd name="T23" fmla="*/ 0 h 519"/>
                <a:gd name="T24" fmla="*/ 0 w 265"/>
                <a:gd name="T25" fmla="*/ 0 h 519"/>
                <a:gd name="T26" fmla="*/ 0 w 265"/>
                <a:gd name="T27" fmla="*/ 0 h 519"/>
                <a:gd name="T28" fmla="*/ 0 w 265"/>
                <a:gd name="T29" fmla="*/ 0 h 519"/>
                <a:gd name="T30" fmla="*/ 0 w 265"/>
                <a:gd name="T31" fmla="*/ 0 h 519"/>
                <a:gd name="T32" fmla="*/ 0 w 265"/>
                <a:gd name="T33" fmla="*/ 0 h 519"/>
                <a:gd name="T34" fmla="*/ 0 w 265"/>
                <a:gd name="T35" fmla="*/ 0 h 519"/>
                <a:gd name="T36" fmla="*/ 0 w 265"/>
                <a:gd name="T37" fmla="*/ 0 h 519"/>
                <a:gd name="T38" fmla="*/ 0 w 265"/>
                <a:gd name="T39" fmla="*/ 0 h 519"/>
                <a:gd name="T40" fmla="*/ 0 w 265"/>
                <a:gd name="T41" fmla="*/ 0 h 519"/>
                <a:gd name="T42" fmla="*/ 0 w 265"/>
                <a:gd name="T43" fmla="*/ 0 h 519"/>
                <a:gd name="T44" fmla="*/ 0 w 265"/>
                <a:gd name="T45" fmla="*/ 0 h 519"/>
                <a:gd name="T46" fmla="*/ 0 w 265"/>
                <a:gd name="T47" fmla="*/ 0 h 519"/>
                <a:gd name="T48" fmla="*/ 0 w 265"/>
                <a:gd name="T49" fmla="*/ 0 h 519"/>
                <a:gd name="T50" fmla="*/ 0 w 265"/>
                <a:gd name="T51" fmla="*/ 0 h 519"/>
                <a:gd name="T52" fmla="*/ 0 w 265"/>
                <a:gd name="T53" fmla="*/ 0 h 519"/>
                <a:gd name="T54" fmla="*/ 0 w 265"/>
                <a:gd name="T55" fmla="*/ 0 h 519"/>
                <a:gd name="T56" fmla="*/ 0 w 265"/>
                <a:gd name="T57" fmla="*/ 0 h 519"/>
                <a:gd name="T58" fmla="*/ 0 w 265"/>
                <a:gd name="T59" fmla="*/ 0 h 519"/>
                <a:gd name="T60" fmla="*/ 0 w 265"/>
                <a:gd name="T61" fmla="*/ 0 h 519"/>
                <a:gd name="T62" fmla="*/ 0 w 265"/>
                <a:gd name="T63" fmla="*/ 0 h 519"/>
                <a:gd name="T64" fmla="*/ 0 w 265"/>
                <a:gd name="T65" fmla="*/ 0 h 519"/>
                <a:gd name="T66" fmla="*/ 0 w 265"/>
                <a:gd name="T67" fmla="*/ 0 h 519"/>
                <a:gd name="T68" fmla="*/ 0 w 265"/>
                <a:gd name="T69" fmla="*/ 0 h 519"/>
                <a:gd name="T70" fmla="*/ 0 w 265"/>
                <a:gd name="T71" fmla="*/ 0 h 519"/>
                <a:gd name="T72" fmla="*/ 0 w 265"/>
                <a:gd name="T73" fmla="*/ 0 h 519"/>
                <a:gd name="T74" fmla="*/ 0 w 265"/>
                <a:gd name="T75" fmla="*/ 0 h 519"/>
                <a:gd name="T76" fmla="*/ 0 w 265"/>
                <a:gd name="T77" fmla="*/ 0 h 519"/>
                <a:gd name="T78" fmla="*/ 0 w 265"/>
                <a:gd name="T79" fmla="*/ 0 h 519"/>
                <a:gd name="T80" fmla="*/ 0 w 265"/>
                <a:gd name="T81" fmla="*/ 0 h 519"/>
                <a:gd name="T82" fmla="*/ 0 w 265"/>
                <a:gd name="T83" fmla="*/ 0 h 519"/>
                <a:gd name="T84" fmla="*/ 0 w 265"/>
                <a:gd name="T85" fmla="*/ 0 h 519"/>
                <a:gd name="T86" fmla="*/ 0 w 265"/>
                <a:gd name="T87" fmla="*/ 0 h 519"/>
                <a:gd name="T88" fmla="*/ 0 w 265"/>
                <a:gd name="T89" fmla="*/ 0 h 519"/>
                <a:gd name="T90" fmla="*/ 0 w 265"/>
                <a:gd name="T91" fmla="*/ 0 h 519"/>
                <a:gd name="T92" fmla="*/ 0 w 265"/>
                <a:gd name="T93" fmla="*/ 0 h 519"/>
                <a:gd name="T94" fmla="*/ 0 w 265"/>
                <a:gd name="T95" fmla="*/ 0 h 519"/>
                <a:gd name="T96" fmla="*/ 0 w 265"/>
                <a:gd name="T97" fmla="*/ 0 h 519"/>
                <a:gd name="T98" fmla="*/ 0 w 265"/>
                <a:gd name="T99" fmla="*/ 0 h 519"/>
                <a:gd name="T100" fmla="*/ 0 w 265"/>
                <a:gd name="T101" fmla="*/ 0 h 5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5"/>
                <a:gd name="T154" fmla="*/ 0 h 519"/>
                <a:gd name="T155" fmla="*/ 265 w 265"/>
                <a:gd name="T156" fmla="*/ 519 h 5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5" h="519">
                  <a:moveTo>
                    <a:pt x="232" y="9"/>
                  </a:moveTo>
                  <a:lnTo>
                    <a:pt x="265" y="9"/>
                  </a:lnTo>
                  <a:lnTo>
                    <a:pt x="265" y="302"/>
                  </a:lnTo>
                  <a:lnTo>
                    <a:pt x="264" y="338"/>
                  </a:lnTo>
                  <a:lnTo>
                    <a:pt x="263" y="368"/>
                  </a:lnTo>
                  <a:lnTo>
                    <a:pt x="260" y="394"/>
                  </a:lnTo>
                  <a:lnTo>
                    <a:pt x="255" y="414"/>
                  </a:lnTo>
                  <a:lnTo>
                    <a:pt x="252" y="426"/>
                  </a:lnTo>
                  <a:lnTo>
                    <a:pt x="248" y="438"/>
                  </a:lnTo>
                  <a:lnTo>
                    <a:pt x="243" y="449"/>
                  </a:lnTo>
                  <a:lnTo>
                    <a:pt x="238" y="460"/>
                  </a:lnTo>
                  <a:lnTo>
                    <a:pt x="233" y="468"/>
                  </a:lnTo>
                  <a:lnTo>
                    <a:pt x="226" y="477"/>
                  </a:lnTo>
                  <a:lnTo>
                    <a:pt x="219" y="486"/>
                  </a:lnTo>
                  <a:lnTo>
                    <a:pt x="211" y="492"/>
                  </a:lnTo>
                  <a:lnTo>
                    <a:pt x="202" y="499"/>
                  </a:lnTo>
                  <a:lnTo>
                    <a:pt x="195" y="504"/>
                  </a:lnTo>
                  <a:lnTo>
                    <a:pt x="185" y="509"/>
                  </a:lnTo>
                  <a:lnTo>
                    <a:pt x="176" y="513"/>
                  </a:lnTo>
                  <a:lnTo>
                    <a:pt x="167" y="516"/>
                  </a:lnTo>
                  <a:lnTo>
                    <a:pt x="156" y="518"/>
                  </a:lnTo>
                  <a:lnTo>
                    <a:pt x="145" y="519"/>
                  </a:lnTo>
                  <a:lnTo>
                    <a:pt x="134" y="519"/>
                  </a:lnTo>
                  <a:lnTo>
                    <a:pt x="118" y="519"/>
                  </a:lnTo>
                  <a:lnTo>
                    <a:pt x="103" y="516"/>
                  </a:lnTo>
                  <a:lnTo>
                    <a:pt x="89" y="512"/>
                  </a:lnTo>
                  <a:lnTo>
                    <a:pt x="76" y="506"/>
                  </a:lnTo>
                  <a:lnTo>
                    <a:pt x="63" y="499"/>
                  </a:lnTo>
                  <a:lnTo>
                    <a:pt x="52" y="491"/>
                  </a:lnTo>
                  <a:lnTo>
                    <a:pt x="42" y="481"/>
                  </a:lnTo>
                  <a:lnTo>
                    <a:pt x="34" y="471"/>
                  </a:lnTo>
                  <a:lnTo>
                    <a:pt x="25" y="458"/>
                  </a:lnTo>
                  <a:lnTo>
                    <a:pt x="18" y="442"/>
                  </a:lnTo>
                  <a:lnTo>
                    <a:pt x="10" y="425"/>
                  </a:lnTo>
                  <a:lnTo>
                    <a:pt x="4" y="405"/>
                  </a:lnTo>
                  <a:lnTo>
                    <a:pt x="38" y="405"/>
                  </a:lnTo>
                  <a:lnTo>
                    <a:pt x="47" y="422"/>
                  </a:lnTo>
                  <a:lnTo>
                    <a:pt x="55" y="437"/>
                  </a:lnTo>
                  <a:lnTo>
                    <a:pt x="60" y="444"/>
                  </a:lnTo>
                  <a:lnTo>
                    <a:pt x="65" y="449"/>
                  </a:lnTo>
                  <a:lnTo>
                    <a:pt x="71" y="454"/>
                  </a:lnTo>
                  <a:lnTo>
                    <a:pt x="76" y="459"/>
                  </a:lnTo>
                  <a:lnTo>
                    <a:pt x="82" y="463"/>
                  </a:lnTo>
                  <a:lnTo>
                    <a:pt x="88" y="466"/>
                  </a:lnTo>
                  <a:lnTo>
                    <a:pt x="94" y="469"/>
                  </a:lnTo>
                  <a:lnTo>
                    <a:pt x="102" y="472"/>
                  </a:lnTo>
                  <a:lnTo>
                    <a:pt x="109" y="474"/>
                  </a:lnTo>
                  <a:lnTo>
                    <a:pt x="117" y="475"/>
                  </a:lnTo>
                  <a:lnTo>
                    <a:pt x="125" y="476"/>
                  </a:lnTo>
                  <a:lnTo>
                    <a:pt x="133" y="476"/>
                  </a:lnTo>
                  <a:lnTo>
                    <a:pt x="141" y="476"/>
                  </a:lnTo>
                  <a:lnTo>
                    <a:pt x="149" y="475"/>
                  </a:lnTo>
                  <a:lnTo>
                    <a:pt x="157" y="474"/>
                  </a:lnTo>
                  <a:lnTo>
                    <a:pt x="163" y="472"/>
                  </a:lnTo>
                  <a:lnTo>
                    <a:pt x="171" y="469"/>
                  </a:lnTo>
                  <a:lnTo>
                    <a:pt x="178" y="466"/>
                  </a:lnTo>
                  <a:lnTo>
                    <a:pt x="183" y="463"/>
                  </a:lnTo>
                  <a:lnTo>
                    <a:pt x="189" y="459"/>
                  </a:lnTo>
                  <a:lnTo>
                    <a:pt x="200" y="449"/>
                  </a:lnTo>
                  <a:lnTo>
                    <a:pt x="209" y="438"/>
                  </a:lnTo>
                  <a:lnTo>
                    <a:pt x="216" y="426"/>
                  </a:lnTo>
                  <a:lnTo>
                    <a:pt x="222" y="413"/>
                  </a:lnTo>
                  <a:lnTo>
                    <a:pt x="226" y="397"/>
                  </a:lnTo>
                  <a:lnTo>
                    <a:pt x="229" y="378"/>
                  </a:lnTo>
                  <a:lnTo>
                    <a:pt x="232" y="354"/>
                  </a:lnTo>
                  <a:lnTo>
                    <a:pt x="232" y="325"/>
                  </a:lnTo>
                  <a:lnTo>
                    <a:pt x="232" y="306"/>
                  </a:lnTo>
                  <a:lnTo>
                    <a:pt x="222" y="323"/>
                  </a:lnTo>
                  <a:lnTo>
                    <a:pt x="211" y="336"/>
                  </a:lnTo>
                  <a:lnTo>
                    <a:pt x="200" y="348"/>
                  </a:lnTo>
                  <a:lnTo>
                    <a:pt x="187" y="358"/>
                  </a:lnTo>
                  <a:lnTo>
                    <a:pt x="180" y="363"/>
                  </a:lnTo>
                  <a:lnTo>
                    <a:pt x="173" y="366"/>
                  </a:lnTo>
                  <a:lnTo>
                    <a:pt x="167" y="369"/>
                  </a:lnTo>
                  <a:lnTo>
                    <a:pt x="159" y="371"/>
                  </a:lnTo>
                  <a:lnTo>
                    <a:pt x="153" y="373"/>
                  </a:lnTo>
                  <a:lnTo>
                    <a:pt x="145" y="374"/>
                  </a:lnTo>
                  <a:lnTo>
                    <a:pt x="138" y="375"/>
                  </a:lnTo>
                  <a:lnTo>
                    <a:pt x="130" y="375"/>
                  </a:lnTo>
                  <a:lnTo>
                    <a:pt x="121" y="375"/>
                  </a:lnTo>
                  <a:lnTo>
                    <a:pt x="113" y="374"/>
                  </a:lnTo>
                  <a:lnTo>
                    <a:pt x="105" y="372"/>
                  </a:lnTo>
                  <a:lnTo>
                    <a:pt x="96" y="370"/>
                  </a:lnTo>
                  <a:lnTo>
                    <a:pt x="88" y="366"/>
                  </a:lnTo>
                  <a:lnTo>
                    <a:pt x="80" y="361"/>
                  </a:lnTo>
                  <a:lnTo>
                    <a:pt x="73" y="357"/>
                  </a:lnTo>
                  <a:lnTo>
                    <a:pt x="64" y="351"/>
                  </a:lnTo>
                  <a:lnTo>
                    <a:pt x="57" y="344"/>
                  </a:lnTo>
                  <a:lnTo>
                    <a:pt x="50" y="338"/>
                  </a:lnTo>
                  <a:lnTo>
                    <a:pt x="44" y="330"/>
                  </a:lnTo>
                  <a:lnTo>
                    <a:pt x="37" y="321"/>
                  </a:lnTo>
                  <a:lnTo>
                    <a:pt x="32" y="313"/>
                  </a:lnTo>
                  <a:lnTo>
                    <a:pt x="26" y="303"/>
                  </a:lnTo>
                  <a:lnTo>
                    <a:pt x="21" y="293"/>
                  </a:lnTo>
                  <a:lnTo>
                    <a:pt x="17" y="284"/>
                  </a:lnTo>
                  <a:lnTo>
                    <a:pt x="13" y="273"/>
                  </a:lnTo>
                  <a:lnTo>
                    <a:pt x="9" y="261"/>
                  </a:lnTo>
                  <a:lnTo>
                    <a:pt x="7" y="250"/>
                  </a:lnTo>
                  <a:lnTo>
                    <a:pt x="4" y="238"/>
                  </a:lnTo>
                  <a:lnTo>
                    <a:pt x="3" y="226"/>
                  </a:lnTo>
                  <a:lnTo>
                    <a:pt x="1" y="215"/>
                  </a:lnTo>
                  <a:lnTo>
                    <a:pt x="0" y="203"/>
                  </a:lnTo>
                  <a:lnTo>
                    <a:pt x="0" y="190"/>
                  </a:lnTo>
                  <a:lnTo>
                    <a:pt x="0" y="178"/>
                  </a:lnTo>
                  <a:lnTo>
                    <a:pt x="1" y="165"/>
                  </a:lnTo>
                  <a:lnTo>
                    <a:pt x="3" y="153"/>
                  </a:lnTo>
                  <a:lnTo>
                    <a:pt x="5" y="141"/>
                  </a:lnTo>
                  <a:lnTo>
                    <a:pt x="7" y="129"/>
                  </a:lnTo>
                  <a:lnTo>
                    <a:pt x="10" y="117"/>
                  </a:lnTo>
                  <a:lnTo>
                    <a:pt x="13" y="107"/>
                  </a:lnTo>
                  <a:lnTo>
                    <a:pt x="18" y="95"/>
                  </a:lnTo>
                  <a:lnTo>
                    <a:pt x="22" y="84"/>
                  </a:lnTo>
                  <a:lnTo>
                    <a:pt x="27" y="74"/>
                  </a:lnTo>
                  <a:lnTo>
                    <a:pt x="33" y="64"/>
                  </a:lnTo>
                  <a:lnTo>
                    <a:pt x="38" y="56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9" y="32"/>
                  </a:lnTo>
                  <a:lnTo>
                    <a:pt x="66" y="26"/>
                  </a:lnTo>
                  <a:lnTo>
                    <a:pt x="74" y="19"/>
                  </a:lnTo>
                  <a:lnTo>
                    <a:pt x="81" y="14"/>
                  </a:lnTo>
                  <a:lnTo>
                    <a:pt x="90" y="9"/>
                  </a:lnTo>
                  <a:lnTo>
                    <a:pt x="98" y="6"/>
                  </a:lnTo>
                  <a:lnTo>
                    <a:pt x="106" y="3"/>
                  </a:lnTo>
                  <a:lnTo>
                    <a:pt x="114" y="2"/>
                  </a:lnTo>
                  <a:lnTo>
                    <a:pt x="122" y="0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45" y="1"/>
                  </a:lnTo>
                  <a:lnTo>
                    <a:pt x="152" y="2"/>
                  </a:lnTo>
                  <a:lnTo>
                    <a:pt x="159" y="4"/>
                  </a:lnTo>
                  <a:lnTo>
                    <a:pt x="172" y="9"/>
                  </a:lnTo>
                  <a:lnTo>
                    <a:pt x="184" y="17"/>
                  </a:lnTo>
                  <a:lnTo>
                    <a:pt x="197" y="27"/>
                  </a:lnTo>
                  <a:lnTo>
                    <a:pt x="209" y="40"/>
                  </a:lnTo>
                  <a:lnTo>
                    <a:pt x="221" y="55"/>
                  </a:lnTo>
                  <a:lnTo>
                    <a:pt x="232" y="73"/>
                  </a:lnTo>
                  <a:lnTo>
                    <a:pt x="232" y="9"/>
                  </a:lnTo>
                  <a:close/>
                  <a:moveTo>
                    <a:pt x="135" y="45"/>
                  </a:moveTo>
                  <a:lnTo>
                    <a:pt x="129" y="46"/>
                  </a:lnTo>
                  <a:lnTo>
                    <a:pt x="121" y="46"/>
                  </a:lnTo>
                  <a:lnTo>
                    <a:pt x="115" y="48"/>
                  </a:lnTo>
                  <a:lnTo>
                    <a:pt x="108" y="50"/>
                  </a:lnTo>
                  <a:lnTo>
                    <a:pt x="102" y="53"/>
                  </a:lnTo>
                  <a:lnTo>
                    <a:pt x="96" y="56"/>
                  </a:lnTo>
                  <a:lnTo>
                    <a:pt x="90" y="60"/>
                  </a:lnTo>
                  <a:lnTo>
                    <a:pt x="84" y="64"/>
                  </a:lnTo>
                  <a:lnTo>
                    <a:pt x="78" y="70"/>
                  </a:lnTo>
                  <a:lnTo>
                    <a:pt x="73" y="75"/>
                  </a:lnTo>
                  <a:lnTo>
                    <a:pt x="67" y="82"/>
                  </a:lnTo>
                  <a:lnTo>
                    <a:pt x="63" y="88"/>
                  </a:lnTo>
                  <a:lnTo>
                    <a:pt x="54" y="102"/>
                  </a:lnTo>
                  <a:lnTo>
                    <a:pt x="47" y="118"/>
                  </a:lnTo>
                  <a:lnTo>
                    <a:pt x="40" y="136"/>
                  </a:lnTo>
                  <a:lnTo>
                    <a:pt x="36" y="154"/>
                  </a:lnTo>
                  <a:lnTo>
                    <a:pt x="34" y="172"/>
                  </a:lnTo>
                  <a:lnTo>
                    <a:pt x="33" y="192"/>
                  </a:lnTo>
                  <a:lnTo>
                    <a:pt x="33" y="207"/>
                  </a:lnTo>
                  <a:lnTo>
                    <a:pt x="35" y="221"/>
                  </a:lnTo>
                  <a:lnTo>
                    <a:pt x="37" y="235"/>
                  </a:lnTo>
                  <a:lnTo>
                    <a:pt x="40" y="247"/>
                  </a:lnTo>
                  <a:lnTo>
                    <a:pt x="44" y="260"/>
                  </a:lnTo>
                  <a:lnTo>
                    <a:pt x="49" y="271"/>
                  </a:lnTo>
                  <a:lnTo>
                    <a:pt x="54" y="282"/>
                  </a:lnTo>
                  <a:lnTo>
                    <a:pt x="61" y="292"/>
                  </a:lnTo>
                  <a:lnTo>
                    <a:pt x="68" y="301"/>
                  </a:lnTo>
                  <a:lnTo>
                    <a:pt x="76" y="310"/>
                  </a:lnTo>
                  <a:lnTo>
                    <a:pt x="85" y="316"/>
                  </a:lnTo>
                  <a:lnTo>
                    <a:pt x="93" y="321"/>
                  </a:lnTo>
                  <a:lnTo>
                    <a:pt x="103" y="326"/>
                  </a:lnTo>
                  <a:lnTo>
                    <a:pt x="113" y="329"/>
                  </a:lnTo>
                  <a:lnTo>
                    <a:pt x="122" y="331"/>
                  </a:lnTo>
                  <a:lnTo>
                    <a:pt x="133" y="331"/>
                  </a:lnTo>
                  <a:lnTo>
                    <a:pt x="145" y="331"/>
                  </a:lnTo>
                  <a:lnTo>
                    <a:pt x="155" y="329"/>
                  </a:lnTo>
                  <a:lnTo>
                    <a:pt x="165" y="326"/>
                  </a:lnTo>
                  <a:lnTo>
                    <a:pt x="174" y="321"/>
                  </a:lnTo>
                  <a:lnTo>
                    <a:pt x="183" y="316"/>
                  </a:lnTo>
                  <a:lnTo>
                    <a:pt x="192" y="310"/>
                  </a:lnTo>
                  <a:lnTo>
                    <a:pt x="199" y="302"/>
                  </a:lnTo>
                  <a:lnTo>
                    <a:pt x="207" y="292"/>
                  </a:lnTo>
                  <a:lnTo>
                    <a:pt x="212" y="283"/>
                  </a:lnTo>
                  <a:lnTo>
                    <a:pt x="219" y="272"/>
                  </a:lnTo>
                  <a:lnTo>
                    <a:pt x="223" y="260"/>
                  </a:lnTo>
                  <a:lnTo>
                    <a:pt x="227" y="247"/>
                  </a:lnTo>
                  <a:lnTo>
                    <a:pt x="229" y="234"/>
                  </a:lnTo>
                  <a:lnTo>
                    <a:pt x="232" y="220"/>
                  </a:lnTo>
                  <a:lnTo>
                    <a:pt x="234" y="205"/>
                  </a:lnTo>
                  <a:lnTo>
                    <a:pt x="234" y="190"/>
                  </a:lnTo>
                  <a:lnTo>
                    <a:pt x="233" y="169"/>
                  </a:lnTo>
                  <a:lnTo>
                    <a:pt x="230" y="151"/>
                  </a:lnTo>
                  <a:lnTo>
                    <a:pt x="226" y="132"/>
                  </a:lnTo>
                  <a:lnTo>
                    <a:pt x="221" y="115"/>
                  </a:lnTo>
                  <a:lnTo>
                    <a:pt x="214" y="100"/>
                  </a:lnTo>
                  <a:lnTo>
                    <a:pt x="206" y="86"/>
                  </a:lnTo>
                  <a:lnTo>
                    <a:pt x="196" y="74"/>
                  </a:lnTo>
                  <a:lnTo>
                    <a:pt x="185" y="64"/>
                  </a:lnTo>
                  <a:lnTo>
                    <a:pt x="180" y="60"/>
                  </a:lnTo>
                  <a:lnTo>
                    <a:pt x="173" y="56"/>
                  </a:lnTo>
                  <a:lnTo>
                    <a:pt x="168" y="53"/>
                  </a:lnTo>
                  <a:lnTo>
                    <a:pt x="161" y="50"/>
                  </a:lnTo>
                  <a:lnTo>
                    <a:pt x="155" y="48"/>
                  </a:lnTo>
                  <a:lnTo>
                    <a:pt x="148" y="46"/>
                  </a:lnTo>
                  <a:lnTo>
                    <a:pt x="142" y="46"/>
                  </a:lnTo>
                  <a:lnTo>
                    <a:pt x="135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2006" y="3772"/>
              <a:ext cx="18" cy="172"/>
            </a:xfrm>
            <a:custGeom>
              <a:avLst/>
              <a:gdLst>
                <a:gd name="T0" fmla="*/ 0 w 54"/>
                <a:gd name="T1" fmla="*/ 0 h 517"/>
                <a:gd name="T2" fmla="*/ 0 w 54"/>
                <a:gd name="T3" fmla="*/ 0 h 517"/>
                <a:gd name="T4" fmla="*/ 0 w 54"/>
                <a:gd name="T5" fmla="*/ 0 h 517"/>
                <a:gd name="T6" fmla="*/ 0 w 54"/>
                <a:gd name="T7" fmla="*/ 0 h 517"/>
                <a:gd name="T8" fmla="*/ 0 w 54"/>
                <a:gd name="T9" fmla="*/ 0 h 517"/>
                <a:gd name="T10" fmla="*/ 0 w 54"/>
                <a:gd name="T11" fmla="*/ 0 h 517"/>
                <a:gd name="T12" fmla="*/ 0 w 54"/>
                <a:gd name="T13" fmla="*/ 0 h 517"/>
                <a:gd name="T14" fmla="*/ 0 w 54"/>
                <a:gd name="T15" fmla="*/ 0 h 517"/>
                <a:gd name="T16" fmla="*/ 0 w 54"/>
                <a:gd name="T17" fmla="*/ 0 h 517"/>
                <a:gd name="T18" fmla="*/ 0 w 54"/>
                <a:gd name="T19" fmla="*/ 0 h 517"/>
                <a:gd name="T20" fmla="*/ 0 w 54"/>
                <a:gd name="T21" fmla="*/ 0 h 517"/>
                <a:gd name="T22" fmla="*/ 0 w 54"/>
                <a:gd name="T23" fmla="*/ 0 h 517"/>
                <a:gd name="T24" fmla="*/ 0 w 54"/>
                <a:gd name="T25" fmla="*/ 0 h 517"/>
                <a:gd name="T26" fmla="*/ 0 w 54"/>
                <a:gd name="T27" fmla="*/ 0 h 517"/>
                <a:gd name="T28" fmla="*/ 0 w 54"/>
                <a:gd name="T29" fmla="*/ 0 h 517"/>
                <a:gd name="T30" fmla="*/ 0 w 54"/>
                <a:gd name="T31" fmla="*/ 0 h 517"/>
                <a:gd name="T32" fmla="*/ 0 w 54"/>
                <a:gd name="T33" fmla="*/ 0 h 517"/>
                <a:gd name="T34" fmla="*/ 0 w 54"/>
                <a:gd name="T35" fmla="*/ 0 h 517"/>
                <a:gd name="T36" fmla="*/ 0 w 54"/>
                <a:gd name="T37" fmla="*/ 0 h 517"/>
                <a:gd name="T38" fmla="*/ 0 w 54"/>
                <a:gd name="T39" fmla="*/ 0 h 517"/>
                <a:gd name="T40" fmla="*/ 0 w 54"/>
                <a:gd name="T41" fmla="*/ 0 h 517"/>
                <a:gd name="T42" fmla="*/ 0 w 54"/>
                <a:gd name="T43" fmla="*/ 0 h 517"/>
                <a:gd name="T44" fmla="*/ 0 w 54"/>
                <a:gd name="T45" fmla="*/ 0 h 517"/>
                <a:gd name="T46" fmla="*/ 0 w 54"/>
                <a:gd name="T47" fmla="*/ 0 h 517"/>
                <a:gd name="T48" fmla="*/ 0 w 54"/>
                <a:gd name="T49" fmla="*/ 0 h 517"/>
                <a:gd name="T50" fmla="*/ 0 w 54"/>
                <a:gd name="T51" fmla="*/ 0 h 517"/>
                <a:gd name="T52" fmla="*/ 0 w 54"/>
                <a:gd name="T53" fmla="*/ 0 h 517"/>
                <a:gd name="T54" fmla="*/ 0 w 54"/>
                <a:gd name="T55" fmla="*/ 0 h 517"/>
                <a:gd name="T56" fmla="*/ 0 w 54"/>
                <a:gd name="T57" fmla="*/ 0 h 517"/>
                <a:gd name="T58" fmla="*/ 0 w 54"/>
                <a:gd name="T59" fmla="*/ 0 h 517"/>
                <a:gd name="T60" fmla="*/ 0 w 54"/>
                <a:gd name="T61" fmla="*/ 0 h 517"/>
                <a:gd name="T62" fmla="*/ 0 w 54"/>
                <a:gd name="T63" fmla="*/ 0 h 517"/>
                <a:gd name="T64" fmla="*/ 0 w 54"/>
                <a:gd name="T65" fmla="*/ 0 h 517"/>
                <a:gd name="T66" fmla="*/ 0 w 54"/>
                <a:gd name="T67" fmla="*/ 0 h 517"/>
                <a:gd name="T68" fmla="*/ 0 w 54"/>
                <a:gd name="T69" fmla="*/ 0 h 517"/>
                <a:gd name="T70" fmla="*/ 0 w 54"/>
                <a:gd name="T71" fmla="*/ 0 h 517"/>
                <a:gd name="T72" fmla="*/ 0 w 54"/>
                <a:gd name="T73" fmla="*/ 0 h 517"/>
                <a:gd name="T74" fmla="*/ 0 w 54"/>
                <a:gd name="T75" fmla="*/ 0 h 5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517"/>
                <a:gd name="T116" fmla="*/ 54 w 54"/>
                <a:gd name="T117" fmla="*/ 517 h 5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517">
                  <a:moveTo>
                    <a:pt x="26" y="0"/>
                  </a:moveTo>
                  <a:lnTo>
                    <a:pt x="31" y="1"/>
                  </a:lnTo>
                  <a:lnTo>
                    <a:pt x="37" y="3"/>
                  </a:lnTo>
                  <a:lnTo>
                    <a:pt x="41" y="7"/>
                  </a:lnTo>
                  <a:lnTo>
                    <a:pt x="45" y="12"/>
                  </a:lnTo>
                  <a:lnTo>
                    <a:pt x="49" y="17"/>
                  </a:lnTo>
                  <a:lnTo>
                    <a:pt x="52" y="24"/>
                  </a:lnTo>
                  <a:lnTo>
                    <a:pt x="53" y="31"/>
                  </a:lnTo>
                  <a:lnTo>
                    <a:pt x="54" y="39"/>
                  </a:lnTo>
                  <a:lnTo>
                    <a:pt x="53" y="47"/>
                  </a:lnTo>
                  <a:lnTo>
                    <a:pt x="52" y="54"/>
                  </a:lnTo>
                  <a:lnTo>
                    <a:pt x="49" y="61"/>
                  </a:lnTo>
                  <a:lnTo>
                    <a:pt x="45" y="67"/>
                  </a:lnTo>
                  <a:lnTo>
                    <a:pt x="41" y="71"/>
                  </a:lnTo>
                  <a:lnTo>
                    <a:pt x="37" y="76"/>
                  </a:lnTo>
                  <a:lnTo>
                    <a:pt x="31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6" y="76"/>
                  </a:lnTo>
                  <a:lnTo>
                    <a:pt x="12" y="71"/>
                  </a:lnTo>
                  <a:lnTo>
                    <a:pt x="8" y="67"/>
                  </a:lnTo>
                  <a:lnTo>
                    <a:pt x="4" y="61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4" y="17"/>
                  </a:lnTo>
                  <a:lnTo>
                    <a:pt x="8" y="12"/>
                  </a:lnTo>
                  <a:lnTo>
                    <a:pt x="12" y="7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6" y="0"/>
                  </a:lnTo>
                  <a:close/>
                  <a:moveTo>
                    <a:pt x="10" y="151"/>
                  </a:moveTo>
                  <a:lnTo>
                    <a:pt x="43" y="151"/>
                  </a:lnTo>
                  <a:lnTo>
                    <a:pt x="43" y="517"/>
                  </a:lnTo>
                  <a:lnTo>
                    <a:pt x="10" y="517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041" y="3822"/>
              <a:ext cx="75" cy="125"/>
            </a:xfrm>
            <a:custGeom>
              <a:avLst/>
              <a:gdLst>
                <a:gd name="T0" fmla="*/ 0 w 223"/>
                <a:gd name="T1" fmla="*/ 0 h 376"/>
                <a:gd name="T2" fmla="*/ 0 w 223"/>
                <a:gd name="T3" fmla="*/ 0 h 376"/>
                <a:gd name="T4" fmla="*/ 0 w 223"/>
                <a:gd name="T5" fmla="*/ 0 h 376"/>
                <a:gd name="T6" fmla="*/ 0 w 223"/>
                <a:gd name="T7" fmla="*/ 0 h 376"/>
                <a:gd name="T8" fmla="*/ 0 w 223"/>
                <a:gd name="T9" fmla="*/ 0 h 376"/>
                <a:gd name="T10" fmla="*/ 0 w 223"/>
                <a:gd name="T11" fmla="*/ 0 h 376"/>
                <a:gd name="T12" fmla="*/ 0 w 223"/>
                <a:gd name="T13" fmla="*/ 0 h 376"/>
                <a:gd name="T14" fmla="*/ 0 w 223"/>
                <a:gd name="T15" fmla="*/ 0 h 376"/>
                <a:gd name="T16" fmla="*/ 0 w 223"/>
                <a:gd name="T17" fmla="*/ 0 h 376"/>
                <a:gd name="T18" fmla="*/ 0 w 223"/>
                <a:gd name="T19" fmla="*/ 0 h 376"/>
                <a:gd name="T20" fmla="*/ 0 w 223"/>
                <a:gd name="T21" fmla="*/ 0 h 376"/>
                <a:gd name="T22" fmla="*/ 0 w 223"/>
                <a:gd name="T23" fmla="*/ 0 h 376"/>
                <a:gd name="T24" fmla="*/ 0 w 223"/>
                <a:gd name="T25" fmla="*/ 0 h 376"/>
                <a:gd name="T26" fmla="*/ 0 w 223"/>
                <a:gd name="T27" fmla="*/ 0 h 376"/>
                <a:gd name="T28" fmla="*/ 0 w 223"/>
                <a:gd name="T29" fmla="*/ 0 h 376"/>
                <a:gd name="T30" fmla="*/ 0 w 223"/>
                <a:gd name="T31" fmla="*/ 0 h 376"/>
                <a:gd name="T32" fmla="*/ 0 w 223"/>
                <a:gd name="T33" fmla="*/ 0 h 376"/>
                <a:gd name="T34" fmla="*/ 0 w 223"/>
                <a:gd name="T35" fmla="*/ 0 h 376"/>
                <a:gd name="T36" fmla="*/ 0 w 223"/>
                <a:gd name="T37" fmla="*/ 0 h 376"/>
                <a:gd name="T38" fmla="*/ 0 w 223"/>
                <a:gd name="T39" fmla="*/ 0 h 376"/>
                <a:gd name="T40" fmla="*/ 0 w 223"/>
                <a:gd name="T41" fmla="*/ 0 h 376"/>
                <a:gd name="T42" fmla="*/ 0 w 223"/>
                <a:gd name="T43" fmla="*/ 0 h 376"/>
                <a:gd name="T44" fmla="*/ 0 w 223"/>
                <a:gd name="T45" fmla="*/ 0 h 376"/>
                <a:gd name="T46" fmla="*/ 0 w 223"/>
                <a:gd name="T47" fmla="*/ 0 h 376"/>
                <a:gd name="T48" fmla="*/ 0 w 223"/>
                <a:gd name="T49" fmla="*/ 0 h 376"/>
                <a:gd name="T50" fmla="*/ 0 w 223"/>
                <a:gd name="T51" fmla="*/ 0 h 376"/>
                <a:gd name="T52" fmla="*/ 0 w 223"/>
                <a:gd name="T53" fmla="*/ 0 h 376"/>
                <a:gd name="T54" fmla="*/ 0 w 223"/>
                <a:gd name="T55" fmla="*/ 0 h 376"/>
                <a:gd name="T56" fmla="*/ 0 w 223"/>
                <a:gd name="T57" fmla="*/ 0 h 376"/>
                <a:gd name="T58" fmla="*/ 0 w 223"/>
                <a:gd name="T59" fmla="*/ 0 h 376"/>
                <a:gd name="T60" fmla="*/ 0 w 223"/>
                <a:gd name="T61" fmla="*/ 0 h 376"/>
                <a:gd name="T62" fmla="*/ 0 w 223"/>
                <a:gd name="T63" fmla="*/ 0 h 376"/>
                <a:gd name="T64" fmla="*/ 0 w 223"/>
                <a:gd name="T65" fmla="*/ 0 h 376"/>
                <a:gd name="T66" fmla="*/ 0 w 223"/>
                <a:gd name="T67" fmla="*/ 0 h 376"/>
                <a:gd name="T68" fmla="*/ 0 w 223"/>
                <a:gd name="T69" fmla="*/ 0 h 376"/>
                <a:gd name="T70" fmla="*/ 0 w 223"/>
                <a:gd name="T71" fmla="*/ 0 h 376"/>
                <a:gd name="T72" fmla="*/ 0 w 223"/>
                <a:gd name="T73" fmla="*/ 0 h 376"/>
                <a:gd name="T74" fmla="*/ 0 w 223"/>
                <a:gd name="T75" fmla="*/ 0 h 376"/>
                <a:gd name="T76" fmla="*/ 0 w 223"/>
                <a:gd name="T77" fmla="*/ 0 h 376"/>
                <a:gd name="T78" fmla="*/ 0 w 223"/>
                <a:gd name="T79" fmla="*/ 0 h 376"/>
                <a:gd name="T80" fmla="*/ 0 w 223"/>
                <a:gd name="T81" fmla="*/ 0 h 376"/>
                <a:gd name="T82" fmla="*/ 0 w 223"/>
                <a:gd name="T83" fmla="*/ 0 h 3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376"/>
                <a:gd name="T128" fmla="*/ 223 w 223"/>
                <a:gd name="T129" fmla="*/ 376 h 3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376">
                  <a:moveTo>
                    <a:pt x="0" y="0"/>
                  </a:moveTo>
                  <a:lnTo>
                    <a:pt x="32" y="0"/>
                  </a:lnTo>
                  <a:lnTo>
                    <a:pt x="32" y="171"/>
                  </a:lnTo>
                  <a:lnTo>
                    <a:pt x="32" y="200"/>
                  </a:lnTo>
                  <a:lnTo>
                    <a:pt x="34" y="224"/>
                  </a:lnTo>
                  <a:lnTo>
                    <a:pt x="36" y="243"/>
                  </a:lnTo>
                  <a:lnTo>
                    <a:pt x="38" y="257"/>
                  </a:lnTo>
                  <a:lnTo>
                    <a:pt x="41" y="274"/>
                  </a:lnTo>
                  <a:lnTo>
                    <a:pt x="48" y="288"/>
                  </a:lnTo>
                  <a:lnTo>
                    <a:pt x="51" y="294"/>
                  </a:lnTo>
                  <a:lnTo>
                    <a:pt x="55" y="301"/>
                  </a:lnTo>
                  <a:lnTo>
                    <a:pt x="59" y="306"/>
                  </a:lnTo>
                  <a:lnTo>
                    <a:pt x="64" y="311"/>
                  </a:lnTo>
                  <a:lnTo>
                    <a:pt x="69" y="316"/>
                  </a:lnTo>
                  <a:lnTo>
                    <a:pt x="75" y="320"/>
                  </a:lnTo>
                  <a:lnTo>
                    <a:pt x="80" y="323"/>
                  </a:lnTo>
                  <a:lnTo>
                    <a:pt x="85" y="325"/>
                  </a:lnTo>
                  <a:lnTo>
                    <a:pt x="92" y="328"/>
                  </a:lnTo>
                  <a:lnTo>
                    <a:pt x="98" y="330"/>
                  </a:lnTo>
                  <a:lnTo>
                    <a:pt x="105" y="331"/>
                  </a:lnTo>
                  <a:lnTo>
                    <a:pt x="111" y="331"/>
                  </a:lnTo>
                  <a:lnTo>
                    <a:pt x="118" y="331"/>
                  </a:lnTo>
                  <a:lnTo>
                    <a:pt x="124" y="330"/>
                  </a:lnTo>
                  <a:lnTo>
                    <a:pt x="131" y="328"/>
                  </a:lnTo>
                  <a:lnTo>
                    <a:pt x="136" y="325"/>
                  </a:lnTo>
                  <a:lnTo>
                    <a:pt x="143" y="323"/>
                  </a:lnTo>
                  <a:lnTo>
                    <a:pt x="148" y="320"/>
                  </a:lnTo>
                  <a:lnTo>
                    <a:pt x="152" y="316"/>
                  </a:lnTo>
                  <a:lnTo>
                    <a:pt x="158" y="311"/>
                  </a:lnTo>
                  <a:lnTo>
                    <a:pt x="166" y="302"/>
                  </a:lnTo>
                  <a:lnTo>
                    <a:pt x="174" y="290"/>
                  </a:lnTo>
                  <a:lnTo>
                    <a:pt x="179" y="276"/>
                  </a:lnTo>
                  <a:lnTo>
                    <a:pt x="184" y="262"/>
                  </a:lnTo>
                  <a:lnTo>
                    <a:pt x="186" y="248"/>
                  </a:lnTo>
                  <a:lnTo>
                    <a:pt x="188" y="228"/>
                  </a:lnTo>
                  <a:lnTo>
                    <a:pt x="188" y="203"/>
                  </a:lnTo>
                  <a:lnTo>
                    <a:pt x="189" y="171"/>
                  </a:lnTo>
                  <a:lnTo>
                    <a:pt x="189" y="0"/>
                  </a:lnTo>
                  <a:lnTo>
                    <a:pt x="223" y="0"/>
                  </a:lnTo>
                  <a:lnTo>
                    <a:pt x="223" y="181"/>
                  </a:lnTo>
                  <a:lnTo>
                    <a:pt x="221" y="215"/>
                  </a:lnTo>
                  <a:lnTo>
                    <a:pt x="219" y="247"/>
                  </a:lnTo>
                  <a:lnTo>
                    <a:pt x="217" y="261"/>
                  </a:lnTo>
                  <a:lnTo>
                    <a:pt x="215" y="273"/>
                  </a:lnTo>
                  <a:lnTo>
                    <a:pt x="213" y="284"/>
                  </a:lnTo>
                  <a:lnTo>
                    <a:pt x="210" y="294"/>
                  </a:lnTo>
                  <a:lnTo>
                    <a:pt x="206" y="304"/>
                  </a:lnTo>
                  <a:lnTo>
                    <a:pt x="203" y="312"/>
                  </a:lnTo>
                  <a:lnTo>
                    <a:pt x="199" y="321"/>
                  </a:lnTo>
                  <a:lnTo>
                    <a:pt x="194" y="329"/>
                  </a:lnTo>
                  <a:lnTo>
                    <a:pt x="190" y="336"/>
                  </a:lnTo>
                  <a:lnTo>
                    <a:pt x="185" y="343"/>
                  </a:lnTo>
                  <a:lnTo>
                    <a:pt x="179" y="349"/>
                  </a:lnTo>
                  <a:lnTo>
                    <a:pt x="173" y="355"/>
                  </a:lnTo>
                  <a:lnTo>
                    <a:pt x="166" y="360"/>
                  </a:lnTo>
                  <a:lnTo>
                    <a:pt x="160" y="364"/>
                  </a:lnTo>
                  <a:lnTo>
                    <a:pt x="152" y="368"/>
                  </a:lnTo>
                  <a:lnTo>
                    <a:pt x="145" y="371"/>
                  </a:lnTo>
                  <a:lnTo>
                    <a:pt x="137" y="373"/>
                  </a:lnTo>
                  <a:lnTo>
                    <a:pt x="129" y="375"/>
                  </a:lnTo>
                  <a:lnTo>
                    <a:pt x="120" y="376"/>
                  </a:lnTo>
                  <a:lnTo>
                    <a:pt x="111" y="376"/>
                  </a:lnTo>
                  <a:lnTo>
                    <a:pt x="102" y="376"/>
                  </a:lnTo>
                  <a:lnTo>
                    <a:pt x="93" y="375"/>
                  </a:lnTo>
                  <a:lnTo>
                    <a:pt x="85" y="373"/>
                  </a:lnTo>
                  <a:lnTo>
                    <a:pt x="77" y="371"/>
                  </a:lnTo>
                  <a:lnTo>
                    <a:pt x="69" y="368"/>
                  </a:lnTo>
                  <a:lnTo>
                    <a:pt x="63" y="364"/>
                  </a:lnTo>
                  <a:lnTo>
                    <a:pt x="55" y="360"/>
                  </a:lnTo>
                  <a:lnTo>
                    <a:pt x="49" y="355"/>
                  </a:lnTo>
                  <a:lnTo>
                    <a:pt x="43" y="349"/>
                  </a:lnTo>
                  <a:lnTo>
                    <a:pt x="38" y="343"/>
                  </a:lnTo>
                  <a:lnTo>
                    <a:pt x="32" y="336"/>
                  </a:lnTo>
                  <a:lnTo>
                    <a:pt x="27" y="329"/>
                  </a:lnTo>
                  <a:lnTo>
                    <a:pt x="23" y="321"/>
                  </a:lnTo>
                  <a:lnTo>
                    <a:pt x="18" y="312"/>
                  </a:lnTo>
                  <a:lnTo>
                    <a:pt x="15" y="304"/>
                  </a:lnTo>
                  <a:lnTo>
                    <a:pt x="12" y="294"/>
                  </a:lnTo>
                  <a:lnTo>
                    <a:pt x="9" y="283"/>
                  </a:lnTo>
                  <a:lnTo>
                    <a:pt x="7" y="273"/>
                  </a:lnTo>
                  <a:lnTo>
                    <a:pt x="4" y="260"/>
                  </a:lnTo>
                  <a:lnTo>
                    <a:pt x="3" y="246"/>
                  </a:lnTo>
                  <a:lnTo>
                    <a:pt x="0" y="213"/>
                  </a:lnTo>
                  <a:lnTo>
                    <a:pt x="0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180" y="3819"/>
              <a:ext cx="86" cy="128"/>
            </a:xfrm>
            <a:custGeom>
              <a:avLst/>
              <a:gdLst>
                <a:gd name="T0" fmla="*/ 0 w 258"/>
                <a:gd name="T1" fmla="*/ 0 h 385"/>
                <a:gd name="T2" fmla="*/ 0 w 258"/>
                <a:gd name="T3" fmla="*/ 0 h 385"/>
                <a:gd name="T4" fmla="*/ 0 w 258"/>
                <a:gd name="T5" fmla="*/ 0 h 385"/>
                <a:gd name="T6" fmla="*/ 0 w 258"/>
                <a:gd name="T7" fmla="*/ 0 h 385"/>
                <a:gd name="T8" fmla="*/ 0 w 258"/>
                <a:gd name="T9" fmla="*/ 0 h 385"/>
                <a:gd name="T10" fmla="*/ 0 w 258"/>
                <a:gd name="T11" fmla="*/ 0 h 385"/>
                <a:gd name="T12" fmla="*/ 0 w 258"/>
                <a:gd name="T13" fmla="*/ 0 h 385"/>
                <a:gd name="T14" fmla="*/ 0 w 258"/>
                <a:gd name="T15" fmla="*/ 0 h 385"/>
                <a:gd name="T16" fmla="*/ 0 w 258"/>
                <a:gd name="T17" fmla="*/ 0 h 385"/>
                <a:gd name="T18" fmla="*/ 0 w 258"/>
                <a:gd name="T19" fmla="*/ 0 h 385"/>
                <a:gd name="T20" fmla="*/ 0 w 258"/>
                <a:gd name="T21" fmla="*/ 0 h 385"/>
                <a:gd name="T22" fmla="*/ 0 w 258"/>
                <a:gd name="T23" fmla="*/ 0 h 385"/>
                <a:gd name="T24" fmla="*/ 0 w 258"/>
                <a:gd name="T25" fmla="*/ 0 h 385"/>
                <a:gd name="T26" fmla="*/ 0 w 258"/>
                <a:gd name="T27" fmla="*/ 0 h 385"/>
                <a:gd name="T28" fmla="*/ 0 w 258"/>
                <a:gd name="T29" fmla="*/ 0 h 385"/>
                <a:gd name="T30" fmla="*/ 0 w 258"/>
                <a:gd name="T31" fmla="*/ 0 h 385"/>
                <a:gd name="T32" fmla="*/ 0 w 258"/>
                <a:gd name="T33" fmla="*/ 0 h 385"/>
                <a:gd name="T34" fmla="*/ 0 w 258"/>
                <a:gd name="T35" fmla="*/ 0 h 385"/>
                <a:gd name="T36" fmla="*/ 0 w 258"/>
                <a:gd name="T37" fmla="*/ 0 h 385"/>
                <a:gd name="T38" fmla="*/ 0 w 258"/>
                <a:gd name="T39" fmla="*/ 0 h 385"/>
                <a:gd name="T40" fmla="*/ 0 w 258"/>
                <a:gd name="T41" fmla="*/ 0 h 385"/>
                <a:gd name="T42" fmla="*/ 0 w 258"/>
                <a:gd name="T43" fmla="*/ 0 h 385"/>
                <a:gd name="T44" fmla="*/ 0 w 258"/>
                <a:gd name="T45" fmla="*/ 0 h 385"/>
                <a:gd name="T46" fmla="*/ 0 w 258"/>
                <a:gd name="T47" fmla="*/ 0 h 385"/>
                <a:gd name="T48" fmla="*/ 0 w 258"/>
                <a:gd name="T49" fmla="*/ 0 h 385"/>
                <a:gd name="T50" fmla="*/ 0 w 258"/>
                <a:gd name="T51" fmla="*/ 0 h 385"/>
                <a:gd name="T52" fmla="*/ 0 w 258"/>
                <a:gd name="T53" fmla="*/ 0 h 385"/>
                <a:gd name="T54" fmla="*/ 0 w 258"/>
                <a:gd name="T55" fmla="*/ 0 h 385"/>
                <a:gd name="T56" fmla="*/ 0 w 258"/>
                <a:gd name="T57" fmla="*/ 0 h 385"/>
                <a:gd name="T58" fmla="*/ 0 w 258"/>
                <a:gd name="T59" fmla="*/ 0 h 385"/>
                <a:gd name="T60" fmla="*/ 0 w 258"/>
                <a:gd name="T61" fmla="*/ 0 h 385"/>
                <a:gd name="T62" fmla="*/ 0 w 258"/>
                <a:gd name="T63" fmla="*/ 0 h 385"/>
                <a:gd name="T64" fmla="*/ 0 w 258"/>
                <a:gd name="T65" fmla="*/ 0 h 385"/>
                <a:gd name="T66" fmla="*/ 0 w 258"/>
                <a:gd name="T67" fmla="*/ 0 h 385"/>
                <a:gd name="T68" fmla="*/ 0 w 258"/>
                <a:gd name="T69" fmla="*/ 0 h 385"/>
                <a:gd name="T70" fmla="*/ 0 w 258"/>
                <a:gd name="T71" fmla="*/ 0 h 385"/>
                <a:gd name="T72" fmla="*/ 0 w 258"/>
                <a:gd name="T73" fmla="*/ 0 h 385"/>
                <a:gd name="T74" fmla="*/ 0 w 258"/>
                <a:gd name="T75" fmla="*/ 0 h 385"/>
                <a:gd name="T76" fmla="*/ 0 w 258"/>
                <a:gd name="T77" fmla="*/ 0 h 385"/>
                <a:gd name="T78" fmla="*/ 0 w 258"/>
                <a:gd name="T79" fmla="*/ 0 h 385"/>
                <a:gd name="T80" fmla="*/ 0 w 258"/>
                <a:gd name="T81" fmla="*/ 0 h 385"/>
                <a:gd name="T82" fmla="*/ 0 w 258"/>
                <a:gd name="T83" fmla="*/ 0 h 385"/>
                <a:gd name="T84" fmla="*/ 0 w 258"/>
                <a:gd name="T85" fmla="*/ 0 h 385"/>
                <a:gd name="T86" fmla="*/ 0 w 258"/>
                <a:gd name="T87" fmla="*/ 0 h 385"/>
                <a:gd name="T88" fmla="*/ 0 w 258"/>
                <a:gd name="T89" fmla="*/ 0 h 385"/>
                <a:gd name="T90" fmla="*/ 0 w 258"/>
                <a:gd name="T91" fmla="*/ 0 h 385"/>
                <a:gd name="T92" fmla="*/ 0 w 258"/>
                <a:gd name="T93" fmla="*/ 0 h 385"/>
                <a:gd name="T94" fmla="*/ 0 w 258"/>
                <a:gd name="T95" fmla="*/ 0 h 385"/>
                <a:gd name="T96" fmla="*/ 0 w 258"/>
                <a:gd name="T97" fmla="*/ 0 h 385"/>
                <a:gd name="T98" fmla="*/ 0 w 258"/>
                <a:gd name="T99" fmla="*/ 0 h 385"/>
                <a:gd name="T100" fmla="*/ 0 w 258"/>
                <a:gd name="T101" fmla="*/ 0 h 385"/>
                <a:gd name="T102" fmla="*/ 0 w 258"/>
                <a:gd name="T103" fmla="*/ 0 h 385"/>
                <a:gd name="T104" fmla="*/ 0 w 258"/>
                <a:gd name="T105" fmla="*/ 0 h 385"/>
                <a:gd name="T106" fmla="*/ 0 w 258"/>
                <a:gd name="T107" fmla="*/ 0 h 385"/>
                <a:gd name="T108" fmla="*/ 0 w 258"/>
                <a:gd name="T109" fmla="*/ 0 h 385"/>
                <a:gd name="T110" fmla="*/ 0 w 258"/>
                <a:gd name="T111" fmla="*/ 0 h 385"/>
                <a:gd name="T112" fmla="*/ 0 w 258"/>
                <a:gd name="T113" fmla="*/ 0 h 385"/>
                <a:gd name="T114" fmla="*/ 0 w 258"/>
                <a:gd name="T115" fmla="*/ 0 h 385"/>
                <a:gd name="T116" fmla="*/ 0 w 258"/>
                <a:gd name="T117" fmla="*/ 0 h 385"/>
                <a:gd name="T118" fmla="*/ 0 w 258"/>
                <a:gd name="T119" fmla="*/ 0 h 3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"/>
                <a:gd name="T181" fmla="*/ 0 h 385"/>
                <a:gd name="T182" fmla="*/ 258 w 258"/>
                <a:gd name="T183" fmla="*/ 385 h 3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" h="385">
                  <a:moveTo>
                    <a:pt x="258" y="85"/>
                  </a:moveTo>
                  <a:lnTo>
                    <a:pt x="232" y="109"/>
                  </a:lnTo>
                  <a:lnTo>
                    <a:pt x="224" y="94"/>
                  </a:lnTo>
                  <a:lnTo>
                    <a:pt x="214" y="81"/>
                  </a:lnTo>
                  <a:lnTo>
                    <a:pt x="204" y="70"/>
                  </a:lnTo>
                  <a:lnTo>
                    <a:pt x="192" y="60"/>
                  </a:lnTo>
                  <a:lnTo>
                    <a:pt x="180" y="54"/>
                  </a:lnTo>
                  <a:lnTo>
                    <a:pt x="168" y="48"/>
                  </a:lnTo>
                  <a:lnTo>
                    <a:pt x="154" y="45"/>
                  </a:lnTo>
                  <a:lnTo>
                    <a:pt x="140" y="44"/>
                  </a:lnTo>
                  <a:lnTo>
                    <a:pt x="128" y="45"/>
                  </a:lnTo>
                  <a:lnTo>
                    <a:pt x="118" y="47"/>
                  </a:lnTo>
                  <a:lnTo>
                    <a:pt x="108" y="50"/>
                  </a:lnTo>
                  <a:lnTo>
                    <a:pt x="98" y="55"/>
                  </a:lnTo>
                  <a:lnTo>
                    <a:pt x="88" y="61"/>
                  </a:lnTo>
                  <a:lnTo>
                    <a:pt x="80" y="69"/>
                  </a:lnTo>
                  <a:lnTo>
                    <a:pt x="71" y="77"/>
                  </a:lnTo>
                  <a:lnTo>
                    <a:pt x="64" y="87"/>
                  </a:lnTo>
                  <a:lnTo>
                    <a:pt x="56" y="99"/>
                  </a:lnTo>
                  <a:lnTo>
                    <a:pt x="50" y="110"/>
                  </a:lnTo>
                  <a:lnTo>
                    <a:pt x="44" y="123"/>
                  </a:lnTo>
                  <a:lnTo>
                    <a:pt x="40" y="136"/>
                  </a:lnTo>
                  <a:lnTo>
                    <a:pt x="37" y="149"/>
                  </a:lnTo>
                  <a:lnTo>
                    <a:pt x="34" y="163"/>
                  </a:lnTo>
                  <a:lnTo>
                    <a:pt x="33" y="177"/>
                  </a:lnTo>
                  <a:lnTo>
                    <a:pt x="32" y="192"/>
                  </a:lnTo>
                  <a:lnTo>
                    <a:pt x="33" y="212"/>
                  </a:lnTo>
                  <a:lnTo>
                    <a:pt x="36" y="231"/>
                  </a:lnTo>
                  <a:lnTo>
                    <a:pt x="40" y="250"/>
                  </a:lnTo>
                  <a:lnTo>
                    <a:pt x="46" y="267"/>
                  </a:lnTo>
                  <a:lnTo>
                    <a:pt x="54" y="285"/>
                  </a:lnTo>
                  <a:lnTo>
                    <a:pt x="64" y="299"/>
                  </a:lnTo>
                  <a:lnTo>
                    <a:pt x="68" y="306"/>
                  </a:lnTo>
                  <a:lnTo>
                    <a:pt x="73" y="312"/>
                  </a:lnTo>
                  <a:lnTo>
                    <a:pt x="79" y="317"/>
                  </a:lnTo>
                  <a:lnTo>
                    <a:pt x="85" y="323"/>
                  </a:lnTo>
                  <a:lnTo>
                    <a:pt x="92" y="327"/>
                  </a:lnTo>
                  <a:lnTo>
                    <a:pt x="98" y="331"/>
                  </a:lnTo>
                  <a:lnTo>
                    <a:pt x="105" y="334"/>
                  </a:lnTo>
                  <a:lnTo>
                    <a:pt x="111" y="338"/>
                  </a:lnTo>
                  <a:lnTo>
                    <a:pt x="119" y="340"/>
                  </a:lnTo>
                  <a:lnTo>
                    <a:pt x="125" y="341"/>
                  </a:lnTo>
                  <a:lnTo>
                    <a:pt x="133" y="342"/>
                  </a:lnTo>
                  <a:lnTo>
                    <a:pt x="140" y="342"/>
                  </a:lnTo>
                  <a:lnTo>
                    <a:pt x="154" y="341"/>
                  </a:lnTo>
                  <a:lnTo>
                    <a:pt x="167" y="339"/>
                  </a:lnTo>
                  <a:lnTo>
                    <a:pt x="180" y="333"/>
                  </a:lnTo>
                  <a:lnTo>
                    <a:pt x="191" y="326"/>
                  </a:lnTo>
                  <a:lnTo>
                    <a:pt x="203" y="317"/>
                  </a:lnTo>
                  <a:lnTo>
                    <a:pt x="213" y="306"/>
                  </a:lnTo>
                  <a:lnTo>
                    <a:pt x="224" y="293"/>
                  </a:lnTo>
                  <a:lnTo>
                    <a:pt x="232" y="278"/>
                  </a:lnTo>
                  <a:lnTo>
                    <a:pt x="258" y="302"/>
                  </a:lnTo>
                  <a:lnTo>
                    <a:pt x="254" y="312"/>
                  </a:lnTo>
                  <a:lnTo>
                    <a:pt x="248" y="321"/>
                  </a:lnTo>
                  <a:lnTo>
                    <a:pt x="243" y="330"/>
                  </a:lnTo>
                  <a:lnTo>
                    <a:pt x="236" y="338"/>
                  </a:lnTo>
                  <a:lnTo>
                    <a:pt x="230" y="345"/>
                  </a:lnTo>
                  <a:lnTo>
                    <a:pt x="224" y="352"/>
                  </a:lnTo>
                  <a:lnTo>
                    <a:pt x="217" y="358"/>
                  </a:lnTo>
                  <a:lnTo>
                    <a:pt x="209" y="364"/>
                  </a:lnTo>
                  <a:lnTo>
                    <a:pt x="202" y="369"/>
                  </a:lnTo>
                  <a:lnTo>
                    <a:pt x="193" y="373"/>
                  </a:lnTo>
                  <a:lnTo>
                    <a:pt x="185" y="377"/>
                  </a:lnTo>
                  <a:lnTo>
                    <a:pt x="176" y="380"/>
                  </a:lnTo>
                  <a:lnTo>
                    <a:pt x="167" y="382"/>
                  </a:lnTo>
                  <a:lnTo>
                    <a:pt x="159" y="384"/>
                  </a:lnTo>
                  <a:lnTo>
                    <a:pt x="149" y="385"/>
                  </a:lnTo>
                  <a:lnTo>
                    <a:pt x="139" y="385"/>
                  </a:lnTo>
                  <a:lnTo>
                    <a:pt x="124" y="384"/>
                  </a:lnTo>
                  <a:lnTo>
                    <a:pt x="110" y="382"/>
                  </a:lnTo>
                  <a:lnTo>
                    <a:pt x="97" y="378"/>
                  </a:lnTo>
                  <a:lnTo>
                    <a:pt x="84" y="371"/>
                  </a:lnTo>
                  <a:lnTo>
                    <a:pt x="72" y="364"/>
                  </a:lnTo>
                  <a:lnTo>
                    <a:pt x="60" y="354"/>
                  </a:lnTo>
                  <a:lnTo>
                    <a:pt x="50" y="343"/>
                  </a:lnTo>
                  <a:lnTo>
                    <a:pt x="39" y="330"/>
                  </a:lnTo>
                  <a:lnTo>
                    <a:pt x="30" y="316"/>
                  </a:lnTo>
                  <a:lnTo>
                    <a:pt x="22" y="301"/>
                  </a:lnTo>
                  <a:lnTo>
                    <a:pt x="15" y="286"/>
                  </a:lnTo>
                  <a:lnTo>
                    <a:pt x="10" y="269"/>
                  </a:lnTo>
                  <a:lnTo>
                    <a:pt x="5" y="251"/>
                  </a:lnTo>
                  <a:lnTo>
                    <a:pt x="2" y="234"/>
                  </a:lnTo>
                  <a:lnTo>
                    <a:pt x="0" y="216"/>
                  </a:lnTo>
                  <a:lnTo>
                    <a:pt x="0" y="196"/>
                  </a:lnTo>
                  <a:lnTo>
                    <a:pt x="0" y="182"/>
                  </a:lnTo>
                  <a:lnTo>
                    <a:pt x="1" y="169"/>
                  </a:lnTo>
                  <a:lnTo>
                    <a:pt x="2" y="156"/>
                  </a:lnTo>
                  <a:lnTo>
                    <a:pt x="4" y="144"/>
                  </a:lnTo>
                  <a:lnTo>
                    <a:pt x="6" y="132"/>
                  </a:lnTo>
                  <a:lnTo>
                    <a:pt x="10" y="120"/>
                  </a:lnTo>
                  <a:lnTo>
                    <a:pt x="14" y="109"/>
                  </a:lnTo>
                  <a:lnTo>
                    <a:pt x="18" y="97"/>
                  </a:lnTo>
                  <a:lnTo>
                    <a:pt x="23" y="86"/>
                  </a:lnTo>
                  <a:lnTo>
                    <a:pt x="28" y="75"/>
                  </a:lnTo>
                  <a:lnTo>
                    <a:pt x="33" y="66"/>
                  </a:lnTo>
                  <a:lnTo>
                    <a:pt x="40" y="56"/>
                  </a:lnTo>
                  <a:lnTo>
                    <a:pt x="46" y="47"/>
                  </a:lnTo>
                  <a:lnTo>
                    <a:pt x="54" y="40"/>
                  </a:lnTo>
                  <a:lnTo>
                    <a:pt x="61" y="32"/>
                  </a:lnTo>
                  <a:lnTo>
                    <a:pt x="69" y="26"/>
                  </a:lnTo>
                  <a:lnTo>
                    <a:pt x="78" y="19"/>
                  </a:lnTo>
                  <a:lnTo>
                    <a:pt x="86" y="14"/>
                  </a:lnTo>
                  <a:lnTo>
                    <a:pt x="95" y="9"/>
                  </a:lnTo>
                  <a:lnTo>
                    <a:pt x="104" y="6"/>
                  </a:lnTo>
                  <a:lnTo>
                    <a:pt x="112" y="3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4" y="1"/>
                  </a:lnTo>
                  <a:lnTo>
                    <a:pt x="166" y="3"/>
                  </a:lnTo>
                  <a:lnTo>
                    <a:pt x="178" y="6"/>
                  </a:lnTo>
                  <a:lnTo>
                    <a:pt x="190" y="10"/>
                  </a:lnTo>
                  <a:lnTo>
                    <a:pt x="202" y="17"/>
                  </a:lnTo>
                  <a:lnTo>
                    <a:pt x="213" y="23"/>
                  </a:lnTo>
                  <a:lnTo>
                    <a:pt x="221" y="31"/>
                  </a:lnTo>
                  <a:lnTo>
                    <a:pt x="230" y="40"/>
                  </a:lnTo>
                  <a:lnTo>
                    <a:pt x="239" y="49"/>
                  </a:lnTo>
                  <a:lnTo>
                    <a:pt x="245" y="60"/>
                  </a:lnTo>
                  <a:lnTo>
                    <a:pt x="253" y="72"/>
                  </a:lnTo>
                  <a:lnTo>
                    <a:pt x="258" y="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2283" y="3819"/>
              <a:ext cx="88" cy="128"/>
            </a:xfrm>
            <a:custGeom>
              <a:avLst/>
              <a:gdLst>
                <a:gd name="T0" fmla="*/ 0 w 264"/>
                <a:gd name="T1" fmla="*/ 0 h 385"/>
                <a:gd name="T2" fmla="*/ 0 w 264"/>
                <a:gd name="T3" fmla="*/ 0 h 385"/>
                <a:gd name="T4" fmla="*/ 0 w 264"/>
                <a:gd name="T5" fmla="*/ 0 h 385"/>
                <a:gd name="T6" fmla="*/ 0 w 264"/>
                <a:gd name="T7" fmla="*/ 0 h 385"/>
                <a:gd name="T8" fmla="*/ 0 w 264"/>
                <a:gd name="T9" fmla="*/ 0 h 385"/>
                <a:gd name="T10" fmla="*/ 0 w 264"/>
                <a:gd name="T11" fmla="*/ 0 h 385"/>
                <a:gd name="T12" fmla="*/ 0 w 264"/>
                <a:gd name="T13" fmla="*/ 0 h 385"/>
                <a:gd name="T14" fmla="*/ 0 w 264"/>
                <a:gd name="T15" fmla="*/ 0 h 385"/>
                <a:gd name="T16" fmla="*/ 0 w 264"/>
                <a:gd name="T17" fmla="*/ 0 h 385"/>
                <a:gd name="T18" fmla="*/ 0 w 264"/>
                <a:gd name="T19" fmla="*/ 0 h 385"/>
                <a:gd name="T20" fmla="*/ 0 w 264"/>
                <a:gd name="T21" fmla="*/ 0 h 385"/>
                <a:gd name="T22" fmla="*/ 0 w 264"/>
                <a:gd name="T23" fmla="*/ 0 h 385"/>
                <a:gd name="T24" fmla="*/ 0 w 264"/>
                <a:gd name="T25" fmla="*/ 0 h 385"/>
                <a:gd name="T26" fmla="*/ 0 w 264"/>
                <a:gd name="T27" fmla="*/ 0 h 385"/>
                <a:gd name="T28" fmla="*/ 0 w 264"/>
                <a:gd name="T29" fmla="*/ 0 h 385"/>
                <a:gd name="T30" fmla="*/ 0 w 264"/>
                <a:gd name="T31" fmla="*/ 0 h 385"/>
                <a:gd name="T32" fmla="*/ 0 w 264"/>
                <a:gd name="T33" fmla="*/ 0 h 385"/>
                <a:gd name="T34" fmla="*/ 0 w 264"/>
                <a:gd name="T35" fmla="*/ 0 h 385"/>
                <a:gd name="T36" fmla="*/ 0 w 264"/>
                <a:gd name="T37" fmla="*/ 0 h 385"/>
                <a:gd name="T38" fmla="*/ 0 w 264"/>
                <a:gd name="T39" fmla="*/ 0 h 385"/>
                <a:gd name="T40" fmla="*/ 0 w 264"/>
                <a:gd name="T41" fmla="*/ 0 h 385"/>
                <a:gd name="T42" fmla="*/ 0 w 264"/>
                <a:gd name="T43" fmla="*/ 0 h 385"/>
                <a:gd name="T44" fmla="*/ 0 w 264"/>
                <a:gd name="T45" fmla="*/ 0 h 385"/>
                <a:gd name="T46" fmla="*/ 0 w 264"/>
                <a:gd name="T47" fmla="*/ 0 h 385"/>
                <a:gd name="T48" fmla="*/ 0 w 264"/>
                <a:gd name="T49" fmla="*/ 0 h 385"/>
                <a:gd name="T50" fmla="*/ 0 w 264"/>
                <a:gd name="T51" fmla="*/ 0 h 385"/>
                <a:gd name="T52" fmla="*/ 0 w 264"/>
                <a:gd name="T53" fmla="*/ 0 h 385"/>
                <a:gd name="T54" fmla="*/ 0 w 264"/>
                <a:gd name="T55" fmla="*/ 0 h 385"/>
                <a:gd name="T56" fmla="*/ 0 w 264"/>
                <a:gd name="T57" fmla="*/ 0 h 385"/>
                <a:gd name="T58" fmla="*/ 0 w 264"/>
                <a:gd name="T59" fmla="*/ 0 h 385"/>
                <a:gd name="T60" fmla="*/ 0 w 264"/>
                <a:gd name="T61" fmla="*/ 0 h 385"/>
                <a:gd name="T62" fmla="*/ 0 w 264"/>
                <a:gd name="T63" fmla="*/ 0 h 385"/>
                <a:gd name="T64" fmla="*/ 0 w 264"/>
                <a:gd name="T65" fmla="*/ 0 h 385"/>
                <a:gd name="T66" fmla="*/ 0 w 264"/>
                <a:gd name="T67" fmla="*/ 0 h 385"/>
                <a:gd name="T68" fmla="*/ 0 w 264"/>
                <a:gd name="T69" fmla="*/ 0 h 385"/>
                <a:gd name="T70" fmla="*/ 0 w 264"/>
                <a:gd name="T71" fmla="*/ 0 h 385"/>
                <a:gd name="T72" fmla="*/ 0 w 264"/>
                <a:gd name="T73" fmla="*/ 0 h 385"/>
                <a:gd name="T74" fmla="*/ 0 w 264"/>
                <a:gd name="T75" fmla="*/ 0 h 385"/>
                <a:gd name="T76" fmla="*/ 0 w 264"/>
                <a:gd name="T77" fmla="*/ 0 h 385"/>
                <a:gd name="T78" fmla="*/ 0 w 264"/>
                <a:gd name="T79" fmla="*/ 0 h 385"/>
                <a:gd name="T80" fmla="*/ 0 w 264"/>
                <a:gd name="T81" fmla="*/ 0 h 385"/>
                <a:gd name="T82" fmla="*/ 0 w 264"/>
                <a:gd name="T83" fmla="*/ 0 h 385"/>
                <a:gd name="T84" fmla="*/ 0 w 264"/>
                <a:gd name="T85" fmla="*/ 0 h 385"/>
                <a:gd name="T86" fmla="*/ 0 w 264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385"/>
                <a:gd name="T134" fmla="*/ 264 w 264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385">
                  <a:moveTo>
                    <a:pt x="133" y="0"/>
                  </a:moveTo>
                  <a:lnTo>
                    <a:pt x="147" y="1"/>
                  </a:lnTo>
                  <a:lnTo>
                    <a:pt x="161" y="4"/>
                  </a:lnTo>
                  <a:lnTo>
                    <a:pt x="174" y="8"/>
                  </a:lnTo>
                  <a:lnTo>
                    <a:pt x="186" y="15"/>
                  </a:lnTo>
                  <a:lnTo>
                    <a:pt x="198" y="23"/>
                  </a:lnTo>
                  <a:lnTo>
                    <a:pt x="209" y="34"/>
                  </a:lnTo>
                  <a:lnTo>
                    <a:pt x="220" y="47"/>
                  </a:lnTo>
                  <a:lnTo>
                    <a:pt x="230" y="61"/>
                  </a:lnTo>
                  <a:lnTo>
                    <a:pt x="237" y="75"/>
                  </a:lnTo>
                  <a:lnTo>
                    <a:pt x="245" y="90"/>
                  </a:lnTo>
                  <a:lnTo>
                    <a:pt x="252" y="107"/>
                  </a:lnTo>
                  <a:lnTo>
                    <a:pt x="256" y="123"/>
                  </a:lnTo>
                  <a:lnTo>
                    <a:pt x="260" y="139"/>
                  </a:lnTo>
                  <a:lnTo>
                    <a:pt x="262" y="156"/>
                  </a:lnTo>
                  <a:lnTo>
                    <a:pt x="264" y="175"/>
                  </a:lnTo>
                  <a:lnTo>
                    <a:pt x="264" y="194"/>
                  </a:lnTo>
                  <a:lnTo>
                    <a:pt x="264" y="212"/>
                  </a:lnTo>
                  <a:lnTo>
                    <a:pt x="262" y="231"/>
                  </a:lnTo>
                  <a:lnTo>
                    <a:pt x="259" y="248"/>
                  </a:lnTo>
                  <a:lnTo>
                    <a:pt x="256" y="265"/>
                  </a:lnTo>
                  <a:lnTo>
                    <a:pt x="250" y="283"/>
                  </a:lnTo>
                  <a:lnTo>
                    <a:pt x="244" y="298"/>
                  </a:lnTo>
                  <a:lnTo>
                    <a:pt x="236" y="313"/>
                  </a:lnTo>
                  <a:lnTo>
                    <a:pt x="228" y="328"/>
                  </a:lnTo>
                  <a:lnTo>
                    <a:pt x="218" y="342"/>
                  </a:lnTo>
                  <a:lnTo>
                    <a:pt x="208" y="353"/>
                  </a:lnTo>
                  <a:lnTo>
                    <a:pt x="196" y="363"/>
                  </a:lnTo>
                  <a:lnTo>
                    <a:pt x="186" y="371"/>
                  </a:lnTo>
                  <a:lnTo>
                    <a:pt x="173" y="378"/>
                  </a:lnTo>
                  <a:lnTo>
                    <a:pt x="160" y="382"/>
                  </a:lnTo>
                  <a:lnTo>
                    <a:pt x="147" y="384"/>
                  </a:lnTo>
                  <a:lnTo>
                    <a:pt x="133" y="385"/>
                  </a:lnTo>
                  <a:lnTo>
                    <a:pt x="119" y="384"/>
                  </a:lnTo>
                  <a:lnTo>
                    <a:pt x="105" y="382"/>
                  </a:lnTo>
                  <a:lnTo>
                    <a:pt x="92" y="378"/>
                  </a:lnTo>
                  <a:lnTo>
                    <a:pt x="80" y="371"/>
                  </a:lnTo>
                  <a:lnTo>
                    <a:pt x="68" y="363"/>
                  </a:lnTo>
                  <a:lnTo>
                    <a:pt x="57" y="353"/>
                  </a:lnTo>
                  <a:lnTo>
                    <a:pt x="46" y="342"/>
                  </a:lnTo>
                  <a:lnTo>
                    <a:pt x="37" y="328"/>
                  </a:lnTo>
                  <a:lnTo>
                    <a:pt x="28" y="313"/>
                  </a:lnTo>
                  <a:lnTo>
                    <a:pt x="20" y="298"/>
                  </a:lnTo>
                  <a:lnTo>
                    <a:pt x="14" y="283"/>
                  </a:lnTo>
                  <a:lnTo>
                    <a:pt x="10" y="265"/>
                  </a:lnTo>
                  <a:lnTo>
                    <a:pt x="5" y="248"/>
                  </a:lnTo>
                  <a:lnTo>
                    <a:pt x="2" y="231"/>
                  </a:lnTo>
                  <a:lnTo>
                    <a:pt x="1" y="212"/>
                  </a:lnTo>
                  <a:lnTo>
                    <a:pt x="0" y="194"/>
                  </a:lnTo>
                  <a:lnTo>
                    <a:pt x="1" y="175"/>
                  </a:lnTo>
                  <a:lnTo>
                    <a:pt x="2" y="157"/>
                  </a:lnTo>
                  <a:lnTo>
                    <a:pt x="5" y="139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19" y="90"/>
                  </a:lnTo>
                  <a:lnTo>
                    <a:pt x="27" y="76"/>
                  </a:lnTo>
                  <a:lnTo>
                    <a:pt x="35" y="61"/>
                  </a:lnTo>
                  <a:lnTo>
                    <a:pt x="45" y="47"/>
                  </a:lnTo>
                  <a:lnTo>
                    <a:pt x="56" y="34"/>
                  </a:lnTo>
                  <a:lnTo>
                    <a:pt x="67" y="23"/>
                  </a:lnTo>
                  <a:lnTo>
                    <a:pt x="79" y="15"/>
                  </a:lnTo>
                  <a:lnTo>
                    <a:pt x="91" y="8"/>
                  </a:lnTo>
                  <a:lnTo>
                    <a:pt x="105" y="4"/>
                  </a:lnTo>
                  <a:lnTo>
                    <a:pt x="118" y="1"/>
                  </a:lnTo>
                  <a:lnTo>
                    <a:pt x="133" y="0"/>
                  </a:lnTo>
                  <a:close/>
                  <a:moveTo>
                    <a:pt x="133" y="46"/>
                  </a:moveTo>
                  <a:lnTo>
                    <a:pt x="122" y="47"/>
                  </a:lnTo>
                  <a:lnTo>
                    <a:pt x="113" y="48"/>
                  </a:lnTo>
                  <a:lnTo>
                    <a:pt x="104" y="53"/>
                  </a:lnTo>
                  <a:lnTo>
                    <a:pt x="95" y="57"/>
                  </a:lnTo>
                  <a:lnTo>
                    <a:pt x="86" y="63"/>
                  </a:lnTo>
                  <a:lnTo>
                    <a:pt x="78" y="71"/>
                  </a:lnTo>
                  <a:lnTo>
                    <a:pt x="70" y="80"/>
                  </a:lnTo>
                  <a:lnTo>
                    <a:pt x="62" y="89"/>
                  </a:lnTo>
                  <a:lnTo>
                    <a:pt x="56" y="101"/>
                  </a:lnTo>
                  <a:lnTo>
                    <a:pt x="50" y="112"/>
                  </a:lnTo>
                  <a:lnTo>
                    <a:pt x="45" y="125"/>
                  </a:lnTo>
                  <a:lnTo>
                    <a:pt x="41" y="138"/>
                  </a:lnTo>
                  <a:lnTo>
                    <a:pt x="38" y="151"/>
                  </a:lnTo>
                  <a:lnTo>
                    <a:pt x="35" y="165"/>
                  </a:lnTo>
                  <a:lnTo>
                    <a:pt x="33" y="180"/>
                  </a:lnTo>
                  <a:lnTo>
                    <a:pt x="33" y="195"/>
                  </a:lnTo>
                  <a:lnTo>
                    <a:pt x="34" y="215"/>
                  </a:lnTo>
                  <a:lnTo>
                    <a:pt x="37" y="233"/>
                  </a:lnTo>
                  <a:lnTo>
                    <a:pt x="41" y="251"/>
                  </a:lnTo>
                  <a:lnTo>
                    <a:pt x="46" y="269"/>
                  </a:lnTo>
                  <a:lnTo>
                    <a:pt x="54" y="285"/>
                  </a:lnTo>
                  <a:lnTo>
                    <a:pt x="62" y="299"/>
                  </a:lnTo>
                  <a:lnTo>
                    <a:pt x="67" y="305"/>
                  </a:lnTo>
                  <a:lnTo>
                    <a:pt x="72" y="312"/>
                  </a:lnTo>
                  <a:lnTo>
                    <a:pt x="78" y="317"/>
                  </a:lnTo>
                  <a:lnTo>
                    <a:pt x="83" y="321"/>
                  </a:lnTo>
                  <a:lnTo>
                    <a:pt x="88" y="326"/>
                  </a:lnTo>
                  <a:lnTo>
                    <a:pt x="94" y="330"/>
                  </a:lnTo>
                  <a:lnTo>
                    <a:pt x="100" y="333"/>
                  </a:lnTo>
                  <a:lnTo>
                    <a:pt x="107" y="336"/>
                  </a:lnTo>
                  <a:lnTo>
                    <a:pt x="112" y="338"/>
                  </a:lnTo>
                  <a:lnTo>
                    <a:pt x="119" y="340"/>
                  </a:lnTo>
                  <a:lnTo>
                    <a:pt x="126" y="340"/>
                  </a:lnTo>
                  <a:lnTo>
                    <a:pt x="133" y="341"/>
                  </a:lnTo>
                  <a:lnTo>
                    <a:pt x="139" y="340"/>
                  </a:lnTo>
                  <a:lnTo>
                    <a:pt x="146" y="340"/>
                  </a:lnTo>
                  <a:lnTo>
                    <a:pt x="152" y="338"/>
                  </a:lnTo>
                  <a:lnTo>
                    <a:pt x="159" y="336"/>
                  </a:lnTo>
                  <a:lnTo>
                    <a:pt x="164" y="333"/>
                  </a:lnTo>
                  <a:lnTo>
                    <a:pt x="171" y="330"/>
                  </a:lnTo>
                  <a:lnTo>
                    <a:pt x="177" y="326"/>
                  </a:lnTo>
                  <a:lnTo>
                    <a:pt x="182" y="321"/>
                  </a:lnTo>
                  <a:lnTo>
                    <a:pt x="193" y="312"/>
                  </a:lnTo>
                  <a:lnTo>
                    <a:pt x="203" y="299"/>
                  </a:lnTo>
                  <a:lnTo>
                    <a:pt x="210" y="285"/>
                  </a:lnTo>
                  <a:lnTo>
                    <a:pt x="218" y="269"/>
                  </a:lnTo>
                  <a:lnTo>
                    <a:pt x="225" y="251"/>
                  </a:lnTo>
                  <a:lnTo>
                    <a:pt x="228" y="233"/>
                  </a:lnTo>
                  <a:lnTo>
                    <a:pt x="231" y="215"/>
                  </a:lnTo>
                  <a:lnTo>
                    <a:pt x="231" y="195"/>
                  </a:lnTo>
                  <a:lnTo>
                    <a:pt x="231" y="180"/>
                  </a:lnTo>
                  <a:lnTo>
                    <a:pt x="230" y="165"/>
                  </a:lnTo>
                  <a:lnTo>
                    <a:pt x="228" y="151"/>
                  </a:lnTo>
                  <a:lnTo>
                    <a:pt x="225" y="138"/>
                  </a:lnTo>
                  <a:lnTo>
                    <a:pt x="220" y="125"/>
                  </a:lnTo>
                  <a:lnTo>
                    <a:pt x="215" y="112"/>
                  </a:lnTo>
                  <a:lnTo>
                    <a:pt x="209" y="101"/>
                  </a:lnTo>
                  <a:lnTo>
                    <a:pt x="202" y="89"/>
                  </a:lnTo>
                  <a:lnTo>
                    <a:pt x="194" y="80"/>
                  </a:lnTo>
                  <a:lnTo>
                    <a:pt x="187" y="71"/>
                  </a:lnTo>
                  <a:lnTo>
                    <a:pt x="179" y="63"/>
                  </a:lnTo>
                  <a:lnTo>
                    <a:pt x="171" y="57"/>
                  </a:lnTo>
                  <a:lnTo>
                    <a:pt x="161" y="53"/>
                  </a:lnTo>
                  <a:lnTo>
                    <a:pt x="152" y="48"/>
                  </a:lnTo>
                  <a:lnTo>
                    <a:pt x="142" y="47"/>
                  </a:lnTo>
                  <a:lnTo>
                    <a:pt x="133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2391" y="3819"/>
              <a:ext cx="127" cy="125"/>
            </a:xfrm>
            <a:custGeom>
              <a:avLst/>
              <a:gdLst>
                <a:gd name="T0" fmla="*/ 0 w 380"/>
                <a:gd name="T1" fmla="*/ 0 h 375"/>
                <a:gd name="T2" fmla="*/ 0 w 380"/>
                <a:gd name="T3" fmla="*/ 0 h 375"/>
                <a:gd name="T4" fmla="*/ 0 w 380"/>
                <a:gd name="T5" fmla="*/ 0 h 375"/>
                <a:gd name="T6" fmla="*/ 0 w 380"/>
                <a:gd name="T7" fmla="*/ 0 h 375"/>
                <a:gd name="T8" fmla="*/ 0 w 380"/>
                <a:gd name="T9" fmla="*/ 0 h 375"/>
                <a:gd name="T10" fmla="*/ 0 w 380"/>
                <a:gd name="T11" fmla="*/ 0 h 375"/>
                <a:gd name="T12" fmla="*/ 0 w 380"/>
                <a:gd name="T13" fmla="*/ 0 h 375"/>
                <a:gd name="T14" fmla="*/ 0 w 380"/>
                <a:gd name="T15" fmla="*/ 0 h 375"/>
                <a:gd name="T16" fmla="*/ 0 w 380"/>
                <a:gd name="T17" fmla="*/ 0 h 375"/>
                <a:gd name="T18" fmla="*/ 0 w 380"/>
                <a:gd name="T19" fmla="*/ 0 h 375"/>
                <a:gd name="T20" fmla="*/ 0 w 380"/>
                <a:gd name="T21" fmla="*/ 0 h 375"/>
                <a:gd name="T22" fmla="*/ 0 w 380"/>
                <a:gd name="T23" fmla="*/ 0 h 375"/>
                <a:gd name="T24" fmla="*/ 0 w 380"/>
                <a:gd name="T25" fmla="*/ 0 h 375"/>
                <a:gd name="T26" fmla="*/ 0 w 380"/>
                <a:gd name="T27" fmla="*/ 0 h 375"/>
                <a:gd name="T28" fmla="*/ 0 w 380"/>
                <a:gd name="T29" fmla="*/ 0 h 375"/>
                <a:gd name="T30" fmla="*/ 0 w 380"/>
                <a:gd name="T31" fmla="*/ 0 h 375"/>
                <a:gd name="T32" fmla="*/ 0 w 380"/>
                <a:gd name="T33" fmla="*/ 0 h 375"/>
                <a:gd name="T34" fmla="*/ 0 w 380"/>
                <a:gd name="T35" fmla="*/ 0 h 375"/>
                <a:gd name="T36" fmla="*/ 0 w 380"/>
                <a:gd name="T37" fmla="*/ 0 h 375"/>
                <a:gd name="T38" fmla="*/ 0 w 380"/>
                <a:gd name="T39" fmla="*/ 0 h 375"/>
                <a:gd name="T40" fmla="*/ 0 w 380"/>
                <a:gd name="T41" fmla="*/ 0 h 375"/>
                <a:gd name="T42" fmla="*/ 0 w 380"/>
                <a:gd name="T43" fmla="*/ 0 h 375"/>
                <a:gd name="T44" fmla="*/ 0 w 380"/>
                <a:gd name="T45" fmla="*/ 0 h 375"/>
                <a:gd name="T46" fmla="*/ 0 w 380"/>
                <a:gd name="T47" fmla="*/ 0 h 375"/>
                <a:gd name="T48" fmla="*/ 0 w 380"/>
                <a:gd name="T49" fmla="*/ 0 h 375"/>
                <a:gd name="T50" fmla="*/ 0 w 380"/>
                <a:gd name="T51" fmla="*/ 0 h 375"/>
                <a:gd name="T52" fmla="*/ 0 w 380"/>
                <a:gd name="T53" fmla="*/ 0 h 375"/>
                <a:gd name="T54" fmla="*/ 0 w 380"/>
                <a:gd name="T55" fmla="*/ 0 h 375"/>
                <a:gd name="T56" fmla="*/ 0 w 380"/>
                <a:gd name="T57" fmla="*/ 0 h 375"/>
                <a:gd name="T58" fmla="*/ 0 w 380"/>
                <a:gd name="T59" fmla="*/ 0 h 375"/>
                <a:gd name="T60" fmla="*/ 0 w 380"/>
                <a:gd name="T61" fmla="*/ 0 h 375"/>
                <a:gd name="T62" fmla="*/ 0 w 380"/>
                <a:gd name="T63" fmla="*/ 0 h 375"/>
                <a:gd name="T64" fmla="*/ 0 w 380"/>
                <a:gd name="T65" fmla="*/ 0 h 375"/>
                <a:gd name="T66" fmla="*/ 0 w 380"/>
                <a:gd name="T67" fmla="*/ 0 h 375"/>
                <a:gd name="T68" fmla="*/ 0 w 380"/>
                <a:gd name="T69" fmla="*/ 0 h 375"/>
                <a:gd name="T70" fmla="*/ 0 w 380"/>
                <a:gd name="T71" fmla="*/ 0 h 375"/>
                <a:gd name="T72" fmla="*/ 0 w 380"/>
                <a:gd name="T73" fmla="*/ 0 h 375"/>
                <a:gd name="T74" fmla="*/ 0 w 380"/>
                <a:gd name="T75" fmla="*/ 0 h 375"/>
                <a:gd name="T76" fmla="*/ 0 w 380"/>
                <a:gd name="T77" fmla="*/ 0 h 375"/>
                <a:gd name="T78" fmla="*/ 0 w 380"/>
                <a:gd name="T79" fmla="*/ 0 h 375"/>
                <a:gd name="T80" fmla="*/ 0 w 380"/>
                <a:gd name="T81" fmla="*/ 0 h 375"/>
                <a:gd name="T82" fmla="*/ 0 w 380"/>
                <a:gd name="T83" fmla="*/ 0 h 375"/>
                <a:gd name="T84" fmla="*/ 0 w 380"/>
                <a:gd name="T85" fmla="*/ 0 h 375"/>
                <a:gd name="T86" fmla="*/ 0 w 380"/>
                <a:gd name="T87" fmla="*/ 0 h 375"/>
                <a:gd name="T88" fmla="*/ 0 w 380"/>
                <a:gd name="T89" fmla="*/ 0 h 375"/>
                <a:gd name="T90" fmla="*/ 0 w 380"/>
                <a:gd name="T91" fmla="*/ 0 h 375"/>
                <a:gd name="T92" fmla="*/ 0 w 380"/>
                <a:gd name="T93" fmla="*/ 0 h 375"/>
                <a:gd name="T94" fmla="*/ 0 w 380"/>
                <a:gd name="T95" fmla="*/ 0 h 375"/>
                <a:gd name="T96" fmla="*/ 0 w 380"/>
                <a:gd name="T97" fmla="*/ 0 h 375"/>
                <a:gd name="T98" fmla="*/ 0 w 380"/>
                <a:gd name="T99" fmla="*/ 0 h 375"/>
                <a:gd name="T100" fmla="*/ 0 w 380"/>
                <a:gd name="T101" fmla="*/ 0 h 375"/>
                <a:gd name="T102" fmla="*/ 0 w 380"/>
                <a:gd name="T103" fmla="*/ 0 h 375"/>
                <a:gd name="T104" fmla="*/ 0 w 380"/>
                <a:gd name="T105" fmla="*/ 0 h 375"/>
                <a:gd name="T106" fmla="*/ 0 w 380"/>
                <a:gd name="T107" fmla="*/ 0 h 375"/>
                <a:gd name="T108" fmla="*/ 0 w 380"/>
                <a:gd name="T109" fmla="*/ 0 h 375"/>
                <a:gd name="T110" fmla="*/ 0 w 380"/>
                <a:gd name="T111" fmla="*/ 0 h 375"/>
                <a:gd name="T112" fmla="*/ 0 w 380"/>
                <a:gd name="T113" fmla="*/ 0 h 375"/>
                <a:gd name="T114" fmla="*/ 0 w 380"/>
                <a:gd name="T115" fmla="*/ 0 h 375"/>
                <a:gd name="T116" fmla="*/ 0 w 380"/>
                <a:gd name="T117" fmla="*/ 0 h 375"/>
                <a:gd name="T118" fmla="*/ 0 w 380"/>
                <a:gd name="T119" fmla="*/ 0 h 375"/>
                <a:gd name="T120" fmla="*/ 0 w 380"/>
                <a:gd name="T121" fmla="*/ 0 h 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375"/>
                <a:gd name="T185" fmla="*/ 380 w 380"/>
                <a:gd name="T186" fmla="*/ 375 h 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375">
                  <a:moveTo>
                    <a:pt x="0" y="9"/>
                  </a:moveTo>
                  <a:lnTo>
                    <a:pt x="32" y="9"/>
                  </a:lnTo>
                  <a:lnTo>
                    <a:pt x="32" y="73"/>
                  </a:lnTo>
                  <a:lnTo>
                    <a:pt x="41" y="56"/>
                  </a:lnTo>
                  <a:lnTo>
                    <a:pt x="50" y="42"/>
                  </a:lnTo>
                  <a:lnTo>
                    <a:pt x="59" y="31"/>
                  </a:lnTo>
                  <a:lnTo>
                    <a:pt x="68" y="21"/>
                  </a:lnTo>
                  <a:lnTo>
                    <a:pt x="75" y="16"/>
                  </a:lnTo>
                  <a:lnTo>
                    <a:pt x="80" y="12"/>
                  </a:lnTo>
                  <a:lnTo>
                    <a:pt x="86" y="8"/>
                  </a:lnTo>
                  <a:lnTo>
                    <a:pt x="93" y="5"/>
                  </a:lnTo>
                  <a:lnTo>
                    <a:pt x="99" y="3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9" y="1"/>
                  </a:lnTo>
                  <a:lnTo>
                    <a:pt x="138" y="3"/>
                  </a:lnTo>
                  <a:lnTo>
                    <a:pt x="147" y="6"/>
                  </a:lnTo>
                  <a:lnTo>
                    <a:pt x="156" y="10"/>
                  </a:lnTo>
                  <a:lnTo>
                    <a:pt x="163" y="16"/>
                  </a:lnTo>
                  <a:lnTo>
                    <a:pt x="170" y="22"/>
                  </a:lnTo>
                  <a:lnTo>
                    <a:pt x="176" y="30"/>
                  </a:lnTo>
                  <a:lnTo>
                    <a:pt x="183" y="39"/>
                  </a:lnTo>
                  <a:lnTo>
                    <a:pt x="187" y="48"/>
                  </a:lnTo>
                  <a:lnTo>
                    <a:pt x="192" y="59"/>
                  </a:lnTo>
                  <a:lnTo>
                    <a:pt x="197" y="73"/>
                  </a:lnTo>
                  <a:lnTo>
                    <a:pt x="200" y="88"/>
                  </a:lnTo>
                  <a:lnTo>
                    <a:pt x="210" y="68"/>
                  </a:lnTo>
                  <a:lnTo>
                    <a:pt x="219" y="49"/>
                  </a:lnTo>
                  <a:lnTo>
                    <a:pt x="224" y="42"/>
                  </a:lnTo>
                  <a:lnTo>
                    <a:pt x="229" y="34"/>
                  </a:lnTo>
                  <a:lnTo>
                    <a:pt x="235" y="28"/>
                  </a:lnTo>
                  <a:lnTo>
                    <a:pt x="241" y="22"/>
                  </a:lnTo>
                  <a:lnTo>
                    <a:pt x="247" y="17"/>
                  </a:lnTo>
                  <a:lnTo>
                    <a:pt x="254" y="13"/>
                  </a:lnTo>
                  <a:lnTo>
                    <a:pt x="260" y="8"/>
                  </a:lnTo>
                  <a:lnTo>
                    <a:pt x="267" y="5"/>
                  </a:lnTo>
                  <a:lnTo>
                    <a:pt x="273" y="3"/>
                  </a:lnTo>
                  <a:lnTo>
                    <a:pt x="280" y="1"/>
                  </a:lnTo>
                  <a:lnTo>
                    <a:pt x="287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7" y="1"/>
                  </a:lnTo>
                  <a:lnTo>
                    <a:pt x="313" y="3"/>
                  </a:lnTo>
                  <a:lnTo>
                    <a:pt x="319" y="5"/>
                  </a:lnTo>
                  <a:lnTo>
                    <a:pt x="325" y="7"/>
                  </a:lnTo>
                  <a:lnTo>
                    <a:pt x="331" y="10"/>
                  </a:lnTo>
                  <a:lnTo>
                    <a:pt x="336" y="15"/>
                  </a:lnTo>
                  <a:lnTo>
                    <a:pt x="340" y="19"/>
                  </a:lnTo>
                  <a:lnTo>
                    <a:pt x="350" y="30"/>
                  </a:lnTo>
                  <a:lnTo>
                    <a:pt x="359" y="42"/>
                  </a:lnTo>
                  <a:lnTo>
                    <a:pt x="365" y="57"/>
                  </a:lnTo>
                  <a:lnTo>
                    <a:pt x="370" y="73"/>
                  </a:lnTo>
                  <a:lnTo>
                    <a:pt x="375" y="91"/>
                  </a:lnTo>
                  <a:lnTo>
                    <a:pt x="378" y="115"/>
                  </a:lnTo>
                  <a:lnTo>
                    <a:pt x="380" y="143"/>
                  </a:lnTo>
                  <a:lnTo>
                    <a:pt x="380" y="176"/>
                  </a:lnTo>
                  <a:lnTo>
                    <a:pt x="380" y="375"/>
                  </a:lnTo>
                  <a:lnTo>
                    <a:pt x="347" y="375"/>
                  </a:lnTo>
                  <a:lnTo>
                    <a:pt x="347" y="176"/>
                  </a:lnTo>
                  <a:lnTo>
                    <a:pt x="347" y="149"/>
                  </a:lnTo>
                  <a:lnTo>
                    <a:pt x="346" y="126"/>
                  </a:lnTo>
                  <a:lnTo>
                    <a:pt x="343" y="108"/>
                  </a:lnTo>
                  <a:lnTo>
                    <a:pt x="341" y="95"/>
                  </a:lnTo>
                  <a:lnTo>
                    <a:pt x="338" y="84"/>
                  </a:lnTo>
                  <a:lnTo>
                    <a:pt x="334" y="75"/>
                  </a:lnTo>
                  <a:lnTo>
                    <a:pt x="328" y="67"/>
                  </a:lnTo>
                  <a:lnTo>
                    <a:pt x="321" y="59"/>
                  </a:lnTo>
                  <a:lnTo>
                    <a:pt x="314" y="54"/>
                  </a:lnTo>
                  <a:lnTo>
                    <a:pt x="306" y="49"/>
                  </a:lnTo>
                  <a:lnTo>
                    <a:pt x="297" y="46"/>
                  </a:lnTo>
                  <a:lnTo>
                    <a:pt x="287" y="46"/>
                  </a:lnTo>
                  <a:lnTo>
                    <a:pt x="282" y="46"/>
                  </a:lnTo>
                  <a:lnTo>
                    <a:pt x="275" y="47"/>
                  </a:lnTo>
                  <a:lnTo>
                    <a:pt x="270" y="48"/>
                  </a:lnTo>
                  <a:lnTo>
                    <a:pt x="265" y="50"/>
                  </a:lnTo>
                  <a:lnTo>
                    <a:pt x="259" y="54"/>
                  </a:lnTo>
                  <a:lnTo>
                    <a:pt x="254" y="57"/>
                  </a:lnTo>
                  <a:lnTo>
                    <a:pt x="248" y="61"/>
                  </a:lnTo>
                  <a:lnTo>
                    <a:pt x="244" y="66"/>
                  </a:lnTo>
                  <a:lnTo>
                    <a:pt x="234" y="76"/>
                  </a:lnTo>
                  <a:lnTo>
                    <a:pt x="227" y="89"/>
                  </a:lnTo>
                  <a:lnTo>
                    <a:pt x="220" y="103"/>
                  </a:lnTo>
                  <a:lnTo>
                    <a:pt x="215" y="120"/>
                  </a:lnTo>
                  <a:lnTo>
                    <a:pt x="211" y="139"/>
                  </a:lnTo>
                  <a:lnTo>
                    <a:pt x="208" y="165"/>
                  </a:lnTo>
                  <a:lnTo>
                    <a:pt x="206" y="196"/>
                  </a:lnTo>
                  <a:lnTo>
                    <a:pt x="206" y="233"/>
                  </a:lnTo>
                  <a:lnTo>
                    <a:pt x="206" y="375"/>
                  </a:lnTo>
                  <a:lnTo>
                    <a:pt x="174" y="375"/>
                  </a:lnTo>
                  <a:lnTo>
                    <a:pt x="174" y="189"/>
                  </a:lnTo>
                  <a:lnTo>
                    <a:pt x="173" y="157"/>
                  </a:lnTo>
                  <a:lnTo>
                    <a:pt x="172" y="132"/>
                  </a:lnTo>
                  <a:lnTo>
                    <a:pt x="171" y="113"/>
                  </a:lnTo>
                  <a:lnTo>
                    <a:pt x="167" y="98"/>
                  </a:lnTo>
                  <a:lnTo>
                    <a:pt x="164" y="87"/>
                  </a:lnTo>
                  <a:lnTo>
                    <a:pt x="160" y="76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40" y="54"/>
                  </a:lnTo>
                  <a:lnTo>
                    <a:pt x="132" y="49"/>
                  </a:lnTo>
                  <a:lnTo>
                    <a:pt x="123" y="46"/>
                  </a:lnTo>
                  <a:lnTo>
                    <a:pt x="113" y="46"/>
                  </a:lnTo>
                  <a:lnTo>
                    <a:pt x="108" y="46"/>
                  </a:lnTo>
                  <a:lnTo>
                    <a:pt x="103" y="47"/>
                  </a:lnTo>
                  <a:lnTo>
                    <a:pt x="97" y="48"/>
                  </a:lnTo>
                  <a:lnTo>
                    <a:pt x="92" y="50"/>
                  </a:lnTo>
                  <a:lnTo>
                    <a:pt x="86" y="54"/>
                  </a:lnTo>
                  <a:lnTo>
                    <a:pt x="81" y="57"/>
                  </a:lnTo>
                  <a:lnTo>
                    <a:pt x="77" y="61"/>
                  </a:lnTo>
                  <a:lnTo>
                    <a:pt x="71" y="66"/>
                  </a:lnTo>
                  <a:lnTo>
                    <a:pt x="63" y="76"/>
                  </a:lnTo>
                  <a:lnTo>
                    <a:pt x="54" y="88"/>
                  </a:lnTo>
                  <a:lnTo>
                    <a:pt x="48" y="102"/>
                  </a:lnTo>
                  <a:lnTo>
                    <a:pt x="42" y="118"/>
                  </a:lnTo>
                  <a:lnTo>
                    <a:pt x="38" y="138"/>
                  </a:lnTo>
                  <a:lnTo>
                    <a:pt x="36" y="161"/>
                  </a:lnTo>
                  <a:lnTo>
                    <a:pt x="33" y="189"/>
                  </a:lnTo>
                  <a:lnTo>
                    <a:pt x="32" y="221"/>
                  </a:lnTo>
                  <a:lnTo>
                    <a:pt x="32" y="375"/>
                  </a:lnTo>
                  <a:lnTo>
                    <a:pt x="0" y="37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581" y="3819"/>
              <a:ext cx="89" cy="128"/>
            </a:xfrm>
            <a:custGeom>
              <a:avLst/>
              <a:gdLst>
                <a:gd name="T0" fmla="*/ 0 w 265"/>
                <a:gd name="T1" fmla="*/ 0 h 385"/>
                <a:gd name="T2" fmla="*/ 0 w 265"/>
                <a:gd name="T3" fmla="*/ 0 h 385"/>
                <a:gd name="T4" fmla="*/ 0 w 265"/>
                <a:gd name="T5" fmla="*/ 0 h 385"/>
                <a:gd name="T6" fmla="*/ 0 w 265"/>
                <a:gd name="T7" fmla="*/ 0 h 385"/>
                <a:gd name="T8" fmla="*/ 0 w 265"/>
                <a:gd name="T9" fmla="*/ 0 h 385"/>
                <a:gd name="T10" fmla="*/ 0 w 265"/>
                <a:gd name="T11" fmla="*/ 0 h 385"/>
                <a:gd name="T12" fmla="*/ 0 w 265"/>
                <a:gd name="T13" fmla="*/ 0 h 385"/>
                <a:gd name="T14" fmla="*/ 0 w 265"/>
                <a:gd name="T15" fmla="*/ 0 h 385"/>
                <a:gd name="T16" fmla="*/ 0 w 265"/>
                <a:gd name="T17" fmla="*/ 0 h 385"/>
                <a:gd name="T18" fmla="*/ 0 w 265"/>
                <a:gd name="T19" fmla="*/ 0 h 385"/>
                <a:gd name="T20" fmla="*/ 0 w 265"/>
                <a:gd name="T21" fmla="*/ 0 h 385"/>
                <a:gd name="T22" fmla="*/ 0 w 265"/>
                <a:gd name="T23" fmla="*/ 0 h 385"/>
                <a:gd name="T24" fmla="*/ 0 w 265"/>
                <a:gd name="T25" fmla="*/ 0 h 385"/>
                <a:gd name="T26" fmla="*/ 0 w 265"/>
                <a:gd name="T27" fmla="*/ 0 h 385"/>
                <a:gd name="T28" fmla="*/ 0 w 265"/>
                <a:gd name="T29" fmla="*/ 0 h 385"/>
                <a:gd name="T30" fmla="*/ 0 w 265"/>
                <a:gd name="T31" fmla="*/ 0 h 385"/>
                <a:gd name="T32" fmla="*/ 0 w 265"/>
                <a:gd name="T33" fmla="*/ 0 h 385"/>
                <a:gd name="T34" fmla="*/ 0 w 265"/>
                <a:gd name="T35" fmla="*/ 0 h 385"/>
                <a:gd name="T36" fmla="*/ 0 w 265"/>
                <a:gd name="T37" fmla="*/ 0 h 385"/>
                <a:gd name="T38" fmla="*/ 0 w 265"/>
                <a:gd name="T39" fmla="*/ 0 h 385"/>
                <a:gd name="T40" fmla="*/ 0 w 265"/>
                <a:gd name="T41" fmla="*/ 0 h 385"/>
                <a:gd name="T42" fmla="*/ 0 w 265"/>
                <a:gd name="T43" fmla="*/ 0 h 385"/>
                <a:gd name="T44" fmla="*/ 0 w 265"/>
                <a:gd name="T45" fmla="*/ 0 h 385"/>
                <a:gd name="T46" fmla="*/ 0 w 265"/>
                <a:gd name="T47" fmla="*/ 0 h 385"/>
                <a:gd name="T48" fmla="*/ 0 w 265"/>
                <a:gd name="T49" fmla="*/ 0 h 385"/>
                <a:gd name="T50" fmla="*/ 0 w 265"/>
                <a:gd name="T51" fmla="*/ 0 h 385"/>
                <a:gd name="T52" fmla="*/ 0 w 265"/>
                <a:gd name="T53" fmla="*/ 0 h 385"/>
                <a:gd name="T54" fmla="*/ 0 w 265"/>
                <a:gd name="T55" fmla="*/ 0 h 385"/>
                <a:gd name="T56" fmla="*/ 0 w 265"/>
                <a:gd name="T57" fmla="*/ 0 h 385"/>
                <a:gd name="T58" fmla="*/ 0 w 265"/>
                <a:gd name="T59" fmla="*/ 0 h 385"/>
                <a:gd name="T60" fmla="*/ 0 w 265"/>
                <a:gd name="T61" fmla="*/ 0 h 385"/>
                <a:gd name="T62" fmla="*/ 0 w 265"/>
                <a:gd name="T63" fmla="*/ 0 h 385"/>
                <a:gd name="T64" fmla="*/ 0 w 265"/>
                <a:gd name="T65" fmla="*/ 0 h 385"/>
                <a:gd name="T66" fmla="*/ 0 w 265"/>
                <a:gd name="T67" fmla="*/ 0 h 385"/>
                <a:gd name="T68" fmla="*/ 0 w 265"/>
                <a:gd name="T69" fmla="*/ 0 h 385"/>
                <a:gd name="T70" fmla="*/ 0 w 265"/>
                <a:gd name="T71" fmla="*/ 0 h 385"/>
                <a:gd name="T72" fmla="*/ 0 w 265"/>
                <a:gd name="T73" fmla="*/ 0 h 385"/>
                <a:gd name="T74" fmla="*/ 0 w 265"/>
                <a:gd name="T75" fmla="*/ 0 h 385"/>
                <a:gd name="T76" fmla="*/ 0 w 265"/>
                <a:gd name="T77" fmla="*/ 0 h 385"/>
                <a:gd name="T78" fmla="*/ 0 w 265"/>
                <a:gd name="T79" fmla="*/ 0 h 385"/>
                <a:gd name="T80" fmla="*/ 0 w 265"/>
                <a:gd name="T81" fmla="*/ 0 h 385"/>
                <a:gd name="T82" fmla="*/ 0 w 265"/>
                <a:gd name="T83" fmla="*/ 0 h 385"/>
                <a:gd name="T84" fmla="*/ 0 w 265"/>
                <a:gd name="T85" fmla="*/ 0 h 385"/>
                <a:gd name="T86" fmla="*/ 0 w 265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385"/>
                <a:gd name="T134" fmla="*/ 265 w 265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385">
                  <a:moveTo>
                    <a:pt x="132" y="0"/>
                  </a:moveTo>
                  <a:lnTo>
                    <a:pt x="147" y="1"/>
                  </a:lnTo>
                  <a:lnTo>
                    <a:pt x="160" y="4"/>
                  </a:lnTo>
                  <a:lnTo>
                    <a:pt x="173" y="8"/>
                  </a:lnTo>
                  <a:lnTo>
                    <a:pt x="186" y="15"/>
                  </a:lnTo>
                  <a:lnTo>
                    <a:pt x="198" y="23"/>
                  </a:lnTo>
                  <a:lnTo>
                    <a:pt x="209" y="34"/>
                  </a:lnTo>
                  <a:lnTo>
                    <a:pt x="220" y="47"/>
                  </a:lnTo>
                  <a:lnTo>
                    <a:pt x="229" y="61"/>
                  </a:lnTo>
                  <a:lnTo>
                    <a:pt x="238" y="75"/>
                  </a:lnTo>
                  <a:lnTo>
                    <a:pt x="246" y="90"/>
                  </a:lnTo>
                  <a:lnTo>
                    <a:pt x="251" y="107"/>
                  </a:lnTo>
                  <a:lnTo>
                    <a:pt x="256" y="123"/>
                  </a:lnTo>
                  <a:lnTo>
                    <a:pt x="260" y="139"/>
                  </a:lnTo>
                  <a:lnTo>
                    <a:pt x="263" y="156"/>
                  </a:lnTo>
                  <a:lnTo>
                    <a:pt x="264" y="175"/>
                  </a:lnTo>
                  <a:lnTo>
                    <a:pt x="265" y="194"/>
                  </a:lnTo>
                  <a:lnTo>
                    <a:pt x="264" y="212"/>
                  </a:lnTo>
                  <a:lnTo>
                    <a:pt x="263" y="231"/>
                  </a:lnTo>
                  <a:lnTo>
                    <a:pt x="260" y="248"/>
                  </a:lnTo>
                  <a:lnTo>
                    <a:pt x="255" y="265"/>
                  </a:lnTo>
                  <a:lnTo>
                    <a:pt x="250" y="283"/>
                  </a:lnTo>
                  <a:lnTo>
                    <a:pt x="243" y="298"/>
                  </a:lnTo>
                  <a:lnTo>
                    <a:pt x="236" y="313"/>
                  </a:lnTo>
                  <a:lnTo>
                    <a:pt x="227" y="328"/>
                  </a:lnTo>
                  <a:lnTo>
                    <a:pt x="219" y="342"/>
                  </a:lnTo>
                  <a:lnTo>
                    <a:pt x="208" y="353"/>
                  </a:lnTo>
                  <a:lnTo>
                    <a:pt x="197" y="363"/>
                  </a:lnTo>
                  <a:lnTo>
                    <a:pt x="185" y="371"/>
                  </a:lnTo>
                  <a:lnTo>
                    <a:pt x="173" y="378"/>
                  </a:lnTo>
                  <a:lnTo>
                    <a:pt x="160" y="382"/>
                  </a:lnTo>
                  <a:lnTo>
                    <a:pt x="146" y="384"/>
                  </a:lnTo>
                  <a:lnTo>
                    <a:pt x="132" y="385"/>
                  </a:lnTo>
                  <a:lnTo>
                    <a:pt x="118" y="384"/>
                  </a:lnTo>
                  <a:lnTo>
                    <a:pt x="104" y="382"/>
                  </a:lnTo>
                  <a:lnTo>
                    <a:pt x="92" y="378"/>
                  </a:lnTo>
                  <a:lnTo>
                    <a:pt x="79" y="371"/>
                  </a:lnTo>
                  <a:lnTo>
                    <a:pt x="67" y="363"/>
                  </a:lnTo>
                  <a:lnTo>
                    <a:pt x="56" y="353"/>
                  </a:lnTo>
                  <a:lnTo>
                    <a:pt x="47" y="342"/>
                  </a:lnTo>
                  <a:lnTo>
                    <a:pt x="37" y="328"/>
                  </a:lnTo>
                  <a:lnTo>
                    <a:pt x="28" y="313"/>
                  </a:lnTo>
                  <a:lnTo>
                    <a:pt x="21" y="298"/>
                  </a:lnTo>
                  <a:lnTo>
                    <a:pt x="14" y="283"/>
                  </a:lnTo>
                  <a:lnTo>
                    <a:pt x="9" y="265"/>
                  </a:lnTo>
                  <a:lnTo>
                    <a:pt x="5" y="248"/>
                  </a:lnTo>
                  <a:lnTo>
                    <a:pt x="2" y="231"/>
                  </a:lnTo>
                  <a:lnTo>
                    <a:pt x="0" y="212"/>
                  </a:lnTo>
                  <a:lnTo>
                    <a:pt x="0" y="194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5" y="139"/>
                  </a:lnTo>
                  <a:lnTo>
                    <a:pt x="9" y="123"/>
                  </a:lnTo>
                  <a:lnTo>
                    <a:pt x="13" y="107"/>
                  </a:lnTo>
                  <a:lnTo>
                    <a:pt x="20" y="90"/>
                  </a:lnTo>
                  <a:lnTo>
                    <a:pt x="26" y="76"/>
                  </a:lnTo>
                  <a:lnTo>
                    <a:pt x="35" y="61"/>
                  </a:lnTo>
                  <a:lnTo>
                    <a:pt x="45" y="47"/>
                  </a:lnTo>
                  <a:lnTo>
                    <a:pt x="55" y="34"/>
                  </a:lnTo>
                  <a:lnTo>
                    <a:pt x="66" y="23"/>
                  </a:lnTo>
                  <a:lnTo>
                    <a:pt x="78" y="15"/>
                  </a:lnTo>
                  <a:lnTo>
                    <a:pt x="91" y="8"/>
                  </a:lnTo>
                  <a:lnTo>
                    <a:pt x="104" y="4"/>
                  </a:lnTo>
                  <a:lnTo>
                    <a:pt x="118" y="1"/>
                  </a:lnTo>
                  <a:lnTo>
                    <a:pt x="132" y="0"/>
                  </a:lnTo>
                  <a:close/>
                  <a:moveTo>
                    <a:pt x="132" y="46"/>
                  </a:moveTo>
                  <a:lnTo>
                    <a:pt x="122" y="47"/>
                  </a:lnTo>
                  <a:lnTo>
                    <a:pt x="113" y="48"/>
                  </a:lnTo>
                  <a:lnTo>
                    <a:pt x="104" y="53"/>
                  </a:lnTo>
                  <a:lnTo>
                    <a:pt x="94" y="57"/>
                  </a:lnTo>
                  <a:lnTo>
                    <a:pt x="86" y="63"/>
                  </a:lnTo>
                  <a:lnTo>
                    <a:pt x="78" y="71"/>
                  </a:lnTo>
                  <a:lnTo>
                    <a:pt x="71" y="80"/>
                  </a:lnTo>
                  <a:lnTo>
                    <a:pt x="63" y="89"/>
                  </a:lnTo>
                  <a:lnTo>
                    <a:pt x="55" y="101"/>
                  </a:lnTo>
                  <a:lnTo>
                    <a:pt x="50" y="112"/>
                  </a:lnTo>
                  <a:lnTo>
                    <a:pt x="45" y="125"/>
                  </a:lnTo>
                  <a:lnTo>
                    <a:pt x="40" y="138"/>
                  </a:lnTo>
                  <a:lnTo>
                    <a:pt x="37" y="151"/>
                  </a:lnTo>
                  <a:lnTo>
                    <a:pt x="35" y="165"/>
                  </a:lnTo>
                  <a:lnTo>
                    <a:pt x="34" y="180"/>
                  </a:lnTo>
                  <a:lnTo>
                    <a:pt x="34" y="195"/>
                  </a:lnTo>
                  <a:lnTo>
                    <a:pt x="34" y="215"/>
                  </a:lnTo>
                  <a:lnTo>
                    <a:pt x="37" y="233"/>
                  </a:lnTo>
                  <a:lnTo>
                    <a:pt x="40" y="251"/>
                  </a:lnTo>
                  <a:lnTo>
                    <a:pt x="47" y="269"/>
                  </a:lnTo>
                  <a:lnTo>
                    <a:pt x="54" y="285"/>
                  </a:lnTo>
                  <a:lnTo>
                    <a:pt x="62" y="299"/>
                  </a:lnTo>
                  <a:lnTo>
                    <a:pt x="67" y="305"/>
                  </a:lnTo>
                  <a:lnTo>
                    <a:pt x="72" y="312"/>
                  </a:lnTo>
                  <a:lnTo>
                    <a:pt x="77" y="317"/>
                  </a:lnTo>
                  <a:lnTo>
                    <a:pt x="82" y="321"/>
                  </a:lnTo>
                  <a:lnTo>
                    <a:pt x="88" y="326"/>
                  </a:lnTo>
                  <a:lnTo>
                    <a:pt x="94" y="330"/>
                  </a:lnTo>
                  <a:lnTo>
                    <a:pt x="100" y="333"/>
                  </a:lnTo>
                  <a:lnTo>
                    <a:pt x="106" y="336"/>
                  </a:lnTo>
                  <a:lnTo>
                    <a:pt x="113" y="338"/>
                  </a:lnTo>
                  <a:lnTo>
                    <a:pt x="119" y="340"/>
                  </a:lnTo>
                  <a:lnTo>
                    <a:pt x="126" y="340"/>
                  </a:lnTo>
                  <a:lnTo>
                    <a:pt x="132" y="341"/>
                  </a:lnTo>
                  <a:lnTo>
                    <a:pt x="139" y="340"/>
                  </a:lnTo>
                  <a:lnTo>
                    <a:pt x="146" y="340"/>
                  </a:lnTo>
                  <a:lnTo>
                    <a:pt x="152" y="338"/>
                  </a:lnTo>
                  <a:lnTo>
                    <a:pt x="158" y="336"/>
                  </a:lnTo>
                  <a:lnTo>
                    <a:pt x="165" y="333"/>
                  </a:lnTo>
                  <a:lnTo>
                    <a:pt x="171" y="330"/>
                  </a:lnTo>
                  <a:lnTo>
                    <a:pt x="176" y="326"/>
                  </a:lnTo>
                  <a:lnTo>
                    <a:pt x="182" y="321"/>
                  </a:lnTo>
                  <a:lnTo>
                    <a:pt x="193" y="312"/>
                  </a:lnTo>
                  <a:lnTo>
                    <a:pt x="202" y="299"/>
                  </a:lnTo>
                  <a:lnTo>
                    <a:pt x="211" y="285"/>
                  </a:lnTo>
                  <a:lnTo>
                    <a:pt x="219" y="269"/>
                  </a:lnTo>
                  <a:lnTo>
                    <a:pt x="224" y="251"/>
                  </a:lnTo>
                  <a:lnTo>
                    <a:pt x="228" y="233"/>
                  </a:lnTo>
                  <a:lnTo>
                    <a:pt x="230" y="215"/>
                  </a:lnTo>
                  <a:lnTo>
                    <a:pt x="231" y="195"/>
                  </a:lnTo>
                  <a:lnTo>
                    <a:pt x="231" y="180"/>
                  </a:lnTo>
                  <a:lnTo>
                    <a:pt x="229" y="165"/>
                  </a:lnTo>
                  <a:lnTo>
                    <a:pt x="227" y="151"/>
                  </a:lnTo>
                  <a:lnTo>
                    <a:pt x="224" y="138"/>
                  </a:lnTo>
                  <a:lnTo>
                    <a:pt x="220" y="125"/>
                  </a:lnTo>
                  <a:lnTo>
                    <a:pt x="215" y="112"/>
                  </a:lnTo>
                  <a:lnTo>
                    <a:pt x="209" y="101"/>
                  </a:lnTo>
                  <a:lnTo>
                    <a:pt x="202" y="89"/>
                  </a:lnTo>
                  <a:lnTo>
                    <a:pt x="195" y="80"/>
                  </a:lnTo>
                  <a:lnTo>
                    <a:pt x="187" y="71"/>
                  </a:lnTo>
                  <a:lnTo>
                    <a:pt x="179" y="63"/>
                  </a:lnTo>
                  <a:lnTo>
                    <a:pt x="170" y="57"/>
                  </a:lnTo>
                  <a:lnTo>
                    <a:pt x="161" y="53"/>
                  </a:lnTo>
                  <a:lnTo>
                    <a:pt x="152" y="48"/>
                  </a:lnTo>
                  <a:lnTo>
                    <a:pt x="142" y="47"/>
                  </a:lnTo>
                  <a:lnTo>
                    <a:pt x="132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2730" y="3819"/>
              <a:ext cx="88" cy="128"/>
            </a:xfrm>
            <a:custGeom>
              <a:avLst/>
              <a:gdLst>
                <a:gd name="T0" fmla="*/ 0 w 265"/>
                <a:gd name="T1" fmla="*/ 0 h 385"/>
                <a:gd name="T2" fmla="*/ 0 w 265"/>
                <a:gd name="T3" fmla="*/ 0 h 385"/>
                <a:gd name="T4" fmla="*/ 0 w 265"/>
                <a:gd name="T5" fmla="*/ 0 h 385"/>
                <a:gd name="T6" fmla="*/ 0 w 265"/>
                <a:gd name="T7" fmla="*/ 0 h 385"/>
                <a:gd name="T8" fmla="*/ 0 w 265"/>
                <a:gd name="T9" fmla="*/ 0 h 385"/>
                <a:gd name="T10" fmla="*/ 0 w 265"/>
                <a:gd name="T11" fmla="*/ 0 h 385"/>
                <a:gd name="T12" fmla="*/ 0 w 265"/>
                <a:gd name="T13" fmla="*/ 0 h 385"/>
                <a:gd name="T14" fmla="*/ 0 w 265"/>
                <a:gd name="T15" fmla="*/ 0 h 385"/>
                <a:gd name="T16" fmla="*/ 0 w 265"/>
                <a:gd name="T17" fmla="*/ 0 h 385"/>
                <a:gd name="T18" fmla="*/ 0 w 265"/>
                <a:gd name="T19" fmla="*/ 0 h 385"/>
                <a:gd name="T20" fmla="*/ 0 w 265"/>
                <a:gd name="T21" fmla="*/ 0 h 385"/>
                <a:gd name="T22" fmla="*/ 0 w 265"/>
                <a:gd name="T23" fmla="*/ 0 h 385"/>
                <a:gd name="T24" fmla="*/ 0 w 265"/>
                <a:gd name="T25" fmla="*/ 0 h 385"/>
                <a:gd name="T26" fmla="*/ 0 w 265"/>
                <a:gd name="T27" fmla="*/ 0 h 385"/>
                <a:gd name="T28" fmla="*/ 0 w 265"/>
                <a:gd name="T29" fmla="*/ 0 h 385"/>
                <a:gd name="T30" fmla="*/ 0 w 265"/>
                <a:gd name="T31" fmla="*/ 0 h 385"/>
                <a:gd name="T32" fmla="*/ 0 w 265"/>
                <a:gd name="T33" fmla="*/ 0 h 385"/>
                <a:gd name="T34" fmla="*/ 0 w 265"/>
                <a:gd name="T35" fmla="*/ 0 h 385"/>
                <a:gd name="T36" fmla="*/ 0 w 265"/>
                <a:gd name="T37" fmla="*/ 0 h 385"/>
                <a:gd name="T38" fmla="*/ 0 w 265"/>
                <a:gd name="T39" fmla="*/ 0 h 385"/>
                <a:gd name="T40" fmla="*/ 0 w 265"/>
                <a:gd name="T41" fmla="*/ 0 h 385"/>
                <a:gd name="T42" fmla="*/ 0 w 265"/>
                <a:gd name="T43" fmla="*/ 0 h 385"/>
                <a:gd name="T44" fmla="*/ 0 w 265"/>
                <a:gd name="T45" fmla="*/ 0 h 385"/>
                <a:gd name="T46" fmla="*/ 0 w 265"/>
                <a:gd name="T47" fmla="*/ 0 h 385"/>
                <a:gd name="T48" fmla="*/ 0 w 265"/>
                <a:gd name="T49" fmla="*/ 0 h 385"/>
                <a:gd name="T50" fmla="*/ 0 w 265"/>
                <a:gd name="T51" fmla="*/ 0 h 385"/>
                <a:gd name="T52" fmla="*/ 0 w 265"/>
                <a:gd name="T53" fmla="*/ 0 h 385"/>
                <a:gd name="T54" fmla="*/ 0 w 265"/>
                <a:gd name="T55" fmla="*/ 0 h 385"/>
                <a:gd name="T56" fmla="*/ 0 w 265"/>
                <a:gd name="T57" fmla="*/ 0 h 385"/>
                <a:gd name="T58" fmla="*/ 0 w 265"/>
                <a:gd name="T59" fmla="*/ 0 h 385"/>
                <a:gd name="T60" fmla="*/ 0 w 265"/>
                <a:gd name="T61" fmla="*/ 0 h 385"/>
                <a:gd name="T62" fmla="*/ 0 w 265"/>
                <a:gd name="T63" fmla="*/ 0 h 385"/>
                <a:gd name="T64" fmla="*/ 0 w 265"/>
                <a:gd name="T65" fmla="*/ 0 h 385"/>
                <a:gd name="T66" fmla="*/ 0 w 265"/>
                <a:gd name="T67" fmla="*/ 0 h 385"/>
                <a:gd name="T68" fmla="*/ 0 w 265"/>
                <a:gd name="T69" fmla="*/ 0 h 385"/>
                <a:gd name="T70" fmla="*/ 0 w 265"/>
                <a:gd name="T71" fmla="*/ 0 h 385"/>
                <a:gd name="T72" fmla="*/ 0 w 265"/>
                <a:gd name="T73" fmla="*/ 0 h 385"/>
                <a:gd name="T74" fmla="*/ 0 w 265"/>
                <a:gd name="T75" fmla="*/ 0 h 385"/>
                <a:gd name="T76" fmla="*/ 0 w 265"/>
                <a:gd name="T77" fmla="*/ 0 h 385"/>
                <a:gd name="T78" fmla="*/ 0 w 265"/>
                <a:gd name="T79" fmla="*/ 0 h 385"/>
                <a:gd name="T80" fmla="*/ 0 w 265"/>
                <a:gd name="T81" fmla="*/ 0 h 385"/>
                <a:gd name="T82" fmla="*/ 0 w 265"/>
                <a:gd name="T83" fmla="*/ 0 h 385"/>
                <a:gd name="T84" fmla="*/ 0 w 265"/>
                <a:gd name="T85" fmla="*/ 0 h 385"/>
                <a:gd name="T86" fmla="*/ 0 w 265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385"/>
                <a:gd name="T134" fmla="*/ 265 w 265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385">
                  <a:moveTo>
                    <a:pt x="265" y="9"/>
                  </a:moveTo>
                  <a:lnTo>
                    <a:pt x="265" y="375"/>
                  </a:lnTo>
                  <a:lnTo>
                    <a:pt x="233" y="375"/>
                  </a:lnTo>
                  <a:lnTo>
                    <a:pt x="233" y="313"/>
                  </a:lnTo>
                  <a:lnTo>
                    <a:pt x="223" y="330"/>
                  </a:lnTo>
                  <a:lnTo>
                    <a:pt x="211" y="344"/>
                  </a:lnTo>
                  <a:lnTo>
                    <a:pt x="199" y="357"/>
                  </a:lnTo>
                  <a:lnTo>
                    <a:pt x="187" y="367"/>
                  </a:lnTo>
                  <a:lnTo>
                    <a:pt x="181" y="371"/>
                  </a:lnTo>
                  <a:lnTo>
                    <a:pt x="174" y="375"/>
                  </a:lnTo>
                  <a:lnTo>
                    <a:pt x="167" y="379"/>
                  </a:lnTo>
                  <a:lnTo>
                    <a:pt x="160" y="381"/>
                  </a:lnTo>
                  <a:lnTo>
                    <a:pt x="153" y="383"/>
                  </a:lnTo>
                  <a:lnTo>
                    <a:pt x="146" y="384"/>
                  </a:lnTo>
                  <a:lnTo>
                    <a:pt x="139" y="385"/>
                  </a:lnTo>
                  <a:lnTo>
                    <a:pt x="131" y="385"/>
                  </a:lnTo>
                  <a:lnTo>
                    <a:pt x="118" y="384"/>
                  </a:lnTo>
                  <a:lnTo>
                    <a:pt x="105" y="382"/>
                  </a:lnTo>
                  <a:lnTo>
                    <a:pt x="92" y="378"/>
                  </a:lnTo>
                  <a:lnTo>
                    <a:pt x="80" y="371"/>
                  </a:lnTo>
                  <a:lnTo>
                    <a:pt x="70" y="364"/>
                  </a:lnTo>
                  <a:lnTo>
                    <a:pt x="59" y="354"/>
                  </a:lnTo>
                  <a:lnTo>
                    <a:pt x="49" y="342"/>
                  </a:lnTo>
                  <a:lnTo>
                    <a:pt x="38" y="329"/>
                  </a:lnTo>
                  <a:lnTo>
                    <a:pt x="30" y="314"/>
                  </a:lnTo>
                  <a:lnTo>
                    <a:pt x="22" y="299"/>
                  </a:lnTo>
                  <a:lnTo>
                    <a:pt x="16" y="284"/>
                  </a:lnTo>
                  <a:lnTo>
                    <a:pt x="10" y="266"/>
                  </a:lnTo>
                  <a:lnTo>
                    <a:pt x="6" y="249"/>
                  </a:lnTo>
                  <a:lnTo>
                    <a:pt x="3" y="231"/>
                  </a:lnTo>
                  <a:lnTo>
                    <a:pt x="2" y="211"/>
                  </a:lnTo>
                  <a:lnTo>
                    <a:pt x="0" y="192"/>
                  </a:lnTo>
                  <a:lnTo>
                    <a:pt x="2" y="172"/>
                  </a:lnTo>
                  <a:lnTo>
                    <a:pt x="3" y="153"/>
                  </a:lnTo>
                  <a:lnTo>
                    <a:pt x="6" y="136"/>
                  </a:lnTo>
                  <a:lnTo>
                    <a:pt x="10" y="118"/>
                  </a:lnTo>
                  <a:lnTo>
                    <a:pt x="16" y="101"/>
                  </a:lnTo>
                  <a:lnTo>
                    <a:pt x="22" y="86"/>
                  </a:lnTo>
                  <a:lnTo>
                    <a:pt x="30" y="71"/>
                  </a:lnTo>
                  <a:lnTo>
                    <a:pt x="39" y="56"/>
                  </a:lnTo>
                  <a:lnTo>
                    <a:pt x="49" y="43"/>
                  </a:lnTo>
                  <a:lnTo>
                    <a:pt x="60" y="31"/>
                  </a:lnTo>
                  <a:lnTo>
                    <a:pt x="71" y="22"/>
                  </a:lnTo>
                  <a:lnTo>
                    <a:pt x="81" y="14"/>
                  </a:lnTo>
                  <a:lnTo>
                    <a:pt x="93" y="7"/>
                  </a:lnTo>
                  <a:lnTo>
                    <a:pt x="106" y="3"/>
                  </a:lnTo>
                  <a:lnTo>
                    <a:pt x="118" y="1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5" y="3"/>
                  </a:lnTo>
                  <a:lnTo>
                    <a:pt x="161" y="5"/>
                  </a:lnTo>
                  <a:lnTo>
                    <a:pt x="169" y="7"/>
                  </a:lnTo>
                  <a:lnTo>
                    <a:pt x="175" y="10"/>
                  </a:lnTo>
                  <a:lnTo>
                    <a:pt x="182" y="15"/>
                  </a:lnTo>
                  <a:lnTo>
                    <a:pt x="188" y="19"/>
                  </a:lnTo>
                  <a:lnTo>
                    <a:pt x="195" y="24"/>
                  </a:lnTo>
                  <a:lnTo>
                    <a:pt x="201" y="30"/>
                  </a:lnTo>
                  <a:lnTo>
                    <a:pt x="207" y="36"/>
                  </a:lnTo>
                  <a:lnTo>
                    <a:pt x="212" y="43"/>
                  </a:lnTo>
                  <a:lnTo>
                    <a:pt x="223" y="59"/>
                  </a:lnTo>
                  <a:lnTo>
                    <a:pt x="233" y="76"/>
                  </a:lnTo>
                  <a:lnTo>
                    <a:pt x="233" y="9"/>
                  </a:lnTo>
                  <a:lnTo>
                    <a:pt x="265" y="9"/>
                  </a:lnTo>
                  <a:close/>
                  <a:moveTo>
                    <a:pt x="134" y="45"/>
                  </a:moveTo>
                  <a:lnTo>
                    <a:pt x="128" y="46"/>
                  </a:lnTo>
                  <a:lnTo>
                    <a:pt x="121" y="46"/>
                  </a:lnTo>
                  <a:lnTo>
                    <a:pt x="115" y="48"/>
                  </a:lnTo>
                  <a:lnTo>
                    <a:pt x="108" y="50"/>
                  </a:lnTo>
                  <a:lnTo>
                    <a:pt x="102" y="53"/>
                  </a:lnTo>
                  <a:lnTo>
                    <a:pt x="95" y="56"/>
                  </a:lnTo>
                  <a:lnTo>
                    <a:pt x="90" y="60"/>
                  </a:lnTo>
                  <a:lnTo>
                    <a:pt x="84" y="64"/>
                  </a:lnTo>
                  <a:lnTo>
                    <a:pt x="73" y="75"/>
                  </a:lnTo>
                  <a:lnTo>
                    <a:pt x="63" y="88"/>
                  </a:lnTo>
                  <a:lnTo>
                    <a:pt x="54" y="102"/>
                  </a:lnTo>
                  <a:lnTo>
                    <a:pt x="47" y="120"/>
                  </a:lnTo>
                  <a:lnTo>
                    <a:pt x="41" y="137"/>
                  </a:lnTo>
                  <a:lnTo>
                    <a:pt x="37" y="155"/>
                  </a:lnTo>
                  <a:lnTo>
                    <a:pt x="34" y="174"/>
                  </a:lnTo>
                  <a:lnTo>
                    <a:pt x="34" y="193"/>
                  </a:lnTo>
                  <a:lnTo>
                    <a:pt x="34" y="212"/>
                  </a:lnTo>
                  <a:lnTo>
                    <a:pt x="37" y="231"/>
                  </a:lnTo>
                  <a:lnTo>
                    <a:pt x="41" y="249"/>
                  </a:lnTo>
                  <a:lnTo>
                    <a:pt x="47" y="267"/>
                  </a:lnTo>
                  <a:lnTo>
                    <a:pt x="54" y="284"/>
                  </a:lnTo>
                  <a:lnTo>
                    <a:pt x="63" y="299"/>
                  </a:lnTo>
                  <a:lnTo>
                    <a:pt x="68" y="305"/>
                  </a:lnTo>
                  <a:lnTo>
                    <a:pt x="73" y="312"/>
                  </a:lnTo>
                  <a:lnTo>
                    <a:pt x="78" y="317"/>
                  </a:lnTo>
                  <a:lnTo>
                    <a:pt x="85" y="323"/>
                  </a:lnTo>
                  <a:lnTo>
                    <a:pt x="90" y="327"/>
                  </a:lnTo>
                  <a:lnTo>
                    <a:pt x="97" y="331"/>
                  </a:lnTo>
                  <a:lnTo>
                    <a:pt x="102" y="334"/>
                  </a:lnTo>
                  <a:lnTo>
                    <a:pt x="108" y="338"/>
                  </a:lnTo>
                  <a:lnTo>
                    <a:pt x="115" y="340"/>
                  </a:lnTo>
                  <a:lnTo>
                    <a:pt x="121" y="341"/>
                  </a:lnTo>
                  <a:lnTo>
                    <a:pt x="128" y="342"/>
                  </a:lnTo>
                  <a:lnTo>
                    <a:pt x="134" y="342"/>
                  </a:lnTo>
                  <a:lnTo>
                    <a:pt x="141" y="342"/>
                  </a:lnTo>
                  <a:lnTo>
                    <a:pt x="147" y="341"/>
                  </a:lnTo>
                  <a:lnTo>
                    <a:pt x="154" y="340"/>
                  </a:lnTo>
                  <a:lnTo>
                    <a:pt x="160" y="338"/>
                  </a:lnTo>
                  <a:lnTo>
                    <a:pt x="167" y="334"/>
                  </a:lnTo>
                  <a:lnTo>
                    <a:pt x="173" y="331"/>
                  </a:lnTo>
                  <a:lnTo>
                    <a:pt x="179" y="327"/>
                  </a:lnTo>
                  <a:lnTo>
                    <a:pt x="185" y="323"/>
                  </a:lnTo>
                  <a:lnTo>
                    <a:pt x="191" y="317"/>
                  </a:lnTo>
                  <a:lnTo>
                    <a:pt x="197" y="312"/>
                  </a:lnTo>
                  <a:lnTo>
                    <a:pt x="201" y="306"/>
                  </a:lnTo>
                  <a:lnTo>
                    <a:pt x="207" y="300"/>
                  </a:lnTo>
                  <a:lnTo>
                    <a:pt x="215" y="286"/>
                  </a:lnTo>
                  <a:lnTo>
                    <a:pt x="222" y="270"/>
                  </a:lnTo>
                  <a:lnTo>
                    <a:pt x="228" y="252"/>
                  </a:lnTo>
                  <a:lnTo>
                    <a:pt x="232" y="234"/>
                  </a:lnTo>
                  <a:lnTo>
                    <a:pt x="235" y="215"/>
                  </a:lnTo>
                  <a:lnTo>
                    <a:pt x="235" y="195"/>
                  </a:lnTo>
                  <a:lnTo>
                    <a:pt x="235" y="179"/>
                  </a:lnTo>
                  <a:lnTo>
                    <a:pt x="234" y="164"/>
                  </a:lnTo>
                  <a:lnTo>
                    <a:pt x="232" y="150"/>
                  </a:lnTo>
                  <a:lnTo>
                    <a:pt x="228" y="136"/>
                  </a:lnTo>
                  <a:lnTo>
                    <a:pt x="224" y="123"/>
                  </a:lnTo>
                  <a:lnTo>
                    <a:pt x="219" y="111"/>
                  </a:lnTo>
                  <a:lnTo>
                    <a:pt x="213" y="99"/>
                  </a:lnTo>
                  <a:lnTo>
                    <a:pt x="206" y="88"/>
                  </a:lnTo>
                  <a:lnTo>
                    <a:pt x="198" y="78"/>
                  </a:lnTo>
                  <a:lnTo>
                    <a:pt x="191" y="70"/>
                  </a:lnTo>
                  <a:lnTo>
                    <a:pt x="182" y="62"/>
                  </a:lnTo>
                  <a:lnTo>
                    <a:pt x="173" y="56"/>
                  </a:lnTo>
                  <a:lnTo>
                    <a:pt x="165" y="51"/>
                  </a:lnTo>
                  <a:lnTo>
                    <a:pt x="155" y="48"/>
                  </a:lnTo>
                  <a:lnTo>
                    <a:pt x="145" y="46"/>
                  </a:lnTo>
                  <a:lnTo>
                    <a:pt x="134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2843" y="3819"/>
              <a:ext cx="88" cy="170"/>
            </a:xfrm>
            <a:custGeom>
              <a:avLst/>
              <a:gdLst>
                <a:gd name="T0" fmla="*/ 0 w 264"/>
                <a:gd name="T1" fmla="*/ 0 h 510"/>
                <a:gd name="T2" fmla="*/ 0 w 264"/>
                <a:gd name="T3" fmla="*/ 0 h 510"/>
                <a:gd name="T4" fmla="*/ 0 w 264"/>
                <a:gd name="T5" fmla="*/ 0 h 510"/>
                <a:gd name="T6" fmla="*/ 0 w 264"/>
                <a:gd name="T7" fmla="*/ 0 h 510"/>
                <a:gd name="T8" fmla="*/ 0 w 264"/>
                <a:gd name="T9" fmla="*/ 0 h 510"/>
                <a:gd name="T10" fmla="*/ 0 w 264"/>
                <a:gd name="T11" fmla="*/ 0 h 510"/>
                <a:gd name="T12" fmla="*/ 0 w 264"/>
                <a:gd name="T13" fmla="*/ 0 h 510"/>
                <a:gd name="T14" fmla="*/ 0 w 264"/>
                <a:gd name="T15" fmla="*/ 0 h 510"/>
                <a:gd name="T16" fmla="*/ 0 w 264"/>
                <a:gd name="T17" fmla="*/ 0 h 510"/>
                <a:gd name="T18" fmla="*/ 0 w 264"/>
                <a:gd name="T19" fmla="*/ 0 h 510"/>
                <a:gd name="T20" fmla="*/ 0 w 264"/>
                <a:gd name="T21" fmla="*/ 0 h 510"/>
                <a:gd name="T22" fmla="*/ 0 w 264"/>
                <a:gd name="T23" fmla="*/ 0 h 510"/>
                <a:gd name="T24" fmla="*/ 0 w 264"/>
                <a:gd name="T25" fmla="*/ 0 h 510"/>
                <a:gd name="T26" fmla="*/ 0 w 264"/>
                <a:gd name="T27" fmla="*/ 0 h 510"/>
                <a:gd name="T28" fmla="*/ 0 w 264"/>
                <a:gd name="T29" fmla="*/ 0 h 510"/>
                <a:gd name="T30" fmla="*/ 0 w 264"/>
                <a:gd name="T31" fmla="*/ 0 h 510"/>
                <a:gd name="T32" fmla="*/ 0 w 264"/>
                <a:gd name="T33" fmla="*/ 0 h 510"/>
                <a:gd name="T34" fmla="*/ 0 w 264"/>
                <a:gd name="T35" fmla="*/ 0 h 510"/>
                <a:gd name="T36" fmla="*/ 0 w 264"/>
                <a:gd name="T37" fmla="*/ 0 h 510"/>
                <a:gd name="T38" fmla="*/ 0 w 264"/>
                <a:gd name="T39" fmla="*/ 0 h 510"/>
                <a:gd name="T40" fmla="*/ 0 w 264"/>
                <a:gd name="T41" fmla="*/ 0 h 510"/>
                <a:gd name="T42" fmla="*/ 0 w 264"/>
                <a:gd name="T43" fmla="*/ 0 h 510"/>
                <a:gd name="T44" fmla="*/ 0 w 264"/>
                <a:gd name="T45" fmla="*/ 0 h 510"/>
                <a:gd name="T46" fmla="*/ 0 w 264"/>
                <a:gd name="T47" fmla="*/ 0 h 510"/>
                <a:gd name="T48" fmla="*/ 0 w 264"/>
                <a:gd name="T49" fmla="*/ 0 h 510"/>
                <a:gd name="T50" fmla="*/ 0 w 264"/>
                <a:gd name="T51" fmla="*/ 0 h 510"/>
                <a:gd name="T52" fmla="*/ 0 w 264"/>
                <a:gd name="T53" fmla="*/ 0 h 510"/>
                <a:gd name="T54" fmla="*/ 0 w 264"/>
                <a:gd name="T55" fmla="*/ 0 h 510"/>
                <a:gd name="T56" fmla="*/ 0 w 264"/>
                <a:gd name="T57" fmla="*/ 0 h 510"/>
                <a:gd name="T58" fmla="*/ 0 w 264"/>
                <a:gd name="T59" fmla="*/ 0 h 510"/>
                <a:gd name="T60" fmla="*/ 0 w 264"/>
                <a:gd name="T61" fmla="*/ 0 h 510"/>
                <a:gd name="T62" fmla="*/ 0 w 264"/>
                <a:gd name="T63" fmla="*/ 0 h 510"/>
                <a:gd name="T64" fmla="*/ 0 w 264"/>
                <a:gd name="T65" fmla="*/ 0 h 510"/>
                <a:gd name="T66" fmla="*/ 0 w 264"/>
                <a:gd name="T67" fmla="*/ 0 h 510"/>
                <a:gd name="T68" fmla="*/ 0 w 264"/>
                <a:gd name="T69" fmla="*/ 0 h 510"/>
                <a:gd name="T70" fmla="*/ 0 w 264"/>
                <a:gd name="T71" fmla="*/ 0 h 510"/>
                <a:gd name="T72" fmla="*/ 0 w 264"/>
                <a:gd name="T73" fmla="*/ 0 h 510"/>
                <a:gd name="T74" fmla="*/ 0 w 264"/>
                <a:gd name="T75" fmla="*/ 0 h 510"/>
                <a:gd name="T76" fmla="*/ 0 w 264"/>
                <a:gd name="T77" fmla="*/ 0 h 510"/>
                <a:gd name="T78" fmla="*/ 0 w 264"/>
                <a:gd name="T79" fmla="*/ 0 h 510"/>
                <a:gd name="T80" fmla="*/ 0 w 264"/>
                <a:gd name="T81" fmla="*/ 0 h 510"/>
                <a:gd name="T82" fmla="*/ 0 w 264"/>
                <a:gd name="T83" fmla="*/ 0 h 510"/>
                <a:gd name="T84" fmla="*/ 0 w 264"/>
                <a:gd name="T85" fmla="*/ 0 h 510"/>
                <a:gd name="T86" fmla="*/ 0 w 264"/>
                <a:gd name="T87" fmla="*/ 0 h 5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510"/>
                <a:gd name="T134" fmla="*/ 264 w 264"/>
                <a:gd name="T135" fmla="*/ 510 h 5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510">
                  <a:moveTo>
                    <a:pt x="0" y="9"/>
                  </a:moveTo>
                  <a:lnTo>
                    <a:pt x="32" y="9"/>
                  </a:lnTo>
                  <a:lnTo>
                    <a:pt x="32" y="76"/>
                  </a:lnTo>
                  <a:lnTo>
                    <a:pt x="42" y="59"/>
                  </a:lnTo>
                  <a:lnTo>
                    <a:pt x="53" y="43"/>
                  </a:lnTo>
                  <a:lnTo>
                    <a:pt x="59" y="36"/>
                  </a:lnTo>
                  <a:lnTo>
                    <a:pt x="64" y="30"/>
                  </a:lnTo>
                  <a:lnTo>
                    <a:pt x="71" y="24"/>
                  </a:lnTo>
                  <a:lnTo>
                    <a:pt x="76" y="19"/>
                  </a:lnTo>
                  <a:lnTo>
                    <a:pt x="83" y="15"/>
                  </a:lnTo>
                  <a:lnTo>
                    <a:pt x="89" y="10"/>
                  </a:lnTo>
                  <a:lnTo>
                    <a:pt x="97" y="7"/>
                  </a:lnTo>
                  <a:lnTo>
                    <a:pt x="103" y="5"/>
                  </a:lnTo>
                  <a:lnTo>
                    <a:pt x="111" y="3"/>
                  </a:lnTo>
                  <a:lnTo>
                    <a:pt x="117" y="1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1" y="7"/>
                  </a:lnTo>
                  <a:lnTo>
                    <a:pt x="183" y="14"/>
                  </a:lnTo>
                  <a:lnTo>
                    <a:pt x="195" y="22"/>
                  </a:lnTo>
                  <a:lnTo>
                    <a:pt x="206" y="31"/>
                  </a:lnTo>
                  <a:lnTo>
                    <a:pt x="216" y="43"/>
                  </a:lnTo>
                  <a:lnTo>
                    <a:pt x="225" y="56"/>
                  </a:lnTo>
                  <a:lnTo>
                    <a:pt x="235" y="71"/>
                  </a:lnTo>
                  <a:lnTo>
                    <a:pt x="243" y="86"/>
                  </a:lnTo>
                  <a:lnTo>
                    <a:pt x="249" y="101"/>
                  </a:lnTo>
                  <a:lnTo>
                    <a:pt x="255" y="118"/>
                  </a:lnTo>
                  <a:lnTo>
                    <a:pt x="259" y="136"/>
                  </a:lnTo>
                  <a:lnTo>
                    <a:pt x="262" y="153"/>
                  </a:lnTo>
                  <a:lnTo>
                    <a:pt x="263" y="172"/>
                  </a:lnTo>
                  <a:lnTo>
                    <a:pt x="264" y="192"/>
                  </a:lnTo>
                  <a:lnTo>
                    <a:pt x="263" y="211"/>
                  </a:lnTo>
                  <a:lnTo>
                    <a:pt x="262" y="231"/>
                  </a:lnTo>
                  <a:lnTo>
                    <a:pt x="259" y="249"/>
                  </a:lnTo>
                  <a:lnTo>
                    <a:pt x="255" y="266"/>
                  </a:lnTo>
                  <a:lnTo>
                    <a:pt x="249" y="284"/>
                  </a:lnTo>
                  <a:lnTo>
                    <a:pt x="243" y="299"/>
                  </a:lnTo>
                  <a:lnTo>
                    <a:pt x="235" y="314"/>
                  </a:lnTo>
                  <a:lnTo>
                    <a:pt x="226" y="329"/>
                  </a:lnTo>
                  <a:lnTo>
                    <a:pt x="217" y="342"/>
                  </a:lnTo>
                  <a:lnTo>
                    <a:pt x="206" y="354"/>
                  </a:lnTo>
                  <a:lnTo>
                    <a:pt x="195" y="364"/>
                  </a:lnTo>
                  <a:lnTo>
                    <a:pt x="184" y="371"/>
                  </a:lnTo>
                  <a:lnTo>
                    <a:pt x="172" y="378"/>
                  </a:lnTo>
                  <a:lnTo>
                    <a:pt x="159" y="382"/>
                  </a:lnTo>
                  <a:lnTo>
                    <a:pt x="148" y="384"/>
                  </a:lnTo>
                  <a:lnTo>
                    <a:pt x="134" y="385"/>
                  </a:lnTo>
                  <a:lnTo>
                    <a:pt x="126" y="385"/>
                  </a:lnTo>
                  <a:lnTo>
                    <a:pt x="120" y="384"/>
                  </a:lnTo>
                  <a:lnTo>
                    <a:pt x="112" y="383"/>
                  </a:lnTo>
                  <a:lnTo>
                    <a:pt x="104" y="381"/>
                  </a:lnTo>
                  <a:lnTo>
                    <a:pt x="98" y="379"/>
                  </a:lnTo>
                  <a:lnTo>
                    <a:pt x="91" y="375"/>
                  </a:lnTo>
                  <a:lnTo>
                    <a:pt x="85" y="371"/>
                  </a:lnTo>
                  <a:lnTo>
                    <a:pt x="78" y="367"/>
                  </a:lnTo>
                  <a:lnTo>
                    <a:pt x="66" y="357"/>
                  </a:lnTo>
                  <a:lnTo>
                    <a:pt x="54" y="344"/>
                  </a:lnTo>
                  <a:lnTo>
                    <a:pt x="43" y="330"/>
                  </a:lnTo>
                  <a:lnTo>
                    <a:pt x="32" y="313"/>
                  </a:lnTo>
                  <a:lnTo>
                    <a:pt x="32" y="510"/>
                  </a:lnTo>
                  <a:lnTo>
                    <a:pt x="0" y="510"/>
                  </a:lnTo>
                  <a:lnTo>
                    <a:pt x="0" y="9"/>
                  </a:lnTo>
                  <a:close/>
                  <a:moveTo>
                    <a:pt x="130" y="45"/>
                  </a:moveTo>
                  <a:lnTo>
                    <a:pt x="120" y="46"/>
                  </a:lnTo>
                  <a:lnTo>
                    <a:pt x="110" y="48"/>
                  </a:lnTo>
                  <a:lnTo>
                    <a:pt x="100" y="51"/>
                  </a:lnTo>
                  <a:lnTo>
                    <a:pt x="91" y="56"/>
                  </a:lnTo>
                  <a:lnTo>
                    <a:pt x="83" y="62"/>
                  </a:lnTo>
                  <a:lnTo>
                    <a:pt x="74" y="70"/>
                  </a:lnTo>
                  <a:lnTo>
                    <a:pt x="67" y="78"/>
                  </a:lnTo>
                  <a:lnTo>
                    <a:pt x="59" y="88"/>
                  </a:lnTo>
                  <a:lnTo>
                    <a:pt x="51" y="99"/>
                  </a:lnTo>
                  <a:lnTo>
                    <a:pt x="46" y="111"/>
                  </a:lnTo>
                  <a:lnTo>
                    <a:pt x="41" y="123"/>
                  </a:lnTo>
                  <a:lnTo>
                    <a:pt x="37" y="136"/>
                  </a:lnTo>
                  <a:lnTo>
                    <a:pt x="34" y="150"/>
                  </a:lnTo>
                  <a:lnTo>
                    <a:pt x="31" y="164"/>
                  </a:lnTo>
                  <a:lnTo>
                    <a:pt x="30" y="179"/>
                  </a:lnTo>
                  <a:lnTo>
                    <a:pt x="30" y="195"/>
                  </a:lnTo>
                  <a:lnTo>
                    <a:pt x="31" y="215"/>
                  </a:lnTo>
                  <a:lnTo>
                    <a:pt x="33" y="234"/>
                  </a:lnTo>
                  <a:lnTo>
                    <a:pt x="37" y="252"/>
                  </a:lnTo>
                  <a:lnTo>
                    <a:pt x="43" y="270"/>
                  </a:lnTo>
                  <a:lnTo>
                    <a:pt x="49" y="286"/>
                  </a:lnTo>
                  <a:lnTo>
                    <a:pt x="58" y="300"/>
                  </a:lnTo>
                  <a:lnTo>
                    <a:pt x="63" y="306"/>
                  </a:lnTo>
                  <a:lnTo>
                    <a:pt x="69" y="312"/>
                  </a:lnTo>
                  <a:lnTo>
                    <a:pt x="74" y="317"/>
                  </a:lnTo>
                  <a:lnTo>
                    <a:pt x="80" y="323"/>
                  </a:lnTo>
                  <a:lnTo>
                    <a:pt x="86" y="327"/>
                  </a:lnTo>
                  <a:lnTo>
                    <a:pt x="93" y="331"/>
                  </a:lnTo>
                  <a:lnTo>
                    <a:pt x="98" y="334"/>
                  </a:lnTo>
                  <a:lnTo>
                    <a:pt x="104" y="338"/>
                  </a:lnTo>
                  <a:lnTo>
                    <a:pt x="111" y="340"/>
                  </a:lnTo>
                  <a:lnTo>
                    <a:pt x="117" y="341"/>
                  </a:lnTo>
                  <a:lnTo>
                    <a:pt x="124" y="342"/>
                  </a:lnTo>
                  <a:lnTo>
                    <a:pt x="130" y="342"/>
                  </a:lnTo>
                  <a:lnTo>
                    <a:pt x="138" y="342"/>
                  </a:lnTo>
                  <a:lnTo>
                    <a:pt x="144" y="341"/>
                  </a:lnTo>
                  <a:lnTo>
                    <a:pt x="150" y="340"/>
                  </a:lnTo>
                  <a:lnTo>
                    <a:pt x="156" y="338"/>
                  </a:lnTo>
                  <a:lnTo>
                    <a:pt x="163" y="334"/>
                  </a:lnTo>
                  <a:lnTo>
                    <a:pt x="169" y="331"/>
                  </a:lnTo>
                  <a:lnTo>
                    <a:pt x="175" y="327"/>
                  </a:lnTo>
                  <a:lnTo>
                    <a:pt x="180" y="323"/>
                  </a:lnTo>
                  <a:lnTo>
                    <a:pt x="192" y="312"/>
                  </a:lnTo>
                  <a:lnTo>
                    <a:pt x="202" y="299"/>
                  </a:lnTo>
                  <a:lnTo>
                    <a:pt x="210" y="284"/>
                  </a:lnTo>
                  <a:lnTo>
                    <a:pt x="218" y="267"/>
                  </a:lnTo>
                  <a:lnTo>
                    <a:pt x="223" y="249"/>
                  </a:lnTo>
                  <a:lnTo>
                    <a:pt x="228" y="231"/>
                  </a:lnTo>
                  <a:lnTo>
                    <a:pt x="231" y="212"/>
                  </a:lnTo>
                  <a:lnTo>
                    <a:pt x="232" y="193"/>
                  </a:lnTo>
                  <a:lnTo>
                    <a:pt x="231" y="174"/>
                  </a:lnTo>
                  <a:lnTo>
                    <a:pt x="228" y="155"/>
                  </a:lnTo>
                  <a:lnTo>
                    <a:pt x="223" y="137"/>
                  </a:lnTo>
                  <a:lnTo>
                    <a:pt x="218" y="120"/>
                  </a:lnTo>
                  <a:lnTo>
                    <a:pt x="210" y="102"/>
                  </a:lnTo>
                  <a:lnTo>
                    <a:pt x="202" y="88"/>
                  </a:lnTo>
                  <a:lnTo>
                    <a:pt x="197" y="82"/>
                  </a:lnTo>
                  <a:lnTo>
                    <a:pt x="192" y="75"/>
                  </a:lnTo>
                  <a:lnTo>
                    <a:pt x="186" y="70"/>
                  </a:lnTo>
                  <a:lnTo>
                    <a:pt x="181" y="64"/>
                  </a:lnTo>
                  <a:lnTo>
                    <a:pt x="175" y="60"/>
                  </a:lnTo>
                  <a:lnTo>
                    <a:pt x="169" y="56"/>
                  </a:lnTo>
                  <a:lnTo>
                    <a:pt x="163" y="53"/>
                  </a:lnTo>
                  <a:lnTo>
                    <a:pt x="156" y="50"/>
                  </a:lnTo>
                  <a:lnTo>
                    <a:pt x="150" y="48"/>
                  </a:lnTo>
                  <a:lnTo>
                    <a:pt x="143" y="46"/>
                  </a:lnTo>
                  <a:lnTo>
                    <a:pt x="137" y="46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8" y="3819"/>
              <a:ext cx="88" cy="128"/>
            </a:xfrm>
            <a:custGeom>
              <a:avLst/>
              <a:gdLst>
                <a:gd name="T0" fmla="*/ 0 w 265"/>
                <a:gd name="T1" fmla="*/ 0 h 385"/>
                <a:gd name="T2" fmla="*/ 0 w 265"/>
                <a:gd name="T3" fmla="*/ 0 h 385"/>
                <a:gd name="T4" fmla="*/ 0 w 265"/>
                <a:gd name="T5" fmla="*/ 0 h 385"/>
                <a:gd name="T6" fmla="*/ 0 w 265"/>
                <a:gd name="T7" fmla="*/ 0 h 385"/>
                <a:gd name="T8" fmla="*/ 0 w 265"/>
                <a:gd name="T9" fmla="*/ 0 h 385"/>
                <a:gd name="T10" fmla="*/ 0 w 265"/>
                <a:gd name="T11" fmla="*/ 0 h 385"/>
                <a:gd name="T12" fmla="*/ 0 w 265"/>
                <a:gd name="T13" fmla="*/ 0 h 385"/>
                <a:gd name="T14" fmla="*/ 0 w 265"/>
                <a:gd name="T15" fmla="*/ 0 h 385"/>
                <a:gd name="T16" fmla="*/ 0 w 265"/>
                <a:gd name="T17" fmla="*/ 0 h 385"/>
                <a:gd name="T18" fmla="*/ 0 w 265"/>
                <a:gd name="T19" fmla="*/ 0 h 385"/>
                <a:gd name="T20" fmla="*/ 0 w 265"/>
                <a:gd name="T21" fmla="*/ 0 h 385"/>
                <a:gd name="T22" fmla="*/ 0 w 265"/>
                <a:gd name="T23" fmla="*/ 0 h 385"/>
                <a:gd name="T24" fmla="*/ 0 w 265"/>
                <a:gd name="T25" fmla="*/ 0 h 385"/>
                <a:gd name="T26" fmla="*/ 0 w 265"/>
                <a:gd name="T27" fmla="*/ 0 h 385"/>
                <a:gd name="T28" fmla="*/ 0 w 265"/>
                <a:gd name="T29" fmla="*/ 0 h 385"/>
                <a:gd name="T30" fmla="*/ 0 w 265"/>
                <a:gd name="T31" fmla="*/ 0 h 385"/>
                <a:gd name="T32" fmla="*/ 0 w 265"/>
                <a:gd name="T33" fmla="*/ 0 h 385"/>
                <a:gd name="T34" fmla="*/ 0 w 265"/>
                <a:gd name="T35" fmla="*/ 0 h 385"/>
                <a:gd name="T36" fmla="*/ 0 w 265"/>
                <a:gd name="T37" fmla="*/ 0 h 385"/>
                <a:gd name="T38" fmla="*/ 0 w 265"/>
                <a:gd name="T39" fmla="*/ 0 h 385"/>
                <a:gd name="T40" fmla="*/ 0 w 265"/>
                <a:gd name="T41" fmla="*/ 0 h 385"/>
                <a:gd name="T42" fmla="*/ 0 w 265"/>
                <a:gd name="T43" fmla="*/ 0 h 385"/>
                <a:gd name="T44" fmla="*/ 0 w 265"/>
                <a:gd name="T45" fmla="*/ 0 h 385"/>
                <a:gd name="T46" fmla="*/ 0 w 265"/>
                <a:gd name="T47" fmla="*/ 0 h 385"/>
                <a:gd name="T48" fmla="*/ 0 w 265"/>
                <a:gd name="T49" fmla="*/ 0 h 385"/>
                <a:gd name="T50" fmla="*/ 0 w 265"/>
                <a:gd name="T51" fmla="*/ 0 h 385"/>
                <a:gd name="T52" fmla="*/ 0 w 265"/>
                <a:gd name="T53" fmla="*/ 0 h 385"/>
                <a:gd name="T54" fmla="*/ 0 w 265"/>
                <a:gd name="T55" fmla="*/ 0 h 385"/>
                <a:gd name="T56" fmla="*/ 0 w 265"/>
                <a:gd name="T57" fmla="*/ 0 h 385"/>
                <a:gd name="T58" fmla="*/ 0 w 265"/>
                <a:gd name="T59" fmla="*/ 0 h 385"/>
                <a:gd name="T60" fmla="*/ 0 w 265"/>
                <a:gd name="T61" fmla="*/ 0 h 385"/>
                <a:gd name="T62" fmla="*/ 0 w 265"/>
                <a:gd name="T63" fmla="*/ 0 h 385"/>
                <a:gd name="T64" fmla="*/ 0 w 265"/>
                <a:gd name="T65" fmla="*/ 0 h 385"/>
                <a:gd name="T66" fmla="*/ 0 w 265"/>
                <a:gd name="T67" fmla="*/ 0 h 385"/>
                <a:gd name="T68" fmla="*/ 0 w 265"/>
                <a:gd name="T69" fmla="*/ 0 h 385"/>
                <a:gd name="T70" fmla="*/ 0 w 265"/>
                <a:gd name="T71" fmla="*/ 0 h 385"/>
                <a:gd name="T72" fmla="*/ 0 w 265"/>
                <a:gd name="T73" fmla="*/ 0 h 385"/>
                <a:gd name="T74" fmla="*/ 0 w 265"/>
                <a:gd name="T75" fmla="*/ 0 h 385"/>
                <a:gd name="T76" fmla="*/ 0 w 265"/>
                <a:gd name="T77" fmla="*/ 0 h 385"/>
                <a:gd name="T78" fmla="*/ 0 w 265"/>
                <a:gd name="T79" fmla="*/ 0 h 385"/>
                <a:gd name="T80" fmla="*/ 0 w 265"/>
                <a:gd name="T81" fmla="*/ 0 h 385"/>
                <a:gd name="T82" fmla="*/ 0 w 265"/>
                <a:gd name="T83" fmla="*/ 0 h 385"/>
                <a:gd name="T84" fmla="*/ 0 w 265"/>
                <a:gd name="T85" fmla="*/ 0 h 385"/>
                <a:gd name="T86" fmla="*/ 0 w 265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385"/>
                <a:gd name="T134" fmla="*/ 265 w 265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385">
                  <a:moveTo>
                    <a:pt x="132" y="0"/>
                  </a:moveTo>
                  <a:lnTo>
                    <a:pt x="146" y="1"/>
                  </a:lnTo>
                  <a:lnTo>
                    <a:pt x="160" y="4"/>
                  </a:lnTo>
                  <a:lnTo>
                    <a:pt x="173" y="8"/>
                  </a:lnTo>
                  <a:lnTo>
                    <a:pt x="186" y="15"/>
                  </a:lnTo>
                  <a:lnTo>
                    <a:pt x="198" y="23"/>
                  </a:lnTo>
                  <a:lnTo>
                    <a:pt x="208" y="34"/>
                  </a:lnTo>
                  <a:lnTo>
                    <a:pt x="219" y="47"/>
                  </a:lnTo>
                  <a:lnTo>
                    <a:pt x="229" y="61"/>
                  </a:lnTo>
                  <a:lnTo>
                    <a:pt x="238" y="75"/>
                  </a:lnTo>
                  <a:lnTo>
                    <a:pt x="244" y="90"/>
                  </a:lnTo>
                  <a:lnTo>
                    <a:pt x="251" y="107"/>
                  </a:lnTo>
                  <a:lnTo>
                    <a:pt x="256" y="123"/>
                  </a:lnTo>
                  <a:lnTo>
                    <a:pt x="259" y="139"/>
                  </a:lnTo>
                  <a:lnTo>
                    <a:pt x="262" y="156"/>
                  </a:lnTo>
                  <a:lnTo>
                    <a:pt x="264" y="175"/>
                  </a:lnTo>
                  <a:lnTo>
                    <a:pt x="265" y="194"/>
                  </a:lnTo>
                  <a:lnTo>
                    <a:pt x="264" y="212"/>
                  </a:lnTo>
                  <a:lnTo>
                    <a:pt x="261" y="231"/>
                  </a:lnTo>
                  <a:lnTo>
                    <a:pt x="259" y="248"/>
                  </a:lnTo>
                  <a:lnTo>
                    <a:pt x="255" y="265"/>
                  </a:lnTo>
                  <a:lnTo>
                    <a:pt x="249" y="283"/>
                  </a:lnTo>
                  <a:lnTo>
                    <a:pt x="243" y="298"/>
                  </a:lnTo>
                  <a:lnTo>
                    <a:pt x="235" y="313"/>
                  </a:lnTo>
                  <a:lnTo>
                    <a:pt x="227" y="328"/>
                  </a:lnTo>
                  <a:lnTo>
                    <a:pt x="217" y="342"/>
                  </a:lnTo>
                  <a:lnTo>
                    <a:pt x="207" y="353"/>
                  </a:lnTo>
                  <a:lnTo>
                    <a:pt x="197" y="363"/>
                  </a:lnTo>
                  <a:lnTo>
                    <a:pt x="185" y="371"/>
                  </a:lnTo>
                  <a:lnTo>
                    <a:pt x="173" y="378"/>
                  </a:lnTo>
                  <a:lnTo>
                    <a:pt x="160" y="382"/>
                  </a:lnTo>
                  <a:lnTo>
                    <a:pt x="146" y="384"/>
                  </a:lnTo>
                  <a:lnTo>
                    <a:pt x="132" y="385"/>
                  </a:lnTo>
                  <a:lnTo>
                    <a:pt x="118" y="384"/>
                  </a:lnTo>
                  <a:lnTo>
                    <a:pt x="104" y="382"/>
                  </a:lnTo>
                  <a:lnTo>
                    <a:pt x="91" y="378"/>
                  </a:lnTo>
                  <a:lnTo>
                    <a:pt x="79" y="371"/>
                  </a:lnTo>
                  <a:lnTo>
                    <a:pt x="67" y="363"/>
                  </a:lnTo>
                  <a:lnTo>
                    <a:pt x="56" y="353"/>
                  </a:lnTo>
                  <a:lnTo>
                    <a:pt x="46" y="342"/>
                  </a:lnTo>
                  <a:lnTo>
                    <a:pt x="37" y="328"/>
                  </a:lnTo>
                  <a:lnTo>
                    <a:pt x="28" y="313"/>
                  </a:lnTo>
                  <a:lnTo>
                    <a:pt x="20" y="298"/>
                  </a:lnTo>
                  <a:lnTo>
                    <a:pt x="14" y="283"/>
                  </a:lnTo>
                  <a:lnTo>
                    <a:pt x="9" y="265"/>
                  </a:lnTo>
                  <a:lnTo>
                    <a:pt x="4" y="248"/>
                  </a:lnTo>
                  <a:lnTo>
                    <a:pt x="2" y="231"/>
                  </a:lnTo>
                  <a:lnTo>
                    <a:pt x="0" y="212"/>
                  </a:lnTo>
                  <a:lnTo>
                    <a:pt x="0" y="194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4" y="139"/>
                  </a:lnTo>
                  <a:lnTo>
                    <a:pt x="9" y="123"/>
                  </a:lnTo>
                  <a:lnTo>
                    <a:pt x="13" y="107"/>
                  </a:lnTo>
                  <a:lnTo>
                    <a:pt x="19" y="90"/>
                  </a:lnTo>
                  <a:lnTo>
                    <a:pt x="26" y="76"/>
                  </a:lnTo>
                  <a:lnTo>
                    <a:pt x="35" y="61"/>
                  </a:lnTo>
                  <a:lnTo>
                    <a:pt x="44" y="47"/>
                  </a:lnTo>
                  <a:lnTo>
                    <a:pt x="55" y="34"/>
                  </a:lnTo>
                  <a:lnTo>
                    <a:pt x="66" y="23"/>
                  </a:lnTo>
                  <a:lnTo>
                    <a:pt x="78" y="15"/>
                  </a:lnTo>
                  <a:lnTo>
                    <a:pt x="91" y="8"/>
                  </a:lnTo>
                  <a:lnTo>
                    <a:pt x="104" y="4"/>
                  </a:lnTo>
                  <a:lnTo>
                    <a:pt x="118" y="1"/>
                  </a:lnTo>
                  <a:lnTo>
                    <a:pt x="132" y="0"/>
                  </a:lnTo>
                  <a:close/>
                  <a:moveTo>
                    <a:pt x="132" y="46"/>
                  </a:moveTo>
                  <a:lnTo>
                    <a:pt x="122" y="47"/>
                  </a:lnTo>
                  <a:lnTo>
                    <a:pt x="112" y="48"/>
                  </a:lnTo>
                  <a:lnTo>
                    <a:pt x="103" y="53"/>
                  </a:lnTo>
                  <a:lnTo>
                    <a:pt x="94" y="57"/>
                  </a:lnTo>
                  <a:lnTo>
                    <a:pt x="85" y="63"/>
                  </a:lnTo>
                  <a:lnTo>
                    <a:pt x="78" y="71"/>
                  </a:lnTo>
                  <a:lnTo>
                    <a:pt x="69" y="80"/>
                  </a:lnTo>
                  <a:lnTo>
                    <a:pt x="62" y="89"/>
                  </a:lnTo>
                  <a:lnTo>
                    <a:pt x="55" y="101"/>
                  </a:lnTo>
                  <a:lnTo>
                    <a:pt x="50" y="112"/>
                  </a:lnTo>
                  <a:lnTo>
                    <a:pt x="44" y="125"/>
                  </a:lnTo>
                  <a:lnTo>
                    <a:pt x="40" y="138"/>
                  </a:lnTo>
                  <a:lnTo>
                    <a:pt x="37" y="151"/>
                  </a:lnTo>
                  <a:lnTo>
                    <a:pt x="35" y="165"/>
                  </a:lnTo>
                  <a:lnTo>
                    <a:pt x="33" y="180"/>
                  </a:lnTo>
                  <a:lnTo>
                    <a:pt x="32" y="195"/>
                  </a:lnTo>
                  <a:lnTo>
                    <a:pt x="33" y="215"/>
                  </a:lnTo>
                  <a:lnTo>
                    <a:pt x="37" y="233"/>
                  </a:lnTo>
                  <a:lnTo>
                    <a:pt x="40" y="251"/>
                  </a:lnTo>
                  <a:lnTo>
                    <a:pt x="46" y="269"/>
                  </a:lnTo>
                  <a:lnTo>
                    <a:pt x="53" y="285"/>
                  </a:lnTo>
                  <a:lnTo>
                    <a:pt x="62" y="299"/>
                  </a:lnTo>
                  <a:lnTo>
                    <a:pt x="67" y="305"/>
                  </a:lnTo>
                  <a:lnTo>
                    <a:pt x="71" y="312"/>
                  </a:lnTo>
                  <a:lnTo>
                    <a:pt x="77" y="317"/>
                  </a:lnTo>
                  <a:lnTo>
                    <a:pt x="82" y="321"/>
                  </a:lnTo>
                  <a:lnTo>
                    <a:pt x="87" y="326"/>
                  </a:lnTo>
                  <a:lnTo>
                    <a:pt x="94" y="330"/>
                  </a:lnTo>
                  <a:lnTo>
                    <a:pt x="99" y="333"/>
                  </a:lnTo>
                  <a:lnTo>
                    <a:pt x="106" y="336"/>
                  </a:lnTo>
                  <a:lnTo>
                    <a:pt x="112" y="338"/>
                  </a:lnTo>
                  <a:lnTo>
                    <a:pt x="119" y="340"/>
                  </a:lnTo>
                  <a:lnTo>
                    <a:pt x="125" y="340"/>
                  </a:lnTo>
                  <a:lnTo>
                    <a:pt x="132" y="341"/>
                  </a:lnTo>
                  <a:lnTo>
                    <a:pt x="138" y="340"/>
                  </a:lnTo>
                  <a:lnTo>
                    <a:pt x="145" y="340"/>
                  </a:lnTo>
                  <a:lnTo>
                    <a:pt x="151" y="338"/>
                  </a:lnTo>
                  <a:lnTo>
                    <a:pt x="158" y="336"/>
                  </a:lnTo>
                  <a:lnTo>
                    <a:pt x="164" y="333"/>
                  </a:lnTo>
                  <a:lnTo>
                    <a:pt x="170" y="330"/>
                  </a:lnTo>
                  <a:lnTo>
                    <a:pt x="176" y="326"/>
                  </a:lnTo>
                  <a:lnTo>
                    <a:pt x="181" y="321"/>
                  </a:lnTo>
                  <a:lnTo>
                    <a:pt x="192" y="312"/>
                  </a:lnTo>
                  <a:lnTo>
                    <a:pt x="202" y="299"/>
                  </a:lnTo>
                  <a:lnTo>
                    <a:pt x="211" y="285"/>
                  </a:lnTo>
                  <a:lnTo>
                    <a:pt x="218" y="269"/>
                  </a:lnTo>
                  <a:lnTo>
                    <a:pt x="224" y="251"/>
                  </a:lnTo>
                  <a:lnTo>
                    <a:pt x="228" y="233"/>
                  </a:lnTo>
                  <a:lnTo>
                    <a:pt x="230" y="215"/>
                  </a:lnTo>
                  <a:lnTo>
                    <a:pt x="231" y="195"/>
                  </a:lnTo>
                  <a:lnTo>
                    <a:pt x="230" y="180"/>
                  </a:lnTo>
                  <a:lnTo>
                    <a:pt x="229" y="165"/>
                  </a:lnTo>
                  <a:lnTo>
                    <a:pt x="227" y="151"/>
                  </a:lnTo>
                  <a:lnTo>
                    <a:pt x="224" y="138"/>
                  </a:lnTo>
                  <a:lnTo>
                    <a:pt x="219" y="125"/>
                  </a:lnTo>
                  <a:lnTo>
                    <a:pt x="215" y="112"/>
                  </a:lnTo>
                  <a:lnTo>
                    <a:pt x="208" y="101"/>
                  </a:lnTo>
                  <a:lnTo>
                    <a:pt x="202" y="89"/>
                  </a:lnTo>
                  <a:lnTo>
                    <a:pt x="194" y="80"/>
                  </a:lnTo>
                  <a:lnTo>
                    <a:pt x="187" y="71"/>
                  </a:lnTo>
                  <a:lnTo>
                    <a:pt x="178" y="63"/>
                  </a:lnTo>
                  <a:lnTo>
                    <a:pt x="170" y="57"/>
                  </a:lnTo>
                  <a:lnTo>
                    <a:pt x="161" y="53"/>
                  </a:lnTo>
                  <a:lnTo>
                    <a:pt x="151" y="48"/>
                  </a:lnTo>
                  <a:lnTo>
                    <a:pt x="141" y="47"/>
                  </a:lnTo>
                  <a:lnTo>
                    <a:pt x="132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3051" y="3772"/>
              <a:ext cx="18" cy="172"/>
            </a:xfrm>
            <a:custGeom>
              <a:avLst/>
              <a:gdLst>
                <a:gd name="T0" fmla="*/ 0 w 54"/>
                <a:gd name="T1" fmla="*/ 0 h 517"/>
                <a:gd name="T2" fmla="*/ 0 w 54"/>
                <a:gd name="T3" fmla="*/ 0 h 517"/>
                <a:gd name="T4" fmla="*/ 0 w 54"/>
                <a:gd name="T5" fmla="*/ 0 h 517"/>
                <a:gd name="T6" fmla="*/ 0 w 54"/>
                <a:gd name="T7" fmla="*/ 0 h 517"/>
                <a:gd name="T8" fmla="*/ 0 w 54"/>
                <a:gd name="T9" fmla="*/ 0 h 517"/>
                <a:gd name="T10" fmla="*/ 0 w 54"/>
                <a:gd name="T11" fmla="*/ 0 h 517"/>
                <a:gd name="T12" fmla="*/ 0 w 54"/>
                <a:gd name="T13" fmla="*/ 0 h 517"/>
                <a:gd name="T14" fmla="*/ 0 w 54"/>
                <a:gd name="T15" fmla="*/ 0 h 517"/>
                <a:gd name="T16" fmla="*/ 0 w 54"/>
                <a:gd name="T17" fmla="*/ 0 h 517"/>
                <a:gd name="T18" fmla="*/ 0 w 54"/>
                <a:gd name="T19" fmla="*/ 0 h 517"/>
                <a:gd name="T20" fmla="*/ 0 w 54"/>
                <a:gd name="T21" fmla="*/ 0 h 517"/>
                <a:gd name="T22" fmla="*/ 0 w 54"/>
                <a:gd name="T23" fmla="*/ 0 h 517"/>
                <a:gd name="T24" fmla="*/ 0 w 54"/>
                <a:gd name="T25" fmla="*/ 0 h 517"/>
                <a:gd name="T26" fmla="*/ 0 w 54"/>
                <a:gd name="T27" fmla="*/ 0 h 517"/>
                <a:gd name="T28" fmla="*/ 0 w 54"/>
                <a:gd name="T29" fmla="*/ 0 h 517"/>
                <a:gd name="T30" fmla="*/ 0 w 54"/>
                <a:gd name="T31" fmla="*/ 0 h 517"/>
                <a:gd name="T32" fmla="*/ 0 w 54"/>
                <a:gd name="T33" fmla="*/ 0 h 517"/>
                <a:gd name="T34" fmla="*/ 0 w 54"/>
                <a:gd name="T35" fmla="*/ 0 h 517"/>
                <a:gd name="T36" fmla="*/ 0 w 54"/>
                <a:gd name="T37" fmla="*/ 0 h 517"/>
                <a:gd name="T38" fmla="*/ 0 w 54"/>
                <a:gd name="T39" fmla="*/ 0 h 517"/>
                <a:gd name="T40" fmla="*/ 0 w 54"/>
                <a:gd name="T41" fmla="*/ 0 h 517"/>
                <a:gd name="T42" fmla="*/ 0 w 54"/>
                <a:gd name="T43" fmla="*/ 0 h 517"/>
                <a:gd name="T44" fmla="*/ 0 w 54"/>
                <a:gd name="T45" fmla="*/ 0 h 517"/>
                <a:gd name="T46" fmla="*/ 0 w 54"/>
                <a:gd name="T47" fmla="*/ 0 h 517"/>
                <a:gd name="T48" fmla="*/ 0 w 54"/>
                <a:gd name="T49" fmla="*/ 0 h 517"/>
                <a:gd name="T50" fmla="*/ 0 w 54"/>
                <a:gd name="T51" fmla="*/ 0 h 517"/>
                <a:gd name="T52" fmla="*/ 0 w 54"/>
                <a:gd name="T53" fmla="*/ 0 h 517"/>
                <a:gd name="T54" fmla="*/ 0 w 54"/>
                <a:gd name="T55" fmla="*/ 0 h 517"/>
                <a:gd name="T56" fmla="*/ 0 w 54"/>
                <a:gd name="T57" fmla="*/ 0 h 517"/>
                <a:gd name="T58" fmla="*/ 0 w 54"/>
                <a:gd name="T59" fmla="*/ 0 h 517"/>
                <a:gd name="T60" fmla="*/ 0 w 54"/>
                <a:gd name="T61" fmla="*/ 0 h 517"/>
                <a:gd name="T62" fmla="*/ 0 w 54"/>
                <a:gd name="T63" fmla="*/ 0 h 517"/>
                <a:gd name="T64" fmla="*/ 0 w 54"/>
                <a:gd name="T65" fmla="*/ 0 h 517"/>
                <a:gd name="T66" fmla="*/ 0 w 54"/>
                <a:gd name="T67" fmla="*/ 0 h 517"/>
                <a:gd name="T68" fmla="*/ 0 w 54"/>
                <a:gd name="T69" fmla="*/ 0 h 517"/>
                <a:gd name="T70" fmla="*/ 0 w 54"/>
                <a:gd name="T71" fmla="*/ 0 h 517"/>
                <a:gd name="T72" fmla="*/ 0 w 54"/>
                <a:gd name="T73" fmla="*/ 0 h 517"/>
                <a:gd name="T74" fmla="*/ 0 w 54"/>
                <a:gd name="T75" fmla="*/ 0 h 5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517"/>
                <a:gd name="T116" fmla="*/ 54 w 54"/>
                <a:gd name="T117" fmla="*/ 517 h 5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517">
                  <a:moveTo>
                    <a:pt x="27" y="0"/>
                  </a:moveTo>
                  <a:lnTo>
                    <a:pt x="32" y="1"/>
                  </a:lnTo>
                  <a:lnTo>
                    <a:pt x="37" y="3"/>
                  </a:lnTo>
                  <a:lnTo>
                    <a:pt x="41" y="7"/>
                  </a:lnTo>
                  <a:lnTo>
                    <a:pt x="45" y="12"/>
                  </a:lnTo>
                  <a:lnTo>
                    <a:pt x="49" y="17"/>
                  </a:lnTo>
                  <a:lnTo>
                    <a:pt x="52" y="24"/>
                  </a:lnTo>
                  <a:lnTo>
                    <a:pt x="53" y="31"/>
                  </a:lnTo>
                  <a:lnTo>
                    <a:pt x="54" y="39"/>
                  </a:lnTo>
                  <a:lnTo>
                    <a:pt x="53" y="47"/>
                  </a:lnTo>
                  <a:lnTo>
                    <a:pt x="52" y="54"/>
                  </a:lnTo>
                  <a:lnTo>
                    <a:pt x="49" y="61"/>
                  </a:lnTo>
                  <a:lnTo>
                    <a:pt x="45" y="67"/>
                  </a:lnTo>
                  <a:lnTo>
                    <a:pt x="41" y="71"/>
                  </a:lnTo>
                  <a:lnTo>
                    <a:pt x="37" y="76"/>
                  </a:lnTo>
                  <a:lnTo>
                    <a:pt x="32" y="78"/>
                  </a:lnTo>
                  <a:lnTo>
                    <a:pt x="27" y="78"/>
                  </a:lnTo>
                  <a:lnTo>
                    <a:pt x="22" y="78"/>
                  </a:lnTo>
                  <a:lnTo>
                    <a:pt x="16" y="76"/>
                  </a:lnTo>
                  <a:lnTo>
                    <a:pt x="12" y="71"/>
                  </a:lnTo>
                  <a:lnTo>
                    <a:pt x="8" y="67"/>
                  </a:lnTo>
                  <a:lnTo>
                    <a:pt x="4" y="61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4" y="17"/>
                  </a:lnTo>
                  <a:lnTo>
                    <a:pt x="8" y="12"/>
                  </a:lnTo>
                  <a:lnTo>
                    <a:pt x="12" y="7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7" y="0"/>
                  </a:lnTo>
                  <a:close/>
                  <a:moveTo>
                    <a:pt x="10" y="151"/>
                  </a:moveTo>
                  <a:lnTo>
                    <a:pt x="43" y="151"/>
                  </a:lnTo>
                  <a:lnTo>
                    <a:pt x="43" y="517"/>
                  </a:lnTo>
                  <a:lnTo>
                    <a:pt x="10" y="517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084" y="3819"/>
              <a:ext cx="89" cy="128"/>
            </a:xfrm>
            <a:custGeom>
              <a:avLst/>
              <a:gdLst>
                <a:gd name="T0" fmla="*/ 0 w 266"/>
                <a:gd name="T1" fmla="*/ 0 h 385"/>
                <a:gd name="T2" fmla="*/ 0 w 266"/>
                <a:gd name="T3" fmla="*/ 0 h 385"/>
                <a:gd name="T4" fmla="*/ 0 w 266"/>
                <a:gd name="T5" fmla="*/ 0 h 385"/>
                <a:gd name="T6" fmla="*/ 0 w 266"/>
                <a:gd name="T7" fmla="*/ 0 h 385"/>
                <a:gd name="T8" fmla="*/ 0 w 266"/>
                <a:gd name="T9" fmla="*/ 0 h 385"/>
                <a:gd name="T10" fmla="*/ 0 w 266"/>
                <a:gd name="T11" fmla="*/ 0 h 385"/>
                <a:gd name="T12" fmla="*/ 0 w 266"/>
                <a:gd name="T13" fmla="*/ 0 h 385"/>
                <a:gd name="T14" fmla="*/ 0 w 266"/>
                <a:gd name="T15" fmla="*/ 0 h 385"/>
                <a:gd name="T16" fmla="*/ 0 w 266"/>
                <a:gd name="T17" fmla="*/ 0 h 385"/>
                <a:gd name="T18" fmla="*/ 0 w 266"/>
                <a:gd name="T19" fmla="*/ 0 h 385"/>
                <a:gd name="T20" fmla="*/ 0 w 266"/>
                <a:gd name="T21" fmla="*/ 0 h 385"/>
                <a:gd name="T22" fmla="*/ 0 w 266"/>
                <a:gd name="T23" fmla="*/ 0 h 385"/>
                <a:gd name="T24" fmla="*/ 0 w 266"/>
                <a:gd name="T25" fmla="*/ 0 h 385"/>
                <a:gd name="T26" fmla="*/ 0 w 266"/>
                <a:gd name="T27" fmla="*/ 0 h 385"/>
                <a:gd name="T28" fmla="*/ 0 w 266"/>
                <a:gd name="T29" fmla="*/ 0 h 385"/>
                <a:gd name="T30" fmla="*/ 0 w 266"/>
                <a:gd name="T31" fmla="*/ 0 h 385"/>
                <a:gd name="T32" fmla="*/ 0 w 266"/>
                <a:gd name="T33" fmla="*/ 0 h 385"/>
                <a:gd name="T34" fmla="*/ 0 w 266"/>
                <a:gd name="T35" fmla="*/ 0 h 385"/>
                <a:gd name="T36" fmla="*/ 0 w 266"/>
                <a:gd name="T37" fmla="*/ 0 h 385"/>
                <a:gd name="T38" fmla="*/ 0 w 266"/>
                <a:gd name="T39" fmla="*/ 0 h 385"/>
                <a:gd name="T40" fmla="*/ 0 w 266"/>
                <a:gd name="T41" fmla="*/ 0 h 385"/>
                <a:gd name="T42" fmla="*/ 0 w 266"/>
                <a:gd name="T43" fmla="*/ 0 h 385"/>
                <a:gd name="T44" fmla="*/ 0 w 266"/>
                <a:gd name="T45" fmla="*/ 0 h 385"/>
                <a:gd name="T46" fmla="*/ 0 w 266"/>
                <a:gd name="T47" fmla="*/ 0 h 385"/>
                <a:gd name="T48" fmla="*/ 0 w 266"/>
                <a:gd name="T49" fmla="*/ 0 h 385"/>
                <a:gd name="T50" fmla="*/ 0 w 266"/>
                <a:gd name="T51" fmla="*/ 0 h 385"/>
                <a:gd name="T52" fmla="*/ 0 w 266"/>
                <a:gd name="T53" fmla="*/ 0 h 385"/>
                <a:gd name="T54" fmla="*/ 0 w 266"/>
                <a:gd name="T55" fmla="*/ 0 h 385"/>
                <a:gd name="T56" fmla="*/ 0 w 266"/>
                <a:gd name="T57" fmla="*/ 0 h 385"/>
                <a:gd name="T58" fmla="*/ 0 w 266"/>
                <a:gd name="T59" fmla="*/ 0 h 385"/>
                <a:gd name="T60" fmla="*/ 0 w 266"/>
                <a:gd name="T61" fmla="*/ 0 h 385"/>
                <a:gd name="T62" fmla="*/ 0 w 266"/>
                <a:gd name="T63" fmla="*/ 0 h 385"/>
                <a:gd name="T64" fmla="*/ 0 w 266"/>
                <a:gd name="T65" fmla="*/ 0 h 385"/>
                <a:gd name="T66" fmla="*/ 0 w 266"/>
                <a:gd name="T67" fmla="*/ 0 h 385"/>
                <a:gd name="T68" fmla="*/ 0 w 266"/>
                <a:gd name="T69" fmla="*/ 0 h 385"/>
                <a:gd name="T70" fmla="*/ 0 w 266"/>
                <a:gd name="T71" fmla="*/ 0 h 385"/>
                <a:gd name="T72" fmla="*/ 0 w 266"/>
                <a:gd name="T73" fmla="*/ 0 h 385"/>
                <a:gd name="T74" fmla="*/ 0 w 266"/>
                <a:gd name="T75" fmla="*/ 0 h 385"/>
                <a:gd name="T76" fmla="*/ 0 w 266"/>
                <a:gd name="T77" fmla="*/ 0 h 385"/>
                <a:gd name="T78" fmla="*/ 0 w 266"/>
                <a:gd name="T79" fmla="*/ 0 h 385"/>
                <a:gd name="T80" fmla="*/ 0 w 266"/>
                <a:gd name="T81" fmla="*/ 0 h 385"/>
                <a:gd name="T82" fmla="*/ 0 w 266"/>
                <a:gd name="T83" fmla="*/ 0 h 385"/>
                <a:gd name="T84" fmla="*/ 0 w 266"/>
                <a:gd name="T85" fmla="*/ 0 h 385"/>
                <a:gd name="T86" fmla="*/ 0 w 266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6"/>
                <a:gd name="T133" fmla="*/ 0 h 385"/>
                <a:gd name="T134" fmla="*/ 266 w 266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6" h="385">
                  <a:moveTo>
                    <a:pt x="133" y="0"/>
                  </a:moveTo>
                  <a:lnTo>
                    <a:pt x="147" y="1"/>
                  </a:lnTo>
                  <a:lnTo>
                    <a:pt x="161" y="4"/>
                  </a:lnTo>
                  <a:lnTo>
                    <a:pt x="174" y="8"/>
                  </a:lnTo>
                  <a:lnTo>
                    <a:pt x="187" y="15"/>
                  </a:lnTo>
                  <a:lnTo>
                    <a:pt x="199" y="23"/>
                  </a:lnTo>
                  <a:lnTo>
                    <a:pt x="210" y="34"/>
                  </a:lnTo>
                  <a:lnTo>
                    <a:pt x="221" y="47"/>
                  </a:lnTo>
                  <a:lnTo>
                    <a:pt x="230" y="61"/>
                  </a:lnTo>
                  <a:lnTo>
                    <a:pt x="239" y="75"/>
                  </a:lnTo>
                  <a:lnTo>
                    <a:pt x="245" y="90"/>
                  </a:lnTo>
                  <a:lnTo>
                    <a:pt x="252" y="107"/>
                  </a:lnTo>
                  <a:lnTo>
                    <a:pt x="256" y="123"/>
                  </a:lnTo>
                  <a:lnTo>
                    <a:pt x="261" y="139"/>
                  </a:lnTo>
                  <a:lnTo>
                    <a:pt x="264" y="156"/>
                  </a:lnTo>
                  <a:lnTo>
                    <a:pt x="265" y="175"/>
                  </a:lnTo>
                  <a:lnTo>
                    <a:pt x="266" y="194"/>
                  </a:lnTo>
                  <a:lnTo>
                    <a:pt x="265" y="212"/>
                  </a:lnTo>
                  <a:lnTo>
                    <a:pt x="263" y="231"/>
                  </a:lnTo>
                  <a:lnTo>
                    <a:pt x="261" y="248"/>
                  </a:lnTo>
                  <a:lnTo>
                    <a:pt x="256" y="265"/>
                  </a:lnTo>
                  <a:lnTo>
                    <a:pt x="251" y="283"/>
                  </a:lnTo>
                  <a:lnTo>
                    <a:pt x="244" y="298"/>
                  </a:lnTo>
                  <a:lnTo>
                    <a:pt x="237" y="313"/>
                  </a:lnTo>
                  <a:lnTo>
                    <a:pt x="228" y="328"/>
                  </a:lnTo>
                  <a:lnTo>
                    <a:pt x="218" y="342"/>
                  </a:lnTo>
                  <a:lnTo>
                    <a:pt x="209" y="353"/>
                  </a:lnTo>
                  <a:lnTo>
                    <a:pt x="198" y="363"/>
                  </a:lnTo>
                  <a:lnTo>
                    <a:pt x="186" y="371"/>
                  </a:lnTo>
                  <a:lnTo>
                    <a:pt x="174" y="378"/>
                  </a:lnTo>
                  <a:lnTo>
                    <a:pt x="161" y="382"/>
                  </a:lnTo>
                  <a:lnTo>
                    <a:pt x="147" y="384"/>
                  </a:lnTo>
                  <a:lnTo>
                    <a:pt x="133" y="385"/>
                  </a:lnTo>
                  <a:lnTo>
                    <a:pt x="119" y="384"/>
                  </a:lnTo>
                  <a:lnTo>
                    <a:pt x="105" y="382"/>
                  </a:lnTo>
                  <a:lnTo>
                    <a:pt x="92" y="378"/>
                  </a:lnTo>
                  <a:lnTo>
                    <a:pt x="80" y="371"/>
                  </a:lnTo>
                  <a:lnTo>
                    <a:pt x="68" y="363"/>
                  </a:lnTo>
                  <a:lnTo>
                    <a:pt x="58" y="353"/>
                  </a:lnTo>
                  <a:lnTo>
                    <a:pt x="48" y="342"/>
                  </a:lnTo>
                  <a:lnTo>
                    <a:pt x="38" y="328"/>
                  </a:lnTo>
                  <a:lnTo>
                    <a:pt x="29" y="313"/>
                  </a:lnTo>
                  <a:lnTo>
                    <a:pt x="22" y="298"/>
                  </a:lnTo>
                  <a:lnTo>
                    <a:pt x="15" y="283"/>
                  </a:lnTo>
                  <a:lnTo>
                    <a:pt x="10" y="265"/>
                  </a:lnTo>
                  <a:lnTo>
                    <a:pt x="6" y="248"/>
                  </a:lnTo>
                  <a:lnTo>
                    <a:pt x="4" y="231"/>
                  </a:lnTo>
                  <a:lnTo>
                    <a:pt x="1" y="212"/>
                  </a:lnTo>
                  <a:lnTo>
                    <a:pt x="0" y="194"/>
                  </a:lnTo>
                  <a:lnTo>
                    <a:pt x="1" y="175"/>
                  </a:lnTo>
                  <a:lnTo>
                    <a:pt x="2" y="157"/>
                  </a:lnTo>
                  <a:lnTo>
                    <a:pt x="6" y="139"/>
                  </a:lnTo>
                  <a:lnTo>
                    <a:pt x="9" y="123"/>
                  </a:lnTo>
                  <a:lnTo>
                    <a:pt x="14" y="107"/>
                  </a:lnTo>
                  <a:lnTo>
                    <a:pt x="21" y="90"/>
                  </a:lnTo>
                  <a:lnTo>
                    <a:pt x="27" y="76"/>
                  </a:lnTo>
                  <a:lnTo>
                    <a:pt x="36" y="61"/>
                  </a:lnTo>
                  <a:lnTo>
                    <a:pt x="46" y="47"/>
                  </a:lnTo>
                  <a:lnTo>
                    <a:pt x="56" y="34"/>
                  </a:lnTo>
                  <a:lnTo>
                    <a:pt x="67" y="23"/>
                  </a:lnTo>
                  <a:lnTo>
                    <a:pt x="79" y="15"/>
                  </a:lnTo>
                  <a:lnTo>
                    <a:pt x="92" y="8"/>
                  </a:lnTo>
                  <a:lnTo>
                    <a:pt x="105" y="4"/>
                  </a:lnTo>
                  <a:lnTo>
                    <a:pt x="119" y="1"/>
                  </a:lnTo>
                  <a:lnTo>
                    <a:pt x="133" y="0"/>
                  </a:lnTo>
                  <a:close/>
                  <a:moveTo>
                    <a:pt x="133" y="46"/>
                  </a:moveTo>
                  <a:lnTo>
                    <a:pt x="123" y="47"/>
                  </a:lnTo>
                  <a:lnTo>
                    <a:pt x="114" y="48"/>
                  </a:lnTo>
                  <a:lnTo>
                    <a:pt x="104" y="53"/>
                  </a:lnTo>
                  <a:lnTo>
                    <a:pt x="95" y="57"/>
                  </a:lnTo>
                  <a:lnTo>
                    <a:pt x="87" y="63"/>
                  </a:lnTo>
                  <a:lnTo>
                    <a:pt x="79" y="71"/>
                  </a:lnTo>
                  <a:lnTo>
                    <a:pt x="70" y="80"/>
                  </a:lnTo>
                  <a:lnTo>
                    <a:pt x="63" y="89"/>
                  </a:lnTo>
                  <a:lnTo>
                    <a:pt x="56" y="101"/>
                  </a:lnTo>
                  <a:lnTo>
                    <a:pt x="51" y="112"/>
                  </a:lnTo>
                  <a:lnTo>
                    <a:pt x="46" y="125"/>
                  </a:lnTo>
                  <a:lnTo>
                    <a:pt x="41" y="138"/>
                  </a:lnTo>
                  <a:lnTo>
                    <a:pt x="38" y="151"/>
                  </a:lnTo>
                  <a:lnTo>
                    <a:pt x="36" y="165"/>
                  </a:lnTo>
                  <a:lnTo>
                    <a:pt x="35" y="180"/>
                  </a:lnTo>
                  <a:lnTo>
                    <a:pt x="34" y="195"/>
                  </a:lnTo>
                  <a:lnTo>
                    <a:pt x="35" y="215"/>
                  </a:lnTo>
                  <a:lnTo>
                    <a:pt x="37" y="233"/>
                  </a:lnTo>
                  <a:lnTo>
                    <a:pt x="41" y="251"/>
                  </a:lnTo>
                  <a:lnTo>
                    <a:pt x="48" y="269"/>
                  </a:lnTo>
                  <a:lnTo>
                    <a:pt x="54" y="285"/>
                  </a:lnTo>
                  <a:lnTo>
                    <a:pt x="63" y="299"/>
                  </a:lnTo>
                  <a:lnTo>
                    <a:pt x="67" y="305"/>
                  </a:lnTo>
                  <a:lnTo>
                    <a:pt x="73" y="312"/>
                  </a:lnTo>
                  <a:lnTo>
                    <a:pt x="78" y="317"/>
                  </a:lnTo>
                  <a:lnTo>
                    <a:pt x="83" y="321"/>
                  </a:lnTo>
                  <a:lnTo>
                    <a:pt x="89" y="326"/>
                  </a:lnTo>
                  <a:lnTo>
                    <a:pt x="95" y="330"/>
                  </a:lnTo>
                  <a:lnTo>
                    <a:pt x="101" y="333"/>
                  </a:lnTo>
                  <a:lnTo>
                    <a:pt x="107" y="336"/>
                  </a:lnTo>
                  <a:lnTo>
                    <a:pt x="114" y="338"/>
                  </a:lnTo>
                  <a:lnTo>
                    <a:pt x="120" y="340"/>
                  </a:lnTo>
                  <a:lnTo>
                    <a:pt x="127" y="340"/>
                  </a:lnTo>
                  <a:lnTo>
                    <a:pt x="133" y="341"/>
                  </a:lnTo>
                  <a:lnTo>
                    <a:pt x="140" y="340"/>
                  </a:lnTo>
                  <a:lnTo>
                    <a:pt x="146" y="340"/>
                  </a:lnTo>
                  <a:lnTo>
                    <a:pt x="153" y="338"/>
                  </a:lnTo>
                  <a:lnTo>
                    <a:pt x="159" y="336"/>
                  </a:lnTo>
                  <a:lnTo>
                    <a:pt x="166" y="333"/>
                  </a:lnTo>
                  <a:lnTo>
                    <a:pt x="171" y="330"/>
                  </a:lnTo>
                  <a:lnTo>
                    <a:pt x="177" y="326"/>
                  </a:lnTo>
                  <a:lnTo>
                    <a:pt x="183" y="321"/>
                  </a:lnTo>
                  <a:lnTo>
                    <a:pt x="194" y="312"/>
                  </a:lnTo>
                  <a:lnTo>
                    <a:pt x="203" y="299"/>
                  </a:lnTo>
                  <a:lnTo>
                    <a:pt x="212" y="285"/>
                  </a:lnTo>
                  <a:lnTo>
                    <a:pt x="218" y="269"/>
                  </a:lnTo>
                  <a:lnTo>
                    <a:pt x="225" y="251"/>
                  </a:lnTo>
                  <a:lnTo>
                    <a:pt x="229" y="233"/>
                  </a:lnTo>
                  <a:lnTo>
                    <a:pt x="231" y="215"/>
                  </a:lnTo>
                  <a:lnTo>
                    <a:pt x="233" y="195"/>
                  </a:lnTo>
                  <a:lnTo>
                    <a:pt x="231" y="180"/>
                  </a:lnTo>
                  <a:lnTo>
                    <a:pt x="230" y="165"/>
                  </a:lnTo>
                  <a:lnTo>
                    <a:pt x="228" y="151"/>
                  </a:lnTo>
                  <a:lnTo>
                    <a:pt x="225" y="138"/>
                  </a:lnTo>
                  <a:lnTo>
                    <a:pt x="221" y="125"/>
                  </a:lnTo>
                  <a:lnTo>
                    <a:pt x="215" y="112"/>
                  </a:lnTo>
                  <a:lnTo>
                    <a:pt x="210" y="101"/>
                  </a:lnTo>
                  <a:lnTo>
                    <a:pt x="203" y="89"/>
                  </a:lnTo>
                  <a:lnTo>
                    <a:pt x="196" y="80"/>
                  </a:lnTo>
                  <a:lnTo>
                    <a:pt x="187" y="71"/>
                  </a:lnTo>
                  <a:lnTo>
                    <a:pt x="180" y="63"/>
                  </a:lnTo>
                  <a:lnTo>
                    <a:pt x="171" y="57"/>
                  </a:lnTo>
                  <a:lnTo>
                    <a:pt x="162" y="53"/>
                  </a:lnTo>
                  <a:lnTo>
                    <a:pt x="153" y="48"/>
                  </a:lnTo>
                  <a:lnTo>
                    <a:pt x="143" y="47"/>
                  </a:lnTo>
                  <a:lnTo>
                    <a:pt x="133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3233" y="3775"/>
              <a:ext cx="88" cy="172"/>
            </a:xfrm>
            <a:custGeom>
              <a:avLst/>
              <a:gdLst>
                <a:gd name="T0" fmla="*/ 0 w 265"/>
                <a:gd name="T1" fmla="*/ 0 h 517"/>
                <a:gd name="T2" fmla="*/ 0 w 265"/>
                <a:gd name="T3" fmla="*/ 0 h 517"/>
                <a:gd name="T4" fmla="*/ 0 w 265"/>
                <a:gd name="T5" fmla="*/ 0 h 517"/>
                <a:gd name="T6" fmla="*/ 0 w 265"/>
                <a:gd name="T7" fmla="*/ 0 h 517"/>
                <a:gd name="T8" fmla="*/ 0 w 265"/>
                <a:gd name="T9" fmla="*/ 0 h 517"/>
                <a:gd name="T10" fmla="*/ 0 w 265"/>
                <a:gd name="T11" fmla="*/ 0 h 517"/>
                <a:gd name="T12" fmla="*/ 0 w 265"/>
                <a:gd name="T13" fmla="*/ 0 h 517"/>
                <a:gd name="T14" fmla="*/ 0 w 265"/>
                <a:gd name="T15" fmla="*/ 0 h 517"/>
                <a:gd name="T16" fmla="*/ 0 w 265"/>
                <a:gd name="T17" fmla="*/ 0 h 517"/>
                <a:gd name="T18" fmla="*/ 0 w 265"/>
                <a:gd name="T19" fmla="*/ 0 h 517"/>
                <a:gd name="T20" fmla="*/ 0 w 265"/>
                <a:gd name="T21" fmla="*/ 0 h 517"/>
                <a:gd name="T22" fmla="*/ 0 w 265"/>
                <a:gd name="T23" fmla="*/ 0 h 517"/>
                <a:gd name="T24" fmla="*/ 0 w 265"/>
                <a:gd name="T25" fmla="*/ 0 h 517"/>
                <a:gd name="T26" fmla="*/ 0 w 265"/>
                <a:gd name="T27" fmla="*/ 0 h 517"/>
                <a:gd name="T28" fmla="*/ 0 w 265"/>
                <a:gd name="T29" fmla="*/ 0 h 517"/>
                <a:gd name="T30" fmla="*/ 0 w 265"/>
                <a:gd name="T31" fmla="*/ 0 h 517"/>
                <a:gd name="T32" fmla="*/ 0 w 265"/>
                <a:gd name="T33" fmla="*/ 0 h 517"/>
                <a:gd name="T34" fmla="*/ 0 w 265"/>
                <a:gd name="T35" fmla="*/ 0 h 517"/>
                <a:gd name="T36" fmla="*/ 0 w 265"/>
                <a:gd name="T37" fmla="*/ 0 h 517"/>
                <a:gd name="T38" fmla="*/ 0 w 265"/>
                <a:gd name="T39" fmla="*/ 0 h 517"/>
                <a:gd name="T40" fmla="*/ 0 w 265"/>
                <a:gd name="T41" fmla="*/ 0 h 517"/>
                <a:gd name="T42" fmla="*/ 0 w 265"/>
                <a:gd name="T43" fmla="*/ 0 h 517"/>
                <a:gd name="T44" fmla="*/ 0 w 265"/>
                <a:gd name="T45" fmla="*/ 0 h 517"/>
                <a:gd name="T46" fmla="*/ 0 w 265"/>
                <a:gd name="T47" fmla="*/ 0 h 517"/>
                <a:gd name="T48" fmla="*/ 0 w 265"/>
                <a:gd name="T49" fmla="*/ 0 h 517"/>
                <a:gd name="T50" fmla="*/ 0 w 265"/>
                <a:gd name="T51" fmla="*/ 0 h 517"/>
                <a:gd name="T52" fmla="*/ 0 w 265"/>
                <a:gd name="T53" fmla="*/ 0 h 517"/>
                <a:gd name="T54" fmla="*/ 0 w 265"/>
                <a:gd name="T55" fmla="*/ 0 h 517"/>
                <a:gd name="T56" fmla="*/ 0 w 265"/>
                <a:gd name="T57" fmla="*/ 0 h 517"/>
                <a:gd name="T58" fmla="*/ 0 w 265"/>
                <a:gd name="T59" fmla="*/ 0 h 517"/>
                <a:gd name="T60" fmla="*/ 0 w 265"/>
                <a:gd name="T61" fmla="*/ 0 h 517"/>
                <a:gd name="T62" fmla="*/ 0 w 265"/>
                <a:gd name="T63" fmla="*/ 0 h 517"/>
                <a:gd name="T64" fmla="*/ 0 w 265"/>
                <a:gd name="T65" fmla="*/ 0 h 517"/>
                <a:gd name="T66" fmla="*/ 0 w 265"/>
                <a:gd name="T67" fmla="*/ 0 h 517"/>
                <a:gd name="T68" fmla="*/ 0 w 265"/>
                <a:gd name="T69" fmla="*/ 0 h 517"/>
                <a:gd name="T70" fmla="*/ 0 w 265"/>
                <a:gd name="T71" fmla="*/ 0 h 517"/>
                <a:gd name="T72" fmla="*/ 0 w 265"/>
                <a:gd name="T73" fmla="*/ 0 h 517"/>
                <a:gd name="T74" fmla="*/ 0 w 265"/>
                <a:gd name="T75" fmla="*/ 0 h 517"/>
                <a:gd name="T76" fmla="*/ 0 w 265"/>
                <a:gd name="T77" fmla="*/ 0 h 517"/>
                <a:gd name="T78" fmla="*/ 0 w 265"/>
                <a:gd name="T79" fmla="*/ 0 h 517"/>
                <a:gd name="T80" fmla="*/ 0 w 265"/>
                <a:gd name="T81" fmla="*/ 0 h 517"/>
                <a:gd name="T82" fmla="*/ 0 w 265"/>
                <a:gd name="T83" fmla="*/ 0 h 517"/>
                <a:gd name="T84" fmla="*/ 0 w 265"/>
                <a:gd name="T85" fmla="*/ 0 h 517"/>
                <a:gd name="T86" fmla="*/ 0 w 265"/>
                <a:gd name="T87" fmla="*/ 0 h 517"/>
                <a:gd name="T88" fmla="*/ 0 w 265"/>
                <a:gd name="T89" fmla="*/ 0 h 5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517"/>
                <a:gd name="T137" fmla="*/ 265 w 265"/>
                <a:gd name="T138" fmla="*/ 517 h 5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517">
                  <a:moveTo>
                    <a:pt x="265" y="0"/>
                  </a:moveTo>
                  <a:lnTo>
                    <a:pt x="265" y="507"/>
                  </a:lnTo>
                  <a:lnTo>
                    <a:pt x="234" y="507"/>
                  </a:lnTo>
                  <a:lnTo>
                    <a:pt x="234" y="445"/>
                  </a:lnTo>
                  <a:lnTo>
                    <a:pt x="223" y="462"/>
                  </a:lnTo>
                  <a:lnTo>
                    <a:pt x="211" y="476"/>
                  </a:lnTo>
                  <a:lnTo>
                    <a:pt x="199" y="489"/>
                  </a:lnTo>
                  <a:lnTo>
                    <a:pt x="187" y="499"/>
                  </a:lnTo>
                  <a:lnTo>
                    <a:pt x="181" y="503"/>
                  </a:lnTo>
                  <a:lnTo>
                    <a:pt x="174" y="507"/>
                  </a:lnTo>
                  <a:lnTo>
                    <a:pt x="167" y="511"/>
                  </a:lnTo>
                  <a:lnTo>
                    <a:pt x="160" y="513"/>
                  </a:lnTo>
                  <a:lnTo>
                    <a:pt x="154" y="515"/>
                  </a:lnTo>
                  <a:lnTo>
                    <a:pt x="146" y="516"/>
                  </a:lnTo>
                  <a:lnTo>
                    <a:pt x="139" y="517"/>
                  </a:lnTo>
                  <a:lnTo>
                    <a:pt x="131" y="517"/>
                  </a:lnTo>
                  <a:lnTo>
                    <a:pt x="118" y="516"/>
                  </a:lnTo>
                  <a:lnTo>
                    <a:pt x="105" y="514"/>
                  </a:lnTo>
                  <a:lnTo>
                    <a:pt x="93" y="510"/>
                  </a:lnTo>
                  <a:lnTo>
                    <a:pt x="81" y="503"/>
                  </a:lnTo>
                  <a:lnTo>
                    <a:pt x="70" y="496"/>
                  </a:lnTo>
                  <a:lnTo>
                    <a:pt x="59" y="486"/>
                  </a:lnTo>
                  <a:lnTo>
                    <a:pt x="49" y="474"/>
                  </a:lnTo>
                  <a:lnTo>
                    <a:pt x="39" y="461"/>
                  </a:lnTo>
                  <a:lnTo>
                    <a:pt x="30" y="446"/>
                  </a:lnTo>
                  <a:lnTo>
                    <a:pt x="22" y="431"/>
                  </a:lnTo>
                  <a:lnTo>
                    <a:pt x="16" y="416"/>
                  </a:lnTo>
                  <a:lnTo>
                    <a:pt x="10" y="398"/>
                  </a:lnTo>
                  <a:lnTo>
                    <a:pt x="6" y="381"/>
                  </a:lnTo>
                  <a:lnTo>
                    <a:pt x="4" y="363"/>
                  </a:lnTo>
                  <a:lnTo>
                    <a:pt x="2" y="343"/>
                  </a:lnTo>
                  <a:lnTo>
                    <a:pt x="0" y="324"/>
                  </a:lnTo>
                  <a:lnTo>
                    <a:pt x="2" y="304"/>
                  </a:lnTo>
                  <a:lnTo>
                    <a:pt x="4" y="285"/>
                  </a:lnTo>
                  <a:lnTo>
                    <a:pt x="6" y="268"/>
                  </a:lnTo>
                  <a:lnTo>
                    <a:pt x="10" y="250"/>
                  </a:lnTo>
                  <a:lnTo>
                    <a:pt x="16" y="233"/>
                  </a:lnTo>
                  <a:lnTo>
                    <a:pt x="22" y="218"/>
                  </a:lnTo>
                  <a:lnTo>
                    <a:pt x="31" y="203"/>
                  </a:lnTo>
                  <a:lnTo>
                    <a:pt x="39" y="188"/>
                  </a:lnTo>
                  <a:lnTo>
                    <a:pt x="49" y="175"/>
                  </a:lnTo>
                  <a:lnTo>
                    <a:pt x="60" y="163"/>
                  </a:lnTo>
                  <a:lnTo>
                    <a:pt x="71" y="154"/>
                  </a:lnTo>
                  <a:lnTo>
                    <a:pt x="81" y="146"/>
                  </a:lnTo>
                  <a:lnTo>
                    <a:pt x="93" y="139"/>
                  </a:lnTo>
                  <a:lnTo>
                    <a:pt x="106" y="135"/>
                  </a:lnTo>
                  <a:lnTo>
                    <a:pt x="119" y="133"/>
                  </a:lnTo>
                  <a:lnTo>
                    <a:pt x="132" y="132"/>
                  </a:lnTo>
                  <a:lnTo>
                    <a:pt x="140" y="132"/>
                  </a:lnTo>
                  <a:lnTo>
                    <a:pt x="147" y="133"/>
                  </a:lnTo>
                  <a:lnTo>
                    <a:pt x="155" y="135"/>
                  </a:lnTo>
                  <a:lnTo>
                    <a:pt x="162" y="137"/>
                  </a:lnTo>
                  <a:lnTo>
                    <a:pt x="169" y="139"/>
                  </a:lnTo>
                  <a:lnTo>
                    <a:pt x="175" y="142"/>
                  </a:lnTo>
                  <a:lnTo>
                    <a:pt x="182" y="147"/>
                  </a:lnTo>
                  <a:lnTo>
                    <a:pt x="188" y="151"/>
                  </a:lnTo>
                  <a:lnTo>
                    <a:pt x="195" y="156"/>
                  </a:lnTo>
                  <a:lnTo>
                    <a:pt x="201" y="162"/>
                  </a:lnTo>
                  <a:lnTo>
                    <a:pt x="207" y="168"/>
                  </a:lnTo>
                  <a:lnTo>
                    <a:pt x="212" y="175"/>
                  </a:lnTo>
                  <a:lnTo>
                    <a:pt x="223" y="191"/>
                  </a:lnTo>
                  <a:lnTo>
                    <a:pt x="234" y="208"/>
                  </a:lnTo>
                  <a:lnTo>
                    <a:pt x="234" y="0"/>
                  </a:lnTo>
                  <a:lnTo>
                    <a:pt x="265" y="0"/>
                  </a:lnTo>
                  <a:close/>
                  <a:moveTo>
                    <a:pt x="134" y="177"/>
                  </a:moveTo>
                  <a:lnTo>
                    <a:pt x="128" y="178"/>
                  </a:lnTo>
                  <a:lnTo>
                    <a:pt x="121" y="178"/>
                  </a:lnTo>
                  <a:lnTo>
                    <a:pt x="115" y="180"/>
                  </a:lnTo>
                  <a:lnTo>
                    <a:pt x="108" y="182"/>
                  </a:lnTo>
                  <a:lnTo>
                    <a:pt x="102" y="185"/>
                  </a:lnTo>
                  <a:lnTo>
                    <a:pt x="97" y="188"/>
                  </a:lnTo>
                  <a:lnTo>
                    <a:pt x="90" y="192"/>
                  </a:lnTo>
                  <a:lnTo>
                    <a:pt x="85" y="196"/>
                  </a:lnTo>
                  <a:lnTo>
                    <a:pt x="78" y="202"/>
                  </a:lnTo>
                  <a:lnTo>
                    <a:pt x="73" y="207"/>
                  </a:lnTo>
                  <a:lnTo>
                    <a:pt x="69" y="214"/>
                  </a:lnTo>
                  <a:lnTo>
                    <a:pt x="63" y="220"/>
                  </a:lnTo>
                  <a:lnTo>
                    <a:pt x="54" y="234"/>
                  </a:lnTo>
                  <a:lnTo>
                    <a:pt x="47" y="252"/>
                  </a:lnTo>
                  <a:lnTo>
                    <a:pt x="42" y="269"/>
                  </a:lnTo>
                  <a:lnTo>
                    <a:pt x="37" y="287"/>
                  </a:lnTo>
                  <a:lnTo>
                    <a:pt x="35" y="306"/>
                  </a:lnTo>
                  <a:lnTo>
                    <a:pt x="34" y="325"/>
                  </a:lnTo>
                  <a:lnTo>
                    <a:pt x="35" y="344"/>
                  </a:lnTo>
                  <a:lnTo>
                    <a:pt x="37" y="363"/>
                  </a:lnTo>
                  <a:lnTo>
                    <a:pt x="42" y="381"/>
                  </a:lnTo>
                  <a:lnTo>
                    <a:pt x="48" y="399"/>
                  </a:lnTo>
                  <a:lnTo>
                    <a:pt x="56" y="416"/>
                  </a:lnTo>
                  <a:lnTo>
                    <a:pt x="64" y="431"/>
                  </a:lnTo>
                  <a:lnTo>
                    <a:pt x="69" y="437"/>
                  </a:lnTo>
                  <a:lnTo>
                    <a:pt x="74" y="444"/>
                  </a:lnTo>
                  <a:lnTo>
                    <a:pt x="79" y="449"/>
                  </a:lnTo>
                  <a:lnTo>
                    <a:pt x="85" y="455"/>
                  </a:lnTo>
                  <a:lnTo>
                    <a:pt x="90" y="459"/>
                  </a:lnTo>
                  <a:lnTo>
                    <a:pt x="97" y="463"/>
                  </a:lnTo>
                  <a:lnTo>
                    <a:pt x="102" y="466"/>
                  </a:lnTo>
                  <a:lnTo>
                    <a:pt x="108" y="470"/>
                  </a:lnTo>
                  <a:lnTo>
                    <a:pt x="115" y="472"/>
                  </a:lnTo>
                  <a:lnTo>
                    <a:pt x="121" y="473"/>
                  </a:lnTo>
                  <a:lnTo>
                    <a:pt x="128" y="474"/>
                  </a:lnTo>
                  <a:lnTo>
                    <a:pt x="134" y="474"/>
                  </a:lnTo>
                  <a:lnTo>
                    <a:pt x="141" y="474"/>
                  </a:lnTo>
                  <a:lnTo>
                    <a:pt x="147" y="473"/>
                  </a:lnTo>
                  <a:lnTo>
                    <a:pt x="154" y="472"/>
                  </a:lnTo>
                  <a:lnTo>
                    <a:pt x="160" y="470"/>
                  </a:lnTo>
                  <a:lnTo>
                    <a:pt x="167" y="466"/>
                  </a:lnTo>
                  <a:lnTo>
                    <a:pt x="173" y="463"/>
                  </a:lnTo>
                  <a:lnTo>
                    <a:pt x="180" y="459"/>
                  </a:lnTo>
                  <a:lnTo>
                    <a:pt x="185" y="455"/>
                  </a:lnTo>
                  <a:lnTo>
                    <a:pt x="192" y="449"/>
                  </a:lnTo>
                  <a:lnTo>
                    <a:pt x="197" y="444"/>
                  </a:lnTo>
                  <a:lnTo>
                    <a:pt x="202" y="438"/>
                  </a:lnTo>
                  <a:lnTo>
                    <a:pt x="207" y="432"/>
                  </a:lnTo>
                  <a:lnTo>
                    <a:pt x="215" y="418"/>
                  </a:lnTo>
                  <a:lnTo>
                    <a:pt x="223" y="402"/>
                  </a:lnTo>
                  <a:lnTo>
                    <a:pt x="228" y="384"/>
                  </a:lnTo>
                  <a:lnTo>
                    <a:pt x="233" y="366"/>
                  </a:lnTo>
                  <a:lnTo>
                    <a:pt x="235" y="347"/>
                  </a:lnTo>
                  <a:lnTo>
                    <a:pt x="236" y="327"/>
                  </a:lnTo>
                  <a:lnTo>
                    <a:pt x="235" y="311"/>
                  </a:lnTo>
                  <a:lnTo>
                    <a:pt x="234" y="296"/>
                  </a:lnTo>
                  <a:lnTo>
                    <a:pt x="232" y="282"/>
                  </a:lnTo>
                  <a:lnTo>
                    <a:pt x="228" y="268"/>
                  </a:lnTo>
                  <a:lnTo>
                    <a:pt x="224" y="255"/>
                  </a:lnTo>
                  <a:lnTo>
                    <a:pt x="219" y="243"/>
                  </a:lnTo>
                  <a:lnTo>
                    <a:pt x="213" y="231"/>
                  </a:lnTo>
                  <a:lnTo>
                    <a:pt x="207" y="220"/>
                  </a:lnTo>
                  <a:lnTo>
                    <a:pt x="199" y="210"/>
                  </a:lnTo>
                  <a:lnTo>
                    <a:pt x="191" y="202"/>
                  </a:lnTo>
                  <a:lnTo>
                    <a:pt x="183" y="194"/>
                  </a:lnTo>
                  <a:lnTo>
                    <a:pt x="174" y="188"/>
                  </a:lnTo>
                  <a:lnTo>
                    <a:pt x="165" y="183"/>
                  </a:lnTo>
                  <a:lnTo>
                    <a:pt x="155" y="180"/>
                  </a:lnTo>
                  <a:lnTo>
                    <a:pt x="145" y="178"/>
                  </a:lnTo>
                  <a:lnTo>
                    <a:pt x="134" y="17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3342" y="3819"/>
              <a:ext cx="89" cy="128"/>
            </a:xfrm>
            <a:custGeom>
              <a:avLst/>
              <a:gdLst>
                <a:gd name="T0" fmla="*/ 0 w 265"/>
                <a:gd name="T1" fmla="*/ 0 h 385"/>
                <a:gd name="T2" fmla="*/ 0 w 265"/>
                <a:gd name="T3" fmla="*/ 0 h 385"/>
                <a:gd name="T4" fmla="*/ 0 w 265"/>
                <a:gd name="T5" fmla="*/ 0 h 385"/>
                <a:gd name="T6" fmla="*/ 0 w 265"/>
                <a:gd name="T7" fmla="*/ 0 h 385"/>
                <a:gd name="T8" fmla="*/ 0 w 265"/>
                <a:gd name="T9" fmla="*/ 0 h 385"/>
                <a:gd name="T10" fmla="*/ 0 w 265"/>
                <a:gd name="T11" fmla="*/ 0 h 385"/>
                <a:gd name="T12" fmla="*/ 0 w 265"/>
                <a:gd name="T13" fmla="*/ 0 h 385"/>
                <a:gd name="T14" fmla="*/ 0 w 265"/>
                <a:gd name="T15" fmla="*/ 0 h 385"/>
                <a:gd name="T16" fmla="*/ 0 w 265"/>
                <a:gd name="T17" fmla="*/ 0 h 385"/>
                <a:gd name="T18" fmla="*/ 0 w 265"/>
                <a:gd name="T19" fmla="*/ 0 h 385"/>
                <a:gd name="T20" fmla="*/ 0 w 265"/>
                <a:gd name="T21" fmla="*/ 0 h 385"/>
                <a:gd name="T22" fmla="*/ 0 w 265"/>
                <a:gd name="T23" fmla="*/ 0 h 385"/>
                <a:gd name="T24" fmla="*/ 0 w 265"/>
                <a:gd name="T25" fmla="*/ 0 h 385"/>
                <a:gd name="T26" fmla="*/ 0 w 265"/>
                <a:gd name="T27" fmla="*/ 0 h 385"/>
                <a:gd name="T28" fmla="*/ 0 w 265"/>
                <a:gd name="T29" fmla="*/ 0 h 385"/>
                <a:gd name="T30" fmla="*/ 0 w 265"/>
                <a:gd name="T31" fmla="*/ 0 h 385"/>
                <a:gd name="T32" fmla="*/ 0 w 265"/>
                <a:gd name="T33" fmla="*/ 0 h 385"/>
                <a:gd name="T34" fmla="*/ 0 w 265"/>
                <a:gd name="T35" fmla="*/ 0 h 385"/>
                <a:gd name="T36" fmla="*/ 0 w 265"/>
                <a:gd name="T37" fmla="*/ 0 h 385"/>
                <a:gd name="T38" fmla="*/ 0 w 265"/>
                <a:gd name="T39" fmla="*/ 0 h 385"/>
                <a:gd name="T40" fmla="*/ 0 w 265"/>
                <a:gd name="T41" fmla="*/ 0 h 385"/>
                <a:gd name="T42" fmla="*/ 0 w 265"/>
                <a:gd name="T43" fmla="*/ 0 h 385"/>
                <a:gd name="T44" fmla="*/ 0 w 265"/>
                <a:gd name="T45" fmla="*/ 0 h 385"/>
                <a:gd name="T46" fmla="*/ 0 w 265"/>
                <a:gd name="T47" fmla="*/ 0 h 385"/>
                <a:gd name="T48" fmla="*/ 0 w 265"/>
                <a:gd name="T49" fmla="*/ 0 h 385"/>
                <a:gd name="T50" fmla="*/ 0 w 265"/>
                <a:gd name="T51" fmla="*/ 0 h 385"/>
                <a:gd name="T52" fmla="*/ 0 w 265"/>
                <a:gd name="T53" fmla="*/ 0 h 385"/>
                <a:gd name="T54" fmla="*/ 0 w 265"/>
                <a:gd name="T55" fmla="*/ 0 h 385"/>
                <a:gd name="T56" fmla="*/ 0 w 265"/>
                <a:gd name="T57" fmla="*/ 0 h 385"/>
                <a:gd name="T58" fmla="*/ 0 w 265"/>
                <a:gd name="T59" fmla="*/ 0 h 385"/>
                <a:gd name="T60" fmla="*/ 0 w 265"/>
                <a:gd name="T61" fmla="*/ 0 h 385"/>
                <a:gd name="T62" fmla="*/ 0 w 265"/>
                <a:gd name="T63" fmla="*/ 0 h 385"/>
                <a:gd name="T64" fmla="*/ 0 w 265"/>
                <a:gd name="T65" fmla="*/ 0 h 385"/>
                <a:gd name="T66" fmla="*/ 0 w 265"/>
                <a:gd name="T67" fmla="*/ 0 h 385"/>
                <a:gd name="T68" fmla="*/ 0 w 265"/>
                <a:gd name="T69" fmla="*/ 0 h 385"/>
                <a:gd name="T70" fmla="*/ 0 w 265"/>
                <a:gd name="T71" fmla="*/ 0 h 385"/>
                <a:gd name="T72" fmla="*/ 0 w 265"/>
                <a:gd name="T73" fmla="*/ 0 h 385"/>
                <a:gd name="T74" fmla="*/ 0 w 265"/>
                <a:gd name="T75" fmla="*/ 0 h 385"/>
                <a:gd name="T76" fmla="*/ 0 w 265"/>
                <a:gd name="T77" fmla="*/ 0 h 385"/>
                <a:gd name="T78" fmla="*/ 0 w 265"/>
                <a:gd name="T79" fmla="*/ 0 h 385"/>
                <a:gd name="T80" fmla="*/ 0 w 265"/>
                <a:gd name="T81" fmla="*/ 0 h 385"/>
                <a:gd name="T82" fmla="*/ 0 w 265"/>
                <a:gd name="T83" fmla="*/ 0 h 385"/>
                <a:gd name="T84" fmla="*/ 0 w 265"/>
                <a:gd name="T85" fmla="*/ 0 h 385"/>
                <a:gd name="T86" fmla="*/ 0 w 265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385"/>
                <a:gd name="T134" fmla="*/ 265 w 265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385">
                  <a:moveTo>
                    <a:pt x="265" y="9"/>
                  </a:moveTo>
                  <a:lnTo>
                    <a:pt x="265" y="375"/>
                  </a:lnTo>
                  <a:lnTo>
                    <a:pt x="233" y="375"/>
                  </a:lnTo>
                  <a:lnTo>
                    <a:pt x="233" y="313"/>
                  </a:lnTo>
                  <a:lnTo>
                    <a:pt x="222" y="330"/>
                  </a:lnTo>
                  <a:lnTo>
                    <a:pt x="211" y="344"/>
                  </a:lnTo>
                  <a:lnTo>
                    <a:pt x="200" y="357"/>
                  </a:lnTo>
                  <a:lnTo>
                    <a:pt x="187" y="367"/>
                  </a:lnTo>
                  <a:lnTo>
                    <a:pt x="180" y="371"/>
                  </a:lnTo>
                  <a:lnTo>
                    <a:pt x="174" y="375"/>
                  </a:lnTo>
                  <a:lnTo>
                    <a:pt x="167" y="379"/>
                  </a:lnTo>
                  <a:lnTo>
                    <a:pt x="160" y="381"/>
                  </a:lnTo>
                  <a:lnTo>
                    <a:pt x="153" y="383"/>
                  </a:lnTo>
                  <a:lnTo>
                    <a:pt x="146" y="384"/>
                  </a:lnTo>
                  <a:lnTo>
                    <a:pt x="138" y="385"/>
                  </a:lnTo>
                  <a:lnTo>
                    <a:pt x="130" y="385"/>
                  </a:lnTo>
                  <a:lnTo>
                    <a:pt x="118" y="384"/>
                  </a:lnTo>
                  <a:lnTo>
                    <a:pt x="105" y="382"/>
                  </a:lnTo>
                  <a:lnTo>
                    <a:pt x="93" y="378"/>
                  </a:lnTo>
                  <a:lnTo>
                    <a:pt x="81" y="371"/>
                  </a:lnTo>
                  <a:lnTo>
                    <a:pt x="69" y="364"/>
                  </a:lnTo>
                  <a:lnTo>
                    <a:pt x="58" y="354"/>
                  </a:lnTo>
                  <a:lnTo>
                    <a:pt x="48" y="342"/>
                  </a:lnTo>
                  <a:lnTo>
                    <a:pt x="39" y="329"/>
                  </a:lnTo>
                  <a:lnTo>
                    <a:pt x="29" y="314"/>
                  </a:lnTo>
                  <a:lnTo>
                    <a:pt x="21" y="299"/>
                  </a:lnTo>
                  <a:lnTo>
                    <a:pt x="15" y="284"/>
                  </a:lnTo>
                  <a:lnTo>
                    <a:pt x="9" y="266"/>
                  </a:lnTo>
                  <a:lnTo>
                    <a:pt x="5" y="249"/>
                  </a:lnTo>
                  <a:lnTo>
                    <a:pt x="3" y="231"/>
                  </a:lnTo>
                  <a:lnTo>
                    <a:pt x="1" y="211"/>
                  </a:lnTo>
                  <a:lnTo>
                    <a:pt x="0" y="192"/>
                  </a:lnTo>
                  <a:lnTo>
                    <a:pt x="1" y="172"/>
                  </a:lnTo>
                  <a:lnTo>
                    <a:pt x="3" y="153"/>
                  </a:lnTo>
                  <a:lnTo>
                    <a:pt x="5" y="136"/>
                  </a:lnTo>
                  <a:lnTo>
                    <a:pt x="9" y="118"/>
                  </a:lnTo>
                  <a:lnTo>
                    <a:pt x="15" y="101"/>
                  </a:lnTo>
                  <a:lnTo>
                    <a:pt x="22" y="86"/>
                  </a:lnTo>
                  <a:lnTo>
                    <a:pt x="30" y="71"/>
                  </a:lnTo>
                  <a:lnTo>
                    <a:pt x="39" y="56"/>
                  </a:lnTo>
                  <a:lnTo>
                    <a:pt x="48" y="43"/>
                  </a:lnTo>
                  <a:lnTo>
                    <a:pt x="59" y="31"/>
                  </a:lnTo>
                  <a:lnTo>
                    <a:pt x="70" y="22"/>
                  </a:lnTo>
                  <a:lnTo>
                    <a:pt x="81" y="14"/>
                  </a:lnTo>
                  <a:lnTo>
                    <a:pt x="93" y="7"/>
                  </a:lnTo>
                  <a:lnTo>
                    <a:pt x="106" y="3"/>
                  </a:lnTo>
                  <a:lnTo>
                    <a:pt x="119" y="1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7" y="1"/>
                  </a:lnTo>
                  <a:lnTo>
                    <a:pt x="154" y="3"/>
                  </a:lnTo>
                  <a:lnTo>
                    <a:pt x="162" y="5"/>
                  </a:lnTo>
                  <a:lnTo>
                    <a:pt x="168" y="7"/>
                  </a:lnTo>
                  <a:lnTo>
                    <a:pt x="175" y="10"/>
                  </a:lnTo>
                  <a:lnTo>
                    <a:pt x="182" y="15"/>
                  </a:lnTo>
                  <a:lnTo>
                    <a:pt x="188" y="19"/>
                  </a:lnTo>
                  <a:lnTo>
                    <a:pt x="194" y="24"/>
                  </a:lnTo>
                  <a:lnTo>
                    <a:pt x="201" y="30"/>
                  </a:lnTo>
                  <a:lnTo>
                    <a:pt x="206" y="36"/>
                  </a:lnTo>
                  <a:lnTo>
                    <a:pt x="213" y="43"/>
                  </a:lnTo>
                  <a:lnTo>
                    <a:pt x="222" y="59"/>
                  </a:lnTo>
                  <a:lnTo>
                    <a:pt x="233" y="76"/>
                  </a:lnTo>
                  <a:lnTo>
                    <a:pt x="233" y="9"/>
                  </a:lnTo>
                  <a:lnTo>
                    <a:pt x="265" y="9"/>
                  </a:lnTo>
                  <a:close/>
                  <a:moveTo>
                    <a:pt x="134" y="45"/>
                  </a:moveTo>
                  <a:lnTo>
                    <a:pt x="127" y="46"/>
                  </a:lnTo>
                  <a:lnTo>
                    <a:pt x="121" y="46"/>
                  </a:lnTo>
                  <a:lnTo>
                    <a:pt x="114" y="48"/>
                  </a:lnTo>
                  <a:lnTo>
                    <a:pt x="108" y="50"/>
                  </a:lnTo>
                  <a:lnTo>
                    <a:pt x="101" y="53"/>
                  </a:lnTo>
                  <a:lnTo>
                    <a:pt x="96" y="56"/>
                  </a:lnTo>
                  <a:lnTo>
                    <a:pt x="89" y="60"/>
                  </a:lnTo>
                  <a:lnTo>
                    <a:pt x="84" y="64"/>
                  </a:lnTo>
                  <a:lnTo>
                    <a:pt x="73" y="75"/>
                  </a:lnTo>
                  <a:lnTo>
                    <a:pt x="62" y="88"/>
                  </a:lnTo>
                  <a:lnTo>
                    <a:pt x="54" y="102"/>
                  </a:lnTo>
                  <a:lnTo>
                    <a:pt x="47" y="120"/>
                  </a:lnTo>
                  <a:lnTo>
                    <a:pt x="41" y="137"/>
                  </a:lnTo>
                  <a:lnTo>
                    <a:pt x="36" y="155"/>
                  </a:lnTo>
                  <a:lnTo>
                    <a:pt x="34" y="174"/>
                  </a:lnTo>
                  <a:lnTo>
                    <a:pt x="33" y="193"/>
                  </a:lnTo>
                  <a:lnTo>
                    <a:pt x="34" y="212"/>
                  </a:lnTo>
                  <a:lnTo>
                    <a:pt x="36" y="231"/>
                  </a:lnTo>
                  <a:lnTo>
                    <a:pt x="41" y="249"/>
                  </a:lnTo>
                  <a:lnTo>
                    <a:pt x="47" y="267"/>
                  </a:lnTo>
                  <a:lnTo>
                    <a:pt x="55" y="284"/>
                  </a:lnTo>
                  <a:lnTo>
                    <a:pt x="63" y="299"/>
                  </a:lnTo>
                  <a:lnTo>
                    <a:pt x="68" y="305"/>
                  </a:lnTo>
                  <a:lnTo>
                    <a:pt x="73" y="312"/>
                  </a:lnTo>
                  <a:lnTo>
                    <a:pt x="79" y="317"/>
                  </a:lnTo>
                  <a:lnTo>
                    <a:pt x="84" y="323"/>
                  </a:lnTo>
                  <a:lnTo>
                    <a:pt x="89" y="327"/>
                  </a:lnTo>
                  <a:lnTo>
                    <a:pt x="96" y="331"/>
                  </a:lnTo>
                  <a:lnTo>
                    <a:pt x="102" y="334"/>
                  </a:lnTo>
                  <a:lnTo>
                    <a:pt x="108" y="338"/>
                  </a:lnTo>
                  <a:lnTo>
                    <a:pt x="114" y="340"/>
                  </a:lnTo>
                  <a:lnTo>
                    <a:pt x="121" y="341"/>
                  </a:lnTo>
                  <a:lnTo>
                    <a:pt x="127" y="342"/>
                  </a:lnTo>
                  <a:lnTo>
                    <a:pt x="134" y="342"/>
                  </a:lnTo>
                  <a:lnTo>
                    <a:pt x="140" y="342"/>
                  </a:lnTo>
                  <a:lnTo>
                    <a:pt x="147" y="341"/>
                  </a:lnTo>
                  <a:lnTo>
                    <a:pt x="154" y="340"/>
                  </a:lnTo>
                  <a:lnTo>
                    <a:pt x="160" y="338"/>
                  </a:lnTo>
                  <a:lnTo>
                    <a:pt x="166" y="334"/>
                  </a:lnTo>
                  <a:lnTo>
                    <a:pt x="173" y="331"/>
                  </a:lnTo>
                  <a:lnTo>
                    <a:pt x="179" y="327"/>
                  </a:lnTo>
                  <a:lnTo>
                    <a:pt x="184" y="323"/>
                  </a:lnTo>
                  <a:lnTo>
                    <a:pt x="191" y="317"/>
                  </a:lnTo>
                  <a:lnTo>
                    <a:pt x="196" y="312"/>
                  </a:lnTo>
                  <a:lnTo>
                    <a:pt x="202" y="306"/>
                  </a:lnTo>
                  <a:lnTo>
                    <a:pt x="206" y="300"/>
                  </a:lnTo>
                  <a:lnTo>
                    <a:pt x="215" y="286"/>
                  </a:lnTo>
                  <a:lnTo>
                    <a:pt x="222" y="270"/>
                  </a:lnTo>
                  <a:lnTo>
                    <a:pt x="228" y="252"/>
                  </a:lnTo>
                  <a:lnTo>
                    <a:pt x="232" y="234"/>
                  </a:lnTo>
                  <a:lnTo>
                    <a:pt x="234" y="215"/>
                  </a:lnTo>
                  <a:lnTo>
                    <a:pt x="235" y="195"/>
                  </a:lnTo>
                  <a:lnTo>
                    <a:pt x="234" y="179"/>
                  </a:lnTo>
                  <a:lnTo>
                    <a:pt x="233" y="164"/>
                  </a:lnTo>
                  <a:lnTo>
                    <a:pt x="231" y="150"/>
                  </a:lnTo>
                  <a:lnTo>
                    <a:pt x="228" y="136"/>
                  </a:lnTo>
                  <a:lnTo>
                    <a:pt x="223" y="123"/>
                  </a:lnTo>
                  <a:lnTo>
                    <a:pt x="219" y="111"/>
                  </a:lnTo>
                  <a:lnTo>
                    <a:pt x="213" y="99"/>
                  </a:lnTo>
                  <a:lnTo>
                    <a:pt x="206" y="88"/>
                  </a:lnTo>
                  <a:lnTo>
                    <a:pt x="199" y="78"/>
                  </a:lnTo>
                  <a:lnTo>
                    <a:pt x="190" y="70"/>
                  </a:lnTo>
                  <a:lnTo>
                    <a:pt x="182" y="62"/>
                  </a:lnTo>
                  <a:lnTo>
                    <a:pt x="174" y="56"/>
                  </a:lnTo>
                  <a:lnTo>
                    <a:pt x="164" y="51"/>
                  </a:lnTo>
                  <a:lnTo>
                    <a:pt x="154" y="48"/>
                  </a:lnTo>
                  <a:lnTo>
                    <a:pt x="145" y="46"/>
                  </a:lnTo>
                  <a:lnTo>
                    <a:pt x="134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767" y="4086"/>
              <a:ext cx="112" cy="173"/>
            </a:xfrm>
            <a:custGeom>
              <a:avLst/>
              <a:gdLst>
                <a:gd name="T0" fmla="*/ 0 w 336"/>
                <a:gd name="T1" fmla="*/ 0 h 520"/>
                <a:gd name="T2" fmla="*/ 0 w 336"/>
                <a:gd name="T3" fmla="*/ 0 h 520"/>
                <a:gd name="T4" fmla="*/ 0 w 336"/>
                <a:gd name="T5" fmla="*/ 0 h 520"/>
                <a:gd name="T6" fmla="*/ 0 w 336"/>
                <a:gd name="T7" fmla="*/ 0 h 520"/>
                <a:gd name="T8" fmla="*/ 0 w 336"/>
                <a:gd name="T9" fmla="*/ 0 h 520"/>
                <a:gd name="T10" fmla="*/ 0 w 336"/>
                <a:gd name="T11" fmla="*/ 0 h 520"/>
                <a:gd name="T12" fmla="*/ 0 w 336"/>
                <a:gd name="T13" fmla="*/ 0 h 520"/>
                <a:gd name="T14" fmla="*/ 0 w 336"/>
                <a:gd name="T15" fmla="*/ 0 h 520"/>
                <a:gd name="T16" fmla="*/ 0 w 336"/>
                <a:gd name="T17" fmla="*/ 0 h 520"/>
                <a:gd name="T18" fmla="*/ 0 w 336"/>
                <a:gd name="T19" fmla="*/ 0 h 520"/>
                <a:gd name="T20" fmla="*/ 0 w 336"/>
                <a:gd name="T21" fmla="*/ 0 h 520"/>
                <a:gd name="T22" fmla="*/ 0 w 336"/>
                <a:gd name="T23" fmla="*/ 0 h 520"/>
                <a:gd name="T24" fmla="*/ 0 w 336"/>
                <a:gd name="T25" fmla="*/ 0 h 520"/>
                <a:gd name="T26" fmla="*/ 0 w 336"/>
                <a:gd name="T27" fmla="*/ 0 h 520"/>
                <a:gd name="T28" fmla="*/ 0 w 336"/>
                <a:gd name="T29" fmla="*/ 0 h 520"/>
                <a:gd name="T30" fmla="*/ 0 w 336"/>
                <a:gd name="T31" fmla="*/ 0 h 520"/>
                <a:gd name="T32" fmla="*/ 0 w 336"/>
                <a:gd name="T33" fmla="*/ 0 h 520"/>
                <a:gd name="T34" fmla="*/ 0 w 336"/>
                <a:gd name="T35" fmla="*/ 0 h 520"/>
                <a:gd name="T36" fmla="*/ 0 w 336"/>
                <a:gd name="T37" fmla="*/ 0 h 520"/>
                <a:gd name="T38" fmla="*/ 0 w 336"/>
                <a:gd name="T39" fmla="*/ 0 h 520"/>
                <a:gd name="T40" fmla="*/ 0 w 336"/>
                <a:gd name="T41" fmla="*/ 0 h 520"/>
                <a:gd name="T42" fmla="*/ 0 w 336"/>
                <a:gd name="T43" fmla="*/ 0 h 520"/>
                <a:gd name="T44" fmla="*/ 0 w 336"/>
                <a:gd name="T45" fmla="*/ 0 h 520"/>
                <a:gd name="T46" fmla="*/ 0 w 336"/>
                <a:gd name="T47" fmla="*/ 0 h 520"/>
                <a:gd name="T48" fmla="*/ 0 w 336"/>
                <a:gd name="T49" fmla="*/ 0 h 520"/>
                <a:gd name="T50" fmla="*/ 0 w 336"/>
                <a:gd name="T51" fmla="*/ 0 h 520"/>
                <a:gd name="T52" fmla="*/ 0 w 336"/>
                <a:gd name="T53" fmla="*/ 0 h 520"/>
                <a:gd name="T54" fmla="*/ 0 w 336"/>
                <a:gd name="T55" fmla="*/ 0 h 520"/>
                <a:gd name="T56" fmla="*/ 0 w 336"/>
                <a:gd name="T57" fmla="*/ 0 h 520"/>
                <a:gd name="T58" fmla="*/ 0 w 336"/>
                <a:gd name="T59" fmla="*/ 0 h 520"/>
                <a:gd name="T60" fmla="*/ 0 w 336"/>
                <a:gd name="T61" fmla="*/ 0 h 520"/>
                <a:gd name="T62" fmla="*/ 0 w 336"/>
                <a:gd name="T63" fmla="*/ 0 h 520"/>
                <a:gd name="T64" fmla="*/ 0 w 336"/>
                <a:gd name="T65" fmla="*/ 0 h 520"/>
                <a:gd name="T66" fmla="*/ 0 w 336"/>
                <a:gd name="T67" fmla="*/ 0 h 520"/>
                <a:gd name="T68" fmla="*/ 0 w 336"/>
                <a:gd name="T69" fmla="*/ 0 h 520"/>
                <a:gd name="T70" fmla="*/ 0 w 336"/>
                <a:gd name="T71" fmla="*/ 0 h 520"/>
                <a:gd name="T72" fmla="*/ 0 w 336"/>
                <a:gd name="T73" fmla="*/ 0 h 520"/>
                <a:gd name="T74" fmla="*/ 0 w 336"/>
                <a:gd name="T75" fmla="*/ 0 h 520"/>
                <a:gd name="T76" fmla="*/ 0 w 336"/>
                <a:gd name="T77" fmla="*/ 0 h 520"/>
                <a:gd name="T78" fmla="*/ 0 w 336"/>
                <a:gd name="T79" fmla="*/ 0 h 520"/>
                <a:gd name="T80" fmla="*/ 0 w 336"/>
                <a:gd name="T81" fmla="*/ 0 h 520"/>
                <a:gd name="T82" fmla="*/ 0 w 336"/>
                <a:gd name="T83" fmla="*/ 0 h 520"/>
                <a:gd name="T84" fmla="*/ 0 w 336"/>
                <a:gd name="T85" fmla="*/ 0 h 520"/>
                <a:gd name="T86" fmla="*/ 0 w 336"/>
                <a:gd name="T87" fmla="*/ 0 h 520"/>
                <a:gd name="T88" fmla="*/ 0 w 336"/>
                <a:gd name="T89" fmla="*/ 0 h 520"/>
                <a:gd name="T90" fmla="*/ 0 w 336"/>
                <a:gd name="T91" fmla="*/ 0 h 520"/>
                <a:gd name="T92" fmla="*/ 0 w 336"/>
                <a:gd name="T93" fmla="*/ 0 h 520"/>
                <a:gd name="T94" fmla="*/ 0 w 336"/>
                <a:gd name="T95" fmla="*/ 0 h 520"/>
                <a:gd name="T96" fmla="*/ 0 w 336"/>
                <a:gd name="T97" fmla="*/ 0 h 520"/>
                <a:gd name="T98" fmla="*/ 0 w 336"/>
                <a:gd name="T99" fmla="*/ 0 h 5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6"/>
                <a:gd name="T151" fmla="*/ 0 h 520"/>
                <a:gd name="T152" fmla="*/ 336 w 336"/>
                <a:gd name="T153" fmla="*/ 520 h 5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6" h="520">
                  <a:moveTo>
                    <a:pt x="336" y="104"/>
                  </a:moveTo>
                  <a:lnTo>
                    <a:pt x="309" y="134"/>
                  </a:lnTo>
                  <a:lnTo>
                    <a:pt x="304" y="124"/>
                  </a:lnTo>
                  <a:lnTo>
                    <a:pt x="297" y="114"/>
                  </a:lnTo>
                  <a:lnTo>
                    <a:pt x="291" y="106"/>
                  </a:lnTo>
                  <a:lnTo>
                    <a:pt x="284" y="97"/>
                  </a:lnTo>
                  <a:lnTo>
                    <a:pt x="278" y="90"/>
                  </a:lnTo>
                  <a:lnTo>
                    <a:pt x="270" y="82"/>
                  </a:lnTo>
                  <a:lnTo>
                    <a:pt x="263" y="76"/>
                  </a:lnTo>
                  <a:lnTo>
                    <a:pt x="255" y="70"/>
                  </a:lnTo>
                  <a:lnTo>
                    <a:pt x="248" y="65"/>
                  </a:lnTo>
                  <a:lnTo>
                    <a:pt x="239" y="60"/>
                  </a:lnTo>
                  <a:lnTo>
                    <a:pt x="230" y="57"/>
                  </a:lnTo>
                  <a:lnTo>
                    <a:pt x="223" y="54"/>
                  </a:lnTo>
                  <a:lnTo>
                    <a:pt x="213" y="52"/>
                  </a:lnTo>
                  <a:lnTo>
                    <a:pt x="204" y="50"/>
                  </a:lnTo>
                  <a:lnTo>
                    <a:pt x="196" y="49"/>
                  </a:lnTo>
                  <a:lnTo>
                    <a:pt x="186" y="49"/>
                  </a:lnTo>
                  <a:lnTo>
                    <a:pt x="176" y="49"/>
                  </a:lnTo>
                  <a:lnTo>
                    <a:pt x="165" y="51"/>
                  </a:lnTo>
                  <a:lnTo>
                    <a:pt x="156" y="53"/>
                  </a:lnTo>
                  <a:lnTo>
                    <a:pt x="146" y="56"/>
                  </a:lnTo>
                  <a:lnTo>
                    <a:pt x="137" y="59"/>
                  </a:lnTo>
                  <a:lnTo>
                    <a:pt x="128" y="65"/>
                  </a:lnTo>
                  <a:lnTo>
                    <a:pt x="119" y="70"/>
                  </a:lnTo>
                  <a:lnTo>
                    <a:pt x="110" y="77"/>
                  </a:lnTo>
                  <a:lnTo>
                    <a:pt x="102" y="84"/>
                  </a:lnTo>
                  <a:lnTo>
                    <a:pt x="93" y="93"/>
                  </a:lnTo>
                  <a:lnTo>
                    <a:pt x="85" y="101"/>
                  </a:lnTo>
                  <a:lnTo>
                    <a:pt x="79" y="110"/>
                  </a:lnTo>
                  <a:lnTo>
                    <a:pt x="73" y="120"/>
                  </a:lnTo>
                  <a:lnTo>
                    <a:pt x="66" y="131"/>
                  </a:lnTo>
                  <a:lnTo>
                    <a:pt x="61" y="141"/>
                  </a:lnTo>
                  <a:lnTo>
                    <a:pt x="55" y="153"/>
                  </a:lnTo>
                  <a:lnTo>
                    <a:pt x="51" y="165"/>
                  </a:lnTo>
                  <a:lnTo>
                    <a:pt x="47" y="178"/>
                  </a:lnTo>
                  <a:lnTo>
                    <a:pt x="43" y="191"/>
                  </a:lnTo>
                  <a:lnTo>
                    <a:pt x="41" y="204"/>
                  </a:lnTo>
                  <a:lnTo>
                    <a:pt x="39" y="218"/>
                  </a:lnTo>
                  <a:lnTo>
                    <a:pt x="38" y="232"/>
                  </a:lnTo>
                  <a:lnTo>
                    <a:pt x="37" y="246"/>
                  </a:lnTo>
                  <a:lnTo>
                    <a:pt x="36" y="261"/>
                  </a:lnTo>
                  <a:lnTo>
                    <a:pt x="37" y="284"/>
                  </a:lnTo>
                  <a:lnTo>
                    <a:pt x="39" y="304"/>
                  </a:lnTo>
                  <a:lnTo>
                    <a:pt x="42" y="325"/>
                  </a:lnTo>
                  <a:lnTo>
                    <a:pt x="47" y="344"/>
                  </a:lnTo>
                  <a:lnTo>
                    <a:pt x="53" y="363"/>
                  </a:lnTo>
                  <a:lnTo>
                    <a:pt x="61" y="381"/>
                  </a:lnTo>
                  <a:lnTo>
                    <a:pt x="69" y="397"/>
                  </a:lnTo>
                  <a:lnTo>
                    <a:pt x="79" y="412"/>
                  </a:lnTo>
                  <a:lnTo>
                    <a:pt x="91" y="427"/>
                  </a:lnTo>
                  <a:lnTo>
                    <a:pt x="103" y="439"/>
                  </a:lnTo>
                  <a:lnTo>
                    <a:pt x="115" y="450"/>
                  </a:lnTo>
                  <a:lnTo>
                    <a:pt x="129" y="458"/>
                  </a:lnTo>
                  <a:lnTo>
                    <a:pt x="142" y="465"/>
                  </a:lnTo>
                  <a:lnTo>
                    <a:pt x="157" y="470"/>
                  </a:lnTo>
                  <a:lnTo>
                    <a:pt x="172" y="473"/>
                  </a:lnTo>
                  <a:lnTo>
                    <a:pt x="188" y="473"/>
                  </a:lnTo>
                  <a:lnTo>
                    <a:pt x="197" y="473"/>
                  </a:lnTo>
                  <a:lnTo>
                    <a:pt x="205" y="472"/>
                  </a:lnTo>
                  <a:lnTo>
                    <a:pt x="214" y="471"/>
                  </a:lnTo>
                  <a:lnTo>
                    <a:pt x="223" y="469"/>
                  </a:lnTo>
                  <a:lnTo>
                    <a:pt x="231" y="465"/>
                  </a:lnTo>
                  <a:lnTo>
                    <a:pt x="239" y="462"/>
                  </a:lnTo>
                  <a:lnTo>
                    <a:pt x="246" y="458"/>
                  </a:lnTo>
                  <a:lnTo>
                    <a:pt x="254" y="454"/>
                  </a:lnTo>
                  <a:lnTo>
                    <a:pt x="262" y="448"/>
                  </a:lnTo>
                  <a:lnTo>
                    <a:pt x="269" y="442"/>
                  </a:lnTo>
                  <a:lnTo>
                    <a:pt x="277" y="435"/>
                  </a:lnTo>
                  <a:lnTo>
                    <a:pt x="283" y="428"/>
                  </a:lnTo>
                  <a:lnTo>
                    <a:pt x="296" y="411"/>
                  </a:lnTo>
                  <a:lnTo>
                    <a:pt x="309" y="392"/>
                  </a:lnTo>
                  <a:lnTo>
                    <a:pt x="336" y="421"/>
                  </a:lnTo>
                  <a:lnTo>
                    <a:pt x="330" y="433"/>
                  </a:lnTo>
                  <a:lnTo>
                    <a:pt x="322" y="444"/>
                  </a:lnTo>
                  <a:lnTo>
                    <a:pt x="316" y="454"/>
                  </a:lnTo>
                  <a:lnTo>
                    <a:pt x="307" y="463"/>
                  </a:lnTo>
                  <a:lnTo>
                    <a:pt x="299" y="472"/>
                  </a:lnTo>
                  <a:lnTo>
                    <a:pt x="291" y="481"/>
                  </a:lnTo>
                  <a:lnTo>
                    <a:pt x="281" y="488"/>
                  </a:lnTo>
                  <a:lnTo>
                    <a:pt x="272" y="495"/>
                  </a:lnTo>
                  <a:lnTo>
                    <a:pt x="263" y="501"/>
                  </a:lnTo>
                  <a:lnTo>
                    <a:pt x="252" y="505"/>
                  </a:lnTo>
                  <a:lnTo>
                    <a:pt x="242" y="511"/>
                  </a:lnTo>
                  <a:lnTo>
                    <a:pt x="231" y="514"/>
                  </a:lnTo>
                  <a:lnTo>
                    <a:pt x="221" y="517"/>
                  </a:lnTo>
                  <a:lnTo>
                    <a:pt x="210" y="518"/>
                  </a:lnTo>
                  <a:lnTo>
                    <a:pt x="198" y="519"/>
                  </a:lnTo>
                  <a:lnTo>
                    <a:pt x="186" y="520"/>
                  </a:lnTo>
                  <a:lnTo>
                    <a:pt x="175" y="520"/>
                  </a:lnTo>
                  <a:lnTo>
                    <a:pt x="164" y="519"/>
                  </a:lnTo>
                  <a:lnTo>
                    <a:pt x="154" y="517"/>
                  </a:lnTo>
                  <a:lnTo>
                    <a:pt x="144" y="515"/>
                  </a:lnTo>
                  <a:lnTo>
                    <a:pt x="133" y="512"/>
                  </a:lnTo>
                  <a:lnTo>
                    <a:pt x="123" y="509"/>
                  </a:lnTo>
                  <a:lnTo>
                    <a:pt x="115" y="504"/>
                  </a:lnTo>
                  <a:lnTo>
                    <a:pt x="105" y="499"/>
                  </a:lnTo>
                  <a:lnTo>
                    <a:pt x="96" y="492"/>
                  </a:lnTo>
                  <a:lnTo>
                    <a:pt x="89" y="487"/>
                  </a:lnTo>
                  <a:lnTo>
                    <a:pt x="80" y="479"/>
                  </a:lnTo>
                  <a:lnTo>
                    <a:pt x="73" y="472"/>
                  </a:lnTo>
                  <a:lnTo>
                    <a:pt x="65" y="463"/>
                  </a:lnTo>
                  <a:lnTo>
                    <a:pt x="57" y="454"/>
                  </a:lnTo>
                  <a:lnTo>
                    <a:pt x="51" y="444"/>
                  </a:lnTo>
                  <a:lnTo>
                    <a:pt x="43" y="434"/>
                  </a:lnTo>
                  <a:lnTo>
                    <a:pt x="34" y="415"/>
                  </a:lnTo>
                  <a:lnTo>
                    <a:pt x="25" y="395"/>
                  </a:lnTo>
                  <a:lnTo>
                    <a:pt x="17" y="375"/>
                  </a:lnTo>
                  <a:lnTo>
                    <a:pt x="11" y="353"/>
                  </a:lnTo>
                  <a:lnTo>
                    <a:pt x="7" y="330"/>
                  </a:lnTo>
                  <a:lnTo>
                    <a:pt x="2" y="307"/>
                  </a:lnTo>
                  <a:lnTo>
                    <a:pt x="1" y="283"/>
                  </a:lnTo>
                  <a:lnTo>
                    <a:pt x="0" y="257"/>
                  </a:lnTo>
                  <a:lnTo>
                    <a:pt x="1" y="230"/>
                  </a:lnTo>
                  <a:lnTo>
                    <a:pt x="3" y="205"/>
                  </a:lnTo>
                  <a:lnTo>
                    <a:pt x="8" y="180"/>
                  </a:lnTo>
                  <a:lnTo>
                    <a:pt x="13" y="157"/>
                  </a:lnTo>
                  <a:lnTo>
                    <a:pt x="21" y="135"/>
                  </a:lnTo>
                  <a:lnTo>
                    <a:pt x="29" y="113"/>
                  </a:lnTo>
                  <a:lnTo>
                    <a:pt x="40" y="93"/>
                  </a:lnTo>
                  <a:lnTo>
                    <a:pt x="53" y="73"/>
                  </a:lnTo>
                  <a:lnTo>
                    <a:pt x="67" y="56"/>
                  </a:lnTo>
                  <a:lnTo>
                    <a:pt x="81" y="41"/>
                  </a:lnTo>
                  <a:lnTo>
                    <a:pt x="89" y="34"/>
                  </a:lnTo>
                  <a:lnTo>
                    <a:pt x="96" y="29"/>
                  </a:lnTo>
                  <a:lnTo>
                    <a:pt x="105" y="23"/>
                  </a:lnTo>
                  <a:lnTo>
                    <a:pt x="112" y="18"/>
                  </a:lnTo>
                  <a:lnTo>
                    <a:pt x="121" y="14"/>
                  </a:lnTo>
                  <a:lnTo>
                    <a:pt x="130" y="10"/>
                  </a:lnTo>
                  <a:lnTo>
                    <a:pt x="138" y="6"/>
                  </a:lnTo>
                  <a:lnTo>
                    <a:pt x="147" y="4"/>
                  </a:lnTo>
                  <a:lnTo>
                    <a:pt x="157" y="2"/>
                  </a:lnTo>
                  <a:lnTo>
                    <a:pt x="166" y="1"/>
                  </a:lnTo>
                  <a:lnTo>
                    <a:pt x="176" y="0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09" y="1"/>
                  </a:lnTo>
                  <a:lnTo>
                    <a:pt x="221" y="3"/>
                  </a:lnTo>
                  <a:lnTo>
                    <a:pt x="231" y="6"/>
                  </a:lnTo>
                  <a:lnTo>
                    <a:pt x="242" y="11"/>
                  </a:lnTo>
                  <a:lnTo>
                    <a:pt x="253" y="15"/>
                  </a:lnTo>
                  <a:lnTo>
                    <a:pt x="263" y="20"/>
                  </a:lnTo>
                  <a:lnTo>
                    <a:pt x="272" y="27"/>
                  </a:lnTo>
                  <a:lnTo>
                    <a:pt x="282" y="34"/>
                  </a:lnTo>
                  <a:lnTo>
                    <a:pt x="291" y="42"/>
                  </a:lnTo>
                  <a:lnTo>
                    <a:pt x="299" y="51"/>
                  </a:lnTo>
                  <a:lnTo>
                    <a:pt x="308" y="60"/>
                  </a:lnTo>
                  <a:lnTo>
                    <a:pt x="316" y="70"/>
                  </a:lnTo>
                  <a:lnTo>
                    <a:pt x="323" y="81"/>
                  </a:lnTo>
                  <a:lnTo>
                    <a:pt x="330" y="92"/>
                  </a:lnTo>
                  <a:lnTo>
                    <a:pt x="336" y="1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902" y="4090"/>
              <a:ext cx="66" cy="165"/>
            </a:xfrm>
            <a:custGeom>
              <a:avLst/>
              <a:gdLst>
                <a:gd name="T0" fmla="*/ 0 w 198"/>
                <a:gd name="T1" fmla="*/ 0 h 496"/>
                <a:gd name="T2" fmla="*/ 0 w 198"/>
                <a:gd name="T3" fmla="*/ 0 h 496"/>
                <a:gd name="T4" fmla="*/ 0 w 198"/>
                <a:gd name="T5" fmla="*/ 0 h 496"/>
                <a:gd name="T6" fmla="*/ 0 w 198"/>
                <a:gd name="T7" fmla="*/ 0 h 496"/>
                <a:gd name="T8" fmla="*/ 0 w 198"/>
                <a:gd name="T9" fmla="*/ 0 h 496"/>
                <a:gd name="T10" fmla="*/ 0 w 198"/>
                <a:gd name="T11" fmla="*/ 0 h 496"/>
                <a:gd name="T12" fmla="*/ 0 w 198"/>
                <a:gd name="T13" fmla="*/ 0 h 496"/>
                <a:gd name="T14" fmla="*/ 0 w 198"/>
                <a:gd name="T15" fmla="*/ 0 h 496"/>
                <a:gd name="T16" fmla="*/ 0 w 198"/>
                <a:gd name="T17" fmla="*/ 0 h 496"/>
                <a:gd name="T18" fmla="*/ 0 w 198"/>
                <a:gd name="T19" fmla="*/ 0 h 496"/>
                <a:gd name="T20" fmla="*/ 0 w 198"/>
                <a:gd name="T21" fmla="*/ 0 h 496"/>
                <a:gd name="T22" fmla="*/ 0 w 198"/>
                <a:gd name="T23" fmla="*/ 0 h 496"/>
                <a:gd name="T24" fmla="*/ 0 w 198"/>
                <a:gd name="T25" fmla="*/ 0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8"/>
                <a:gd name="T40" fmla="*/ 0 h 496"/>
                <a:gd name="T41" fmla="*/ 198 w 198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8" h="496">
                  <a:moveTo>
                    <a:pt x="0" y="0"/>
                  </a:moveTo>
                  <a:lnTo>
                    <a:pt x="198" y="0"/>
                  </a:lnTo>
                  <a:lnTo>
                    <a:pt x="198" y="48"/>
                  </a:lnTo>
                  <a:lnTo>
                    <a:pt x="35" y="48"/>
                  </a:lnTo>
                  <a:lnTo>
                    <a:pt x="35" y="204"/>
                  </a:lnTo>
                  <a:lnTo>
                    <a:pt x="196" y="204"/>
                  </a:lnTo>
                  <a:lnTo>
                    <a:pt x="196" y="253"/>
                  </a:lnTo>
                  <a:lnTo>
                    <a:pt x="35" y="253"/>
                  </a:lnTo>
                  <a:lnTo>
                    <a:pt x="35" y="447"/>
                  </a:lnTo>
                  <a:lnTo>
                    <a:pt x="196" y="447"/>
                  </a:lnTo>
                  <a:lnTo>
                    <a:pt x="196" y="496"/>
                  </a:lnTo>
                  <a:lnTo>
                    <a:pt x="0" y="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988" y="4090"/>
              <a:ext cx="73" cy="165"/>
            </a:xfrm>
            <a:custGeom>
              <a:avLst/>
              <a:gdLst>
                <a:gd name="T0" fmla="*/ 0 w 221"/>
                <a:gd name="T1" fmla="*/ 0 h 496"/>
                <a:gd name="T2" fmla="*/ 0 w 221"/>
                <a:gd name="T3" fmla="*/ 0 h 496"/>
                <a:gd name="T4" fmla="*/ 0 w 221"/>
                <a:gd name="T5" fmla="*/ 0 h 496"/>
                <a:gd name="T6" fmla="*/ 0 w 221"/>
                <a:gd name="T7" fmla="*/ 0 h 496"/>
                <a:gd name="T8" fmla="*/ 0 w 221"/>
                <a:gd name="T9" fmla="*/ 0 h 496"/>
                <a:gd name="T10" fmla="*/ 0 w 221"/>
                <a:gd name="T11" fmla="*/ 0 h 496"/>
                <a:gd name="T12" fmla="*/ 0 w 221"/>
                <a:gd name="T13" fmla="*/ 0 h 496"/>
                <a:gd name="T14" fmla="*/ 0 w 221"/>
                <a:gd name="T15" fmla="*/ 0 h 496"/>
                <a:gd name="T16" fmla="*/ 0 w 221"/>
                <a:gd name="T17" fmla="*/ 0 h 496"/>
                <a:gd name="T18" fmla="*/ 0 w 221"/>
                <a:gd name="T19" fmla="*/ 0 h 496"/>
                <a:gd name="T20" fmla="*/ 0 w 221"/>
                <a:gd name="T21" fmla="*/ 0 h 496"/>
                <a:gd name="T22" fmla="*/ 0 w 221"/>
                <a:gd name="T23" fmla="*/ 0 h 496"/>
                <a:gd name="T24" fmla="*/ 0 w 221"/>
                <a:gd name="T25" fmla="*/ 0 h 496"/>
                <a:gd name="T26" fmla="*/ 0 w 221"/>
                <a:gd name="T27" fmla="*/ 0 h 496"/>
                <a:gd name="T28" fmla="*/ 0 w 221"/>
                <a:gd name="T29" fmla="*/ 0 h 496"/>
                <a:gd name="T30" fmla="*/ 0 w 221"/>
                <a:gd name="T31" fmla="*/ 0 h 496"/>
                <a:gd name="T32" fmla="*/ 0 w 221"/>
                <a:gd name="T33" fmla="*/ 0 h 496"/>
                <a:gd name="T34" fmla="*/ 0 w 221"/>
                <a:gd name="T35" fmla="*/ 0 h 496"/>
                <a:gd name="T36" fmla="*/ 0 w 221"/>
                <a:gd name="T37" fmla="*/ 0 h 496"/>
                <a:gd name="T38" fmla="*/ 0 w 221"/>
                <a:gd name="T39" fmla="*/ 0 h 496"/>
                <a:gd name="T40" fmla="*/ 0 w 221"/>
                <a:gd name="T41" fmla="*/ 0 h 496"/>
                <a:gd name="T42" fmla="*/ 0 w 221"/>
                <a:gd name="T43" fmla="*/ 0 h 496"/>
                <a:gd name="T44" fmla="*/ 0 w 221"/>
                <a:gd name="T45" fmla="*/ 0 h 496"/>
                <a:gd name="T46" fmla="*/ 0 w 221"/>
                <a:gd name="T47" fmla="*/ 0 h 496"/>
                <a:gd name="T48" fmla="*/ 0 w 221"/>
                <a:gd name="T49" fmla="*/ 0 h 496"/>
                <a:gd name="T50" fmla="*/ 0 w 221"/>
                <a:gd name="T51" fmla="*/ 0 h 496"/>
                <a:gd name="T52" fmla="*/ 0 w 221"/>
                <a:gd name="T53" fmla="*/ 0 h 496"/>
                <a:gd name="T54" fmla="*/ 0 w 221"/>
                <a:gd name="T55" fmla="*/ 0 h 496"/>
                <a:gd name="T56" fmla="*/ 0 w 221"/>
                <a:gd name="T57" fmla="*/ 0 h 496"/>
                <a:gd name="T58" fmla="*/ 0 w 221"/>
                <a:gd name="T59" fmla="*/ 0 h 496"/>
                <a:gd name="T60" fmla="*/ 0 w 221"/>
                <a:gd name="T61" fmla="*/ 0 h 496"/>
                <a:gd name="T62" fmla="*/ 0 w 221"/>
                <a:gd name="T63" fmla="*/ 0 h 496"/>
                <a:gd name="T64" fmla="*/ 0 w 221"/>
                <a:gd name="T65" fmla="*/ 0 h 496"/>
                <a:gd name="T66" fmla="*/ 0 w 221"/>
                <a:gd name="T67" fmla="*/ 0 h 496"/>
                <a:gd name="T68" fmla="*/ 0 w 221"/>
                <a:gd name="T69" fmla="*/ 0 h 496"/>
                <a:gd name="T70" fmla="*/ 0 w 221"/>
                <a:gd name="T71" fmla="*/ 0 h 496"/>
                <a:gd name="T72" fmla="*/ 0 w 221"/>
                <a:gd name="T73" fmla="*/ 0 h 4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1"/>
                <a:gd name="T112" fmla="*/ 0 h 496"/>
                <a:gd name="T113" fmla="*/ 221 w 221"/>
                <a:gd name="T114" fmla="*/ 496 h 4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1" h="496">
                  <a:moveTo>
                    <a:pt x="0" y="0"/>
                  </a:moveTo>
                  <a:lnTo>
                    <a:pt x="70" y="0"/>
                  </a:lnTo>
                  <a:lnTo>
                    <a:pt x="95" y="1"/>
                  </a:lnTo>
                  <a:lnTo>
                    <a:pt x="117" y="2"/>
                  </a:lnTo>
                  <a:lnTo>
                    <a:pt x="134" y="4"/>
                  </a:lnTo>
                  <a:lnTo>
                    <a:pt x="146" y="6"/>
                  </a:lnTo>
                  <a:lnTo>
                    <a:pt x="154" y="10"/>
                  </a:lnTo>
                  <a:lnTo>
                    <a:pt x="161" y="13"/>
                  </a:lnTo>
                  <a:lnTo>
                    <a:pt x="168" y="18"/>
                  </a:lnTo>
                  <a:lnTo>
                    <a:pt x="174" y="22"/>
                  </a:lnTo>
                  <a:lnTo>
                    <a:pt x="181" y="29"/>
                  </a:lnTo>
                  <a:lnTo>
                    <a:pt x="186" y="35"/>
                  </a:lnTo>
                  <a:lnTo>
                    <a:pt x="192" y="42"/>
                  </a:lnTo>
                  <a:lnTo>
                    <a:pt x="197" y="51"/>
                  </a:lnTo>
                  <a:lnTo>
                    <a:pt x="201" y="58"/>
                  </a:lnTo>
                  <a:lnTo>
                    <a:pt x="205" y="68"/>
                  </a:lnTo>
                  <a:lnTo>
                    <a:pt x="208" y="78"/>
                  </a:lnTo>
                  <a:lnTo>
                    <a:pt x="211" y="87"/>
                  </a:lnTo>
                  <a:lnTo>
                    <a:pt x="213" y="98"/>
                  </a:lnTo>
                  <a:lnTo>
                    <a:pt x="214" y="109"/>
                  </a:lnTo>
                  <a:lnTo>
                    <a:pt x="215" y="120"/>
                  </a:lnTo>
                  <a:lnTo>
                    <a:pt x="215" y="132"/>
                  </a:lnTo>
                  <a:lnTo>
                    <a:pt x="215" y="151"/>
                  </a:lnTo>
                  <a:lnTo>
                    <a:pt x="212" y="169"/>
                  </a:lnTo>
                  <a:lnTo>
                    <a:pt x="208" y="187"/>
                  </a:lnTo>
                  <a:lnTo>
                    <a:pt x="202" y="203"/>
                  </a:lnTo>
                  <a:lnTo>
                    <a:pt x="199" y="210"/>
                  </a:lnTo>
                  <a:lnTo>
                    <a:pt x="195" y="217"/>
                  </a:lnTo>
                  <a:lnTo>
                    <a:pt x="191" y="223"/>
                  </a:lnTo>
                  <a:lnTo>
                    <a:pt x="186" y="230"/>
                  </a:lnTo>
                  <a:lnTo>
                    <a:pt x="182" y="235"/>
                  </a:lnTo>
                  <a:lnTo>
                    <a:pt x="176" y="241"/>
                  </a:lnTo>
                  <a:lnTo>
                    <a:pt x="171" y="245"/>
                  </a:lnTo>
                  <a:lnTo>
                    <a:pt x="165" y="249"/>
                  </a:lnTo>
                  <a:lnTo>
                    <a:pt x="158" y="253"/>
                  </a:lnTo>
                  <a:lnTo>
                    <a:pt x="152" y="256"/>
                  </a:lnTo>
                  <a:lnTo>
                    <a:pt x="144" y="259"/>
                  </a:lnTo>
                  <a:lnTo>
                    <a:pt x="135" y="261"/>
                  </a:lnTo>
                  <a:lnTo>
                    <a:pt x="117" y="264"/>
                  </a:lnTo>
                  <a:lnTo>
                    <a:pt x="97" y="265"/>
                  </a:lnTo>
                  <a:lnTo>
                    <a:pt x="221" y="496"/>
                  </a:lnTo>
                  <a:lnTo>
                    <a:pt x="178" y="496"/>
                  </a:lnTo>
                  <a:lnTo>
                    <a:pt x="54" y="265"/>
                  </a:lnTo>
                  <a:lnTo>
                    <a:pt x="35" y="265"/>
                  </a:lnTo>
                  <a:lnTo>
                    <a:pt x="35" y="496"/>
                  </a:lnTo>
                  <a:lnTo>
                    <a:pt x="0" y="496"/>
                  </a:lnTo>
                  <a:lnTo>
                    <a:pt x="0" y="0"/>
                  </a:lnTo>
                  <a:close/>
                  <a:moveTo>
                    <a:pt x="35" y="48"/>
                  </a:moveTo>
                  <a:lnTo>
                    <a:pt x="35" y="217"/>
                  </a:lnTo>
                  <a:lnTo>
                    <a:pt x="94" y="218"/>
                  </a:lnTo>
                  <a:lnTo>
                    <a:pt x="111" y="217"/>
                  </a:lnTo>
                  <a:lnTo>
                    <a:pt x="124" y="216"/>
                  </a:lnTo>
                  <a:lnTo>
                    <a:pt x="135" y="213"/>
                  </a:lnTo>
                  <a:lnTo>
                    <a:pt x="145" y="208"/>
                  </a:lnTo>
                  <a:lnTo>
                    <a:pt x="153" y="203"/>
                  </a:lnTo>
                  <a:lnTo>
                    <a:pt x="159" y="196"/>
                  </a:lnTo>
                  <a:lnTo>
                    <a:pt x="166" y="188"/>
                  </a:lnTo>
                  <a:lnTo>
                    <a:pt x="171" y="178"/>
                  </a:lnTo>
                  <a:lnTo>
                    <a:pt x="174" y="167"/>
                  </a:lnTo>
                  <a:lnTo>
                    <a:pt x="178" y="156"/>
                  </a:lnTo>
                  <a:lnTo>
                    <a:pt x="180" y="145"/>
                  </a:lnTo>
                  <a:lnTo>
                    <a:pt x="180" y="132"/>
                  </a:lnTo>
                  <a:lnTo>
                    <a:pt x="180" y="120"/>
                  </a:lnTo>
                  <a:lnTo>
                    <a:pt x="178" y="108"/>
                  </a:lnTo>
                  <a:lnTo>
                    <a:pt x="174" y="97"/>
                  </a:lnTo>
                  <a:lnTo>
                    <a:pt x="171" y="86"/>
                  </a:lnTo>
                  <a:lnTo>
                    <a:pt x="166" y="78"/>
                  </a:lnTo>
                  <a:lnTo>
                    <a:pt x="160" y="69"/>
                  </a:lnTo>
                  <a:lnTo>
                    <a:pt x="153" y="62"/>
                  </a:lnTo>
                  <a:lnTo>
                    <a:pt x="146" y="57"/>
                  </a:lnTo>
                  <a:lnTo>
                    <a:pt x="138" y="54"/>
                  </a:lnTo>
                  <a:lnTo>
                    <a:pt x="126" y="51"/>
                  </a:lnTo>
                  <a:lnTo>
                    <a:pt x="112" y="49"/>
                  </a:lnTo>
                  <a:lnTo>
                    <a:pt x="95" y="48"/>
                  </a:lnTo>
                  <a:lnTo>
                    <a:pt x="35" y="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1084" y="4090"/>
              <a:ext cx="69" cy="165"/>
            </a:xfrm>
            <a:custGeom>
              <a:avLst/>
              <a:gdLst>
                <a:gd name="T0" fmla="*/ 0 w 206"/>
                <a:gd name="T1" fmla="*/ 0 h 496"/>
                <a:gd name="T2" fmla="*/ 0 w 206"/>
                <a:gd name="T3" fmla="*/ 0 h 496"/>
                <a:gd name="T4" fmla="*/ 0 w 206"/>
                <a:gd name="T5" fmla="*/ 0 h 496"/>
                <a:gd name="T6" fmla="*/ 0 w 206"/>
                <a:gd name="T7" fmla="*/ 0 h 496"/>
                <a:gd name="T8" fmla="*/ 0 w 206"/>
                <a:gd name="T9" fmla="*/ 0 h 496"/>
                <a:gd name="T10" fmla="*/ 0 w 206"/>
                <a:gd name="T11" fmla="*/ 0 h 496"/>
                <a:gd name="T12" fmla="*/ 0 w 206"/>
                <a:gd name="T13" fmla="*/ 0 h 496"/>
                <a:gd name="T14" fmla="*/ 0 w 206"/>
                <a:gd name="T15" fmla="*/ 0 h 496"/>
                <a:gd name="T16" fmla="*/ 0 w 206"/>
                <a:gd name="T17" fmla="*/ 0 h 496"/>
                <a:gd name="T18" fmla="*/ 0 w 206"/>
                <a:gd name="T19" fmla="*/ 0 h 496"/>
                <a:gd name="T20" fmla="*/ 0 w 206"/>
                <a:gd name="T21" fmla="*/ 0 h 496"/>
                <a:gd name="T22" fmla="*/ 0 w 206"/>
                <a:gd name="T23" fmla="*/ 0 h 496"/>
                <a:gd name="T24" fmla="*/ 0 w 206"/>
                <a:gd name="T25" fmla="*/ 0 h 496"/>
                <a:gd name="T26" fmla="*/ 0 w 206"/>
                <a:gd name="T27" fmla="*/ 0 h 496"/>
                <a:gd name="T28" fmla="*/ 0 w 206"/>
                <a:gd name="T29" fmla="*/ 0 h 496"/>
                <a:gd name="T30" fmla="*/ 0 w 206"/>
                <a:gd name="T31" fmla="*/ 0 h 496"/>
                <a:gd name="T32" fmla="*/ 0 w 206"/>
                <a:gd name="T33" fmla="*/ 0 h 496"/>
                <a:gd name="T34" fmla="*/ 0 w 206"/>
                <a:gd name="T35" fmla="*/ 0 h 496"/>
                <a:gd name="T36" fmla="*/ 0 w 206"/>
                <a:gd name="T37" fmla="*/ 0 h 496"/>
                <a:gd name="T38" fmla="*/ 0 w 206"/>
                <a:gd name="T39" fmla="*/ 0 h 496"/>
                <a:gd name="T40" fmla="*/ 0 w 206"/>
                <a:gd name="T41" fmla="*/ 0 h 496"/>
                <a:gd name="T42" fmla="*/ 0 w 206"/>
                <a:gd name="T43" fmla="*/ 0 h 496"/>
                <a:gd name="T44" fmla="*/ 0 w 206"/>
                <a:gd name="T45" fmla="*/ 0 h 496"/>
                <a:gd name="T46" fmla="*/ 0 w 206"/>
                <a:gd name="T47" fmla="*/ 0 h 496"/>
                <a:gd name="T48" fmla="*/ 0 w 206"/>
                <a:gd name="T49" fmla="*/ 0 h 496"/>
                <a:gd name="T50" fmla="*/ 0 w 206"/>
                <a:gd name="T51" fmla="*/ 0 h 496"/>
                <a:gd name="T52" fmla="*/ 0 w 206"/>
                <a:gd name="T53" fmla="*/ 0 h 496"/>
                <a:gd name="T54" fmla="*/ 0 w 206"/>
                <a:gd name="T55" fmla="*/ 0 h 496"/>
                <a:gd name="T56" fmla="*/ 0 w 206"/>
                <a:gd name="T57" fmla="*/ 0 h 496"/>
                <a:gd name="T58" fmla="*/ 0 w 206"/>
                <a:gd name="T59" fmla="*/ 0 h 496"/>
                <a:gd name="T60" fmla="*/ 0 w 206"/>
                <a:gd name="T61" fmla="*/ 0 h 496"/>
                <a:gd name="T62" fmla="*/ 0 w 206"/>
                <a:gd name="T63" fmla="*/ 0 h 496"/>
                <a:gd name="T64" fmla="*/ 0 w 206"/>
                <a:gd name="T65" fmla="*/ 0 h 496"/>
                <a:gd name="T66" fmla="*/ 0 w 206"/>
                <a:gd name="T67" fmla="*/ 0 h 496"/>
                <a:gd name="T68" fmla="*/ 0 w 206"/>
                <a:gd name="T69" fmla="*/ 0 h 496"/>
                <a:gd name="T70" fmla="*/ 0 w 206"/>
                <a:gd name="T71" fmla="*/ 0 h 496"/>
                <a:gd name="T72" fmla="*/ 0 w 206"/>
                <a:gd name="T73" fmla="*/ 0 h 496"/>
                <a:gd name="T74" fmla="*/ 0 w 206"/>
                <a:gd name="T75" fmla="*/ 0 h 496"/>
                <a:gd name="T76" fmla="*/ 0 w 206"/>
                <a:gd name="T77" fmla="*/ 0 h 496"/>
                <a:gd name="T78" fmla="*/ 0 w 206"/>
                <a:gd name="T79" fmla="*/ 0 h 496"/>
                <a:gd name="T80" fmla="*/ 0 w 206"/>
                <a:gd name="T81" fmla="*/ 0 h 496"/>
                <a:gd name="T82" fmla="*/ 0 w 206"/>
                <a:gd name="T83" fmla="*/ 0 h 496"/>
                <a:gd name="T84" fmla="*/ 0 w 206"/>
                <a:gd name="T85" fmla="*/ 0 h 496"/>
                <a:gd name="T86" fmla="*/ 0 w 206"/>
                <a:gd name="T87" fmla="*/ 0 h 496"/>
                <a:gd name="T88" fmla="*/ 0 w 206"/>
                <a:gd name="T89" fmla="*/ 0 h 496"/>
                <a:gd name="T90" fmla="*/ 0 w 206"/>
                <a:gd name="T91" fmla="*/ 0 h 496"/>
                <a:gd name="T92" fmla="*/ 0 w 206"/>
                <a:gd name="T93" fmla="*/ 0 h 496"/>
                <a:gd name="T94" fmla="*/ 0 w 206"/>
                <a:gd name="T95" fmla="*/ 0 h 496"/>
                <a:gd name="T96" fmla="*/ 0 w 206"/>
                <a:gd name="T97" fmla="*/ 0 h 496"/>
                <a:gd name="T98" fmla="*/ 0 w 206"/>
                <a:gd name="T99" fmla="*/ 0 h 496"/>
                <a:gd name="T100" fmla="*/ 0 w 206"/>
                <a:gd name="T101" fmla="*/ 0 h 496"/>
                <a:gd name="T102" fmla="*/ 0 w 206"/>
                <a:gd name="T103" fmla="*/ 0 h 496"/>
                <a:gd name="T104" fmla="*/ 0 w 206"/>
                <a:gd name="T105" fmla="*/ 0 h 496"/>
                <a:gd name="T106" fmla="*/ 0 w 206"/>
                <a:gd name="T107" fmla="*/ 0 h 496"/>
                <a:gd name="T108" fmla="*/ 0 w 206"/>
                <a:gd name="T109" fmla="*/ 0 h 496"/>
                <a:gd name="T110" fmla="*/ 0 w 206"/>
                <a:gd name="T111" fmla="*/ 0 h 496"/>
                <a:gd name="T112" fmla="*/ 0 w 206"/>
                <a:gd name="T113" fmla="*/ 0 h 496"/>
                <a:gd name="T114" fmla="*/ 0 w 206"/>
                <a:gd name="T115" fmla="*/ 0 h 496"/>
                <a:gd name="T116" fmla="*/ 0 w 206"/>
                <a:gd name="T117" fmla="*/ 0 h 496"/>
                <a:gd name="T118" fmla="*/ 0 w 206"/>
                <a:gd name="T119" fmla="*/ 0 h 4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6"/>
                <a:gd name="T181" fmla="*/ 0 h 496"/>
                <a:gd name="T182" fmla="*/ 206 w 206"/>
                <a:gd name="T183" fmla="*/ 496 h 4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6" h="496">
                  <a:moveTo>
                    <a:pt x="0" y="0"/>
                  </a:moveTo>
                  <a:lnTo>
                    <a:pt x="68" y="0"/>
                  </a:lnTo>
                  <a:lnTo>
                    <a:pt x="87" y="1"/>
                  </a:lnTo>
                  <a:lnTo>
                    <a:pt x="105" y="3"/>
                  </a:lnTo>
                  <a:lnTo>
                    <a:pt x="112" y="5"/>
                  </a:lnTo>
                  <a:lnTo>
                    <a:pt x="119" y="8"/>
                  </a:lnTo>
                  <a:lnTo>
                    <a:pt x="125" y="11"/>
                  </a:lnTo>
                  <a:lnTo>
                    <a:pt x="131" y="14"/>
                  </a:lnTo>
                  <a:lnTo>
                    <a:pt x="136" y="18"/>
                  </a:lnTo>
                  <a:lnTo>
                    <a:pt x="141" y="22"/>
                  </a:lnTo>
                  <a:lnTo>
                    <a:pt x="146" y="27"/>
                  </a:lnTo>
                  <a:lnTo>
                    <a:pt x="150" y="32"/>
                  </a:lnTo>
                  <a:lnTo>
                    <a:pt x="159" y="43"/>
                  </a:lnTo>
                  <a:lnTo>
                    <a:pt x="165" y="57"/>
                  </a:lnTo>
                  <a:lnTo>
                    <a:pt x="172" y="72"/>
                  </a:lnTo>
                  <a:lnTo>
                    <a:pt x="175" y="87"/>
                  </a:lnTo>
                  <a:lnTo>
                    <a:pt x="178" y="105"/>
                  </a:lnTo>
                  <a:lnTo>
                    <a:pt x="178" y="122"/>
                  </a:lnTo>
                  <a:lnTo>
                    <a:pt x="178" y="138"/>
                  </a:lnTo>
                  <a:lnTo>
                    <a:pt x="176" y="153"/>
                  </a:lnTo>
                  <a:lnTo>
                    <a:pt x="172" y="167"/>
                  </a:lnTo>
                  <a:lnTo>
                    <a:pt x="167" y="181"/>
                  </a:lnTo>
                  <a:lnTo>
                    <a:pt x="161" y="194"/>
                  </a:lnTo>
                  <a:lnTo>
                    <a:pt x="153" y="206"/>
                  </a:lnTo>
                  <a:lnTo>
                    <a:pt x="145" y="217"/>
                  </a:lnTo>
                  <a:lnTo>
                    <a:pt x="134" y="226"/>
                  </a:lnTo>
                  <a:lnTo>
                    <a:pt x="147" y="232"/>
                  </a:lnTo>
                  <a:lnTo>
                    <a:pt x="158" y="240"/>
                  </a:lnTo>
                  <a:lnTo>
                    <a:pt x="167" y="248"/>
                  </a:lnTo>
                  <a:lnTo>
                    <a:pt x="176" y="257"/>
                  </a:lnTo>
                  <a:lnTo>
                    <a:pt x="182" y="265"/>
                  </a:lnTo>
                  <a:lnTo>
                    <a:pt x="189" y="276"/>
                  </a:lnTo>
                  <a:lnTo>
                    <a:pt x="193" y="287"/>
                  </a:lnTo>
                  <a:lnTo>
                    <a:pt x="198" y="299"/>
                  </a:lnTo>
                  <a:lnTo>
                    <a:pt x="202" y="312"/>
                  </a:lnTo>
                  <a:lnTo>
                    <a:pt x="204" y="325"/>
                  </a:lnTo>
                  <a:lnTo>
                    <a:pt x="205" y="339"/>
                  </a:lnTo>
                  <a:lnTo>
                    <a:pt x="206" y="354"/>
                  </a:lnTo>
                  <a:lnTo>
                    <a:pt x="206" y="368"/>
                  </a:lnTo>
                  <a:lnTo>
                    <a:pt x="204" y="382"/>
                  </a:lnTo>
                  <a:lnTo>
                    <a:pt x="202" y="396"/>
                  </a:lnTo>
                  <a:lnTo>
                    <a:pt x="199" y="409"/>
                  </a:lnTo>
                  <a:lnTo>
                    <a:pt x="194" y="421"/>
                  </a:lnTo>
                  <a:lnTo>
                    <a:pt x="189" y="433"/>
                  </a:lnTo>
                  <a:lnTo>
                    <a:pt x="184" y="444"/>
                  </a:lnTo>
                  <a:lnTo>
                    <a:pt x="176" y="454"/>
                  </a:lnTo>
                  <a:lnTo>
                    <a:pt x="168" y="464"/>
                  </a:lnTo>
                  <a:lnTo>
                    <a:pt x="160" y="473"/>
                  </a:lnTo>
                  <a:lnTo>
                    <a:pt x="150" y="479"/>
                  </a:lnTo>
                  <a:lnTo>
                    <a:pt x="140" y="486"/>
                  </a:lnTo>
                  <a:lnTo>
                    <a:pt x="130" y="490"/>
                  </a:lnTo>
                  <a:lnTo>
                    <a:pt x="119" y="493"/>
                  </a:lnTo>
                  <a:lnTo>
                    <a:pt x="107" y="496"/>
                  </a:lnTo>
                  <a:lnTo>
                    <a:pt x="95" y="496"/>
                  </a:lnTo>
                  <a:lnTo>
                    <a:pt x="0" y="496"/>
                  </a:lnTo>
                  <a:lnTo>
                    <a:pt x="0" y="0"/>
                  </a:lnTo>
                  <a:close/>
                  <a:moveTo>
                    <a:pt x="33" y="48"/>
                  </a:moveTo>
                  <a:lnTo>
                    <a:pt x="33" y="207"/>
                  </a:lnTo>
                  <a:lnTo>
                    <a:pt x="54" y="207"/>
                  </a:lnTo>
                  <a:lnTo>
                    <a:pt x="70" y="207"/>
                  </a:lnTo>
                  <a:lnTo>
                    <a:pt x="84" y="205"/>
                  </a:lnTo>
                  <a:lnTo>
                    <a:pt x="96" y="202"/>
                  </a:lnTo>
                  <a:lnTo>
                    <a:pt x="106" y="197"/>
                  </a:lnTo>
                  <a:lnTo>
                    <a:pt x="114" y="192"/>
                  </a:lnTo>
                  <a:lnTo>
                    <a:pt x="121" y="186"/>
                  </a:lnTo>
                  <a:lnTo>
                    <a:pt x="127" y="177"/>
                  </a:lnTo>
                  <a:lnTo>
                    <a:pt x="133" y="167"/>
                  </a:lnTo>
                  <a:lnTo>
                    <a:pt x="137" y="156"/>
                  </a:lnTo>
                  <a:lnTo>
                    <a:pt x="140" y="146"/>
                  </a:lnTo>
                  <a:lnTo>
                    <a:pt x="142" y="134"/>
                  </a:lnTo>
                  <a:lnTo>
                    <a:pt x="142" y="122"/>
                  </a:lnTo>
                  <a:lnTo>
                    <a:pt x="142" y="113"/>
                  </a:lnTo>
                  <a:lnTo>
                    <a:pt x="141" y="106"/>
                  </a:lnTo>
                  <a:lnTo>
                    <a:pt x="140" y="98"/>
                  </a:lnTo>
                  <a:lnTo>
                    <a:pt x="138" y="91"/>
                  </a:lnTo>
                  <a:lnTo>
                    <a:pt x="136" y="84"/>
                  </a:lnTo>
                  <a:lnTo>
                    <a:pt x="134" y="79"/>
                  </a:lnTo>
                  <a:lnTo>
                    <a:pt x="130" y="73"/>
                  </a:lnTo>
                  <a:lnTo>
                    <a:pt x="126" y="68"/>
                  </a:lnTo>
                  <a:lnTo>
                    <a:pt x="122" y="64"/>
                  </a:lnTo>
                  <a:lnTo>
                    <a:pt x="117" y="59"/>
                  </a:lnTo>
                  <a:lnTo>
                    <a:pt x="111" y="56"/>
                  </a:lnTo>
                  <a:lnTo>
                    <a:pt x="105" y="54"/>
                  </a:lnTo>
                  <a:lnTo>
                    <a:pt x="98" y="52"/>
                  </a:lnTo>
                  <a:lnTo>
                    <a:pt x="91" y="49"/>
                  </a:lnTo>
                  <a:lnTo>
                    <a:pt x="82" y="48"/>
                  </a:lnTo>
                  <a:lnTo>
                    <a:pt x="73" y="48"/>
                  </a:lnTo>
                  <a:lnTo>
                    <a:pt x="33" y="48"/>
                  </a:lnTo>
                  <a:close/>
                  <a:moveTo>
                    <a:pt x="33" y="257"/>
                  </a:moveTo>
                  <a:lnTo>
                    <a:pt x="33" y="447"/>
                  </a:lnTo>
                  <a:lnTo>
                    <a:pt x="77" y="447"/>
                  </a:lnTo>
                  <a:lnTo>
                    <a:pt x="94" y="447"/>
                  </a:lnTo>
                  <a:lnTo>
                    <a:pt x="109" y="445"/>
                  </a:lnTo>
                  <a:lnTo>
                    <a:pt x="122" y="442"/>
                  </a:lnTo>
                  <a:lnTo>
                    <a:pt x="132" y="437"/>
                  </a:lnTo>
                  <a:lnTo>
                    <a:pt x="140" y="431"/>
                  </a:lnTo>
                  <a:lnTo>
                    <a:pt x="148" y="423"/>
                  </a:lnTo>
                  <a:lnTo>
                    <a:pt x="154" y="415"/>
                  </a:lnTo>
                  <a:lnTo>
                    <a:pt x="160" y="404"/>
                  </a:lnTo>
                  <a:lnTo>
                    <a:pt x="164" y="392"/>
                  </a:lnTo>
                  <a:lnTo>
                    <a:pt x="167" y="380"/>
                  </a:lnTo>
                  <a:lnTo>
                    <a:pt x="169" y="368"/>
                  </a:lnTo>
                  <a:lnTo>
                    <a:pt x="171" y="355"/>
                  </a:lnTo>
                  <a:lnTo>
                    <a:pt x="169" y="339"/>
                  </a:lnTo>
                  <a:lnTo>
                    <a:pt x="166" y="324"/>
                  </a:lnTo>
                  <a:lnTo>
                    <a:pt x="162" y="310"/>
                  </a:lnTo>
                  <a:lnTo>
                    <a:pt x="155" y="297"/>
                  </a:lnTo>
                  <a:lnTo>
                    <a:pt x="151" y="291"/>
                  </a:lnTo>
                  <a:lnTo>
                    <a:pt x="147" y="286"/>
                  </a:lnTo>
                  <a:lnTo>
                    <a:pt x="142" y="281"/>
                  </a:lnTo>
                  <a:lnTo>
                    <a:pt x="138" y="276"/>
                  </a:lnTo>
                  <a:lnTo>
                    <a:pt x="133" y="272"/>
                  </a:lnTo>
                  <a:lnTo>
                    <a:pt x="126" y="269"/>
                  </a:lnTo>
                  <a:lnTo>
                    <a:pt x="121" y="265"/>
                  </a:lnTo>
                  <a:lnTo>
                    <a:pt x="114" y="263"/>
                  </a:lnTo>
                  <a:lnTo>
                    <a:pt x="104" y="261"/>
                  </a:lnTo>
                  <a:lnTo>
                    <a:pt x="91" y="259"/>
                  </a:lnTo>
                  <a:lnTo>
                    <a:pt x="73" y="258"/>
                  </a:lnTo>
                  <a:lnTo>
                    <a:pt x="53" y="257"/>
                  </a:lnTo>
                  <a:lnTo>
                    <a:pt x="33" y="2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1215" y="4116"/>
              <a:ext cx="79" cy="113"/>
            </a:xfrm>
            <a:custGeom>
              <a:avLst/>
              <a:gdLst>
                <a:gd name="T0" fmla="*/ 0 w 237"/>
                <a:gd name="T1" fmla="*/ 0 h 339"/>
                <a:gd name="T2" fmla="*/ 0 w 237"/>
                <a:gd name="T3" fmla="*/ 0 h 339"/>
                <a:gd name="T4" fmla="*/ 0 w 237"/>
                <a:gd name="T5" fmla="*/ 0 h 339"/>
                <a:gd name="T6" fmla="*/ 0 w 237"/>
                <a:gd name="T7" fmla="*/ 0 h 339"/>
                <a:gd name="T8" fmla="*/ 0 w 237"/>
                <a:gd name="T9" fmla="*/ 0 h 339"/>
                <a:gd name="T10" fmla="*/ 0 w 237"/>
                <a:gd name="T11" fmla="*/ 0 h 339"/>
                <a:gd name="T12" fmla="*/ 0 w 237"/>
                <a:gd name="T13" fmla="*/ 0 h 339"/>
                <a:gd name="T14" fmla="*/ 0 w 237"/>
                <a:gd name="T15" fmla="*/ 0 h 339"/>
                <a:gd name="T16" fmla="*/ 0 w 237"/>
                <a:gd name="T17" fmla="*/ 0 h 339"/>
                <a:gd name="T18" fmla="*/ 0 w 237"/>
                <a:gd name="T19" fmla="*/ 0 h 339"/>
                <a:gd name="T20" fmla="*/ 0 w 237"/>
                <a:gd name="T21" fmla="*/ 0 h 339"/>
                <a:gd name="T22" fmla="*/ 0 w 237"/>
                <a:gd name="T23" fmla="*/ 0 h 339"/>
                <a:gd name="T24" fmla="*/ 0 w 237"/>
                <a:gd name="T25" fmla="*/ 0 h 3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339"/>
                <a:gd name="T41" fmla="*/ 237 w 237"/>
                <a:gd name="T42" fmla="*/ 339 h 3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339">
                  <a:moveTo>
                    <a:pt x="102" y="145"/>
                  </a:moveTo>
                  <a:lnTo>
                    <a:pt x="102" y="0"/>
                  </a:lnTo>
                  <a:lnTo>
                    <a:pt x="134" y="0"/>
                  </a:lnTo>
                  <a:lnTo>
                    <a:pt x="134" y="145"/>
                  </a:lnTo>
                  <a:lnTo>
                    <a:pt x="237" y="145"/>
                  </a:lnTo>
                  <a:lnTo>
                    <a:pt x="237" y="192"/>
                  </a:lnTo>
                  <a:lnTo>
                    <a:pt x="134" y="192"/>
                  </a:lnTo>
                  <a:lnTo>
                    <a:pt x="134" y="339"/>
                  </a:lnTo>
                  <a:lnTo>
                    <a:pt x="102" y="339"/>
                  </a:lnTo>
                  <a:lnTo>
                    <a:pt x="102" y="192"/>
                  </a:lnTo>
                  <a:lnTo>
                    <a:pt x="0" y="192"/>
                  </a:lnTo>
                  <a:lnTo>
                    <a:pt x="0" y="145"/>
                  </a:lnTo>
                  <a:lnTo>
                    <a:pt x="102" y="1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2"/>
            <p:cNvSpPr>
              <a:spLocks noEditPoints="1"/>
            </p:cNvSpPr>
            <p:nvPr/>
          </p:nvSpPr>
          <p:spPr bwMode="auto">
            <a:xfrm>
              <a:off x="1361" y="4090"/>
              <a:ext cx="69" cy="165"/>
            </a:xfrm>
            <a:custGeom>
              <a:avLst/>
              <a:gdLst>
                <a:gd name="T0" fmla="*/ 0 w 205"/>
                <a:gd name="T1" fmla="*/ 0 h 496"/>
                <a:gd name="T2" fmla="*/ 0 w 205"/>
                <a:gd name="T3" fmla="*/ 0 h 496"/>
                <a:gd name="T4" fmla="*/ 0 w 205"/>
                <a:gd name="T5" fmla="*/ 0 h 496"/>
                <a:gd name="T6" fmla="*/ 0 w 205"/>
                <a:gd name="T7" fmla="*/ 0 h 496"/>
                <a:gd name="T8" fmla="*/ 0 w 205"/>
                <a:gd name="T9" fmla="*/ 0 h 496"/>
                <a:gd name="T10" fmla="*/ 0 w 205"/>
                <a:gd name="T11" fmla="*/ 0 h 496"/>
                <a:gd name="T12" fmla="*/ 0 w 205"/>
                <a:gd name="T13" fmla="*/ 0 h 496"/>
                <a:gd name="T14" fmla="*/ 0 w 205"/>
                <a:gd name="T15" fmla="*/ 0 h 496"/>
                <a:gd name="T16" fmla="*/ 0 w 205"/>
                <a:gd name="T17" fmla="*/ 0 h 496"/>
                <a:gd name="T18" fmla="*/ 0 w 205"/>
                <a:gd name="T19" fmla="*/ 0 h 496"/>
                <a:gd name="T20" fmla="*/ 0 w 205"/>
                <a:gd name="T21" fmla="*/ 0 h 496"/>
                <a:gd name="T22" fmla="*/ 0 w 205"/>
                <a:gd name="T23" fmla="*/ 0 h 496"/>
                <a:gd name="T24" fmla="*/ 0 w 205"/>
                <a:gd name="T25" fmla="*/ 0 h 496"/>
                <a:gd name="T26" fmla="*/ 0 w 205"/>
                <a:gd name="T27" fmla="*/ 0 h 496"/>
                <a:gd name="T28" fmla="*/ 0 w 205"/>
                <a:gd name="T29" fmla="*/ 0 h 496"/>
                <a:gd name="T30" fmla="*/ 0 w 205"/>
                <a:gd name="T31" fmla="*/ 0 h 496"/>
                <a:gd name="T32" fmla="*/ 0 w 205"/>
                <a:gd name="T33" fmla="*/ 0 h 496"/>
                <a:gd name="T34" fmla="*/ 0 w 205"/>
                <a:gd name="T35" fmla="*/ 0 h 496"/>
                <a:gd name="T36" fmla="*/ 0 w 205"/>
                <a:gd name="T37" fmla="*/ 0 h 496"/>
                <a:gd name="T38" fmla="*/ 0 w 205"/>
                <a:gd name="T39" fmla="*/ 0 h 496"/>
                <a:gd name="T40" fmla="*/ 0 w 205"/>
                <a:gd name="T41" fmla="*/ 0 h 496"/>
                <a:gd name="T42" fmla="*/ 0 w 205"/>
                <a:gd name="T43" fmla="*/ 0 h 496"/>
                <a:gd name="T44" fmla="*/ 0 w 205"/>
                <a:gd name="T45" fmla="*/ 0 h 496"/>
                <a:gd name="T46" fmla="*/ 0 w 205"/>
                <a:gd name="T47" fmla="*/ 0 h 496"/>
                <a:gd name="T48" fmla="*/ 0 w 205"/>
                <a:gd name="T49" fmla="*/ 0 h 496"/>
                <a:gd name="T50" fmla="*/ 0 w 205"/>
                <a:gd name="T51" fmla="*/ 0 h 496"/>
                <a:gd name="T52" fmla="*/ 0 w 205"/>
                <a:gd name="T53" fmla="*/ 0 h 496"/>
                <a:gd name="T54" fmla="*/ 0 w 205"/>
                <a:gd name="T55" fmla="*/ 0 h 496"/>
                <a:gd name="T56" fmla="*/ 0 w 205"/>
                <a:gd name="T57" fmla="*/ 0 h 496"/>
                <a:gd name="T58" fmla="*/ 0 w 205"/>
                <a:gd name="T59" fmla="*/ 0 h 496"/>
                <a:gd name="T60" fmla="*/ 0 w 205"/>
                <a:gd name="T61" fmla="*/ 0 h 496"/>
                <a:gd name="T62" fmla="*/ 0 w 205"/>
                <a:gd name="T63" fmla="*/ 0 h 496"/>
                <a:gd name="T64" fmla="*/ 0 w 205"/>
                <a:gd name="T65" fmla="*/ 0 h 496"/>
                <a:gd name="T66" fmla="*/ 0 w 205"/>
                <a:gd name="T67" fmla="*/ 0 h 496"/>
                <a:gd name="T68" fmla="*/ 0 w 205"/>
                <a:gd name="T69" fmla="*/ 0 h 496"/>
                <a:gd name="T70" fmla="*/ 0 w 205"/>
                <a:gd name="T71" fmla="*/ 0 h 496"/>
                <a:gd name="T72" fmla="*/ 0 w 205"/>
                <a:gd name="T73" fmla="*/ 0 h 496"/>
                <a:gd name="T74" fmla="*/ 0 w 205"/>
                <a:gd name="T75" fmla="*/ 0 h 496"/>
                <a:gd name="T76" fmla="*/ 0 w 205"/>
                <a:gd name="T77" fmla="*/ 0 h 496"/>
                <a:gd name="T78" fmla="*/ 0 w 205"/>
                <a:gd name="T79" fmla="*/ 0 h 496"/>
                <a:gd name="T80" fmla="*/ 0 w 205"/>
                <a:gd name="T81" fmla="*/ 0 h 496"/>
                <a:gd name="T82" fmla="*/ 0 w 205"/>
                <a:gd name="T83" fmla="*/ 0 h 496"/>
                <a:gd name="T84" fmla="*/ 0 w 205"/>
                <a:gd name="T85" fmla="*/ 0 h 496"/>
                <a:gd name="T86" fmla="*/ 0 w 205"/>
                <a:gd name="T87" fmla="*/ 0 h 496"/>
                <a:gd name="T88" fmla="*/ 0 w 205"/>
                <a:gd name="T89" fmla="*/ 0 h 496"/>
                <a:gd name="T90" fmla="*/ 0 w 205"/>
                <a:gd name="T91" fmla="*/ 0 h 496"/>
                <a:gd name="T92" fmla="*/ 0 w 205"/>
                <a:gd name="T93" fmla="*/ 0 h 496"/>
                <a:gd name="T94" fmla="*/ 0 w 205"/>
                <a:gd name="T95" fmla="*/ 0 h 496"/>
                <a:gd name="T96" fmla="*/ 0 w 205"/>
                <a:gd name="T97" fmla="*/ 0 h 496"/>
                <a:gd name="T98" fmla="*/ 0 w 205"/>
                <a:gd name="T99" fmla="*/ 0 h 496"/>
                <a:gd name="T100" fmla="*/ 0 w 205"/>
                <a:gd name="T101" fmla="*/ 0 h 496"/>
                <a:gd name="T102" fmla="*/ 0 w 205"/>
                <a:gd name="T103" fmla="*/ 0 h 496"/>
                <a:gd name="T104" fmla="*/ 0 w 205"/>
                <a:gd name="T105" fmla="*/ 0 h 496"/>
                <a:gd name="T106" fmla="*/ 0 w 205"/>
                <a:gd name="T107" fmla="*/ 0 h 496"/>
                <a:gd name="T108" fmla="*/ 0 w 205"/>
                <a:gd name="T109" fmla="*/ 0 h 496"/>
                <a:gd name="T110" fmla="*/ 0 w 205"/>
                <a:gd name="T111" fmla="*/ 0 h 496"/>
                <a:gd name="T112" fmla="*/ 0 w 205"/>
                <a:gd name="T113" fmla="*/ 0 h 496"/>
                <a:gd name="T114" fmla="*/ 0 w 205"/>
                <a:gd name="T115" fmla="*/ 0 h 496"/>
                <a:gd name="T116" fmla="*/ 0 w 205"/>
                <a:gd name="T117" fmla="*/ 0 h 496"/>
                <a:gd name="T118" fmla="*/ 0 w 205"/>
                <a:gd name="T119" fmla="*/ 0 h 4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5"/>
                <a:gd name="T181" fmla="*/ 0 h 496"/>
                <a:gd name="T182" fmla="*/ 205 w 205"/>
                <a:gd name="T183" fmla="*/ 496 h 4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5" h="496">
                  <a:moveTo>
                    <a:pt x="0" y="0"/>
                  </a:moveTo>
                  <a:lnTo>
                    <a:pt x="67" y="0"/>
                  </a:lnTo>
                  <a:lnTo>
                    <a:pt x="86" y="1"/>
                  </a:lnTo>
                  <a:lnTo>
                    <a:pt x="103" y="3"/>
                  </a:lnTo>
                  <a:lnTo>
                    <a:pt x="111" y="5"/>
                  </a:lnTo>
                  <a:lnTo>
                    <a:pt x="117" y="8"/>
                  </a:lnTo>
                  <a:lnTo>
                    <a:pt x="124" y="11"/>
                  </a:lnTo>
                  <a:lnTo>
                    <a:pt x="130" y="14"/>
                  </a:lnTo>
                  <a:lnTo>
                    <a:pt x="136" y="18"/>
                  </a:lnTo>
                  <a:lnTo>
                    <a:pt x="140" y="22"/>
                  </a:lnTo>
                  <a:lnTo>
                    <a:pt x="145" y="27"/>
                  </a:lnTo>
                  <a:lnTo>
                    <a:pt x="150" y="32"/>
                  </a:lnTo>
                  <a:lnTo>
                    <a:pt x="157" y="43"/>
                  </a:lnTo>
                  <a:lnTo>
                    <a:pt x="165" y="57"/>
                  </a:lnTo>
                  <a:lnTo>
                    <a:pt x="170" y="72"/>
                  </a:lnTo>
                  <a:lnTo>
                    <a:pt x="175" y="87"/>
                  </a:lnTo>
                  <a:lnTo>
                    <a:pt x="177" y="105"/>
                  </a:lnTo>
                  <a:lnTo>
                    <a:pt x="178" y="122"/>
                  </a:lnTo>
                  <a:lnTo>
                    <a:pt x="177" y="138"/>
                  </a:lnTo>
                  <a:lnTo>
                    <a:pt x="175" y="153"/>
                  </a:lnTo>
                  <a:lnTo>
                    <a:pt x="171" y="167"/>
                  </a:lnTo>
                  <a:lnTo>
                    <a:pt x="166" y="181"/>
                  </a:lnTo>
                  <a:lnTo>
                    <a:pt x="159" y="194"/>
                  </a:lnTo>
                  <a:lnTo>
                    <a:pt x="152" y="206"/>
                  </a:lnTo>
                  <a:lnTo>
                    <a:pt x="143" y="217"/>
                  </a:lnTo>
                  <a:lnTo>
                    <a:pt x="133" y="226"/>
                  </a:lnTo>
                  <a:lnTo>
                    <a:pt x="145" y="232"/>
                  </a:lnTo>
                  <a:lnTo>
                    <a:pt x="157" y="240"/>
                  </a:lnTo>
                  <a:lnTo>
                    <a:pt x="167" y="248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88" y="276"/>
                  </a:lnTo>
                  <a:lnTo>
                    <a:pt x="193" y="287"/>
                  </a:lnTo>
                  <a:lnTo>
                    <a:pt x="197" y="299"/>
                  </a:lnTo>
                  <a:lnTo>
                    <a:pt x="200" y="312"/>
                  </a:lnTo>
                  <a:lnTo>
                    <a:pt x="203" y="325"/>
                  </a:lnTo>
                  <a:lnTo>
                    <a:pt x="205" y="339"/>
                  </a:lnTo>
                  <a:lnTo>
                    <a:pt x="205" y="354"/>
                  </a:lnTo>
                  <a:lnTo>
                    <a:pt x="205" y="368"/>
                  </a:lnTo>
                  <a:lnTo>
                    <a:pt x="204" y="382"/>
                  </a:lnTo>
                  <a:lnTo>
                    <a:pt x="200" y="396"/>
                  </a:lnTo>
                  <a:lnTo>
                    <a:pt x="197" y="409"/>
                  </a:lnTo>
                  <a:lnTo>
                    <a:pt x="193" y="421"/>
                  </a:lnTo>
                  <a:lnTo>
                    <a:pt x="189" y="433"/>
                  </a:lnTo>
                  <a:lnTo>
                    <a:pt x="182" y="444"/>
                  </a:lnTo>
                  <a:lnTo>
                    <a:pt x="175" y="454"/>
                  </a:lnTo>
                  <a:lnTo>
                    <a:pt x="167" y="464"/>
                  </a:lnTo>
                  <a:lnTo>
                    <a:pt x="158" y="473"/>
                  </a:lnTo>
                  <a:lnTo>
                    <a:pt x="150" y="479"/>
                  </a:lnTo>
                  <a:lnTo>
                    <a:pt x="139" y="486"/>
                  </a:lnTo>
                  <a:lnTo>
                    <a:pt x="129" y="490"/>
                  </a:lnTo>
                  <a:lnTo>
                    <a:pt x="118" y="493"/>
                  </a:lnTo>
                  <a:lnTo>
                    <a:pt x="106" y="496"/>
                  </a:lnTo>
                  <a:lnTo>
                    <a:pt x="94" y="496"/>
                  </a:lnTo>
                  <a:lnTo>
                    <a:pt x="0" y="496"/>
                  </a:lnTo>
                  <a:lnTo>
                    <a:pt x="0" y="0"/>
                  </a:lnTo>
                  <a:close/>
                  <a:moveTo>
                    <a:pt x="33" y="48"/>
                  </a:moveTo>
                  <a:lnTo>
                    <a:pt x="33" y="207"/>
                  </a:lnTo>
                  <a:lnTo>
                    <a:pt x="52" y="207"/>
                  </a:lnTo>
                  <a:lnTo>
                    <a:pt x="69" y="207"/>
                  </a:lnTo>
                  <a:lnTo>
                    <a:pt x="84" y="205"/>
                  </a:lnTo>
                  <a:lnTo>
                    <a:pt x="96" y="202"/>
                  </a:lnTo>
                  <a:lnTo>
                    <a:pt x="105" y="197"/>
                  </a:lnTo>
                  <a:lnTo>
                    <a:pt x="113" y="192"/>
                  </a:lnTo>
                  <a:lnTo>
                    <a:pt x="121" y="186"/>
                  </a:lnTo>
                  <a:lnTo>
                    <a:pt x="126" y="177"/>
                  </a:lnTo>
                  <a:lnTo>
                    <a:pt x="131" y="167"/>
                  </a:lnTo>
                  <a:lnTo>
                    <a:pt x="136" y="156"/>
                  </a:lnTo>
                  <a:lnTo>
                    <a:pt x="139" y="146"/>
                  </a:lnTo>
                  <a:lnTo>
                    <a:pt x="141" y="134"/>
                  </a:lnTo>
                  <a:lnTo>
                    <a:pt x="141" y="122"/>
                  </a:lnTo>
                  <a:lnTo>
                    <a:pt x="141" y="113"/>
                  </a:lnTo>
                  <a:lnTo>
                    <a:pt x="140" y="106"/>
                  </a:lnTo>
                  <a:lnTo>
                    <a:pt x="139" y="98"/>
                  </a:lnTo>
                  <a:lnTo>
                    <a:pt x="138" y="91"/>
                  </a:lnTo>
                  <a:lnTo>
                    <a:pt x="135" y="84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8"/>
                  </a:lnTo>
                  <a:lnTo>
                    <a:pt x="121" y="64"/>
                  </a:lnTo>
                  <a:lnTo>
                    <a:pt x="115" y="59"/>
                  </a:lnTo>
                  <a:lnTo>
                    <a:pt x="110" y="56"/>
                  </a:lnTo>
                  <a:lnTo>
                    <a:pt x="103" y="54"/>
                  </a:lnTo>
                  <a:lnTo>
                    <a:pt x="97" y="52"/>
                  </a:lnTo>
                  <a:lnTo>
                    <a:pt x="89" y="49"/>
                  </a:lnTo>
                  <a:lnTo>
                    <a:pt x="82" y="48"/>
                  </a:lnTo>
                  <a:lnTo>
                    <a:pt x="73" y="48"/>
                  </a:lnTo>
                  <a:lnTo>
                    <a:pt x="33" y="48"/>
                  </a:lnTo>
                  <a:close/>
                  <a:moveTo>
                    <a:pt x="33" y="257"/>
                  </a:moveTo>
                  <a:lnTo>
                    <a:pt x="33" y="447"/>
                  </a:lnTo>
                  <a:lnTo>
                    <a:pt x="75" y="447"/>
                  </a:lnTo>
                  <a:lnTo>
                    <a:pt x="92" y="447"/>
                  </a:lnTo>
                  <a:lnTo>
                    <a:pt x="108" y="445"/>
                  </a:lnTo>
                  <a:lnTo>
                    <a:pt x="121" y="442"/>
                  </a:lnTo>
                  <a:lnTo>
                    <a:pt x="130" y="437"/>
                  </a:lnTo>
                  <a:lnTo>
                    <a:pt x="139" y="431"/>
                  </a:lnTo>
                  <a:lnTo>
                    <a:pt x="146" y="423"/>
                  </a:lnTo>
                  <a:lnTo>
                    <a:pt x="153" y="415"/>
                  </a:lnTo>
                  <a:lnTo>
                    <a:pt x="158" y="404"/>
                  </a:lnTo>
                  <a:lnTo>
                    <a:pt x="164" y="392"/>
                  </a:lnTo>
                  <a:lnTo>
                    <a:pt x="167" y="380"/>
                  </a:lnTo>
                  <a:lnTo>
                    <a:pt x="169" y="368"/>
                  </a:lnTo>
                  <a:lnTo>
                    <a:pt x="169" y="355"/>
                  </a:lnTo>
                  <a:lnTo>
                    <a:pt x="168" y="339"/>
                  </a:lnTo>
                  <a:lnTo>
                    <a:pt x="166" y="324"/>
                  </a:lnTo>
                  <a:lnTo>
                    <a:pt x="160" y="310"/>
                  </a:lnTo>
                  <a:lnTo>
                    <a:pt x="154" y="297"/>
                  </a:lnTo>
                  <a:lnTo>
                    <a:pt x="151" y="291"/>
                  </a:lnTo>
                  <a:lnTo>
                    <a:pt x="146" y="286"/>
                  </a:lnTo>
                  <a:lnTo>
                    <a:pt x="141" y="281"/>
                  </a:lnTo>
                  <a:lnTo>
                    <a:pt x="137" y="276"/>
                  </a:lnTo>
                  <a:lnTo>
                    <a:pt x="131" y="272"/>
                  </a:lnTo>
                  <a:lnTo>
                    <a:pt x="126" y="269"/>
                  </a:lnTo>
                  <a:lnTo>
                    <a:pt x="119" y="265"/>
                  </a:lnTo>
                  <a:lnTo>
                    <a:pt x="113" y="263"/>
                  </a:lnTo>
                  <a:lnTo>
                    <a:pt x="103" y="261"/>
                  </a:lnTo>
                  <a:lnTo>
                    <a:pt x="89" y="259"/>
                  </a:lnTo>
                  <a:lnTo>
                    <a:pt x="72" y="258"/>
                  </a:lnTo>
                  <a:lnTo>
                    <a:pt x="52" y="257"/>
                  </a:lnTo>
                  <a:lnTo>
                    <a:pt x="33" y="2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1447" y="4130"/>
              <a:ext cx="88" cy="128"/>
            </a:xfrm>
            <a:custGeom>
              <a:avLst/>
              <a:gdLst>
                <a:gd name="T0" fmla="*/ 0 w 264"/>
                <a:gd name="T1" fmla="*/ 0 h 385"/>
                <a:gd name="T2" fmla="*/ 0 w 264"/>
                <a:gd name="T3" fmla="*/ 0 h 385"/>
                <a:gd name="T4" fmla="*/ 0 w 264"/>
                <a:gd name="T5" fmla="*/ 0 h 385"/>
                <a:gd name="T6" fmla="*/ 0 w 264"/>
                <a:gd name="T7" fmla="*/ 0 h 385"/>
                <a:gd name="T8" fmla="*/ 0 w 264"/>
                <a:gd name="T9" fmla="*/ 0 h 385"/>
                <a:gd name="T10" fmla="*/ 0 w 264"/>
                <a:gd name="T11" fmla="*/ 0 h 385"/>
                <a:gd name="T12" fmla="*/ 0 w 264"/>
                <a:gd name="T13" fmla="*/ 0 h 385"/>
                <a:gd name="T14" fmla="*/ 0 w 264"/>
                <a:gd name="T15" fmla="*/ 0 h 385"/>
                <a:gd name="T16" fmla="*/ 0 w 264"/>
                <a:gd name="T17" fmla="*/ 0 h 385"/>
                <a:gd name="T18" fmla="*/ 0 w 264"/>
                <a:gd name="T19" fmla="*/ 0 h 385"/>
                <a:gd name="T20" fmla="*/ 0 w 264"/>
                <a:gd name="T21" fmla="*/ 0 h 385"/>
                <a:gd name="T22" fmla="*/ 0 w 264"/>
                <a:gd name="T23" fmla="*/ 0 h 385"/>
                <a:gd name="T24" fmla="*/ 0 w 264"/>
                <a:gd name="T25" fmla="*/ 0 h 385"/>
                <a:gd name="T26" fmla="*/ 0 w 264"/>
                <a:gd name="T27" fmla="*/ 0 h 385"/>
                <a:gd name="T28" fmla="*/ 0 w 264"/>
                <a:gd name="T29" fmla="*/ 0 h 385"/>
                <a:gd name="T30" fmla="*/ 0 w 264"/>
                <a:gd name="T31" fmla="*/ 0 h 385"/>
                <a:gd name="T32" fmla="*/ 0 w 264"/>
                <a:gd name="T33" fmla="*/ 0 h 385"/>
                <a:gd name="T34" fmla="*/ 0 w 264"/>
                <a:gd name="T35" fmla="*/ 0 h 385"/>
                <a:gd name="T36" fmla="*/ 0 w 264"/>
                <a:gd name="T37" fmla="*/ 0 h 385"/>
                <a:gd name="T38" fmla="*/ 0 w 264"/>
                <a:gd name="T39" fmla="*/ 0 h 385"/>
                <a:gd name="T40" fmla="*/ 0 w 264"/>
                <a:gd name="T41" fmla="*/ 0 h 385"/>
                <a:gd name="T42" fmla="*/ 0 w 264"/>
                <a:gd name="T43" fmla="*/ 0 h 385"/>
                <a:gd name="T44" fmla="*/ 0 w 264"/>
                <a:gd name="T45" fmla="*/ 0 h 385"/>
                <a:gd name="T46" fmla="*/ 0 w 264"/>
                <a:gd name="T47" fmla="*/ 0 h 385"/>
                <a:gd name="T48" fmla="*/ 0 w 264"/>
                <a:gd name="T49" fmla="*/ 0 h 385"/>
                <a:gd name="T50" fmla="*/ 0 w 264"/>
                <a:gd name="T51" fmla="*/ 0 h 385"/>
                <a:gd name="T52" fmla="*/ 0 w 264"/>
                <a:gd name="T53" fmla="*/ 0 h 385"/>
                <a:gd name="T54" fmla="*/ 0 w 264"/>
                <a:gd name="T55" fmla="*/ 0 h 385"/>
                <a:gd name="T56" fmla="*/ 0 w 264"/>
                <a:gd name="T57" fmla="*/ 0 h 385"/>
                <a:gd name="T58" fmla="*/ 0 w 264"/>
                <a:gd name="T59" fmla="*/ 0 h 385"/>
                <a:gd name="T60" fmla="*/ 0 w 264"/>
                <a:gd name="T61" fmla="*/ 0 h 385"/>
                <a:gd name="T62" fmla="*/ 0 w 264"/>
                <a:gd name="T63" fmla="*/ 0 h 385"/>
                <a:gd name="T64" fmla="*/ 0 w 264"/>
                <a:gd name="T65" fmla="*/ 0 h 385"/>
                <a:gd name="T66" fmla="*/ 0 w 264"/>
                <a:gd name="T67" fmla="*/ 0 h 385"/>
                <a:gd name="T68" fmla="*/ 0 w 264"/>
                <a:gd name="T69" fmla="*/ 0 h 385"/>
                <a:gd name="T70" fmla="*/ 0 w 264"/>
                <a:gd name="T71" fmla="*/ 0 h 385"/>
                <a:gd name="T72" fmla="*/ 0 w 264"/>
                <a:gd name="T73" fmla="*/ 0 h 385"/>
                <a:gd name="T74" fmla="*/ 0 w 264"/>
                <a:gd name="T75" fmla="*/ 0 h 385"/>
                <a:gd name="T76" fmla="*/ 0 w 264"/>
                <a:gd name="T77" fmla="*/ 0 h 385"/>
                <a:gd name="T78" fmla="*/ 0 w 264"/>
                <a:gd name="T79" fmla="*/ 0 h 385"/>
                <a:gd name="T80" fmla="*/ 0 w 264"/>
                <a:gd name="T81" fmla="*/ 0 h 385"/>
                <a:gd name="T82" fmla="*/ 0 w 264"/>
                <a:gd name="T83" fmla="*/ 0 h 385"/>
                <a:gd name="T84" fmla="*/ 0 w 264"/>
                <a:gd name="T85" fmla="*/ 0 h 385"/>
                <a:gd name="T86" fmla="*/ 0 w 264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385"/>
                <a:gd name="T134" fmla="*/ 264 w 264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385">
                  <a:moveTo>
                    <a:pt x="264" y="9"/>
                  </a:moveTo>
                  <a:lnTo>
                    <a:pt x="264" y="376"/>
                  </a:lnTo>
                  <a:lnTo>
                    <a:pt x="232" y="376"/>
                  </a:lnTo>
                  <a:lnTo>
                    <a:pt x="232" y="313"/>
                  </a:lnTo>
                  <a:lnTo>
                    <a:pt x="221" y="330"/>
                  </a:lnTo>
                  <a:lnTo>
                    <a:pt x="210" y="344"/>
                  </a:lnTo>
                  <a:lnTo>
                    <a:pt x="198" y="357"/>
                  </a:lnTo>
                  <a:lnTo>
                    <a:pt x="185" y="367"/>
                  </a:lnTo>
                  <a:lnTo>
                    <a:pt x="179" y="371"/>
                  </a:lnTo>
                  <a:lnTo>
                    <a:pt x="172" y="376"/>
                  </a:lnTo>
                  <a:lnTo>
                    <a:pt x="166" y="378"/>
                  </a:lnTo>
                  <a:lnTo>
                    <a:pt x="158" y="381"/>
                  </a:lnTo>
                  <a:lnTo>
                    <a:pt x="152" y="383"/>
                  </a:lnTo>
                  <a:lnTo>
                    <a:pt x="144" y="384"/>
                  </a:lnTo>
                  <a:lnTo>
                    <a:pt x="137" y="385"/>
                  </a:lnTo>
                  <a:lnTo>
                    <a:pt x="129" y="385"/>
                  </a:lnTo>
                  <a:lnTo>
                    <a:pt x="116" y="384"/>
                  </a:lnTo>
                  <a:lnTo>
                    <a:pt x="103" y="382"/>
                  </a:lnTo>
                  <a:lnTo>
                    <a:pt x="91" y="378"/>
                  </a:lnTo>
                  <a:lnTo>
                    <a:pt x="80" y="371"/>
                  </a:lnTo>
                  <a:lnTo>
                    <a:pt x="69" y="364"/>
                  </a:lnTo>
                  <a:lnTo>
                    <a:pt x="58" y="354"/>
                  </a:lnTo>
                  <a:lnTo>
                    <a:pt x="47" y="342"/>
                  </a:lnTo>
                  <a:lnTo>
                    <a:pt x="37" y="329"/>
                  </a:lnTo>
                  <a:lnTo>
                    <a:pt x="29" y="314"/>
                  </a:lnTo>
                  <a:lnTo>
                    <a:pt x="21" y="299"/>
                  </a:lnTo>
                  <a:lnTo>
                    <a:pt x="14" y="283"/>
                  </a:lnTo>
                  <a:lnTo>
                    <a:pt x="8" y="266"/>
                  </a:lnTo>
                  <a:lnTo>
                    <a:pt x="5" y="249"/>
                  </a:lnTo>
                  <a:lnTo>
                    <a:pt x="2" y="231"/>
                  </a:lnTo>
                  <a:lnTo>
                    <a:pt x="0" y="211"/>
                  </a:lnTo>
                  <a:lnTo>
                    <a:pt x="0" y="192"/>
                  </a:lnTo>
                  <a:lnTo>
                    <a:pt x="0" y="172"/>
                  </a:lnTo>
                  <a:lnTo>
                    <a:pt x="2" y="153"/>
                  </a:lnTo>
                  <a:lnTo>
                    <a:pt x="5" y="136"/>
                  </a:lnTo>
                  <a:lnTo>
                    <a:pt x="9" y="118"/>
                  </a:lnTo>
                  <a:lnTo>
                    <a:pt x="15" y="101"/>
                  </a:lnTo>
                  <a:lnTo>
                    <a:pt x="21" y="86"/>
                  </a:lnTo>
                  <a:lnTo>
                    <a:pt x="29" y="71"/>
                  </a:lnTo>
                  <a:lnTo>
                    <a:pt x="37" y="56"/>
                  </a:lnTo>
                  <a:lnTo>
                    <a:pt x="48" y="43"/>
                  </a:lnTo>
                  <a:lnTo>
                    <a:pt x="58" y="31"/>
                  </a:lnTo>
                  <a:lnTo>
                    <a:pt x="69" y="21"/>
                  </a:lnTo>
                  <a:lnTo>
                    <a:pt x="81" y="14"/>
                  </a:lnTo>
                  <a:lnTo>
                    <a:pt x="93" y="7"/>
                  </a:lnTo>
                  <a:lnTo>
                    <a:pt x="104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5" y="1"/>
                  </a:lnTo>
                  <a:lnTo>
                    <a:pt x="153" y="2"/>
                  </a:lnTo>
                  <a:lnTo>
                    <a:pt x="161" y="4"/>
                  </a:lnTo>
                  <a:lnTo>
                    <a:pt x="167" y="7"/>
                  </a:lnTo>
                  <a:lnTo>
                    <a:pt x="175" y="10"/>
                  </a:lnTo>
                  <a:lnTo>
                    <a:pt x="181" y="15"/>
                  </a:lnTo>
                  <a:lnTo>
                    <a:pt x="188" y="19"/>
                  </a:lnTo>
                  <a:lnTo>
                    <a:pt x="193" y="25"/>
                  </a:lnTo>
                  <a:lnTo>
                    <a:pt x="199" y="30"/>
                  </a:lnTo>
                  <a:lnTo>
                    <a:pt x="206" y="36"/>
                  </a:lnTo>
                  <a:lnTo>
                    <a:pt x="211" y="43"/>
                  </a:lnTo>
                  <a:lnTo>
                    <a:pt x="222" y="59"/>
                  </a:lnTo>
                  <a:lnTo>
                    <a:pt x="232" y="76"/>
                  </a:lnTo>
                  <a:lnTo>
                    <a:pt x="232" y="9"/>
                  </a:lnTo>
                  <a:lnTo>
                    <a:pt x="264" y="9"/>
                  </a:lnTo>
                  <a:close/>
                  <a:moveTo>
                    <a:pt x="134" y="45"/>
                  </a:moveTo>
                  <a:lnTo>
                    <a:pt x="126" y="45"/>
                  </a:lnTo>
                  <a:lnTo>
                    <a:pt x="120" y="46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1" y="53"/>
                  </a:lnTo>
                  <a:lnTo>
                    <a:pt x="95" y="56"/>
                  </a:lnTo>
                  <a:lnTo>
                    <a:pt x="88" y="60"/>
                  </a:lnTo>
                  <a:lnTo>
                    <a:pt x="83" y="64"/>
                  </a:lnTo>
                  <a:lnTo>
                    <a:pt x="72" y="75"/>
                  </a:lnTo>
                  <a:lnTo>
                    <a:pt x="62" y="88"/>
                  </a:lnTo>
                  <a:lnTo>
                    <a:pt x="54" y="102"/>
                  </a:lnTo>
                  <a:lnTo>
                    <a:pt x="46" y="120"/>
                  </a:lnTo>
                  <a:lnTo>
                    <a:pt x="40" y="137"/>
                  </a:lnTo>
                  <a:lnTo>
                    <a:pt x="35" y="155"/>
                  </a:lnTo>
                  <a:lnTo>
                    <a:pt x="33" y="174"/>
                  </a:lnTo>
                  <a:lnTo>
                    <a:pt x="32" y="193"/>
                  </a:lnTo>
                  <a:lnTo>
                    <a:pt x="33" y="212"/>
                  </a:lnTo>
                  <a:lnTo>
                    <a:pt x="35" y="231"/>
                  </a:lnTo>
                  <a:lnTo>
                    <a:pt x="40" y="249"/>
                  </a:lnTo>
                  <a:lnTo>
                    <a:pt x="46" y="268"/>
                  </a:lnTo>
                  <a:lnTo>
                    <a:pt x="54" y="284"/>
                  </a:lnTo>
                  <a:lnTo>
                    <a:pt x="62" y="299"/>
                  </a:lnTo>
                  <a:lnTo>
                    <a:pt x="67" y="305"/>
                  </a:lnTo>
                  <a:lnTo>
                    <a:pt x="72" y="312"/>
                  </a:lnTo>
                  <a:lnTo>
                    <a:pt x="77" y="317"/>
                  </a:lnTo>
                  <a:lnTo>
                    <a:pt x="83" y="323"/>
                  </a:lnTo>
                  <a:lnTo>
                    <a:pt x="89" y="327"/>
                  </a:lnTo>
                  <a:lnTo>
                    <a:pt x="95" y="331"/>
                  </a:lnTo>
                  <a:lnTo>
                    <a:pt x="101" y="334"/>
                  </a:lnTo>
                  <a:lnTo>
                    <a:pt x="108" y="338"/>
                  </a:lnTo>
                  <a:lnTo>
                    <a:pt x="113" y="340"/>
                  </a:lnTo>
                  <a:lnTo>
                    <a:pt x="120" y="341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0" y="342"/>
                  </a:lnTo>
                  <a:lnTo>
                    <a:pt x="147" y="341"/>
                  </a:lnTo>
                  <a:lnTo>
                    <a:pt x="153" y="340"/>
                  </a:lnTo>
                  <a:lnTo>
                    <a:pt x="160" y="338"/>
                  </a:lnTo>
                  <a:lnTo>
                    <a:pt x="166" y="334"/>
                  </a:lnTo>
                  <a:lnTo>
                    <a:pt x="171" y="331"/>
                  </a:lnTo>
                  <a:lnTo>
                    <a:pt x="178" y="327"/>
                  </a:lnTo>
                  <a:lnTo>
                    <a:pt x="184" y="323"/>
                  </a:lnTo>
                  <a:lnTo>
                    <a:pt x="190" y="317"/>
                  </a:lnTo>
                  <a:lnTo>
                    <a:pt x="195" y="312"/>
                  </a:lnTo>
                  <a:lnTo>
                    <a:pt x="201" y="306"/>
                  </a:lnTo>
                  <a:lnTo>
                    <a:pt x="205" y="300"/>
                  </a:lnTo>
                  <a:lnTo>
                    <a:pt x="214" y="286"/>
                  </a:lnTo>
                  <a:lnTo>
                    <a:pt x="221" y="270"/>
                  </a:lnTo>
                  <a:lnTo>
                    <a:pt x="226" y="252"/>
                  </a:lnTo>
                  <a:lnTo>
                    <a:pt x="231" y="234"/>
                  </a:lnTo>
                  <a:lnTo>
                    <a:pt x="233" y="215"/>
                  </a:lnTo>
                  <a:lnTo>
                    <a:pt x="234" y="194"/>
                  </a:lnTo>
                  <a:lnTo>
                    <a:pt x="234" y="179"/>
                  </a:lnTo>
                  <a:lnTo>
                    <a:pt x="232" y="164"/>
                  </a:lnTo>
                  <a:lnTo>
                    <a:pt x="230" y="150"/>
                  </a:lnTo>
                  <a:lnTo>
                    <a:pt x="226" y="136"/>
                  </a:lnTo>
                  <a:lnTo>
                    <a:pt x="222" y="123"/>
                  </a:lnTo>
                  <a:lnTo>
                    <a:pt x="218" y="111"/>
                  </a:lnTo>
                  <a:lnTo>
                    <a:pt x="211" y="99"/>
                  </a:lnTo>
                  <a:lnTo>
                    <a:pt x="205" y="88"/>
                  </a:lnTo>
                  <a:lnTo>
                    <a:pt x="197" y="79"/>
                  </a:lnTo>
                  <a:lnTo>
                    <a:pt x="190" y="69"/>
                  </a:lnTo>
                  <a:lnTo>
                    <a:pt x="181" y="62"/>
                  </a:lnTo>
                  <a:lnTo>
                    <a:pt x="172" y="56"/>
                  </a:lnTo>
                  <a:lnTo>
                    <a:pt x="163" y="52"/>
                  </a:lnTo>
                  <a:lnTo>
                    <a:pt x="154" y="48"/>
                  </a:lnTo>
                  <a:lnTo>
                    <a:pt x="143" y="46"/>
                  </a:lnTo>
                  <a:lnTo>
                    <a:pt x="134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1560" y="4130"/>
              <a:ext cx="73" cy="125"/>
            </a:xfrm>
            <a:custGeom>
              <a:avLst/>
              <a:gdLst>
                <a:gd name="T0" fmla="*/ 0 w 221"/>
                <a:gd name="T1" fmla="*/ 0 h 376"/>
                <a:gd name="T2" fmla="*/ 0 w 221"/>
                <a:gd name="T3" fmla="*/ 0 h 376"/>
                <a:gd name="T4" fmla="*/ 0 w 221"/>
                <a:gd name="T5" fmla="*/ 0 h 376"/>
                <a:gd name="T6" fmla="*/ 0 w 221"/>
                <a:gd name="T7" fmla="*/ 0 h 376"/>
                <a:gd name="T8" fmla="*/ 0 w 221"/>
                <a:gd name="T9" fmla="*/ 0 h 376"/>
                <a:gd name="T10" fmla="*/ 0 w 221"/>
                <a:gd name="T11" fmla="*/ 0 h 376"/>
                <a:gd name="T12" fmla="*/ 0 w 221"/>
                <a:gd name="T13" fmla="*/ 0 h 376"/>
                <a:gd name="T14" fmla="*/ 0 w 221"/>
                <a:gd name="T15" fmla="*/ 0 h 376"/>
                <a:gd name="T16" fmla="*/ 0 w 221"/>
                <a:gd name="T17" fmla="*/ 0 h 376"/>
                <a:gd name="T18" fmla="*/ 0 w 221"/>
                <a:gd name="T19" fmla="*/ 0 h 376"/>
                <a:gd name="T20" fmla="*/ 0 w 221"/>
                <a:gd name="T21" fmla="*/ 0 h 376"/>
                <a:gd name="T22" fmla="*/ 0 w 221"/>
                <a:gd name="T23" fmla="*/ 0 h 376"/>
                <a:gd name="T24" fmla="*/ 0 w 221"/>
                <a:gd name="T25" fmla="*/ 0 h 376"/>
                <a:gd name="T26" fmla="*/ 0 w 221"/>
                <a:gd name="T27" fmla="*/ 0 h 376"/>
                <a:gd name="T28" fmla="*/ 0 w 221"/>
                <a:gd name="T29" fmla="*/ 0 h 376"/>
                <a:gd name="T30" fmla="*/ 0 w 221"/>
                <a:gd name="T31" fmla="*/ 0 h 376"/>
                <a:gd name="T32" fmla="*/ 0 w 221"/>
                <a:gd name="T33" fmla="*/ 0 h 376"/>
                <a:gd name="T34" fmla="*/ 0 w 221"/>
                <a:gd name="T35" fmla="*/ 0 h 376"/>
                <a:gd name="T36" fmla="*/ 0 w 221"/>
                <a:gd name="T37" fmla="*/ 0 h 376"/>
                <a:gd name="T38" fmla="*/ 0 w 221"/>
                <a:gd name="T39" fmla="*/ 0 h 376"/>
                <a:gd name="T40" fmla="*/ 0 w 221"/>
                <a:gd name="T41" fmla="*/ 0 h 376"/>
                <a:gd name="T42" fmla="*/ 0 w 221"/>
                <a:gd name="T43" fmla="*/ 0 h 376"/>
                <a:gd name="T44" fmla="*/ 0 w 221"/>
                <a:gd name="T45" fmla="*/ 0 h 376"/>
                <a:gd name="T46" fmla="*/ 0 w 221"/>
                <a:gd name="T47" fmla="*/ 0 h 376"/>
                <a:gd name="T48" fmla="*/ 0 w 221"/>
                <a:gd name="T49" fmla="*/ 0 h 376"/>
                <a:gd name="T50" fmla="*/ 0 w 221"/>
                <a:gd name="T51" fmla="*/ 0 h 376"/>
                <a:gd name="T52" fmla="*/ 0 w 221"/>
                <a:gd name="T53" fmla="*/ 0 h 376"/>
                <a:gd name="T54" fmla="*/ 0 w 221"/>
                <a:gd name="T55" fmla="*/ 0 h 376"/>
                <a:gd name="T56" fmla="*/ 0 w 221"/>
                <a:gd name="T57" fmla="*/ 0 h 376"/>
                <a:gd name="T58" fmla="*/ 0 w 221"/>
                <a:gd name="T59" fmla="*/ 0 h 376"/>
                <a:gd name="T60" fmla="*/ 0 w 221"/>
                <a:gd name="T61" fmla="*/ 0 h 376"/>
                <a:gd name="T62" fmla="*/ 0 w 221"/>
                <a:gd name="T63" fmla="*/ 0 h 376"/>
                <a:gd name="T64" fmla="*/ 0 w 221"/>
                <a:gd name="T65" fmla="*/ 0 h 376"/>
                <a:gd name="T66" fmla="*/ 0 w 221"/>
                <a:gd name="T67" fmla="*/ 0 h 376"/>
                <a:gd name="T68" fmla="*/ 0 w 221"/>
                <a:gd name="T69" fmla="*/ 0 h 376"/>
                <a:gd name="T70" fmla="*/ 0 w 221"/>
                <a:gd name="T71" fmla="*/ 0 h 376"/>
                <a:gd name="T72" fmla="*/ 0 w 221"/>
                <a:gd name="T73" fmla="*/ 0 h 376"/>
                <a:gd name="T74" fmla="*/ 0 w 221"/>
                <a:gd name="T75" fmla="*/ 0 h 3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376"/>
                <a:gd name="T116" fmla="*/ 221 w 221"/>
                <a:gd name="T117" fmla="*/ 376 h 3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376">
                  <a:moveTo>
                    <a:pt x="0" y="9"/>
                  </a:moveTo>
                  <a:lnTo>
                    <a:pt x="32" y="9"/>
                  </a:lnTo>
                  <a:lnTo>
                    <a:pt x="32" y="75"/>
                  </a:lnTo>
                  <a:lnTo>
                    <a:pt x="43" y="57"/>
                  </a:lnTo>
                  <a:lnTo>
                    <a:pt x="53" y="42"/>
                  </a:lnTo>
                  <a:lnTo>
                    <a:pt x="65" y="29"/>
                  </a:lnTo>
                  <a:lnTo>
                    <a:pt x="76" y="18"/>
                  </a:lnTo>
                  <a:lnTo>
                    <a:pt x="82" y="14"/>
                  </a:lnTo>
                  <a:lnTo>
                    <a:pt x="88" y="10"/>
                  </a:lnTo>
                  <a:lnTo>
                    <a:pt x="95" y="7"/>
                  </a:lnTo>
                  <a:lnTo>
                    <a:pt x="101" y="4"/>
                  </a:lnTo>
                  <a:lnTo>
                    <a:pt x="108" y="2"/>
                  </a:lnTo>
                  <a:lnTo>
                    <a:pt x="114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1" y="1"/>
                  </a:lnTo>
                  <a:lnTo>
                    <a:pt x="149" y="3"/>
                  </a:lnTo>
                  <a:lnTo>
                    <a:pt x="155" y="5"/>
                  </a:lnTo>
                  <a:lnTo>
                    <a:pt x="161" y="8"/>
                  </a:lnTo>
                  <a:lnTo>
                    <a:pt x="167" y="12"/>
                  </a:lnTo>
                  <a:lnTo>
                    <a:pt x="173" y="16"/>
                  </a:lnTo>
                  <a:lnTo>
                    <a:pt x="178" y="20"/>
                  </a:lnTo>
                  <a:lnTo>
                    <a:pt x="183" y="26"/>
                  </a:lnTo>
                  <a:lnTo>
                    <a:pt x="189" y="32"/>
                  </a:lnTo>
                  <a:lnTo>
                    <a:pt x="193" y="39"/>
                  </a:lnTo>
                  <a:lnTo>
                    <a:pt x="197" y="45"/>
                  </a:lnTo>
                  <a:lnTo>
                    <a:pt x="205" y="60"/>
                  </a:lnTo>
                  <a:lnTo>
                    <a:pt x="211" y="76"/>
                  </a:lnTo>
                  <a:lnTo>
                    <a:pt x="216" y="97"/>
                  </a:lnTo>
                  <a:lnTo>
                    <a:pt x="219" y="122"/>
                  </a:lnTo>
                  <a:lnTo>
                    <a:pt x="221" y="152"/>
                  </a:lnTo>
                  <a:lnTo>
                    <a:pt x="221" y="188"/>
                  </a:lnTo>
                  <a:lnTo>
                    <a:pt x="221" y="376"/>
                  </a:lnTo>
                  <a:lnTo>
                    <a:pt x="189" y="376"/>
                  </a:lnTo>
                  <a:lnTo>
                    <a:pt x="189" y="201"/>
                  </a:lnTo>
                  <a:lnTo>
                    <a:pt x="189" y="171"/>
                  </a:lnTo>
                  <a:lnTo>
                    <a:pt x="188" y="148"/>
                  </a:lnTo>
                  <a:lnTo>
                    <a:pt x="187" y="129"/>
                  </a:lnTo>
                  <a:lnTo>
                    <a:pt x="186" y="116"/>
                  </a:lnTo>
                  <a:lnTo>
                    <a:pt x="182" y="99"/>
                  </a:lnTo>
                  <a:lnTo>
                    <a:pt x="177" y="84"/>
                  </a:lnTo>
                  <a:lnTo>
                    <a:pt x="174" y="77"/>
                  </a:lnTo>
                  <a:lnTo>
                    <a:pt x="170" y="72"/>
                  </a:lnTo>
                  <a:lnTo>
                    <a:pt x="167" y="67"/>
                  </a:lnTo>
                  <a:lnTo>
                    <a:pt x="163" y="61"/>
                  </a:lnTo>
                  <a:lnTo>
                    <a:pt x="160" y="57"/>
                  </a:lnTo>
                  <a:lnTo>
                    <a:pt x="154" y="54"/>
                  </a:lnTo>
                  <a:lnTo>
                    <a:pt x="150" y="50"/>
                  </a:lnTo>
                  <a:lnTo>
                    <a:pt x="144" y="48"/>
                  </a:lnTo>
                  <a:lnTo>
                    <a:pt x="139" y="46"/>
                  </a:lnTo>
                  <a:lnTo>
                    <a:pt x="134" y="44"/>
                  </a:lnTo>
                  <a:lnTo>
                    <a:pt x="127" y="44"/>
                  </a:lnTo>
                  <a:lnTo>
                    <a:pt x="121" y="43"/>
                  </a:lnTo>
                  <a:lnTo>
                    <a:pt x="114" y="44"/>
                  </a:lnTo>
                  <a:lnTo>
                    <a:pt x="107" y="45"/>
                  </a:lnTo>
                  <a:lnTo>
                    <a:pt x="100" y="47"/>
                  </a:lnTo>
                  <a:lnTo>
                    <a:pt x="93" y="50"/>
                  </a:lnTo>
                  <a:lnTo>
                    <a:pt x="86" y="54"/>
                  </a:lnTo>
                  <a:lnTo>
                    <a:pt x="81" y="59"/>
                  </a:lnTo>
                  <a:lnTo>
                    <a:pt x="74" y="64"/>
                  </a:lnTo>
                  <a:lnTo>
                    <a:pt x="68" y="71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3" y="95"/>
                  </a:lnTo>
                  <a:lnTo>
                    <a:pt x="48" y="103"/>
                  </a:lnTo>
                  <a:lnTo>
                    <a:pt x="45" y="112"/>
                  </a:lnTo>
                  <a:lnTo>
                    <a:pt x="42" y="122"/>
                  </a:lnTo>
                  <a:lnTo>
                    <a:pt x="40" y="131"/>
                  </a:lnTo>
                  <a:lnTo>
                    <a:pt x="38" y="141"/>
                  </a:lnTo>
                  <a:lnTo>
                    <a:pt x="35" y="158"/>
                  </a:lnTo>
                  <a:lnTo>
                    <a:pt x="33" y="180"/>
                  </a:lnTo>
                  <a:lnTo>
                    <a:pt x="33" y="208"/>
                  </a:lnTo>
                  <a:lnTo>
                    <a:pt x="32" y="242"/>
                  </a:lnTo>
                  <a:lnTo>
                    <a:pt x="32" y="376"/>
                  </a:lnTo>
                  <a:lnTo>
                    <a:pt x="0" y="37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1653" y="4130"/>
              <a:ext cx="86" cy="128"/>
            </a:xfrm>
            <a:custGeom>
              <a:avLst/>
              <a:gdLst>
                <a:gd name="T0" fmla="*/ 0 w 259"/>
                <a:gd name="T1" fmla="*/ 0 h 385"/>
                <a:gd name="T2" fmla="*/ 0 w 259"/>
                <a:gd name="T3" fmla="*/ 0 h 385"/>
                <a:gd name="T4" fmla="*/ 0 w 259"/>
                <a:gd name="T5" fmla="*/ 0 h 385"/>
                <a:gd name="T6" fmla="*/ 0 w 259"/>
                <a:gd name="T7" fmla="*/ 0 h 385"/>
                <a:gd name="T8" fmla="*/ 0 w 259"/>
                <a:gd name="T9" fmla="*/ 0 h 385"/>
                <a:gd name="T10" fmla="*/ 0 w 259"/>
                <a:gd name="T11" fmla="*/ 0 h 385"/>
                <a:gd name="T12" fmla="*/ 0 w 259"/>
                <a:gd name="T13" fmla="*/ 0 h 385"/>
                <a:gd name="T14" fmla="*/ 0 w 259"/>
                <a:gd name="T15" fmla="*/ 0 h 385"/>
                <a:gd name="T16" fmla="*/ 0 w 259"/>
                <a:gd name="T17" fmla="*/ 0 h 385"/>
                <a:gd name="T18" fmla="*/ 0 w 259"/>
                <a:gd name="T19" fmla="*/ 0 h 385"/>
                <a:gd name="T20" fmla="*/ 0 w 259"/>
                <a:gd name="T21" fmla="*/ 0 h 385"/>
                <a:gd name="T22" fmla="*/ 0 w 259"/>
                <a:gd name="T23" fmla="*/ 0 h 385"/>
                <a:gd name="T24" fmla="*/ 0 w 259"/>
                <a:gd name="T25" fmla="*/ 0 h 385"/>
                <a:gd name="T26" fmla="*/ 0 w 259"/>
                <a:gd name="T27" fmla="*/ 0 h 385"/>
                <a:gd name="T28" fmla="*/ 0 w 259"/>
                <a:gd name="T29" fmla="*/ 0 h 385"/>
                <a:gd name="T30" fmla="*/ 0 w 259"/>
                <a:gd name="T31" fmla="*/ 0 h 385"/>
                <a:gd name="T32" fmla="*/ 0 w 259"/>
                <a:gd name="T33" fmla="*/ 0 h 385"/>
                <a:gd name="T34" fmla="*/ 0 w 259"/>
                <a:gd name="T35" fmla="*/ 0 h 385"/>
                <a:gd name="T36" fmla="*/ 0 w 259"/>
                <a:gd name="T37" fmla="*/ 0 h 385"/>
                <a:gd name="T38" fmla="*/ 0 w 259"/>
                <a:gd name="T39" fmla="*/ 0 h 385"/>
                <a:gd name="T40" fmla="*/ 0 w 259"/>
                <a:gd name="T41" fmla="*/ 0 h 385"/>
                <a:gd name="T42" fmla="*/ 0 w 259"/>
                <a:gd name="T43" fmla="*/ 0 h 385"/>
                <a:gd name="T44" fmla="*/ 0 w 259"/>
                <a:gd name="T45" fmla="*/ 0 h 385"/>
                <a:gd name="T46" fmla="*/ 0 w 259"/>
                <a:gd name="T47" fmla="*/ 0 h 385"/>
                <a:gd name="T48" fmla="*/ 0 w 259"/>
                <a:gd name="T49" fmla="*/ 0 h 385"/>
                <a:gd name="T50" fmla="*/ 0 w 259"/>
                <a:gd name="T51" fmla="*/ 0 h 385"/>
                <a:gd name="T52" fmla="*/ 0 w 259"/>
                <a:gd name="T53" fmla="*/ 0 h 385"/>
                <a:gd name="T54" fmla="*/ 0 w 259"/>
                <a:gd name="T55" fmla="*/ 0 h 385"/>
                <a:gd name="T56" fmla="*/ 0 w 259"/>
                <a:gd name="T57" fmla="*/ 0 h 385"/>
                <a:gd name="T58" fmla="*/ 0 w 259"/>
                <a:gd name="T59" fmla="*/ 0 h 385"/>
                <a:gd name="T60" fmla="*/ 0 w 259"/>
                <a:gd name="T61" fmla="*/ 0 h 385"/>
                <a:gd name="T62" fmla="*/ 0 w 259"/>
                <a:gd name="T63" fmla="*/ 0 h 385"/>
                <a:gd name="T64" fmla="*/ 0 w 259"/>
                <a:gd name="T65" fmla="*/ 0 h 385"/>
                <a:gd name="T66" fmla="*/ 0 w 259"/>
                <a:gd name="T67" fmla="*/ 0 h 385"/>
                <a:gd name="T68" fmla="*/ 0 w 259"/>
                <a:gd name="T69" fmla="*/ 0 h 385"/>
                <a:gd name="T70" fmla="*/ 0 w 259"/>
                <a:gd name="T71" fmla="*/ 0 h 385"/>
                <a:gd name="T72" fmla="*/ 0 w 259"/>
                <a:gd name="T73" fmla="*/ 0 h 385"/>
                <a:gd name="T74" fmla="*/ 0 w 259"/>
                <a:gd name="T75" fmla="*/ 0 h 385"/>
                <a:gd name="T76" fmla="*/ 0 w 259"/>
                <a:gd name="T77" fmla="*/ 0 h 385"/>
                <a:gd name="T78" fmla="*/ 0 w 259"/>
                <a:gd name="T79" fmla="*/ 0 h 385"/>
                <a:gd name="T80" fmla="*/ 0 w 259"/>
                <a:gd name="T81" fmla="*/ 0 h 385"/>
                <a:gd name="T82" fmla="*/ 0 w 259"/>
                <a:gd name="T83" fmla="*/ 0 h 385"/>
                <a:gd name="T84" fmla="*/ 0 w 259"/>
                <a:gd name="T85" fmla="*/ 0 h 385"/>
                <a:gd name="T86" fmla="*/ 0 w 259"/>
                <a:gd name="T87" fmla="*/ 0 h 385"/>
                <a:gd name="T88" fmla="*/ 0 w 259"/>
                <a:gd name="T89" fmla="*/ 0 h 385"/>
                <a:gd name="T90" fmla="*/ 0 w 259"/>
                <a:gd name="T91" fmla="*/ 0 h 385"/>
                <a:gd name="T92" fmla="*/ 0 w 259"/>
                <a:gd name="T93" fmla="*/ 0 h 385"/>
                <a:gd name="T94" fmla="*/ 0 w 259"/>
                <a:gd name="T95" fmla="*/ 0 h 385"/>
                <a:gd name="T96" fmla="*/ 0 w 259"/>
                <a:gd name="T97" fmla="*/ 0 h 385"/>
                <a:gd name="T98" fmla="*/ 0 w 259"/>
                <a:gd name="T99" fmla="*/ 0 h 385"/>
                <a:gd name="T100" fmla="*/ 0 w 259"/>
                <a:gd name="T101" fmla="*/ 0 h 385"/>
                <a:gd name="T102" fmla="*/ 0 w 259"/>
                <a:gd name="T103" fmla="*/ 0 h 385"/>
                <a:gd name="T104" fmla="*/ 0 w 259"/>
                <a:gd name="T105" fmla="*/ 0 h 385"/>
                <a:gd name="T106" fmla="*/ 0 w 259"/>
                <a:gd name="T107" fmla="*/ 0 h 385"/>
                <a:gd name="T108" fmla="*/ 0 w 259"/>
                <a:gd name="T109" fmla="*/ 0 h 385"/>
                <a:gd name="T110" fmla="*/ 0 w 259"/>
                <a:gd name="T111" fmla="*/ 0 h 385"/>
                <a:gd name="T112" fmla="*/ 0 w 259"/>
                <a:gd name="T113" fmla="*/ 0 h 385"/>
                <a:gd name="T114" fmla="*/ 0 w 259"/>
                <a:gd name="T115" fmla="*/ 0 h 385"/>
                <a:gd name="T116" fmla="*/ 0 w 259"/>
                <a:gd name="T117" fmla="*/ 0 h 385"/>
                <a:gd name="T118" fmla="*/ 0 w 259"/>
                <a:gd name="T119" fmla="*/ 0 h 3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9"/>
                <a:gd name="T181" fmla="*/ 0 h 385"/>
                <a:gd name="T182" fmla="*/ 259 w 259"/>
                <a:gd name="T183" fmla="*/ 385 h 3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9" h="385">
                  <a:moveTo>
                    <a:pt x="259" y="85"/>
                  </a:moveTo>
                  <a:lnTo>
                    <a:pt x="233" y="109"/>
                  </a:lnTo>
                  <a:lnTo>
                    <a:pt x="224" y="94"/>
                  </a:lnTo>
                  <a:lnTo>
                    <a:pt x="214" y="81"/>
                  </a:lnTo>
                  <a:lnTo>
                    <a:pt x="204" y="70"/>
                  </a:lnTo>
                  <a:lnTo>
                    <a:pt x="193" y="60"/>
                  </a:lnTo>
                  <a:lnTo>
                    <a:pt x="181" y="54"/>
                  </a:lnTo>
                  <a:lnTo>
                    <a:pt x="168" y="48"/>
                  </a:lnTo>
                  <a:lnTo>
                    <a:pt x="155" y="45"/>
                  </a:lnTo>
                  <a:lnTo>
                    <a:pt x="141" y="44"/>
                  </a:lnTo>
                  <a:lnTo>
                    <a:pt x="129" y="45"/>
                  </a:lnTo>
                  <a:lnTo>
                    <a:pt x="118" y="47"/>
                  </a:lnTo>
                  <a:lnTo>
                    <a:pt x="108" y="50"/>
                  </a:lnTo>
                  <a:lnTo>
                    <a:pt x="98" y="55"/>
                  </a:lnTo>
                  <a:lnTo>
                    <a:pt x="89" y="61"/>
                  </a:lnTo>
                  <a:lnTo>
                    <a:pt x="79" y="69"/>
                  </a:lnTo>
                  <a:lnTo>
                    <a:pt x="72" y="77"/>
                  </a:lnTo>
                  <a:lnTo>
                    <a:pt x="63" y="87"/>
                  </a:lnTo>
                  <a:lnTo>
                    <a:pt x="57" y="98"/>
                  </a:lnTo>
                  <a:lnTo>
                    <a:pt x="50" y="110"/>
                  </a:lnTo>
                  <a:lnTo>
                    <a:pt x="45" y="123"/>
                  </a:lnTo>
                  <a:lnTo>
                    <a:pt x="41" y="135"/>
                  </a:lnTo>
                  <a:lnTo>
                    <a:pt x="37" y="149"/>
                  </a:lnTo>
                  <a:lnTo>
                    <a:pt x="35" y="163"/>
                  </a:lnTo>
                  <a:lnTo>
                    <a:pt x="33" y="177"/>
                  </a:lnTo>
                  <a:lnTo>
                    <a:pt x="33" y="192"/>
                  </a:lnTo>
                  <a:lnTo>
                    <a:pt x="34" y="212"/>
                  </a:lnTo>
                  <a:lnTo>
                    <a:pt x="36" y="231"/>
                  </a:lnTo>
                  <a:lnTo>
                    <a:pt x="41" y="249"/>
                  </a:lnTo>
                  <a:lnTo>
                    <a:pt x="47" y="268"/>
                  </a:lnTo>
                  <a:lnTo>
                    <a:pt x="55" y="285"/>
                  </a:lnTo>
                  <a:lnTo>
                    <a:pt x="63" y="299"/>
                  </a:lnTo>
                  <a:lnTo>
                    <a:pt x="69" y="305"/>
                  </a:lnTo>
                  <a:lnTo>
                    <a:pt x="74" y="312"/>
                  </a:lnTo>
                  <a:lnTo>
                    <a:pt x="79" y="317"/>
                  </a:lnTo>
                  <a:lnTo>
                    <a:pt x="86" y="323"/>
                  </a:lnTo>
                  <a:lnTo>
                    <a:pt x="92" y="327"/>
                  </a:lnTo>
                  <a:lnTo>
                    <a:pt x="98" y="331"/>
                  </a:lnTo>
                  <a:lnTo>
                    <a:pt x="105" y="334"/>
                  </a:lnTo>
                  <a:lnTo>
                    <a:pt x="112" y="338"/>
                  </a:lnTo>
                  <a:lnTo>
                    <a:pt x="118" y="340"/>
                  </a:lnTo>
                  <a:lnTo>
                    <a:pt x="126" y="341"/>
                  </a:lnTo>
                  <a:lnTo>
                    <a:pt x="133" y="342"/>
                  </a:lnTo>
                  <a:lnTo>
                    <a:pt x="141" y="342"/>
                  </a:lnTo>
                  <a:lnTo>
                    <a:pt x="155" y="341"/>
                  </a:lnTo>
                  <a:lnTo>
                    <a:pt x="168" y="338"/>
                  </a:lnTo>
                  <a:lnTo>
                    <a:pt x="180" y="333"/>
                  </a:lnTo>
                  <a:lnTo>
                    <a:pt x="192" y="326"/>
                  </a:lnTo>
                  <a:lnTo>
                    <a:pt x="203" y="317"/>
                  </a:lnTo>
                  <a:lnTo>
                    <a:pt x="213" y="306"/>
                  </a:lnTo>
                  <a:lnTo>
                    <a:pt x="223" y="292"/>
                  </a:lnTo>
                  <a:lnTo>
                    <a:pt x="233" y="277"/>
                  </a:lnTo>
                  <a:lnTo>
                    <a:pt x="259" y="302"/>
                  </a:lnTo>
                  <a:lnTo>
                    <a:pt x="253" y="312"/>
                  </a:lnTo>
                  <a:lnTo>
                    <a:pt x="249" y="322"/>
                  </a:lnTo>
                  <a:lnTo>
                    <a:pt x="243" y="329"/>
                  </a:lnTo>
                  <a:lnTo>
                    <a:pt x="237" y="338"/>
                  </a:lnTo>
                  <a:lnTo>
                    <a:pt x="231" y="345"/>
                  </a:lnTo>
                  <a:lnTo>
                    <a:pt x="224" y="352"/>
                  </a:lnTo>
                  <a:lnTo>
                    <a:pt x="217" y="358"/>
                  </a:lnTo>
                  <a:lnTo>
                    <a:pt x="209" y="364"/>
                  </a:lnTo>
                  <a:lnTo>
                    <a:pt x="201" y="369"/>
                  </a:lnTo>
                  <a:lnTo>
                    <a:pt x="194" y="373"/>
                  </a:lnTo>
                  <a:lnTo>
                    <a:pt x="185" y="377"/>
                  </a:lnTo>
                  <a:lnTo>
                    <a:pt x="177" y="380"/>
                  </a:lnTo>
                  <a:lnTo>
                    <a:pt x="168" y="382"/>
                  </a:lnTo>
                  <a:lnTo>
                    <a:pt x="158" y="384"/>
                  </a:lnTo>
                  <a:lnTo>
                    <a:pt x="150" y="385"/>
                  </a:lnTo>
                  <a:lnTo>
                    <a:pt x="140" y="385"/>
                  </a:lnTo>
                  <a:lnTo>
                    <a:pt x="125" y="384"/>
                  </a:lnTo>
                  <a:lnTo>
                    <a:pt x="111" y="382"/>
                  </a:lnTo>
                  <a:lnTo>
                    <a:pt x="97" y="378"/>
                  </a:lnTo>
                  <a:lnTo>
                    <a:pt x="85" y="371"/>
                  </a:lnTo>
                  <a:lnTo>
                    <a:pt x="72" y="364"/>
                  </a:lnTo>
                  <a:lnTo>
                    <a:pt x="61" y="354"/>
                  </a:lnTo>
                  <a:lnTo>
                    <a:pt x="50" y="343"/>
                  </a:lnTo>
                  <a:lnTo>
                    <a:pt x="39" y="330"/>
                  </a:lnTo>
                  <a:lnTo>
                    <a:pt x="30" y="316"/>
                  </a:lnTo>
                  <a:lnTo>
                    <a:pt x="22" y="301"/>
                  </a:lnTo>
                  <a:lnTo>
                    <a:pt x="16" y="285"/>
                  </a:lnTo>
                  <a:lnTo>
                    <a:pt x="9" y="269"/>
                  </a:lnTo>
                  <a:lnTo>
                    <a:pt x="5" y="251"/>
                  </a:lnTo>
                  <a:lnTo>
                    <a:pt x="3" y="234"/>
                  </a:lnTo>
                  <a:lnTo>
                    <a:pt x="1" y="215"/>
                  </a:lnTo>
                  <a:lnTo>
                    <a:pt x="0" y="195"/>
                  </a:lnTo>
                  <a:lnTo>
                    <a:pt x="1" y="182"/>
                  </a:lnTo>
                  <a:lnTo>
                    <a:pt x="1" y="169"/>
                  </a:lnTo>
                  <a:lnTo>
                    <a:pt x="3" y="156"/>
                  </a:lnTo>
                  <a:lnTo>
                    <a:pt x="5" y="144"/>
                  </a:lnTo>
                  <a:lnTo>
                    <a:pt x="7" y="131"/>
                  </a:lnTo>
                  <a:lnTo>
                    <a:pt x="10" y="120"/>
                  </a:lnTo>
                  <a:lnTo>
                    <a:pt x="14" y="108"/>
                  </a:lnTo>
                  <a:lnTo>
                    <a:pt x="18" y="97"/>
                  </a:lnTo>
                  <a:lnTo>
                    <a:pt x="23" y="85"/>
                  </a:lnTo>
                  <a:lnTo>
                    <a:pt x="29" y="75"/>
                  </a:lnTo>
                  <a:lnTo>
                    <a:pt x="34" y="66"/>
                  </a:lnTo>
                  <a:lnTo>
                    <a:pt x="41" y="56"/>
                  </a:lnTo>
                  <a:lnTo>
                    <a:pt x="47" y="47"/>
                  </a:lnTo>
                  <a:lnTo>
                    <a:pt x="54" y="40"/>
                  </a:lnTo>
                  <a:lnTo>
                    <a:pt x="61" y="32"/>
                  </a:lnTo>
                  <a:lnTo>
                    <a:pt x="70" y="26"/>
                  </a:lnTo>
                  <a:lnTo>
                    <a:pt x="77" y="19"/>
                  </a:lnTo>
                  <a:lnTo>
                    <a:pt x="86" y="14"/>
                  </a:lnTo>
                  <a:lnTo>
                    <a:pt x="95" y="9"/>
                  </a:lnTo>
                  <a:lnTo>
                    <a:pt x="104" y="6"/>
                  </a:lnTo>
                  <a:lnTo>
                    <a:pt x="113" y="3"/>
                  </a:lnTo>
                  <a:lnTo>
                    <a:pt x="123" y="1"/>
                  </a:lnTo>
                  <a:lnTo>
                    <a:pt x="132" y="0"/>
                  </a:lnTo>
                  <a:lnTo>
                    <a:pt x="142" y="0"/>
                  </a:lnTo>
                  <a:lnTo>
                    <a:pt x="155" y="1"/>
                  </a:lnTo>
                  <a:lnTo>
                    <a:pt x="167" y="3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2" y="23"/>
                  </a:lnTo>
                  <a:lnTo>
                    <a:pt x="222" y="31"/>
                  </a:lnTo>
                  <a:lnTo>
                    <a:pt x="231" y="40"/>
                  </a:lnTo>
                  <a:lnTo>
                    <a:pt x="238" y="49"/>
                  </a:lnTo>
                  <a:lnTo>
                    <a:pt x="246" y="60"/>
                  </a:lnTo>
                  <a:lnTo>
                    <a:pt x="252" y="72"/>
                  </a:lnTo>
                  <a:lnTo>
                    <a:pt x="259" y="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1756" y="4130"/>
              <a:ext cx="88" cy="128"/>
            </a:xfrm>
            <a:custGeom>
              <a:avLst/>
              <a:gdLst>
                <a:gd name="T0" fmla="*/ 0 w 264"/>
                <a:gd name="T1" fmla="*/ 0 h 385"/>
                <a:gd name="T2" fmla="*/ 0 w 264"/>
                <a:gd name="T3" fmla="*/ 0 h 385"/>
                <a:gd name="T4" fmla="*/ 0 w 264"/>
                <a:gd name="T5" fmla="*/ 0 h 385"/>
                <a:gd name="T6" fmla="*/ 0 w 264"/>
                <a:gd name="T7" fmla="*/ 0 h 385"/>
                <a:gd name="T8" fmla="*/ 0 w 264"/>
                <a:gd name="T9" fmla="*/ 0 h 385"/>
                <a:gd name="T10" fmla="*/ 0 w 264"/>
                <a:gd name="T11" fmla="*/ 0 h 385"/>
                <a:gd name="T12" fmla="*/ 0 w 264"/>
                <a:gd name="T13" fmla="*/ 0 h 385"/>
                <a:gd name="T14" fmla="*/ 0 w 264"/>
                <a:gd name="T15" fmla="*/ 0 h 385"/>
                <a:gd name="T16" fmla="*/ 0 w 264"/>
                <a:gd name="T17" fmla="*/ 0 h 385"/>
                <a:gd name="T18" fmla="*/ 0 w 264"/>
                <a:gd name="T19" fmla="*/ 0 h 385"/>
                <a:gd name="T20" fmla="*/ 0 w 264"/>
                <a:gd name="T21" fmla="*/ 0 h 385"/>
                <a:gd name="T22" fmla="*/ 0 w 264"/>
                <a:gd name="T23" fmla="*/ 0 h 385"/>
                <a:gd name="T24" fmla="*/ 0 w 264"/>
                <a:gd name="T25" fmla="*/ 0 h 385"/>
                <a:gd name="T26" fmla="*/ 0 w 264"/>
                <a:gd name="T27" fmla="*/ 0 h 385"/>
                <a:gd name="T28" fmla="*/ 0 w 264"/>
                <a:gd name="T29" fmla="*/ 0 h 385"/>
                <a:gd name="T30" fmla="*/ 0 w 264"/>
                <a:gd name="T31" fmla="*/ 0 h 385"/>
                <a:gd name="T32" fmla="*/ 0 w 264"/>
                <a:gd name="T33" fmla="*/ 0 h 385"/>
                <a:gd name="T34" fmla="*/ 0 w 264"/>
                <a:gd name="T35" fmla="*/ 0 h 385"/>
                <a:gd name="T36" fmla="*/ 0 w 264"/>
                <a:gd name="T37" fmla="*/ 0 h 385"/>
                <a:gd name="T38" fmla="*/ 0 w 264"/>
                <a:gd name="T39" fmla="*/ 0 h 385"/>
                <a:gd name="T40" fmla="*/ 0 w 264"/>
                <a:gd name="T41" fmla="*/ 0 h 385"/>
                <a:gd name="T42" fmla="*/ 0 w 264"/>
                <a:gd name="T43" fmla="*/ 0 h 385"/>
                <a:gd name="T44" fmla="*/ 0 w 264"/>
                <a:gd name="T45" fmla="*/ 0 h 385"/>
                <a:gd name="T46" fmla="*/ 0 w 264"/>
                <a:gd name="T47" fmla="*/ 0 h 385"/>
                <a:gd name="T48" fmla="*/ 0 w 264"/>
                <a:gd name="T49" fmla="*/ 0 h 385"/>
                <a:gd name="T50" fmla="*/ 0 w 264"/>
                <a:gd name="T51" fmla="*/ 0 h 385"/>
                <a:gd name="T52" fmla="*/ 0 w 264"/>
                <a:gd name="T53" fmla="*/ 0 h 385"/>
                <a:gd name="T54" fmla="*/ 0 w 264"/>
                <a:gd name="T55" fmla="*/ 0 h 385"/>
                <a:gd name="T56" fmla="*/ 0 w 264"/>
                <a:gd name="T57" fmla="*/ 0 h 385"/>
                <a:gd name="T58" fmla="*/ 0 w 264"/>
                <a:gd name="T59" fmla="*/ 0 h 385"/>
                <a:gd name="T60" fmla="*/ 0 w 264"/>
                <a:gd name="T61" fmla="*/ 0 h 385"/>
                <a:gd name="T62" fmla="*/ 0 w 264"/>
                <a:gd name="T63" fmla="*/ 0 h 385"/>
                <a:gd name="T64" fmla="*/ 0 w 264"/>
                <a:gd name="T65" fmla="*/ 0 h 385"/>
                <a:gd name="T66" fmla="*/ 0 w 264"/>
                <a:gd name="T67" fmla="*/ 0 h 385"/>
                <a:gd name="T68" fmla="*/ 0 w 264"/>
                <a:gd name="T69" fmla="*/ 0 h 385"/>
                <a:gd name="T70" fmla="*/ 0 w 264"/>
                <a:gd name="T71" fmla="*/ 0 h 385"/>
                <a:gd name="T72" fmla="*/ 0 w 264"/>
                <a:gd name="T73" fmla="*/ 0 h 385"/>
                <a:gd name="T74" fmla="*/ 0 w 264"/>
                <a:gd name="T75" fmla="*/ 0 h 385"/>
                <a:gd name="T76" fmla="*/ 0 w 264"/>
                <a:gd name="T77" fmla="*/ 0 h 385"/>
                <a:gd name="T78" fmla="*/ 0 w 264"/>
                <a:gd name="T79" fmla="*/ 0 h 385"/>
                <a:gd name="T80" fmla="*/ 0 w 264"/>
                <a:gd name="T81" fmla="*/ 0 h 385"/>
                <a:gd name="T82" fmla="*/ 0 w 264"/>
                <a:gd name="T83" fmla="*/ 0 h 385"/>
                <a:gd name="T84" fmla="*/ 0 w 264"/>
                <a:gd name="T85" fmla="*/ 0 h 385"/>
                <a:gd name="T86" fmla="*/ 0 w 264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385"/>
                <a:gd name="T134" fmla="*/ 264 w 264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385">
                  <a:moveTo>
                    <a:pt x="131" y="0"/>
                  </a:moveTo>
                  <a:lnTo>
                    <a:pt x="146" y="1"/>
                  </a:lnTo>
                  <a:lnTo>
                    <a:pt x="159" y="4"/>
                  </a:lnTo>
                  <a:lnTo>
                    <a:pt x="173" y="8"/>
                  </a:lnTo>
                  <a:lnTo>
                    <a:pt x="185" y="15"/>
                  </a:lnTo>
                  <a:lnTo>
                    <a:pt x="197" y="23"/>
                  </a:lnTo>
                  <a:lnTo>
                    <a:pt x="208" y="34"/>
                  </a:lnTo>
                  <a:lnTo>
                    <a:pt x="219" y="47"/>
                  </a:lnTo>
                  <a:lnTo>
                    <a:pt x="229" y="61"/>
                  </a:lnTo>
                  <a:lnTo>
                    <a:pt x="237" y="75"/>
                  </a:lnTo>
                  <a:lnTo>
                    <a:pt x="245" y="90"/>
                  </a:lnTo>
                  <a:lnTo>
                    <a:pt x="250" y="106"/>
                  </a:lnTo>
                  <a:lnTo>
                    <a:pt x="256" y="122"/>
                  </a:lnTo>
                  <a:lnTo>
                    <a:pt x="259" y="139"/>
                  </a:lnTo>
                  <a:lnTo>
                    <a:pt x="262" y="156"/>
                  </a:lnTo>
                  <a:lnTo>
                    <a:pt x="263" y="175"/>
                  </a:lnTo>
                  <a:lnTo>
                    <a:pt x="264" y="193"/>
                  </a:lnTo>
                  <a:lnTo>
                    <a:pt x="263" y="212"/>
                  </a:lnTo>
                  <a:lnTo>
                    <a:pt x="262" y="231"/>
                  </a:lnTo>
                  <a:lnTo>
                    <a:pt x="259" y="248"/>
                  </a:lnTo>
                  <a:lnTo>
                    <a:pt x="254" y="265"/>
                  </a:lnTo>
                  <a:lnTo>
                    <a:pt x="249" y="282"/>
                  </a:lnTo>
                  <a:lnTo>
                    <a:pt x="244" y="298"/>
                  </a:lnTo>
                  <a:lnTo>
                    <a:pt x="236" y="313"/>
                  </a:lnTo>
                  <a:lnTo>
                    <a:pt x="227" y="328"/>
                  </a:lnTo>
                  <a:lnTo>
                    <a:pt x="218" y="341"/>
                  </a:lnTo>
                  <a:lnTo>
                    <a:pt x="207" y="353"/>
                  </a:lnTo>
                  <a:lnTo>
                    <a:pt x="196" y="363"/>
                  </a:lnTo>
                  <a:lnTo>
                    <a:pt x="184" y="371"/>
                  </a:lnTo>
                  <a:lnTo>
                    <a:pt x="172" y="378"/>
                  </a:lnTo>
                  <a:lnTo>
                    <a:pt x="159" y="382"/>
                  </a:lnTo>
                  <a:lnTo>
                    <a:pt x="146" y="384"/>
                  </a:lnTo>
                  <a:lnTo>
                    <a:pt x="131" y="385"/>
                  </a:lnTo>
                  <a:lnTo>
                    <a:pt x="117" y="384"/>
                  </a:lnTo>
                  <a:lnTo>
                    <a:pt x="104" y="382"/>
                  </a:lnTo>
                  <a:lnTo>
                    <a:pt x="91" y="378"/>
                  </a:lnTo>
                  <a:lnTo>
                    <a:pt x="78" y="371"/>
                  </a:lnTo>
                  <a:lnTo>
                    <a:pt x="68" y="363"/>
                  </a:lnTo>
                  <a:lnTo>
                    <a:pt x="56" y="353"/>
                  </a:lnTo>
                  <a:lnTo>
                    <a:pt x="46" y="341"/>
                  </a:lnTo>
                  <a:lnTo>
                    <a:pt x="36" y="328"/>
                  </a:lnTo>
                  <a:lnTo>
                    <a:pt x="28" y="313"/>
                  </a:lnTo>
                  <a:lnTo>
                    <a:pt x="20" y="298"/>
                  </a:lnTo>
                  <a:lnTo>
                    <a:pt x="14" y="282"/>
                  </a:lnTo>
                  <a:lnTo>
                    <a:pt x="8" y="265"/>
                  </a:lnTo>
                  <a:lnTo>
                    <a:pt x="5" y="248"/>
                  </a:lnTo>
                  <a:lnTo>
                    <a:pt x="2" y="231"/>
                  </a:lnTo>
                  <a:lnTo>
                    <a:pt x="0" y="212"/>
                  </a:lnTo>
                  <a:lnTo>
                    <a:pt x="0" y="193"/>
                  </a:lnTo>
                  <a:lnTo>
                    <a:pt x="0" y="175"/>
                  </a:lnTo>
                  <a:lnTo>
                    <a:pt x="2" y="156"/>
                  </a:lnTo>
                  <a:lnTo>
                    <a:pt x="4" y="139"/>
                  </a:lnTo>
                  <a:lnTo>
                    <a:pt x="8" y="123"/>
                  </a:lnTo>
                  <a:lnTo>
                    <a:pt x="12" y="107"/>
                  </a:lnTo>
                  <a:lnTo>
                    <a:pt x="19" y="90"/>
                  </a:lnTo>
                  <a:lnTo>
                    <a:pt x="27" y="75"/>
                  </a:lnTo>
                  <a:lnTo>
                    <a:pt x="34" y="61"/>
                  </a:lnTo>
                  <a:lnTo>
                    <a:pt x="44" y="47"/>
                  </a:lnTo>
                  <a:lnTo>
                    <a:pt x="55" y="34"/>
                  </a:lnTo>
                  <a:lnTo>
                    <a:pt x="66" y="23"/>
                  </a:lnTo>
                  <a:lnTo>
                    <a:pt x="78" y="15"/>
                  </a:lnTo>
                  <a:lnTo>
                    <a:pt x="90" y="8"/>
                  </a:lnTo>
                  <a:lnTo>
                    <a:pt x="103" y="4"/>
                  </a:lnTo>
                  <a:lnTo>
                    <a:pt x="117" y="1"/>
                  </a:lnTo>
                  <a:lnTo>
                    <a:pt x="131" y="0"/>
                  </a:lnTo>
                  <a:close/>
                  <a:moveTo>
                    <a:pt x="131" y="46"/>
                  </a:moveTo>
                  <a:lnTo>
                    <a:pt x="122" y="46"/>
                  </a:lnTo>
                  <a:lnTo>
                    <a:pt x="112" y="48"/>
                  </a:lnTo>
                  <a:lnTo>
                    <a:pt x="103" y="52"/>
                  </a:lnTo>
                  <a:lnTo>
                    <a:pt x="93" y="57"/>
                  </a:lnTo>
                  <a:lnTo>
                    <a:pt x="85" y="63"/>
                  </a:lnTo>
                  <a:lnTo>
                    <a:pt x="77" y="70"/>
                  </a:lnTo>
                  <a:lnTo>
                    <a:pt x="70" y="80"/>
                  </a:lnTo>
                  <a:lnTo>
                    <a:pt x="62" y="89"/>
                  </a:lnTo>
                  <a:lnTo>
                    <a:pt x="55" y="100"/>
                  </a:lnTo>
                  <a:lnTo>
                    <a:pt x="49" y="112"/>
                  </a:lnTo>
                  <a:lnTo>
                    <a:pt x="44" y="125"/>
                  </a:lnTo>
                  <a:lnTo>
                    <a:pt x="39" y="138"/>
                  </a:lnTo>
                  <a:lnTo>
                    <a:pt x="36" y="151"/>
                  </a:lnTo>
                  <a:lnTo>
                    <a:pt x="34" y="165"/>
                  </a:lnTo>
                  <a:lnTo>
                    <a:pt x="33" y="179"/>
                  </a:lnTo>
                  <a:lnTo>
                    <a:pt x="33" y="194"/>
                  </a:lnTo>
                  <a:lnTo>
                    <a:pt x="33" y="215"/>
                  </a:lnTo>
                  <a:lnTo>
                    <a:pt x="36" y="233"/>
                  </a:lnTo>
                  <a:lnTo>
                    <a:pt x="41" y="251"/>
                  </a:lnTo>
                  <a:lnTo>
                    <a:pt x="46" y="269"/>
                  </a:lnTo>
                  <a:lnTo>
                    <a:pt x="54" y="285"/>
                  </a:lnTo>
                  <a:lnTo>
                    <a:pt x="61" y="299"/>
                  </a:lnTo>
                  <a:lnTo>
                    <a:pt x="66" y="305"/>
                  </a:lnTo>
                  <a:lnTo>
                    <a:pt x="71" y="312"/>
                  </a:lnTo>
                  <a:lnTo>
                    <a:pt x="76" y="317"/>
                  </a:lnTo>
                  <a:lnTo>
                    <a:pt x="82" y="322"/>
                  </a:lnTo>
                  <a:lnTo>
                    <a:pt x="88" y="326"/>
                  </a:lnTo>
                  <a:lnTo>
                    <a:pt x="93" y="330"/>
                  </a:lnTo>
                  <a:lnTo>
                    <a:pt x="100" y="333"/>
                  </a:lnTo>
                  <a:lnTo>
                    <a:pt x="105" y="336"/>
                  </a:lnTo>
                  <a:lnTo>
                    <a:pt x="112" y="338"/>
                  </a:lnTo>
                  <a:lnTo>
                    <a:pt x="118" y="339"/>
                  </a:lnTo>
                  <a:lnTo>
                    <a:pt x="125" y="340"/>
                  </a:lnTo>
                  <a:lnTo>
                    <a:pt x="131" y="341"/>
                  </a:lnTo>
                  <a:lnTo>
                    <a:pt x="139" y="340"/>
                  </a:lnTo>
                  <a:lnTo>
                    <a:pt x="145" y="339"/>
                  </a:lnTo>
                  <a:lnTo>
                    <a:pt x="152" y="338"/>
                  </a:lnTo>
                  <a:lnTo>
                    <a:pt x="157" y="336"/>
                  </a:lnTo>
                  <a:lnTo>
                    <a:pt x="164" y="333"/>
                  </a:lnTo>
                  <a:lnTo>
                    <a:pt x="170" y="330"/>
                  </a:lnTo>
                  <a:lnTo>
                    <a:pt x="176" y="326"/>
                  </a:lnTo>
                  <a:lnTo>
                    <a:pt x="182" y="322"/>
                  </a:lnTo>
                  <a:lnTo>
                    <a:pt x="192" y="312"/>
                  </a:lnTo>
                  <a:lnTo>
                    <a:pt x="202" y="299"/>
                  </a:lnTo>
                  <a:lnTo>
                    <a:pt x="210" y="285"/>
                  </a:lnTo>
                  <a:lnTo>
                    <a:pt x="218" y="269"/>
                  </a:lnTo>
                  <a:lnTo>
                    <a:pt x="223" y="251"/>
                  </a:lnTo>
                  <a:lnTo>
                    <a:pt x="227" y="233"/>
                  </a:lnTo>
                  <a:lnTo>
                    <a:pt x="230" y="215"/>
                  </a:lnTo>
                  <a:lnTo>
                    <a:pt x="231" y="194"/>
                  </a:lnTo>
                  <a:lnTo>
                    <a:pt x="231" y="179"/>
                  </a:lnTo>
                  <a:lnTo>
                    <a:pt x="229" y="165"/>
                  </a:lnTo>
                  <a:lnTo>
                    <a:pt x="226" y="151"/>
                  </a:lnTo>
                  <a:lnTo>
                    <a:pt x="223" y="138"/>
                  </a:lnTo>
                  <a:lnTo>
                    <a:pt x="220" y="125"/>
                  </a:lnTo>
                  <a:lnTo>
                    <a:pt x="214" y="112"/>
                  </a:lnTo>
                  <a:lnTo>
                    <a:pt x="208" y="100"/>
                  </a:lnTo>
                  <a:lnTo>
                    <a:pt x="202" y="89"/>
                  </a:lnTo>
                  <a:lnTo>
                    <a:pt x="194" y="80"/>
                  </a:lnTo>
                  <a:lnTo>
                    <a:pt x="186" y="70"/>
                  </a:lnTo>
                  <a:lnTo>
                    <a:pt x="178" y="63"/>
                  </a:lnTo>
                  <a:lnTo>
                    <a:pt x="169" y="57"/>
                  </a:lnTo>
                  <a:lnTo>
                    <a:pt x="160" y="52"/>
                  </a:lnTo>
                  <a:lnTo>
                    <a:pt x="151" y="48"/>
                  </a:lnTo>
                  <a:lnTo>
                    <a:pt x="142" y="46"/>
                  </a:lnTo>
                  <a:lnTo>
                    <a:pt x="131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1901" y="4090"/>
              <a:ext cx="110" cy="165"/>
            </a:xfrm>
            <a:custGeom>
              <a:avLst/>
              <a:gdLst>
                <a:gd name="T0" fmla="*/ 0 w 330"/>
                <a:gd name="T1" fmla="*/ 0 h 496"/>
                <a:gd name="T2" fmla="*/ 0 w 330"/>
                <a:gd name="T3" fmla="*/ 0 h 496"/>
                <a:gd name="T4" fmla="*/ 0 w 330"/>
                <a:gd name="T5" fmla="*/ 0 h 496"/>
                <a:gd name="T6" fmla="*/ 0 w 330"/>
                <a:gd name="T7" fmla="*/ 0 h 496"/>
                <a:gd name="T8" fmla="*/ 0 w 330"/>
                <a:gd name="T9" fmla="*/ 0 h 496"/>
                <a:gd name="T10" fmla="*/ 0 w 330"/>
                <a:gd name="T11" fmla="*/ 0 h 496"/>
                <a:gd name="T12" fmla="*/ 0 w 330"/>
                <a:gd name="T13" fmla="*/ 0 h 496"/>
                <a:gd name="T14" fmla="*/ 0 w 330"/>
                <a:gd name="T15" fmla="*/ 0 h 496"/>
                <a:gd name="T16" fmla="*/ 0 w 330"/>
                <a:gd name="T17" fmla="*/ 0 h 496"/>
                <a:gd name="T18" fmla="*/ 0 w 330"/>
                <a:gd name="T19" fmla="*/ 0 h 496"/>
                <a:gd name="T20" fmla="*/ 0 w 330"/>
                <a:gd name="T21" fmla="*/ 0 h 496"/>
                <a:gd name="T22" fmla="*/ 0 w 330"/>
                <a:gd name="T23" fmla="*/ 0 h 496"/>
                <a:gd name="T24" fmla="*/ 0 w 330"/>
                <a:gd name="T25" fmla="*/ 0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0"/>
                <a:gd name="T40" fmla="*/ 0 h 496"/>
                <a:gd name="T41" fmla="*/ 330 w 330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0" h="496">
                  <a:moveTo>
                    <a:pt x="170" y="0"/>
                  </a:moveTo>
                  <a:lnTo>
                    <a:pt x="330" y="496"/>
                  </a:lnTo>
                  <a:lnTo>
                    <a:pt x="293" y="496"/>
                  </a:lnTo>
                  <a:lnTo>
                    <a:pt x="239" y="332"/>
                  </a:lnTo>
                  <a:lnTo>
                    <a:pt x="91" y="332"/>
                  </a:lnTo>
                  <a:lnTo>
                    <a:pt x="37" y="496"/>
                  </a:lnTo>
                  <a:lnTo>
                    <a:pt x="0" y="496"/>
                  </a:lnTo>
                  <a:lnTo>
                    <a:pt x="162" y="0"/>
                  </a:lnTo>
                  <a:lnTo>
                    <a:pt x="170" y="0"/>
                  </a:lnTo>
                  <a:close/>
                  <a:moveTo>
                    <a:pt x="166" y="106"/>
                  </a:moveTo>
                  <a:lnTo>
                    <a:pt x="107" y="285"/>
                  </a:lnTo>
                  <a:lnTo>
                    <a:pt x="224" y="285"/>
                  </a:lnTo>
                  <a:lnTo>
                    <a:pt x="166" y="10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2025" y="4086"/>
              <a:ext cx="11" cy="16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pt-BR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2055" y="4130"/>
              <a:ext cx="87" cy="128"/>
            </a:xfrm>
            <a:custGeom>
              <a:avLst/>
              <a:gdLst>
                <a:gd name="T0" fmla="*/ 0 w 262"/>
                <a:gd name="T1" fmla="*/ 0 h 385"/>
                <a:gd name="T2" fmla="*/ 0 w 262"/>
                <a:gd name="T3" fmla="*/ 0 h 385"/>
                <a:gd name="T4" fmla="*/ 0 w 262"/>
                <a:gd name="T5" fmla="*/ 0 h 385"/>
                <a:gd name="T6" fmla="*/ 0 w 262"/>
                <a:gd name="T7" fmla="*/ 0 h 385"/>
                <a:gd name="T8" fmla="*/ 0 w 262"/>
                <a:gd name="T9" fmla="*/ 0 h 385"/>
                <a:gd name="T10" fmla="*/ 0 w 262"/>
                <a:gd name="T11" fmla="*/ 0 h 385"/>
                <a:gd name="T12" fmla="*/ 0 w 262"/>
                <a:gd name="T13" fmla="*/ 0 h 385"/>
                <a:gd name="T14" fmla="*/ 0 w 262"/>
                <a:gd name="T15" fmla="*/ 0 h 385"/>
                <a:gd name="T16" fmla="*/ 0 w 262"/>
                <a:gd name="T17" fmla="*/ 0 h 385"/>
                <a:gd name="T18" fmla="*/ 0 w 262"/>
                <a:gd name="T19" fmla="*/ 0 h 385"/>
                <a:gd name="T20" fmla="*/ 0 w 262"/>
                <a:gd name="T21" fmla="*/ 0 h 385"/>
                <a:gd name="T22" fmla="*/ 0 w 262"/>
                <a:gd name="T23" fmla="*/ 0 h 385"/>
                <a:gd name="T24" fmla="*/ 0 w 262"/>
                <a:gd name="T25" fmla="*/ 0 h 385"/>
                <a:gd name="T26" fmla="*/ 0 w 262"/>
                <a:gd name="T27" fmla="*/ 0 h 385"/>
                <a:gd name="T28" fmla="*/ 0 w 262"/>
                <a:gd name="T29" fmla="*/ 0 h 385"/>
                <a:gd name="T30" fmla="*/ 0 w 262"/>
                <a:gd name="T31" fmla="*/ 0 h 385"/>
                <a:gd name="T32" fmla="*/ 0 w 262"/>
                <a:gd name="T33" fmla="*/ 0 h 385"/>
                <a:gd name="T34" fmla="*/ 0 w 262"/>
                <a:gd name="T35" fmla="*/ 0 h 385"/>
                <a:gd name="T36" fmla="*/ 0 w 262"/>
                <a:gd name="T37" fmla="*/ 0 h 385"/>
                <a:gd name="T38" fmla="*/ 0 w 262"/>
                <a:gd name="T39" fmla="*/ 0 h 385"/>
                <a:gd name="T40" fmla="*/ 0 w 262"/>
                <a:gd name="T41" fmla="*/ 0 h 385"/>
                <a:gd name="T42" fmla="*/ 0 w 262"/>
                <a:gd name="T43" fmla="*/ 0 h 385"/>
                <a:gd name="T44" fmla="*/ 0 w 262"/>
                <a:gd name="T45" fmla="*/ 0 h 385"/>
                <a:gd name="T46" fmla="*/ 0 w 262"/>
                <a:gd name="T47" fmla="*/ 0 h 385"/>
                <a:gd name="T48" fmla="*/ 0 w 262"/>
                <a:gd name="T49" fmla="*/ 0 h 385"/>
                <a:gd name="T50" fmla="*/ 0 w 262"/>
                <a:gd name="T51" fmla="*/ 0 h 385"/>
                <a:gd name="T52" fmla="*/ 0 w 262"/>
                <a:gd name="T53" fmla="*/ 0 h 385"/>
                <a:gd name="T54" fmla="*/ 0 w 262"/>
                <a:gd name="T55" fmla="*/ 0 h 385"/>
                <a:gd name="T56" fmla="*/ 0 w 262"/>
                <a:gd name="T57" fmla="*/ 0 h 385"/>
                <a:gd name="T58" fmla="*/ 0 w 262"/>
                <a:gd name="T59" fmla="*/ 0 h 385"/>
                <a:gd name="T60" fmla="*/ 0 w 262"/>
                <a:gd name="T61" fmla="*/ 0 h 385"/>
                <a:gd name="T62" fmla="*/ 0 w 262"/>
                <a:gd name="T63" fmla="*/ 0 h 385"/>
                <a:gd name="T64" fmla="*/ 0 w 262"/>
                <a:gd name="T65" fmla="*/ 0 h 385"/>
                <a:gd name="T66" fmla="*/ 0 w 262"/>
                <a:gd name="T67" fmla="*/ 0 h 385"/>
                <a:gd name="T68" fmla="*/ 0 w 262"/>
                <a:gd name="T69" fmla="*/ 0 h 385"/>
                <a:gd name="T70" fmla="*/ 0 w 262"/>
                <a:gd name="T71" fmla="*/ 0 h 385"/>
                <a:gd name="T72" fmla="*/ 0 w 262"/>
                <a:gd name="T73" fmla="*/ 0 h 385"/>
                <a:gd name="T74" fmla="*/ 0 w 262"/>
                <a:gd name="T75" fmla="*/ 0 h 385"/>
                <a:gd name="T76" fmla="*/ 0 w 262"/>
                <a:gd name="T77" fmla="*/ 0 h 385"/>
                <a:gd name="T78" fmla="*/ 0 w 262"/>
                <a:gd name="T79" fmla="*/ 0 h 385"/>
                <a:gd name="T80" fmla="*/ 0 w 262"/>
                <a:gd name="T81" fmla="*/ 0 h 385"/>
                <a:gd name="T82" fmla="*/ 0 w 262"/>
                <a:gd name="T83" fmla="*/ 0 h 385"/>
                <a:gd name="T84" fmla="*/ 0 w 262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2"/>
                <a:gd name="T130" fmla="*/ 0 h 385"/>
                <a:gd name="T131" fmla="*/ 262 w 262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2" h="385">
                  <a:moveTo>
                    <a:pt x="227" y="255"/>
                  </a:moveTo>
                  <a:lnTo>
                    <a:pt x="254" y="275"/>
                  </a:lnTo>
                  <a:lnTo>
                    <a:pt x="247" y="293"/>
                  </a:lnTo>
                  <a:lnTo>
                    <a:pt x="240" y="310"/>
                  </a:lnTo>
                  <a:lnTo>
                    <a:pt x="231" y="325"/>
                  </a:lnTo>
                  <a:lnTo>
                    <a:pt x="223" y="337"/>
                  </a:lnTo>
                  <a:lnTo>
                    <a:pt x="214" y="349"/>
                  </a:lnTo>
                  <a:lnTo>
                    <a:pt x="204" y="358"/>
                  </a:lnTo>
                  <a:lnTo>
                    <a:pt x="193" y="366"/>
                  </a:lnTo>
                  <a:lnTo>
                    <a:pt x="183" y="373"/>
                  </a:lnTo>
                  <a:lnTo>
                    <a:pt x="171" y="379"/>
                  </a:lnTo>
                  <a:lnTo>
                    <a:pt x="159" y="382"/>
                  </a:lnTo>
                  <a:lnTo>
                    <a:pt x="146" y="384"/>
                  </a:lnTo>
                  <a:lnTo>
                    <a:pt x="133" y="385"/>
                  </a:lnTo>
                  <a:lnTo>
                    <a:pt x="118" y="384"/>
                  </a:lnTo>
                  <a:lnTo>
                    <a:pt x="103" y="382"/>
                  </a:lnTo>
                  <a:lnTo>
                    <a:pt x="90" y="377"/>
                  </a:lnTo>
                  <a:lnTo>
                    <a:pt x="77" y="370"/>
                  </a:lnTo>
                  <a:lnTo>
                    <a:pt x="65" y="363"/>
                  </a:lnTo>
                  <a:lnTo>
                    <a:pt x="54" y="352"/>
                  </a:lnTo>
                  <a:lnTo>
                    <a:pt x="44" y="340"/>
                  </a:lnTo>
                  <a:lnTo>
                    <a:pt x="36" y="327"/>
                  </a:lnTo>
                  <a:lnTo>
                    <a:pt x="27" y="312"/>
                  </a:lnTo>
                  <a:lnTo>
                    <a:pt x="19" y="297"/>
                  </a:lnTo>
                  <a:lnTo>
                    <a:pt x="14" y="280"/>
                  </a:lnTo>
                  <a:lnTo>
                    <a:pt x="9" y="264"/>
                  </a:lnTo>
                  <a:lnTo>
                    <a:pt x="5" y="247"/>
                  </a:lnTo>
                  <a:lnTo>
                    <a:pt x="2" y="230"/>
                  </a:lnTo>
                  <a:lnTo>
                    <a:pt x="1" y="211"/>
                  </a:lnTo>
                  <a:lnTo>
                    <a:pt x="0" y="193"/>
                  </a:lnTo>
                  <a:lnTo>
                    <a:pt x="1" y="177"/>
                  </a:lnTo>
                  <a:lnTo>
                    <a:pt x="2" y="160"/>
                  </a:lnTo>
                  <a:lnTo>
                    <a:pt x="4" y="143"/>
                  </a:lnTo>
                  <a:lnTo>
                    <a:pt x="8" y="127"/>
                  </a:lnTo>
                  <a:lnTo>
                    <a:pt x="12" y="112"/>
                  </a:lnTo>
                  <a:lnTo>
                    <a:pt x="17" y="97"/>
                  </a:lnTo>
                  <a:lnTo>
                    <a:pt x="23" y="83"/>
                  </a:lnTo>
                  <a:lnTo>
                    <a:pt x="30" y="69"/>
                  </a:lnTo>
                  <a:lnTo>
                    <a:pt x="40" y="53"/>
                  </a:lnTo>
                  <a:lnTo>
                    <a:pt x="50" y="39"/>
                  </a:lnTo>
                  <a:lnTo>
                    <a:pt x="62" y="27"/>
                  </a:lnTo>
                  <a:lnTo>
                    <a:pt x="73" y="17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94" y="6"/>
                  </a:lnTo>
                  <a:lnTo>
                    <a:pt x="100" y="4"/>
                  </a:lnTo>
                  <a:lnTo>
                    <a:pt x="108" y="2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6" y="1"/>
                  </a:lnTo>
                  <a:lnTo>
                    <a:pt x="153" y="2"/>
                  </a:lnTo>
                  <a:lnTo>
                    <a:pt x="161" y="4"/>
                  </a:lnTo>
                  <a:lnTo>
                    <a:pt x="169" y="6"/>
                  </a:lnTo>
                  <a:lnTo>
                    <a:pt x="175" y="9"/>
                  </a:lnTo>
                  <a:lnTo>
                    <a:pt x="183" y="14"/>
                  </a:lnTo>
                  <a:lnTo>
                    <a:pt x="189" y="17"/>
                  </a:lnTo>
                  <a:lnTo>
                    <a:pt x="196" y="22"/>
                  </a:lnTo>
                  <a:lnTo>
                    <a:pt x="202" y="28"/>
                  </a:lnTo>
                  <a:lnTo>
                    <a:pt x="207" y="33"/>
                  </a:lnTo>
                  <a:lnTo>
                    <a:pt x="213" y="40"/>
                  </a:lnTo>
                  <a:lnTo>
                    <a:pt x="224" y="54"/>
                  </a:lnTo>
                  <a:lnTo>
                    <a:pt x="234" y="71"/>
                  </a:lnTo>
                  <a:lnTo>
                    <a:pt x="241" y="84"/>
                  </a:lnTo>
                  <a:lnTo>
                    <a:pt x="246" y="98"/>
                  </a:lnTo>
                  <a:lnTo>
                    <a:pt x="251" y="112"/>
                  </a:lnTo>
                  <a:lnTo>
                    <a:pt x="255" y="127"/>
                  </a:lnTo>
                  <a:lnTo>
                    <a:pt x="258" y="143"/>
                  </a:lnTo>
                  <a:lnTo>
                    <a:pt x="260" y="161"/>
                  </a:lnTo>
                  <a:lnTo>
                    <a:pt x="261" y="178"/>
                  </a:lnTo>
                  <a:lnTo>
                    <a:pt x="262" y="196"/>
                  </a:lnTo>
                  <a:lnTo>
                    <a:pt x="33" y="196"/>
                  </a:lnTo>
                  <a:lnTo>
                    <a:pt x="35" y="211"/>
                  </a:lnTo>
                  <a:lnTo>
                    <a:pt x="36" y="226"/>
                  </a:lnTo>
                  <a:lnTo>
                    <a:pt x="38" y="241"/>
                  </a:lnTo>
                  <a:lnTo>
                    <a:pt x="41" y="255"/>
                  </a:lnTo>
                  <a:lnTo>
                    <a:pt x="45" y="268"/>
                  </a:lnTo>
                  <a:lnTo>
                    <a:pt x="50" y="279"/>
                  </a:lnTo>
                  <a:lnTo>
                    <a:pt x="55" y="290"/>
                  </a:lnTo>
                  <a:lnTo>
                    <a:pt x="62" y="301"/>
                  </a:lnTo>
                  <a:lnTo>
                    <a:pt x="69" y="311"/>
                  </a:lnTo>
                  <a:lnTo>
                    <a:pt x="77" y="319"/>
                  </a:lnTo>
                  <a:lnTo>
                    <a:pt x="84" y="326"/>
                  </a:lnTo>
                  <a:lnTo>
                    <a:pt x="93" y="332"/>
                  </a:lnTo>
                  <a:lnTo>
                    <a:pt x="102" y="337"/>
                  </a:lnTo>
                  <a:lnTo>
                    <a:pt x="110" y="340"/>
                  </a:lnTo>
                  <a:lnTo>
                    <a:pt x="120" y="342"/>
                  </a:lnTo>
                  <a:lnTo>
                    <a:pt x="130" y="342"/>
                  </a:lnTo>
                  <a:lnTo>
                    <a:pt x="139" y="342"/>
                  </a:lnTo>
                  <a:lnTo>
                    <a:pt x="149" y="340"/>
                  </a:lnTo>
                  <a:lnTo>
                    <a:pt x="158" y="337"/>
                  </a:lnTo>
                  <a:lnTo>
                    <a:pt x="167" y="332"/>
                  </a:lnTo>
                  <a:lnTo>
                    <a:pt x="176" y="327"/>
                  </a:lnTo>
                  <a:lnTo>
                    <a:pt x="185" y="322"/>
                  </a:lnTo>
                  <a:lnTo>
                    <a:pt x="192" y="314"/>
                  </a:lnTo>
                  <a:lnTo>
                    <a:pt x="199" y="306"/>
                  </a:lnTo>
                  <a:lnTo>
                    <a:pt x="205" y="297"/>
                  </a:lnTo>
                  <a:lnTo>
                    <a:pt x="212" y="285"/>
                  </a:lnTo>
                  <a:lnTo>
                    <a:pt x="219" y="271"/>
                  </a:lnTo>
                  <a:lnTo>
                    <a:pt x="227" y="255"/>
                  </a:lnTo>
                  <a:close/>
                  <a:moveTo>
                    <a:pt x="227" y="155"/>
                  </a:moveTo>
                  <a:lnTo>
                    <a:pt x="223" y="138"/>
                  </a:lnTo>
                  <a:lnTo>
                    <a:pt x="218" y="122"/>
                  </a:lnTo>
                  <a:lnTo>
                    <a:pt x="213" y="108"/>
                  </a:lnTo>
                  <a:lnTo>
                    <a:pt x="207" y="95"/>
                  </a:lnTo>
                  <a:lnTo>
                    <a:pt x="201" y="84"/>
                  </a:lnTo>
                  <a:lnTo>
                    <a:pt x="192" y="74"/>
                  </a:lnTo>
                  <a:lnTo>
                    <a:pt x="184" y="67"/>
                  </a:lnTo>
                  <a:lnTo>
                    <a:pt x="174" y="59"/>
                  </a:lnTo>
                  <a:lnTo>
                    <a:pt x="164" y="53"/>
                  </a:lnTo>
                  <a:lnTo>
                    <a:pt x="153" y="48"/>
                  </a:lnTo>
                  <a:lnTo>
                    <a:pt x="143" y="46"/>
                  </a:lnTo>
                  <a:lnTo>
                    <a:pt x="131" y="45"/>
                  </a:lnTo>
                  <a:lnTo>
                    <a:pt x="122" y="45"/>
                  </a:lnTo>
                  <a:lnTo>
                    <a:pt x="113" y="47"/>
                  </a:lnTo>
                  <a:lnTo>
                    <a:pt x="105" y="49"/>
                  </a:lnTo>
                  <a:lnTo>
                    <a:pt x="96" y="54"/>
                  </a:lnTo>
                  <a:lnTo>
                    <a:pt x="89" y="58"/>
                  </a:lnTo>
                  <a:lnTo>
                    <a:pt x="81" y="64"/>
                  </a:lnTo>
                  <a:lnTo>
                    <a:pt x="73" y="71"/>
                  </a:lnTo>
                  <a:lnTo>
                    <a:pt x="67" y="80"/>
                  </a:lnTo>
                  <a:lnTo>
                    <a:pt x="62" y="86"/>
                  </a:lnTo>
                  <a:lnTo>
                    <a:pt x="57" y="94"/>
                  </a:lnTo>
                  <a:lnTo>
                    <a:pt x="53" y="102"/>
                  </a:lnTo>
                  <a:lnTo>
                    <a:pt x="50" y="111"/>
                  </a:lnTo>
                  <a:lnTo>
                    <a:pt x="42" y="131"/>
                  </a:lnTo>
                  <a:lnTo>
                    <a:pt x="37" y="155"/>
                  </a:lnTo>
                  <a:lnTo>
                    <a:pt x="227" y="15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2162" y="4130"/>
              <a:ext cx="127" cy="125"/>
            </a:xfrm>
            <a:custGeom>
              <a:avLst/>
              <a:gdLst>
                <a:gd name="T0" fmla="*/ 0 w 380"/>
                <a:gd name="T1" fmla="*/ 0 h 376"/>
                <a:gd name="T2" fmla="*/ 0 w 380"/>
                <a:gd name="T3" fmla="*/ 0 h 376"/>
                <a:gd name="T4" fmla="*/ 0 w 380"/>
                <a:gd name="T5" fmla="*/ 0 h 376"/>
                <a:gd name="T6" fmla="*/ 0 w 380"/>
                <a:gd name="T7" fmla="*/ 0 h 376"/>
                <a:gd name="T8" fmla="*/ 0 w 380"/>
                <a:gd name="T9" fmla="*/ 0 h 376"/>
                <a:gd name="T10" fmla="*/ 0 w 380"/>
                <a:gd name="T11" fmla="*/ 0 h 376"/>
                <a:gd name="T12" fmla="*/ 0 w 380"/>
                <a:gd name="T13" fmla="*/ 0 h 376"/>
                <a:gd name="T14" fmla="*/ 0 w 380"/>
                <a:gd name="T15" fmla="*/ 0 h 376"/>
                <a:gd name="T16" fmla="*/ 0 w 380"/>
                <a:gd name="T17" fmla="*/ 0 h 376"/>
                <a:gd name="T18" fmla="*/ 0 w 380"/>
                <a:gd name="T19" fmla="*/ 0 h 376"/>
                <a:gd name="T20" fmla="*/ 0 w 380"/>
                <a:gd name="T21" fmla="*/ 0 h 376"/>
                <a:gd name="T22" fmla="*/ 0 w 380"/>
                <a:gd name="T23" fmla="*/ 0 h 376"/>
                <a:gd name="T24" fmla="*/ 0 w 380"/>
                <a:gd name="T25" fmla="*/ 0 h 376"/>
                <a:gd name="T26" fmla="*/ 0 w 380"/>
                <a:gd name="T27" fmla="*/ 0 h 376"/>
                <a:gd name="T28" fmla="*/ 0 w 380"/>
                <a:gd name="T29" fmla="*/ 0 h 376"/>
                <a:gd name="T30" fmla="*/ 0 w 380"/>
                <a:gd name="T31" fmla="*/ 0 h 376"/>
                <a:gd name="T32" fmla="*/ 0 w 380"/>
                <a:gd name="T33" fmla="*/ 0 h 376"/>
                <a:gd name="T34" fmla="*/ 0 w 380"/>
                <a:gd name="T35" fmla="*/ 0 h 376"/>
                <a:gd name="T36" fmla="*/ 0 w 380"/>
                <a:gd name="T37" fmla="*/ 0 h 376"/>
                <a:gd name="T38" fmla="*/ 0 w 380"/>
                <a:gd name="T39" fmla="*/ 0 h 376"/>
                <a:gd name="T40" fmla="*/ 0 w 380"/>
                <a:gd name="T41" fmla="*/ 0 h 376"/>
                <a:gd name="T42" fmla="*/ 0 w 380"/>
                <a:gd name="T43" fmla="*/ 0 h 376"/>
                <a:gd name="T44" fmla="*/ 0 w 380"/>
                <a:gd name="T45" fmla="*/ 0 h 376"/>
                <a:gd name="T46" fmla="*/ 0 w 380"/>
                <a:gd name="T47" fmla="*/ 0 h 376"/>
                <a:gd name="T48" fmla="*/ 0 w 380"/>
                <a:gd name="T49" fmla="*/ 0 h 376"/>
                <a:gd name="T50" fmla="*/ 0 w 380"/>
                <a:gd name="T51" fmla="*/ 0 h 376"/>
                <a:gd name="T52" fmla="*/ 0 w 380"/>
                <a:gd name="T53" fmla="*/ 0 h 376"/>
                <a:gd name="T54" fmla="*/ 0 w 380"/>
                <a:gd name="T55" fmla="*/ 0 h 376"/>
                <a:gd name="T56" fmla="*/ 0 w 380"/>
                <a:gd name="T57" fmla="*/ 0 h 376"/>
                <a:gd name="T58" fmla="*/ 0 w 380"/>
                <a:gd name="T59" fmla="*/ 0 h 376"/>
                <a:gd name="T60" fmla="*/ 0 w 380"/>
                <a:gd name="T61" fmla="*/ 0 h 376"/>
                <a:gd name="T62" fmla="*/ 0 w 380"/>
                <a:gd name="T63" fmla="*/ 0 h 376"/>
                <a:gd name="T64" fmla="*/ 0 w 380"/>
                <a:gd name="T65" fmla="*/ 0 h 376"/>
                <a:gd name="T66" fmla="*/ 0 w 380"/>
                <a:gd name="T67" fmla="*/ 0 h 376"/>
                <a:gd name="T68" fmla="*/ 0 w 380"/>
                <a:gd name="T69" fmla="*/ 0 h 376"/>
                <a:gd name="T70" fmla="*/ 0 w 380"/>
                <a:gd name="T71" fmla="*/ 0 h 376"/>
                <a:gd name="T72" fmla="*/ 0 w 380"/>
                <a:gd name="T73" fmla="*/ 0 h 376"/>
                <a:gd name="T74" fmla="*/ 0 w 380"/>
                <a:gd name="T75" fmla="*/ 0 h 376"/>
                <a:gd name="T76" fmla="*/ 0 w 380"/>
                <a:gd name="T77" fmla="*/ 0 h 376"/>
                <a:gd name="T78" fmla="*/ 0 w 380"/>
                <a:gd name="T79" fmla="*/ 0 h 376"/>
                <a:gd name="T80" fmla="*/ 0 w 380"/>
                <a:gd name="T81" fmla="*/ 0 h 376"/>
                <a:gd name="T82" fmla="*/ 0 w 380"/>
                <a:gd name="T83" fmla="*/ 0 h 376"/>
                <a:gd name="T84" fmla="*/ 0 w 380"/>
                <a:gd name="T85" fmla="*/ 0 h 376"/>
                <a:gd name="T86" fmla="*/ 0 w 380"/>
                <a:gd name="T87" fmla="*/ 0 h 376"/>
                <a:gd name="T88" fmla="*/ 0 w 380"/>
                <a:gd name="T89" fmla="*/ 0 h 376"/>
                <a:gd name="T90" fmla="*/ 0 w 380"/>
                <a:gd name="T91" fmla="*/ 0 h 376"/>
                <a:gd name="T92" fmla="*/ 0 w 380"/>
                <a:gd name="T93" fmla="*/ 0 h 376"/>
                <a:gd name="T94" fmla="*/ 0 w 380"/>
                <a:gd name="T95" fmla="*/ 0 h 376"/>
                <a:gd name="T96" fmla="*/ 0 w 380"/>
                <a:gd name="T97" fmla="*/ 0 h 376"/>
                <a:gd name="T98" fmla="*/ 0 w 380"/>
                <a:gd name="T99" fmla="*/ 0 h 376"/>
                <a:gd name="T100" fmla="*/ 0 w 380"/>
                <a:gd name="T101" fmla="*/ 0 h 376"/>
                <a:gd name="T102" fmla="*/ 0 w 380"/>
                <a:gd name="T103" fmla="*/ 0 h 376"/>
                <a:gd name="T104" fmla="*/ 0 w 380"/>
                <a:gd name="T105" fmla="*/ 0 h 376"/>
                <a:gd name="T106" fmla="*/ 0 w 380"/>
                <a:gd name="T107" fmla="*/ 0 h 376"/>
                <a:gd name="T108" fmla="*/ 0 w 380"/>
                <a:gd name="T109" fmla="*/ 0 h 376"/>
                <a:gd name="T110" fmla="*/ 0 w 380"/>
                <a:gd name="T111" fmla="*/ 0 h 376"/>
                <a:gd name="T112" fmla="*/ 0 w 380"/>
                <a:gd name="T113" fmla="*/ 0 h 376"/>
                <a:gd name="T114" fmla="*/ 0 w 380"/>
                <a:gd name="T115" fmla="*/ 0 h 376"/>
                <a:gd name="T116" fmla="*/ 0 w 380"/>
                <a:gd name="T117" fmla="*/ 0 h 376"/>
                <a:gd name="T118" fmla="*/ 0 w 380"/>
                <a:gd name="T119" fmla="*/ 0 h 376"/>
                <a:gd name="T120" fmla="*/ 0 w 380"/>
                <a:gd name="T121" fmla="*/ 0 h 3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376"/>
                <a:gd name="T185" fmla="*/ 380 w 380"/>
                <a:gd name="T186" fmla="*/ 376 h 3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376">
                  <a:moveTo>
                    <a:pt x="0" y="9"/>
                  </a:moveTo>
                  <a:lnTo>
                    <a:pt x="32" y="9"/>
                  </a:lnTo>
                  <a:lnTo>
                    <a:pt x="32" y="72"/>
                  </a:lnTo>
                  <a:lnTo>
                    <a:pt x="41" y="56"/>
                  </a:lnTo>
                  <a:lnTo>
                    <a:pt x="50" y="42"/>
                  </a:lnTo>
                  <a:lnTo>
                    <a:pt x="58" y="31"/>
                  </a:lnTo>
                  <a:lnTo>
                    <a:pt x="68" y="21"/>
                  </a:lnTo>
                  <a:lnTo>
                    <a:pt x="73" y="16"/>
                  </a:lnTo>
                  <a:lnTo>
                    <a:pt x="80" y="12"/>
                  </a:lnTo>
                  <a:lnTo>
                    <a:pt x="86" y="8"/>
                  </a:lnTo>
                  <a:lnTo>
                    <a:pt x="93" y="5"/>
                  </a:lnTo>
                  <a:lnTo>
                    <a:pt x="99" y="3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9" y="1"/>
                  </a:lnTo>
                  <a:lnTo>
                    <a:pt x="138" y="2"/>
                  </a:lnTo>
                  <a:lnTo>
                    <a:pt x="147" y="5"/>
                  </a:lnTo>
                  <a:lnTo>
                    <a:pt x="154" y="10"/>
                  </a:lnTo>
                  <a:lnTo>
                    <a:pt x="163" y="16"/>
                  </a:lnTo>
                  <a:lnTo>
                    <a:pt x="170" y="22"/>
                  </a:lnTo>
                  <a:lnTo>
                    <a:pt x="176" y="30"/>
                  </a:lnTo>
                  <a:lnTo>
                    <a:pt x="181" y="37"/>
                  </a:lnTo>
                  <a:lnTo>
                    <a:pt x="187" y="47"/>
                  </a:lnTo>
                  <a:lnTo>
                    <a:pt x="191" y="59"/>
                  </a:lnTo>
                  <a:lnTo>
                    <a:pt x="197" y="72"/>
                  </a:lnTo>
                  <a:lnTo>
                    <a:pt x="200" y="87"/>
                  </a:lnTo>
                  <a:lnTo>
                    <a:pt x="208" y="68"/>
                  </a:lnTo>
                  <a:lnTo>
                    <a:pt x="218" y="49"/>
                  </a:lnTo>
                  <a:lnTo>
                    <a:pt x="224" y="42"/>
                  </a:lnTo>
                  <a:lnTo>
                    <a:pt x="229" y="34"/>
                  </a:lnTo>
                  <a:lnTo>
                    <a:pt x="235" y="28"/>
                  </a:lnTo>
                  <a:lnTo>
                    <a:pt x="241" y="22"/>
                  </a:lnTo>
                  <a:lnTo>
                    <a:pt x="247" y="17"/>
                  </a:lnTo>
                  <a:lnTo>
                    <a:pt x="254" y="13"/>
                  </a:lnTo>
                  <a:lnTo>
                    <a:pt x="260" y="8"/>
                  </a:lnTo>
                  <a:lnTo>
                    <a:pt x="267" y="5"/>
                  </a:lnTo>
                  <a:lnTo>
                    <a:pt x="273" y="3"/>
                  </a:lnTo>
                  <a:lnTo>
                    <a:pt x="280" y="1"/>
                  </a:lnTo>
                  <a:lnTo>
                    <a:pt x="287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7" y="1"/>
                  </a:lnTo>
                  <a:lnTo>
                    <a:pt x="313" y="2"/>
                  </a:lnTo>
                  <a:lnTo>
                    <a:pt x="319" y="4"/>
                  </a:lnTo>
                  <a:lnTo>
                    <a:pt x="324" y="7"/>
                  </a:lnTo>
                  <a:lnTo>
                    <a:pt x="329" y="10"/>
                  </a:lnTo>
                  <a:lnTo>
                    <a:pt x="335" y="15"/>
                  </a:lnTo>
                  <a:lnTo>
                    <a:pt x="340" y="19"/>
                  </a:lnTo>
                  <a:lnTo>
                    <a:pt x="350" y="30"/>
                  </a:lnTo>
                  <a:lnTo>
                    <a:pt x="359" y="42"/>
                  </a:lnTo>
                  <a:lnTo>
                    <a:pt x="365" y="56"/>
                  </a:lnTo>
                  <a:lnTo>
                    <a:pt x="370" y="72"/>
                  </a:lnTo>
                  <a:lnTo>
                    <a:pt x="375" y="91"/>
                  </a:lnTo>
                  <a:lnTo>
                    <a:pt x="378" y="115"/>
                  </a:lnTo>
                  <a:lnTo>
                    <a:pt x="380" y="143"/>
                  </a:lnTo>
                  <a:lnTo>
                    <a:pt x="380" y="176"/>
                  </a:lnTo>
                  <a:lnTo>
                    <a:pt x="380" y="376"/>
                  </a:lnTo>
                  <a:lnTo>
                    <a:pt x="347" y="376"/>
                  </a:lnTo>
                  <a:lnTo>
                    <a:pt x="347" y="176"/>
                  </a:lnTo>
                  <a:lnTo>
                    <a:pt x="347" y="149"/>
                  </a:lnTo>
                  <a:lnTo>
                    <a:pt x="346" y="126"/>
                  </a:lnTo>
                  <a:lnTo>
                    <a:pt x="343" y="108"/>
                  </a:lnTo>
                  <a:lnTo>
                    <a:pt x="341" y="95"/>
                  </a:lnTo>
                  <a:lnTo>
                    <a:pt x="338" y="84"/>
                  </a:lnTo>
                  <a:lnTo>
                    <a:pt x="333" y="74"/>
                  </a:lnTo>
                  <a:lnTo>
                    <a:pt x="327" y="67"/>
                  </a:lnTo>
                  <a:lnTo>
                    <a:pt x="321" y="59"/>
                  </a:lnTo>
                  <a:lnTo>
                    <a:pt x="313" y="53"/>
                  </a:lnTo>
                  <a:lnTo>
                    <a:pt x="306" y="49"/>
                  </a:lnTo>
                  <a:lnTo>
                    <a:pt x="297" y="46"/>
                  </a:lnTo>
                  <a:lnTo>
                    <a:pt x="287" y="45"/>
                  </a:lnTo>
                  <a:lnTo>
                    <a:pt x="282" y="46"/>
                  </a:lnTo>
                  <a:lnTo>
                    <a:pt x="275" y="47"/>
                  </a:lnTo>
                  <a:lnTo>
                    <a:pt x="270" y="48"/>
                  </a:lnTo>
                  <a:lnTo>
                    <a:pt x="265" y="50"/>
                  </a:lnTo>
                  <a:lnTo>
                    <a:pt x="259" y="54"/>
                  </a:lnTo>
                  <a:lnTo>
                    <a:pt x="254" y="57"/>
                  </a:lnTo>
                  <a:lnTo>
                    <a:pt x="248" y="61"/>
                  </a:lnTo>
                  <a:lnTo>
                    <a:pt x="244" y="66"/>
                  </a:lnTo>
                  <a:lnTo>
                    <a:pt x="234" y="76"/>
                  </a:lnTo>
                  <a:lnTo>
                    <a:pt x="227" y="89"/>
                  </a:lnTo>
                  <a:lnTo>
                    <a:pt x="220" y="103"/>
                  </a:lnTo>
                  <a:lnTo>
                    <a:pt x="215" y="120"/>
                  </a:lnTo>
                  <a:lnTo>
                    <a:pt x="211" y="139"/>
                  </a:lnTo>
                  <a:lnTo>
                    <a:pt x="208" y="165"/>
                  </a:lnTo>
                  <a:lnTo>
                    <a:pt x="206" y="195"/>
                  </a:lnTo>
                  <a:lnTo>
                    <a:pt x="205" y="232"/>
                  </a:lnTo>
                  <a:lnTo>
                    <a:pt x="205" y="376"/>
                  </a:lnTo>
                  <a:lnTo>
                    <a:pt x="173" y="376"/>
                  </a:lnTo>
                  <a:lnTo>
                    <a:pt x="173" y="188"/>
                  </a:lnTo>
                  <a:lnTo>
                    <a:pt x="173" y="157"/>
                  </a:lnTo>
                  <a:lnTo>
                    <a:pt x="172" y="133"/>
                  </a:lnTo>
                  <a:lnTo>
                    <a:pt x="170" y="112"/>
                  </a:lnTo>
                  <a:lnTo>
                    <a:pt x="167" y="98"/>
                  </a:lnTo>
                  <a:lnTo>
                    <a:pt x="164" y="87"/>
                  </a:lnTo>
                  <a:lnTo>
                    <a:pt x="160" y="76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40" y="54"/>
                  </a:lnTo>
                  <a:lnTo>
                    <a:pt x="132" y="49"/>
                  </a:lnTo>
                  <a:lnTo>
                    <a:pt x="123" y="46"/>
                  </a:lnTo>
                  <a:lnTo>
                    <a:pt x="113" y="45"/>
                  </a:lnTo>
                  <a:lnTo>
                    <a:pt x="108" y="46"/>
                  </a:lnTo>
                  <a:lnTo>
                    <a:pt x="103" y="47"/>
                  </a:lnTo>
                  <a:lnTo>
                    <a:pt x="97" y="48"/>
                  </a:lnTo>
                  <a:lnTo>
                    <a:pt x="92" y="50"/>
                  </a:lnTo>
                  <a:lnTo>
                    <a:pt x="86" y="54"/>
                  </a:lnTo>
                  <a:lnTo>
                    <a:pt x="81" y="57"/>
                  </a:lnTo>
                  <a:lnTo>
                    <a:pt x="77" y="60"/>
                  </a:lnTo>
                  <a:lnTo>
                    <a:pt x="71" y="66"/>
                  </a:lnTo>
                  <a:lnTo>
                    <a:pt x="62" y="76"/>
                  </a:lnTo>
                  <a:lnTo>
                    <a:pt x="54" y="88"/>
                  </a:lnTo>
                  <a:lnTo>
                    <a:pt x="48" y="102"/>
                  </a:lnTo>
                  <a:lnTo>
                    <a:pt x="42" y="118"/>
                  </a:lnTo>
                  <a:lnTo>
                    <a:pt x="38" y="137"/>
                  </a:lnTo>
                  <a:lnTo>
                    <a:pt x="35" y="161"/>
                  </a:lnTo>
                  <a:lnTo>
                    <a:pt x="33" y="189"/>
                  </a:lnTo>
                  <a:lnTo>
                    <a:pt x="32" y="220"/>
                  </a:lnTo>
                  <a:lnTo>
                    <a:pt x="32" y="376"/>
                  </a:lnTo>
                  <a:lnTo>
                    <a:pt x="0" y="37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2308" y="4085"/>
              <a:ext cx="89" cy="173"/>
            </a:xfrm>
            <a:custGeom>
              <a:avLst/>
              <a:gdLst>
                <a:gd name="T0" fmla="*/ 0 w 266"/>
                <a:gd name="T1" fmla="*/ 0 h 520"/>
                <a:gd name="T2" fmla="*/ 0 w 266"/>
                <a:gd name="T3" fmla="*/ 0 h 520"/>
                <a:gd name="T4" fmla="*/ 0 w 266"/>
                <a:gd name="T5" fmla="*/ 0 h 520"/>
                <a:gd name="T6" fmla="*/ 0 w 266"/>
                <a:gd name="T7" fmla="*/ 0 h 520"/>
                <a:gd name="T8" fmla="*/ 0 w 266"/>
                <a:gd name="T9" fmla="*/ 0 h 520"/>
                <a:gd name="T10" fmla="*/ 0 w 266"/>
                <a:gd name="T11" fmla="*/ 0 h 520"/>
                <a:gd name="T12" fmla="*/ 0 w 266"/>
                <a:gd name="T13" fmla="*/ 0 h 520"/>
                <a:gd name="T14" fmla="*/ 0 w 266"/>
                <a:gd name="T15" fmla="*/ 0 h 520"/>
                <a:gd name="T16" fmla="*/ 0 w 266"/>
                <a:gd name="T17" fmla="*/ 0 h 520"/>
                <a:gd name="T18" fmla="*/ 0 w 266"/>
                <a:gd name="T19" fmla="*/ 0 h 520"/>
                <a:gd name="T20" fmla="*/ 0 w 266"/>
                <a:gd name="T21" fmla="*/ 0 h 520"/>
                <a:gd name="T22" fmla="*/ 0 w 266"/>
                <a:gd name="T23" fmla="*/ 0 h 520"/>
                <a:gd name="T24" fmla="*/ 0 w 266"/>
                <a:gd name="T25" fmla="*/ 0 h 520"/>
                <a:gd name="T26" fmla="*/ 0 w 266"/>
                <a:gd name="T27" fmla="*/ 0 h 520"/>
                <a:gd name="T28" fmla="*/ 0 w 266"/>
                <a:gd name="T29" fmla="*/ 0 h 520"/>
                <a:gd name="T30" fmla="*/ 0 w 266"/>
                <a:gd name="T31" fmla="*/ 0 h 520"/>
                <a:gd name="T32" fmla="*/ 0 w 266"/>
                <a:gd name="T33" fmla="*/ 0 h 520"/>
                <a:gd name="T34" fmla="*/ 0 w 266"/>
                <a:gd name="T35" fmla="*/ 0 h 520"/>
                <a:gd name="T36" fmla="*/ 0 w 266"/>
                <a:gd name="T37" fmla="*/ 0 h 520"/>
                <a:gd name="T38" fmla="*/ 0 w 266"/>
                <a:gd name="T39" fmla="*/ 0 h 520"/>
                <a:gd name="T40" fmla="*/ 0 w 266"/>
                <a:gd name="T41" fmla="*/ 0 h 520"/>
                <a:gd name="T42" fmla="*/ 0 w 266"/>
                <a:gd name="T43" fmla="*/ 0 h 520"/>
                <a:gd name="T44" fmla="*/ 0 w 266"/>
                <a:gd name="T45" fmla="*/ 0 h 520"/>
                <a:gd name="T46" fmla="*/ 0 w 266"/>
                <a:gd name="T47" fmla="*/ 0 h 520"/>
                <a:gd name="T48" fmla="*/ 0 w 266"/>
                <a:gd name="T49" fmla="*/ 0 h 520"/>
                <a:gd name="T50" fmla="*/ 0 w 266"/>
                <a:gd name="T51" fmla="*/ 0 h 520"/>
                <a:gd name="T52" fmla="*/ 0 w 266"/>
                <a:gd name="T53" fmla="*/ 0 h 520"/>
                <a:gd name="T54" fmla="*/ 0 w 266"/>
                <a:gd name="T55" fmla="*/ 0 h 520"/>
                <a:gd name="T56" fmla="*/ 0 w 266"/>
                <a:gd name="T57" fmla="*/ 0 h 520"/>
                <a:gd name="T58" fmla="*/ 0 w 266"/>
                <a:gd name="T59" fmla="*/ 0 h 520"/>
                <a:gd name="T60" fmla="*/ 0 w 266"/>
                <a:gd name="T61" fmla="*/ 0 h 520"/>
                <a:gd name="T62" fmla="*/ 0 w 266"/>
                <a:gd name="T63" fmla="*/ 0 h 520"/>
                <a:gd name="T64" fmla="*/ 0 w 266"/>
                <a:gd name="T65" fmla="*/ 0 h 520"/>
                <a:gd name="T66" fmla="*/ 0 w 266"/>
                <a:gd name="T67" fmla="*/ 0 h 520"/>
                <a:gd name="T68" fmla="*/ 0 w 266"/>
                <a:gd name="T69" fmla="*/ 0 h 520"/>
                <a:gd name="T70" fmla="*/ 0 w 266"/>
                <a:gd name="T71" fmla="*/ 0 h 520"/>
                <a:gd name="T72" fmla="*/ 0 w 266"/>
                <a:gd name="T73" fmla="*/ 0 h 520"/>
                <a:gd name="T74" fmla="*/ 0 w 266"/>
                <a:gd name="T75" fmla="*/ 0 h 520"/>
                <a:gd name="T76" fmla="*/ 0 w 266"/>
                <a:gd name="T77" fmla="*/ 0 h 520"/>
                <a:gd name="T78" fmla="*/ 0 w 266"/>
                <a:gd name="T79" fmla="*/ 0 h 520"/>
                <a:gd name="T80" fmla="*/ 0 w 266"/>
                <a:gd name="T81" fmla="*/ 0 h 520"/>
                <a:gd name="T82" fmla="*/ 0 w 266"/>
                <a:gd name="T83" fmla="*/ 0 h 520"/>
                <a:gd name="T84" fmla="*/ 0 w 266"/>
                <a:gd name="T85" fmla="*/ 0 h 520"/>
                <a:gd name="T86" fmla="*/ 0 w 266"/>
                <a:gd name="T87" fmla="*/ 0 h 520"/>
                <a:gd name="T88" fmla="*/ 0 w 266"/>
                <a:gd name="T89" fmla="*/ 0 h 520"/>
                <a:gd name="T90" fmla="*/ 0 w 266"/>
                <a:gd name="T91" fmla="*/ 0 h 520"/>
                <a:gd name="T92" fmla="*/ 0 w 266"/>
                <a:gd name="T93" fmla="*/ 0 h 520"/>
                <a:gd name="T94" fmla="*/ 0 w 266"/>
                <a:gd name="T95" fmla="*/ 0 h 520"/>
                <a:gd name="T96" fmla="*/ 0 w 266"/>
                <a:gd name="T97" fmla="*/ 0 h 520"/>
                <a:gd name="T98" fmla="*/ 0 w 266"/>
                <a:gd name="T99" fmla="*/ 0 h 520"/>
                <a:gd name="T100" fmla="*/ 0 w 266"/>
                <a:gd name="T101" fmla="*/ 0 h 520"/>
                <a:gd name="T102" fmla="*/ 0 w 266"/>
                <a:gd name="T103" fmla="*/ 0 h 520"/>
                <a:gd name="T104" fmla="*/ 0 w 266"/>
                <a:gd name="T105" fmla="*/ 0 h 520"/>
                <a:gd name="T106" fmla="*/ 0 w 266"/>
                <a:gd name="T107" fmla="*/ 0 h 520"/>
                <a:gd name="T108" fmla="*/ 0 w 266"/>
                <a:gd name="T109" fmla="*/ 0 h 520"/>
                <a:gd name="T110" fmla="*/ 0 w 266"/>
                <a:gd name="T111" fmla="*/ 0 h 520"/>
                <a:gd name="T112" fmla="*/ 0 w 266"/>
                <a:gd name="T113" fmla="*/ 0 h 520"/>
                <a:gd name="T114" fmla="*/ 0 w 266"/>
                <a:gd name="T115" fmla="*/ 0 h 5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6"/>
                <a:gd name="T175" fmla="*/ 0 h 520"/>
                <a:gd name="T176" fmla="*/ 266 w 266"/>
                <a:gd name="T177" fmla="*/ 520 h 5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6" h="520">
                  <a:moveTo>
                    <a:pt x="266" y="144"/>
                  </a:moveTo>
                  <a:lnTo>
                    <a:pt x="266" y="511"/>
                  </a:lnTo>
                  <a:lnTo>
                    <a:pt x="234" y="511"/>
                  </a:lnTo>
                  <a:lnTo>
                    <a:pt x="234" y="448"/>
                  </a:lnTo>
                  <a:lnTo>
                    <a:pt x="223" y="465"/>
                  </a:lnTo>
                  <a:lnTo>
                    <a:pt x="211" y="479"/>
                  </a:lnTo>
                  <a:lnTo>
                    <a:pt x="199" y="492"/>
                  </a:lnTo>
                  <a:lnTo>
                    <a:pt x="187" y="502"/>
                  </a:lnTo>
                  <a:lnTo>
                    <a:pt x="181" y="506"/>
                  </a:lnTo>
                  <a:lnTo>
                    <a:pt x="174" y="511"/>
                  </a:lnTo>
                  <a:lnTo>
                    <a:pt x="168" y="513"/>
                  </a:lnTo>
                  <a:lnTo>
                    <a:pt x="160" y="516"/>
                  </a:lnTo>
                  <a:lnTo>
                    <a:pt x="154" y="518"/>
                  </a:lnTo>
                  <a:lnTo>
                    <a:pt x="146" y="519"/>
                  </a:lnTo>
                  <a:lnTo>
                    <a:pt x="139" y="520"/>
                  </a:lnTo>
                  <a:lnTo>
                    <a:pt x="131" y="520"/>
                  </a:lnTo>
                  <a:lnTo>
                    <a:pt x="118" y="519"/>
                  </a:lnTo>
                  <a:lnTo>
                    <a:pt x="105" y="517"/>
                  </a:lnTo>
                  <a:lnTo>
                    <a:pt x="93" y="513"/>
                  </a:lnTo>
                  <a:lnTo>
                    <a:pt x="81" y="506"/>
                  </a:lnTo>
                  <a:lnTo>
                    <a:pt x="70" y="499"/>
                  </a:lnTo>
                  <a:lnTo>
                    <a:pt x="59" y="489"/>
                  </a:lnTo>
                  <a:lnTo>
                    <a:pt x="49" y="477"/>
                  </a:lnTo>
                  <a:lnTo>
                    <a:pt x="39" y="464"/>
                  </a:lnTo>
                  <a:lnTo>
                    <a:pt x="30" y="449"/>
                  </a:lnTo>
                  <a:lnTo>
                    <a:pt x="22" y="434"/>
                  </a:lnTo>
                  <a:lnTo>
                    <a:pt x="16" y="418"/>
                  </a:lnTo>
                  <a:lnTo>
                    <a:pt x="10" y="401"/>
                  </a:lnTo>
                  <a:lnTo>
                    <a:pt x="6" y="384"/>
                  </a:lnTo>
                  <a:lnTo>
                    <a:pt x="4" y="366"/>
                  </a:lnTo>
                  <a:lnTo>
                    <a:pt x="2" y="346"/>
                  </a:lnTo>
                  <a:lnTo>
                    <a:pt x="0" y="327"/>
                  </a:lnTo>
                  <a:lnTo>
                    <a:pt x="2" y="307"/>
                  </a:lnTo>
                  <a:lnTo>
                    <a:pt x="4" y="288"/>
                  </a:lnTo>
                  <a:lnTo>
                    <a:pt x="6" y="271"/>
                  </a:lnTo>
                  <a:lnTo>
                    <a:pt x="10" y="253"/>
                  </a:lnTo>
                  <a:lnTo>
                    <a:pt x="16" y="236"/>
                  </a:lnTo>
                  <a:lnTo>
                    <a:pt x="22" y="221"/>
                  </a:lnTo>
                  <a:lnTo>
                    <a:pt x="31" y="206"/>
                  </a:lnTo>
                  <a:lnTo>
                    <a:pt x="39" y="191"/>
                  </a:lnTo>
                  <a:lnTo>
                    <a:pt x="49" y="178"/>
                  </a:lnTo>
                  <a:lnTo>
                    <a:pt x="60" y="166"/>
                  </a:lnTo>
                  <a:lnTo>
                    <a:pt x="71" y="156"/>
                  </a:lnTo>
                  <a:lnTo>
                    <a:pt x="81" y="149"/>
                  </a:lnTo>
                  <a:lnTo>
                    <a:pt x="93" y="142"/>
                  </a:lnTo>
                  <a:lnTo>
                    <a:pt x="106" y="138"/>
                  </a:lnTo>
                  <a:lnTo>
                    <a:pt x="119" y="136"/>
                  </a:lnTo>
                  <a:lnTo>
                    <a:pt x="132" y="135"/>
                  </a:lnTo>
                  <a:lnTo>
                    <a:pt x="140" y="135"/>
                  </a:lnTo>
                  <a:lnTo>
                    <a:pt x="147" y="136"/>
                  </a:lnTo>
                  <a:lnTo>
                    <a:pt x="155" y="137"/>
                  </a:lnTo>
                  <a:lnTo>
                    <a:pt x="162" y="139"/>
                  </a:lnTo>
                  <a:lnTo>
                    <a:pt x="169" y="142"/>
                  </a:lnTo>
                  <a:lnTo>
                    <a:pt x="175" y="145"/>
                  </a:lnTo>
                  <a:lnTo>
                    <a:pt x="182" y="150"/>
                  </a:lnTo>
                  <a:lnTo>
                    <a:pt x="188" y="154"/>
                  </a:lnTo>
                  <a:lnTo>
                    <a:pt x="195" y="160"/>
                  </a:lnTo>
                  <a:lnTo>
                    <a:pt x="201" y="165"/>
                  </a:lnTo>
                  <a:lnTo>
                    <a:pt x="207" y="171"/>
                  </a:lnTo>
                  <a:lnTo>
                    <a:pt x="212" y="178"/>
                  </a:lnTo>
                  <a:lnTo>
                    <a:pt x="223" y="194"/>
                  </a:lnTo>
                  <a:lnTo>
                    <a:pt x="234" y="211"/>
                  </a:lnTo>
                  <a:lnTo>
                    <a:pt x="234" y="144"/>
                  </a:lnTo>
                  <a:lnTo>
                    <a:pt x="266" y="144"/>
                  </a:lnTo>
                  <a:close/>
                  <a:moveTo>
                    <a:pt x="134" y="180"/>
                  </a:moveTo>
                  <a:lnTo>
                    <a:pt x="128" y="180"/>
                  </a:lnTo>
                  <a:lnTo>
                    <a:pt x="121" y="181"/>
                  </a:lnTo>
                  <a:lnTo>
                    <a:pt x="115" y="183"/>
                  </a:lnTo>
                  <a:lnTo>
                    <a:pt x="108" y="185"/>
                  </a:lnTo>
                  <a:lnTo>
                    <a:pt x="102" y="188"/>
                  </a:lnTo>
                  <a:lnTo>
                    <a:pt x="97" y="191"/>
                  </a:lnTo>
                  <a:lnTo>
                    <a:pt x="90" y="195"/>
                  </a:lnTo>
                  <a:lnTo>
                    <a:pt x="85" y="199"/>
                  </a:lnTo>
                  <a:lnTo>
                    <a:pt x="73" y="210"/>
                  </a:lnTo>
                  <a:lnTo>
                    <a:pt x="63" y="223"/>
                  </a:lnTo>
                  <a:lnTo>
                    <a:pt x="54" y="237"/>
                  </a:lnTo>
                  <a:lnTo>
                    <a:pt x="48" y="255"/>
                  </a:lnTo>
                  <a:lnTo>
                    <a:pt x="41" y="272"/>
                  </a:lnTo>
                  <a:lnTo>
                    <a:pt x="37" y="290"/>
                  </a:lnTo>
                  <a:lnTo>
                    <a:pt x="35" y="309"/>
                  </a:lnTo>
                  <a:lnTo>
                    <a:pt x="34" y="328"/>
                  </a:lnTo>
                  <a:lnTo>
                    <a:pt x="35" y="347"/>
                  </a:lnTo>
                  <a:lnTo>
                    <a:pt x="37" y="366"/>
                  </a:lnTo>
                  <a:lnTo>
                    <a:pt x="41" y="384"/>
                  </a:lnTo>
                  <a:lnTo>
                    <a:pt x="48" y="403"/>
                  </a:lnTo>
                  <a:lnTo>
                    <a:pt x="56" y="419"/>
                  </a:lnTo>
                  <a:lnTo>
                    <a:pt x="64" y="434"/>
                  </a:lnTo>
                  <a:lnTo>
                    <a:pt x="69" y="440"/>
                  </a:lnTo>
                  <a:lnTo>
                    <a:pt x="74" y="447"/>
                  </a:lnTo>
                  <a:lnTo>
                    <a:pt x="79" y="452"/>
                  </a:lnTo>
                  <a:lnTo>
                    <a:pt x="85" y="458"/>
                  </a:lnTo>
                  <a:lnTo>
                    <a:pt x="90" y="462"/>
                  </a:lnTo>
                  <a:lnTo>
                    <a:pt x="97" y="466"/>
                  </a:lnTo>
                  <a:lnTo>
                    <a:pt x="103" y="469"/>
                  </a:lnTo>
                  <a:lnTo>
                    <a:pt x="108" y="473"/>
                  </a:lnTo>
                  <a:lnTo>
                    <a:pt x="115" y="475"/>
                  </a:lnTo>
                  <a:lnTo>
                    <a:pt x="121" y="476"/>
                  </a:lnTo>
                  <a:lnTo>
                    <a:pt x="128" y="477"/>
                  </a:lnTo>
                  <a:lnTo>
                    <a:pt x="134" y="477"/>
                  </a:lnTo>
                  <a:lnTo>
                    <a:pt x="141" y="477"/>
                  </a:lnTo>
                  <a:lnTo>
                    <a:pt x="147" y="476"/>
                  </a:lnTo>
                  <a:lnTo>
                    <a:pt x="154" y="475"/>
                  </a:lnTo>
                  <a:lnTo>
                    <a:pt x="160" y="473"/>
                  </a:lnTo>
                  <a:lnTo>
                    <a:pt x="167" y="469"/>
                  </a:lnTo>
                  <a:lnTo>
                    <a:pt x="173" y="466"/>
                  </a:lnTo>
                  <a:lnTo>
                    <a:pt x="180" y="462"/>
                  </a:lnTo>
                  <a:lnTo>
                    <a:pt x="185" y="458"/>
                  </a:lnTo>
                  <a:lnTo>
                    <a:pt x="192" y="452"/>
                  </a:lnTo>
                  <a:lnTo>
                    <a:pt x="197" y="447"/>
                  </a:lnTo>
                  <a:lnTo>
                    <a:pt x="202" y="441"/>
                  </a:lnTo>
                  <a:lnTo>
                    <a:pt x="207" y="435"/>
                  </a:lnTo>
                  <a:lnTo>
                    <a:pt x="215" y="421"/>
                  </a:lnTo>
                  <a:lnTo>
                    <a:pt x="223" y="405"/>
                  </a:lnTo>
                  <a:lnTo>
                    <a:pt x="228" y="387"/>
                  </a:lnTo>
                  <a:lnTo>
                    <a:pt x="233" y="369"/>
                  </a:lnTo>
                  <a:lnTo>
                    <a:pt x="235" y="350"/>
                  </a:lnTo>
                  <a:lnTo>
                    <a:pt x="236" y="329"/>
                  </a:lnTo>
                  <a:lnTo>
                    <a:pt x="235" y="314"/>
                  </a:lnTo>
                  <a:lnTo>
                    <a:pt x="234" y="299"/>
                  </a:lnTo>
                  <a:lnTo>
                    <a:pt x="232" y="285"/>
                  </a:lnTo>
                  <a:lnTo>
                    <a:pt x="228" y="271"/>
                  </a:lnTo>
                  <a:lnTo>
                    <a:pt x="224" y="258"/>
                  </a:lnTo>
                  <a:lnTo>
                    <a:pt x="219" y="246"/>
                  </a:lnTo>
                  <a:lnTo>
                    <a:pt x="213" y="234"/>
                  </a:lnTo>
                  <a:lnTo>
                    <a:pt x="207" y="223"/>
                  </a:lnTo>
                  <a:lnTo>
                    <a:pt x="199" y="214"/>
                  </a:lnTo>
                  <a:lnTo>
                    <a:pt x="191" y="204"/>
                  </a:lnTo>
                  <a:lnTo>
                    <a:pt x="183" y="197"/>
                  </a:lnTo>
                  <a:lnTo>
                    <a:pt x="174" y="191"/>
                  </a:lnTo>
                  <a:lnTo>
                    <a:pt x="165" y="187"/>
                  </a:lnTo>
                  <a:lnTo>
                    <a:pt x="155" y="183"/>
                  </a:lnTo>
                  <a:lnTo>
                    <a:pt x="145" y="181"/>
                  </a:lnTo>
                  <a:lnTo>
                    <a:pt x="134" y="180"/>
                  </a:lnTo>
                  <a:close/>
                  <a:moveTo>
                    <a:pt x="209" y="8"/>
                  </a:moveTo>
                  <a:lnTo>
                    <a:pt x="225" y="41"/>
                  </a:lnTo>
                  <a:lnTo>
                    <a:pt x="216" y="48"/>
                  </a:lnTo>
                  <a:lnTo>
                    <a:pt x="209" y="56"/>
                  </a:lnTo>
                  <a:lnTo>
                    <a:pt x="202" y="60"/>
                  </a:lnTo>
                  <a:lnTo>
                    <a:pt x="197" y="64"/>
                  </a:lnTo>
                  <a:lnTo>
                    <a:pt x="191" y="67"/>
                  </a:lnTo>
                  <a:lnTo>
                    <a:pt x="185" y="69"/>
                  </a:lnTo>
                  <a:lnTo>
                    <a:pt x="179" y="70"/>
                  </a:lnTo>
                  <a:lnTo>
                    <a:pt x="172" y="70"/>
                  </a:lnTo>
                  <a:lnTo>
                    <a:pt x="164" y="70"/>
                  </a:lnTo>
                  <a:lnTo>
                    <a:pt x="155" y="68"/>
                  </a:lnTo>
                  <a:lnTo>
                    <a:pt x="146" y="63"/>
                  </a:lnTo>
                  <a:lnTo>
                    <a:pt x="138" y="58"/>
                  </a:lnTo>
                  <a:lnTo>
                    <a:pt x="125" y="49"/>
                  </a:lnTo>
                  <a:lnTo>
                    <a:pt x="118" y="45"/>
                  </a:lnTo>
                  <a:lnTo>
                    <a:pt x="113" y="44"/>
                  </a:lnTo>
                  <a:lnTo>
                    <a:pt x="106" y="43"/>
                  </a:lnTo>
                  <a:lnTo>
                    <a:pt x="98" y="44"/>
                  </a:lnTo>
                  <a:lnTo>
                    <a:pt x="90" y="47"/>
                  </a:lnTo>
                  <a:lnTo>
                    <a:pt x="81" y="54"/>
                  </a:lnTo>
                  <a:lnTo>
                    <a:pt x="70" y="67"/>
                  </a:lnTo>
                  <a:lnTo>
                    <a:pt x="53" y="32"/>
                  </a:lnTo>
                  <a:lnTo>
                    <a:pt x="59" y="25"/>
                  </a:lnTo>
                  <a:lnTo>
                    <a:pt x="65" y="18"/>
                  </a:lnTo>
                  <a:lnTo>
                    <a:pt x="71" y="12"/>
                  </a:lnTo>
                  <a:lnTo>
                    <a:pt x="77" y="7"/>
                  </a:lnTo>
                  <a:lnTo>
                    <a:pt x="84" y="4"/>
                  </a:lnTo>
                  <a:lnTo>
                    <a:pt x="91" y="1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3" y="3"/>
                  </a:lnTo>
                  <a:lnTo>
                    <a:pt x="132" y="7"/>
                  </a:lnTo>
                  <a:lnTo>
                    <a:pt x="142" y="13"/>
                  </a:lnTo>
                  <a:lnTo>
                    <a:pt x="152" y="18"/>
                  </a:lnTo>
                  <a:lnTo>
                    <a:pt x="159" y="22"/>
                  </a:lnTo>
                  <a:lnTo>
                    <a:pt x="167" y="25"/>
                  </a:lnTo>
                  <a:lnTo>
                    <a:pt x="173" y="26"/>
                  </a:lnTo>
                  <a:lnTo>
                    <a:pt x="181" y="25"/>
                  </a:lnTo>
                  <a:lnTo>
                    <a:pt x="188" y="21"/>
                  </a:lnTo>
                  <a:lnTo>
                    <a:pt x="198" y="16"/>
                  </a:lnTo>
                  <a:lnTo>
                    <a:pt x="209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417" y="4130"/>
              <a:ext cx="88" cy="128"/>
            </a:xfrm>
            <a:custGeom>
              <a:avLst/>
              <a:gdLst>
                <a:gd name="T0" fmla="*/ 0 w 265"/>
                <a:gd name="T1" fmla="*/ 0 h 385"/>
                <a:gd name="T2" fmla="*/ 0 w 265"/>
                <a:gd name="T3" fmla="*/ 0 h 385"/>
                <a:gd name="T4" fmla="*/ 0 w 265"/>
                <a:gd name="T5" fmla="*/ 0 h 385"/>
                <a:gd name="T6" fmla="*/ 0 w 265"/>
                <a:gd name="T7" fmla="*/ 0 h 385"/>
                <a:gd name="T8" fmla="*/ 0 w 265"/>
                <a:gd name="T9" fmla="*/ 0 h 385"/>
                <a:gd name="T10" fmla="*/ 0 w 265"/>
                <a:gd name="T11" fmla="*/ 0 h 385"/>
                <a:gd name="T12" fmla="*/ 0 w 265"/>
                <a:gd name="T13" fmla="*/ 0 h 385"/>
                <a:gd name="T14" fmla="*/ 0 w 265"/>
                <a:gd name="T15" fmla="*/ 0 h 385"/>
                <a:gd name="T16" fmla="*/ 0 w 265"/>
                <a:gd name="T17" fmla="*/ 0 h 385"/>
                <a:gd name="T18" fmla="*/ 0 w 265"/>
                <a:gd name="T19" fmla="*/ 0 h 385"/>
                <a:gd name="T20" fmla="*/ 0 w 265"/>
                <a:gd name="T21" fmla="*/ 0 h 385"/>
                <a:gd name="T22" fmla="*/ 0 w 265"/>
                <a:gd name="T23" fmla="*/ 0 h 385"/>
                <a:gd name="T24" fmla="*/ 0 w 265"/>
                <a:gd name="T25" fmla="*/ 0 h 385"/>
                <a:gd name="T26" fmla="*/ 0 w 265"/>
                <a:gd name="T27" fmla="*/ 0 h 385"/>
                <a:gd name="T28" fmla="*/ 0 w 265"/>
                <a:gd name="T29" fmla="*/ 0 h 385"/>
                <a:gd name="T30" fmla="*/ 0 w 265"/>
                <a:gd name="T31" fmla="*/ 0 h 385"/>
                <a:gd name="T32" fmla="*/ 0 w 265"/>
                <a:gd name="T33" fmla="*/ 0 h 385"/>
                <a:gd name="T34" fmla="*/ 0 w 265"/>
                <a:gd name="T35" fmla="*/ 0 h 385"/>
                <a:gd name="T36" fmla="*/ 0 w 265"/>
                <a:gd name="T37" fmla="*/ 0 h 385"/>
                <a:gd name="T38" fmla="*/ 0 w 265"/>
                <a:gd name="T39" fmla="*/ 0 h 385"/>
                <a:gd name="T40" fmla="*/ 0 w 265"/>
                <a:gd name="T41" fmla="*/ 0 h 385"/>
                <a:gd name="T42" fmla="*/ 0 w 265"/>
                <a:gd name="T43" fmla="*/ 0 h 385"/>
                <a:gd name="T44" fmla="*/ 0 w 265"/>
                <a:gd name="T45" fmla="*/ 0 h 385"/>
                <a:gd name="T46" fmla="*/ 0 w 265"/>
                <a:gd name="T47" fmla="*/ 0 h 385"/>
                <a:gd name="T48" fmla="*/ 0 w 265"/>
                <a:gd name="T49" fmla="*/ 0 h 385"/>
                <a:gd name="T50" fmla="*/ 0 w 265"/>
                <a:gd name="T51" fmla="*/ 0 h 385"/>
                <a:gd name="T52" fmla="*/ 0 w 265"/>
                <a:gd name="T53" fmla="*/ 0 h 385"/>
                <a:gd name="T54" fmla="*/ 0 w 265"/>
                <a:gd name="T55" fmla="*/ 0 h 385"/>
                <a:gd name="T56" fmla="*/ 0 w 265"/>
                <a:gd name="T57" fmla="*/ 0 h 385"/>
                <a:gd name="T58" fmla="*/ 0 w 265"/>
                <a:gd name="T59" fmla="*/ 0 h 385"/>
                <a:gd name="T60" fmla="*/ 0 w 265"/>
                <a:gd name="T61" fmla="*/ 0 h 385"/>
                <a:gd name="T62" fmla="*/ 0 w 265"/>
                <a:gd name="T63" fmla="*/ 0 h 385"/>
                <a:gd name="T64" fmla="*/ 0 w 265"/>
                <a:gd name="T65" fmla="*/ 0 h 385"/>
                <a:gd name="T66" fmla="*/ 0 w 265"/>
                <a:gd name="T67" fmla="*/ 0 h 385"/>
                <a:gd name="T68" fmla="*/ 0 w 265"/>
                <a:gd name="T69" fmla="*/ 0 h 385"/>
                <a:gd name="T70" fmla="*/ 0 w 265"/>
                <a:gd name="T71" fmla="*/ 0 h 385"/>
                <a:gd name="T72" fmla="*/ 0 w 265"/>
                <a:gd name="T73" fmla="*/ 0 h 385"/>
                <a:gd name="T74" fmla="*/ 0 w 265"/>
                <a:gd name="T75" fmla="*/ 0 h 385"/>
                <a:gd name="T76" fmla="*/ 0 w 265"/>
                <a:gd name="T77" fmla="*/ 0 h 385"/>
                <a:gd name="T78" fmla="*/ 0 w 265"/>
                <a:gd name="T79" fmla="*/ 0 h 385"/>
                <a:gd name="T80" fmla="*/ 0 w 265"/>
                <a:gd name="T81" fmla="*/ 0 h 385"/>
                <a:gd name="T82" fmla="*/ 0 w 265"/>
                <a:gd name="T83" fmla="*/ 0 h 385"/>
                <a:gd name="T84" fmla="*/ 0 w 265"/>
                <a:gd name="T85" fmla="*/ 0 h 385"/>
                <a:gd name="T86" fmla="*/ 0 w 265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385"/>
                <a:gd name="T134" fmla="*/ 265 w 265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385">
                  <a:moveTo>
                    <a:pt x="133" y="0"/>
                  </a:moveTo>
                  <a:lnTo>
                    <a:pt x="147" y="1"/>
                  </a:lnTo>
                  <a:lnTo>
                    <a:pt x="161" y="4"/>
                  </a:lnTo>
                  <a:lnTo>
                    <a:pt x="174" y="8"/>
                  </a:lnTo>
                  <a:lnTo>
                    <a:pt x="187" y="15"/>
                  </a:lnTo>
                  <a:lnTo>
                    <a:pt x="198" y="23"/>
                  </a:lnTo>
                  <a:lnTo>
                    <a:pt x="209" y="34"/>
                  </a:lnTo>
                  <a:lnTo>
                    <a:pt x="220" y="47"/>
                  </a:lnTo>
                  <a:lnTo>
                    <a:pt x="230" y="61"/>
                  </a:lnTo>
                  <a:lnTo>
                    <a:pt x="238" y="75"/>
                  </a:lnTo>
                  <a:lnTo>
                    <a:pt x="245" y="90"/>
                  </a:lnTo>
                  <a:lnTo>
                    <a:pt x="251" y="106"/>
                  </a:lnTo>
                  <a:lnTo>
                    <a:pt x="256" y="122"/>
                  </a:lnTo>
                  <a:lnTo>
                    <a:pt x="260" y="139"/>
                  </a:lnTo>
                  <a:lnTo>
                    <a:pt x="263" y="156"/>
                  </a:lnTo>
                  <a:lnTo>
                    <a:pt x="264" y="175"/>
                  </a:lnTo>
                  <a:lnTo>
                    <a:pt x="265" y="193"/>
                  </a:lnTo>
                  <a:lnTo>
                    <a:pt x="264" y="212"/>
                  </a:lnTo>
                  <a:lnTo>
                    <a:pt x="262" y="231"/>
                  </a:lnTo>
                  <a:lnTo>
                    <a:pt x="260" y="248"/>
                  </a:lnTo>
                  <a:lnTo>
                    <a:pt x="256" y="265"/>
                  </a:lnTo>
                  <a:lnTo>
                    <a:pt x="250" y="282"/>
                  </a:lnTo>
                  <a:lnTo>
                    <a:pt x="244" y="298"/>
                  </a:lnTo>
                  <a:lnTo>
                    <a:pt x="236" y="313"/>
                  </a:lnTo>
                  <a:lnTo>
                    <a:pt x="228" y="328"/>
                  </a:lnTo>
                  <a:lnTo>
                    <a:pt x="218" y="341"/>
                  </a:lnTo>
                  <a:lnTo>
                    <a:pt x="208" y="353"/>
                  </a:lnTo>
                  <a:lnTo>
                    <a:pt x="197" y="363"/>
                  </a:lnTo>
                  <a:lnTo>
                    <a:pt x="185" y="371"/>
                  </a:lnTo>
                  <a:lnTo>
                    <a:pt x="174" y="378"/>
                  </a:lnTo>
                  <a:lnTo>
                    <a:pt x="161" y="382"/>
                  </a:lnTo>
                  <a:lnTo>
                    <a:pt x="147" y="384"/>
                  </a:lnTo>
                  <a:lnTo>
                    <a:pt x="133" y="385"/>
                  </a:lnTo>
                  <a:lnTo>
                    <a:pt x="118" y="384"/>
                  </a:lnTo>
                  <a:lnTo>
                    <a:pt x="104" y="382"/>
                  </a:lnTo>
                  <a:lnTo>
                    <a:pt x="91" y="378"/>
                  </a:lnTo>
                  <a:lnTo>
                    <a:pt x="80" y="371"/>
                  </a:lnTo>
                  <a:lnTo>
                    <a:pt x="68" y="363"/>
                  </a:lnTo>
                  <a:lnTo>
                    <a:pt x="57" y="353"/>
                  </a:lnTo>
                  <a:lnTo>
                    <a:pt x="47" y="341"/>
                  </a:lnTo>
                  <a:lnTo>
                    <a:pt x="37" y="328"/>
                  </a:lnTo>
                  <a:lnTo>
                    <a:pt x="29" y="313"/>
                  </a:lnTo>
                  <a:lnTo>
                    <a:pt x="21" y="298"/>
                  </a:lnTo>
                  <a:lnTo>
                    <a:pt x="15" y="282"/>
                  </a:lnTo>
                  <a:lnTo>
                    <a:pt x="9" y="265"/>
                  </a:lnTo>
                  <a:lnTo>
                    <a:pt x="5" y="248"/>
                  </a:lnTo>
                  <a:lnTo>
                    <a:pt x="3" y="231"/>
                  </a:lnTo>
                  <a:lnTo>
                    <a:pt x="1" y="212"/>
                  </a:lnTo>
                  <a:lnTo>
                    <a:pt x="0" y="193"/>
                  </a:lnTo>
                  <a:lnTo>
                    <a:pt x="1" y="175"/>
                  </a:lnTo>
                  <a:lnTo>
                    <a:pt x="2" y="156"/>
                  </a:lnTo>
                  <a:lnTo>
                    <a:pt x="5" y="139"/>
                  </a:lnTo>
                  <a:lnTo>
                    <a:pt x="9" y="123"/>
                  </a:lnTo>
                  <a:lnTo>
                    <a:pt x="14" y="107"/>
                  </a:lnTo>
                  <a:lnTo>
                    <a:pt x="20" y="90"/>
                  </a:lnTo>
                  <a:lnTo>
                    <a:pt x="27" y="75"/>
                  </a:lnTo>
                  <a:lnTo>
                    <a:pt x="35" y="61"/>
                  </a:lnTo>
                  <a:lnTo>
                    <a:pt x="45" y="47"/>
                  </a:lnTo>
                  <a:lnTo>
                    <a:pt x="56" y="34"/>
                  </a:lnTo>
                  <a:lnTo>
                    <a:pt x="67" y="23"/>
                  </a:lnTo>
                  <a:lnTo>
                    <a:pt x="79" y="15"/>
                  </a:lnTo>
                  <a:lnTo>
                    <a:pt x="91" y="8"/>
                  </a:lnTo>
                  <a:lnTo>
                    <a:pt x="104" y="4"/>
                  </a:lnTo>
                  <a:lnTo>
                    <a:pt x="118" y="1"/>
                  </a:lnTo>
                  <a:lnTo>
                    <a:pt x="133" y="0"/>
                  </a:lnTo>
                  <a:close/>
                  <a:moveTo>
                    <a:pt x="133" y="46"/>
                  </a:moveTo>
                  <a:lnTo>
                    <a:pt x="123" y="46"/>
                  </a:lnTo>
                  <a:lnTo>
                    <a:pt x="113" y="48"/>
                  </a:lnTo>
                  <a:lnTo>
                    <a:pt x="103" y="52"/>
                  </a:lnTo>
                  <a:lnTo>
                    <a:pt x="95" y="57"/>
                  </a:lnTo>
                  <a:lnTo>
                    <a:pt x="86" y="63"/>
                  </a:lnTo>
                  <a:lnTo>
                    <a:pt x="79" y="70"/>
                  </a:lnTo>
                  <a:lnTo>
                    <a:pt x="70" y="80"/>
                  </a:lnTo>
                  <a:lnTo>
                    <a:pt x="62" y="89"/>
                  </a:lnTo>
                  <a:lnTo>
                    <a:pt x="56" y="100"/>
                  </a:lnTo>
                  <a:lnTo>
                    <a:pt x="50" y="112"/>
                  </a:lnTo>
                  <a:lnTo>
                    <a:pt x="45" y="125"/>
                  </a:lnTo>
                  <a:lnTo>
                    <a:pt x="41" y="138"/>
                  </a:lnTo>
                  <a:lnTo>
                    <a:pt x="37" y="151"/>
                  </a:lnTo>
                  <a:lnTo>
                    <a:pt x="35" y="165"/>
                  </a:lnTo>
                  <a:lnTo>
                    <a:pt x="34" y="179"/>
                  </a:lnTo>
                  <a:lnTo>
                    <a:pt x="33" y="194"/>
                  </a:lnTo>
                  <a:lnTo>
                    <a:pt x="34" y="215"/>
                  </a:lnTo>
                  <a:lnTo>
                    <a:pt x="36" y="233"/>
                  </a:lnTo>
                  <a:lnTo>
                    <a:pt x="41" y="251"/>
                  </a:lnTo>
                  <a:lnTo>
                    <a:pt x="47" y="269"/>
                  </a:lnTo>
                  <a:lnTo>
                    <a:pt x="54" y="285"/>
                  </a:lnTo>
                  <a:lnTo>
                    <a:pt x="62" y="299"/>
                  </a:lnTo>
                  <a:lnTo>
                    <a:pt x="68" y="305"/>
                  </a:lnTo>
                  <a:lnTo>
                    <a:pt x="72" y="312"/>
                  </a:lnTo>
                  <a:lnTo>
                    <a:pt x="77" y="317"/>
                  </a:lnTo>
                  <a:lnTo>
                    <a:pt x="83" y="322"/>
                  </a:lnTo>
                  <a:lnTo>
                    <a:pt x="88" y="326"/>
                  </a:lnTo>
                  <a:lnTo>
                    <a:pt x="95" y="330"/>
                  </a:lnTo>
                  <a:lnTo>
                    <a:pt x="100" y="333"/>
                  </a:lnTo>
                  <a:lnTo>
                    <a:pt x="107" y="336"/>
                  </a:lnTo>
                  <a:lnTo>
                    <a:pt x="113" y="338"/>
                  </a:lnTo>
                  <a:lnTo>
                    <a:pt x="120" y="339"/>
                  </a:lnTo>
                  <a:lnTo>
                    <a:pt x="126" y="340"/>
                  </a:lnTo>
                  <a:lnTo>
                    <a:pt x="133" y="341"/>
                  </a:lnTo>
                  <a:lnTo>
                    <a:pt x="139" y="340"/>
                  </a:lnTo>
                  <a:lnTo>
                    <a:pt x="145" y="339"/>
                  </a:lnTo>
                  <a:lnTo>
                    <a:pt x="152" y="338"/>
                  </a:lnTo>
                  <a:lnTo>
                    <a:pt x="158" y="336"/>
                  </a:lnTo>
                  <a:lnTo>
                    <a:pt x="165" y="333"/>
                  </a:lnTo>
                  <a:lnTo>
                    <a:pt x="170" y="330"/>
                  </a:lnTo>
                  <a:lnTo>
                    <a:pt x="177" y="326"/>
                  </a:lnTo>
                  <a:lnTo>
                    <a:pt x="182" y="322"/>
                  </a:lnTo>
                  <a:lnTo>
                    <a:pt x="193" y="312"/>
                  </a:lnTo>
                  <a:lnTo>
                    <a:pt x="203" y="299"/>
                  </a:lnTo>
                  <a:lnTo>
                    <a:pt x="211" y="285"/>
                  </a:lnTo>
                  <a:lnTo>
                    <a:pt x="219" y="269"/>
                  </a:lnTo>
                  <a:lnTo>
                    <a:pt x="224" y="251"/>
                  </a:lnTo>
                  <a:lnTo>
                    <a:pt x="229" y="233"/>
                  </a:lnTo>
                  <a:lnTo>
                    <a:pt x="231" y="215"/>
                  </a:lnTo>
                  <a:lnTo>
                    <a:pt x="232" y="194"/>
                  </a:lnTo>
                  <a:lnTo>
                    <a:pt x="231" y="179"/>
                  </a:lnTo>
                  <a:lnTo>
                    <a:pt x="230" y="165"/>
                  </a:lnTo>
                  <a:lnTo>
                    <a:pt x="228" y="151"/>
                  </a:lnTo>
                  <a:lnTo>
                    <a:pt x="224" y="138"/>
                  </a:lnTo>
                  <a:lnTo>
                    <a:pt x="220" y="125"/>
                  </a:lnTo>
                  <a:lnTo>
                    <a:pt x="216" y="112"/>
                  </a:lnTo>
                  <a:lnTo>
                    <a:pt x="209" y="100"/>
                  </a:lnTo>
                  <a:lnTo>
                    <a:pt x="203" y="89"/>
                  </a:lnTo>
                  <a:lnTo>
                    <a:pt x="195" y="80"/>
                  </a:lnTo>
                  <a:lnTo>
                    <a:pt x="187" y="70"/>
                  </a:lnTo>
                  <a:lnTo>
                    <a:pt x="179" y="63"/>
                  </a:lnTo>
                  <a:lnTo>
                    <a:pt x="170" y="57"/>
                  </a:lnTo>
                  <a:lnTo>
                    <a:pt x="162" y="52"/>
                  </a:lnTo>
                  <a:lnTo>
                    <a:pt x="152" y="48"/>
                  </a:lnTo>
                  <a:lnTo>
                    <a:pt x="142" y="46"/>
                  </a:lnTo>
                  <a:lnTo>
                    <a:pt x="133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567" y="4116"/>
              <a:ext cx="79" cy="113"/>
            </a:xfrm>
            <a:custGeom>
              <a:avLst/>
              <a:gdLst>
                <a:gd name="T0" fmla="*/ 0 w 237"/>
                <a:gd name="T1" fmla="*/ 0 h 339"/>
                <a:gd name="T2" fmla="*/ 0 w 237"/>
                <a:gd name="T3" fmla="*/ 0 h 339"/>
                <a:gd name="T4" fmla="*/ 0 w 237"/>
                <a:gd name="T5" fmla="*/ 0 h 339"/>
                <a:gd name="T6" fmla="*/ 0 w 237"/>
                <a:gd name="T7" fmla="*/ 0 h 339"/>
                <a:gd name="T8" fmla="*/ 0 w 237"/>
                <a:gd name="T9" fmla="*/ 0 h 339"/>
                <a:gd name="T10" fmla="*/ 0 w 237"/>
                <a:gd name="T11" fmla="*/ 0 h 339"/>
                <a:gd name="T12" fmla="*/ 0 w 237"/>
                <a:gd name="T13" fmla="*/ 0 h 339"/>
                <a:gd name="T14" fmla="*/ 0 w 237"/>
                <a:gd name="T15" fmla="*/ 0 h 339"/>
                <a:gd name="T16" fmla="*/ 0 w 237"/>
                <a:gd name="T17" fmla="*/ 0 h 339"/>
                <a:gd name="T18" fmla="*/ 0 w 237"/>
                <a:gd name="T19" fmla="*/ 0 h 339"/>
                <a:gd name="T20" fmla="*/ 0 w 237"/>
                <a:gd name="T21" fmla="*/ 0 h 339"/>
                <a:gd name="T22" fmla="*/ 0 w 237"/>
                <a:gd name="T23" fmla="*/ 0 h 339"/>
                <a:gd name="T24" fmla="*/ 0 w 237"/>
                <a:gd name="T25" fmla="*/ 0 h 3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339"/>
                <a:gd name="T41" fmla="*/ 237 w 237"/>
                <a:gd name="T42" fmla="*/ 339 h 3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339">
                  <a:moveTo>
                    <a:pt x="102" y="145"/>
                  </a:moveTo>
                  <a:lnTo>
                    <a:pt x="102" y="0"/>
                  </a:lnTo>
                  <a:lnTo>
                    <a:pt x="134" y="0"/>
                  </a:lnTo>
                  <a:lnTo>
                    <a:pt x="134" y="145"/>
                  </a:lnTo>
                  <a:lnTo>
                    <a:pt x="237" y="145"/>
                  </a:lnTo>
                  <a:lnTo>
                    <a:pt x="237" y="192"/>
                  </a:lnTo>
                  <a:lnTo>
                    <a:pt x="134" y="192"/>
                  </a:lnTo>
                  <a:lnTo>
                    <a:pt x="134" y="339"/>
                  </a:lnTo>
                  <a:lnTo>
                    <a:pt x="102" y="339"/>
                  </a:lnTo>
                  <a:lnTo>
                    <a:pt x="102" y="192"/>
                  </a:lnTo>
                  <a:lnTo>
                    <a:pt x="0" y="192"/>
                  </a:lnTo>
                  <a:lnTo>
                    <a:pt x="0" y="145"/>
                  </a:lnTo>
                  <a:lnTo>
                    <a:pt x="102" y="1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712" y="4090"/>
              <a:ext cx="72" cy="165"/>
            </a:xfrm>
            <a:custGeom>
              <a:avLst/>
              <a:gdLst>
                <a:gd name="T0" fmla="*/ 0 w 215"/>
                <a:gd name="T1" fmla="*/ 0 h 496"/>
                <a:gd name="T2" fmla="*/ 0 w 215"/>
                <a:gd name="T3" fmla="*/ 0 h 496"/>
                <a:gd name="T4" fmla="*/ 0 w 215"/>
                <a:gd name="T5" fmla="*/ 0 h 496"/>
                <a:gd name="T6" fmla="*/ 0 w 215"/>
                <a:gd name="T7" fmla="*/ 0 h 496"/>
                <a:gd name="T8" fmla="*/ 0 w 215"/>
                <a:gd name="T9" fmla="*/ 0 h 496"/>
                <a:gd name="T10" fmla="*/ 0 w 215"/>
                <a:gd name="T11" fmla="*/ 0 h 496"/>
                <a:gd name="T12" fmla="*/ 0 w 215"/>
                <a:gd name="T13" fmla="*/ 0 h 496"/>
                <a:gd name="T14" fmla="*/ 0 w 215"/>
                <a:gd name="T15" fmla="*/ 0 h 496"/>
                <a:gd name="T16" fmla="*/ 0 w 215"/>
                <a:gd name="T17" fmla="*/ 0 h 496"/>
                <a:gd name="T18" fmla="*/ 0 w 215"/>
                <a:gd name="T19" fmla="*/ 0 h 496"/>
                <a:gd name="T20" fmla="*/ 0 w 215"/>
                <a:gd name="T21" fmla="*/ 0 h 496"/>
                <a:gd name="T22" fmla="*/ 0 w 215"/>
                <a:gd name="T23" fmla="*/ 0 h 496"/>
                <a:gd name="T24" fmla="*/ 0 w 215"/>
                <a:gd name="T25" fmla="*/ 0 h 496"/>
                <a:gd name="T26" fmla="*/ 0 w 215"/>
                <a:gd name="T27" fmla="*/ 0 h 496"/>
                <a:gd name="T28" fmla="*/ 0 w 215"/>
                <a:gd name="T29" fmla="*/ 0 h 496"/>
                <a:gd name="T30" fmla="*/ 0 w 215"/>
                <a:gd name="T31" fmla="*/ 0 h 496"/>
                <a:gd name="T32" fmla="*/ 0 w 215"/>
                <a:gd name="T33" fmla="*/ 0 h 496"/>
                <a:gd name="T34" fmla="*/ 0 w 215"/>
                <a:gd name="T35" fmla="*/ 0 h 496"/>
                <a:gd name="T36" fmla="*/ 0 w 215"/>
                <a:gd name="T37" fmla="*/ 0 h 496"/>
                <a:gd name="T38" fmla="*/ 0 w 215"/>
                <a:gd name="T39" fmla="*/ 0 h 496"/>
                <a:gd name="T40" fmla="*/ 0 w 215"/>
                <a:gd name="T41" fmla="*/ 0 h 496"/>
                <a:gd name="T42" fmla="*/ 0 w 215"/>
                <a:gd name="T43" fmla="*/ 0 h 496"/>
                <a:gd name="T44" fmla="*/ 0 w 215"/>
                <a:gd name="T45" fmla="*/ 0 h 496"/>
                <a:gd name="T46" fmla="*/ 0 w 215"/>
                <a:gd name="T47" fmla="*/ 0 h 496"/>
                <a:gd name="T48" fmla="*/ 0 w 215"/>
                <a:gd name="T49" fmla="*/ 0 h 496"/>
                <a:gd name="T50" fmla="*/ 0 w 215"/>
                <a:gd name="T51" fmla="*/ 0 h 496"/>
                <a:gd name="T52" fmla="*/ 0 w 215"/>
                <a:gd name="T53" fmla="*/ 0 h 496"/>
                <a:gd name="T54" fmla="*/ 0 w 215"/>
                <a:gd name="T55" fmla="*/ 0 h 496"/>
                <a:gd name="T56" fmla="*/ 0 w 215"/>
                <a:gd name="T57" fmla="*/ 0 h 496"/>
                <a:gd name="T58" fmla="*/ 0 w 215"/>
                <a:gd name="T59" fmla="*/ 0 h 496"/>
                <a:gd name="T60" fmla="*/ 0 w 215"/>
                <a:gd name="T61" fmla="*/ 0 h 496"/>
                <a:gd name="T62" fmla="*/ 0 w 215"/>
                <a:gd name="T63" fmla="*/ 0 h 496"/>
                <a:gd name="T64" fmla="*/ 0 w 215"/>
                <a:gd name="T65" fmla="*/ 0 h 496"/>
                <a:gd name="T66" fmla="*/ 0 w 215"/>
                <a:gd name="T67" fmla="*/ 0 h 496"/>
                <a:gd name="T68" fmla="*/ 0 w 215"/>
                <a:gd name="T69" fmla="*/ 0 h 496"/>
                <a:gd name="T70" fmla="*/ 0 w 215"/>
                <a:gd name="T71" fmla="*/ 0 h 496"/>
                <a:gd name="T72" fmla="*/ 0 w 215"/>
                <a:gd name="T73" fmla="*/ 0 h 4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5"/>
                <a:gd name="T112" fmla="*/ 0 h 496"/>
                <a:gd name="T113" fmla="*/ 215 w 215"/>
                <a:gd name="T114" fmla="*/ 496 h 4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5" h="496">
                  <a:moveTo>
                    <a:pt x="0" y="0"/>
                  </a:moveTo>
                  <a:lnTo>
                    <a:pt x="70" y="0"/>
                  </a:lnTo>
                  <a:lnTo>
                    <a:pt x="97" y="1"/>
                  </a:lnTo>
                  <a:lnTo>
                    <a:pt x="119" y="2"/>
                  </a:lnTo>
                  <a:lnTo>
                    <a:pt x="137" y="4"/>
                  </a:lnTo>
                  <a:lnTo>
                    <a:pt x="149" y="7"/>
                  </a:lnTo>
                  <a:lnTo>
                    <a:pt x="156" y="11"/>
                  </a:lnTo>
                  <a:lnTo>
                    <a:pt x="164" y="14"/>
                  </a:lnTo>
                  <a:lnTo>
                    <a:pt x="170" y="18"/>
                  </a:lnTo>
                  <a:lnTo>
                    <a:pt x="175" y="24"/>
                  </a:lnTo>
                  <a:lnTo>
                    <a:pt x="182" y="29"/>
                  </a:lnTo>
                  <a:lnTo>
                    <a:pt x="187" y="35"/>
                  </a:lnTo>
                  <a:lnTo>
                    <a:pt x="193" y="43"/>
                  </a:lnTo>
                  <a:lnTo>
                    <a:pt x="197" y="51"/>
                  </a:lnTo>
                  <a:lnTo>
                    <a:pt x="201" y="59"/>
                  </a:lnTo>
                  <a:lnTo>
                    <a:pt x="206" y="68"/>
                  </a:lnTo>
                  <a:lnTo>
                    <a:pt x="209" y="78"/>
                  </a:lnTo>
                  <a:lnTo>
                    <a:pt x="211" y="87"/>
                  </a:lnTo>
                  <a:lnTo>
                    <a:pt x="213" y="98"/>
                  </a:lnTo>
                  <a:lnTo>
                    <a:pt x="214" y="109"/>
                  </a:lnTo>
                  <a:lnTo>
                    <a:pt x="215" y="120"/>
                  </a:lnTo>
                  <a:lnTo>
                    <a:pt x="215" y="133"/>
                  </a:lnTo>
                  <a:lnTo>
                    <a:pt x="215" y="145"/>
                  </a:lnTo>
                  <a:lnTo>
                    <a:pt x="214" y="156"/>
                  </a:lnTo>
                  <a:lnTo>
                    <a:pt x="213" y="167"/>
                  </a:lnTo>
                  <a:lnTo>
                    <a:pt x="211" y="177"/>
                  </a:lnTo>
                  <a:lnTo>
                    <a:pt x="209" y="188"/>
                  </a:lnTo>
                  <a:lnTo>
                    <a:pt x="206" y="196"/>
                  </a:lnTo>
                  <a:lnTo>
                    <a:pt x="201" y="206"/>
                  </a:lnTo>
                  <a:lnTo>
                    <a:pt x="197" y="214"/>
                  </a:lnTo>
                  <a:lnTo>
                    <a:pt x="193" y="221"/>
                  </a:lnTo>
                  <a:lnTo>
                    <a:pt x="187" y="229"/>
                  </a:lnTo>
                  <a:lnTo>
                    <a:pt x="182" y="235"/>
                  </a:lnTo>
                  <a:lnTo>
                    <a:pt x="175" y="241"/>
                  </a:lnTo>
                  <a:lnTo>
                    <a:pt x="169" y="246"/>
                  </a:lnTo>
                  <a:lnTo>
                    <a:pt x="162" y="250"/>
                  </a:lnTo>
                  <a:lnTo>
                    <a:pt x="155" y="254"/>
                  </a:lnTo>
                  <a:lnTo>
                    <a:pt x="147" y="257"/>
                  </a:lnTo>
                  <a:lnTo>
                    <a:pt x="133" y="261"/>
                  </a:lnTo>
                  <a:lnTo>
                    <a:pt x="114" y="263"/>
                  </a:lnTo>
                  <a:lnTo>
                    <a:pt x="89" y="264"/>
                  </a:lnTo>
                  <a:lnTo>
                    <a:pt x="60" y="265"/>
                  </a:lnTo>
                  <a:lnTo>
                    <a:pt x="35" y="265"/>
                  </a:lnTo>
                  <a:lnTo>
                    <a:pt x="35" y="496"/>
                  </a:lnTo>
                  <a:lnTo>
                    <a:pt x="0" y="496"/>
                  </a:lnTo>
                  <a:lnTo>
                    <a:pt x="0" y="0"/>
                  </a:lnTo>
                  <a:close/>
                  <a:moveTo>
                    <a:pt x="35" y="48"/>
                  </a:moveTo>
                  <a:lnTo>
                    <a:pt x="35" y="217"/>
                  </a:lnTo>
                  <a:lnTo>
                    <a:pt x="93" y="218"/>
                  </a:lnTo>
                  <a:lnTo>
                    <a:pt x="110" y="217"/>
                  </a:lnTo>
                  <a:lnTo>
                    <a:pt x="125" y="216"/>
                  </a:lnTo>
                  <a:lnTo>
                    <a:pt x="135" y="213"/>
                  </a:lnTo>
                  <a:lnTo>
                    <a:pt x="145" y="208"/>
                  </a:lnTo>
                  <a:lnTo>
                    <a:pt x="153" y="203"/>
                  </a:lnTo>
                  <a:lnTo>
                    <a:pt x="160" y="196"/>
                  </a:lnTo>
                  <a:lnTo>
                    <a:pt x="166" y="188"/>
                  </a:lnTo>
                  <a:lnTo>
                    <a:pt x="171" y="179"/>
                  </a:lnTo>
                  <a:lnTo>
                    <a:pt x="175" y="168"/>
                  </a:lnTo>
                  <a:lnTo>
                    <a:pt x="178" y="156"/>
                  </a:lnTo>
                  <a:lnTo>
                    <a:pt x="180" y="145"/>
                  </a:lnTo>
                  <a:lnTo>
                    <a:pt x="181" y="133"/>
                  </a:lnTo>
                  <a:lnTo>
                    <a:pt x="180" y="120"/>
                  </a:lnTo>
                  <a:lnTo>
                    <a:pt x="178" y="108"/>
                  </a:lnTo>
                  <a:lnTo>
                    <a:pt x="175" y="97"/>
                  </a:lnTo>
                  <a:lnTo>
                    <a:pt x="171" y="86"/>
                  </a:lnTo>
                  <a:lnTo>
                    <a:pt x="166" y="76"/>
                  </a:lnTo>
                  <a:lnTo>
                    <a:pt x="160" y="69"/>
                  </a:lnTo>
                  <a:lnTo>
                    <a:pt x="154" y="62"/>
                  </a:lnTo>
                  <a:lnTo>
                    <a:pt x="146" y="57"/>
                  </a:lnTo>
                  <a:lnTo>
                    <a:pt x="138" y="53"/>
                  </a:lnTo>
                  <a:lnTo>
                    <a:pt x="126" y="51"/>
                  </a:lnTo>
                  <a:lnTo>
                    <a:pt x="113" y="48"/>
                  </a:lnTo>
                  <a:lnTo>
                    <a:pt x="97" y="48"/>
                  </a:lnTo>
                  <a:lnTo>
                    <a:pt x="35" y="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2801" y="4130"/>
              <a:ext cx="43" cy="125"/>
            </a:xfrm>
            <a:custGeom>
              <a:avLst/>
              <a:gdLst>
                <a:gd name="T0" fmla="*/ 0 w 129"/>
                <a:gd name="T1" fmla="*/ 0 h 376"/>
                <a:gd name="T2" fmla="*/ 0 w 129"/>
                <a:gd name="T3" fmla="*/ 0 h 376"/>
                <a:gd name="T4" fmla="*/ 0 w 129"/>
                <a:gd name="T5" fmla="*/ 0 h 376"/>
                <a:gd name="T6" fmla="*/ 0 w 129"/>
                <a:gd name="T7" fmla="*/ 0 h 376"/>
                <a:gd name="T8" fmla="*/ 0 w 129"/>
                <a:gd name="T9" fmla="*/ 0 h 376"/>
                <a:gd name="T10" fmla="*/ 0 w 129"/>
                <a:gd name="T11" fmla="*/ 0 h 376"/>
                <a:gd name="T12" fmla="*/ 0 w 129"/>
                <a:gd name="T13" fmla="*/ 0 h 376"/>
                <a:gd name="T14" fmla="*/ 0 w 129"/>
                <a:gd name="T15" fmla="*/ 0 h 376"/>
                <a:gd name="T16" fmla="*/ 0 w 129"/>
                <a:gd name="T17" fmla="*/ 0 h 376"/>
                <a:gd name="T18" fmla="*/ 0 w 129"/>
                <a:gd name="T19" fmla="*/ 0 h 376"/>
                <a:gd name="T20" fmla="*/ 0 w 129"/>
                <a:gd name="T21" fmla="*/ 0 h 376"/>
                <a:gd name="T22" fmla="*/ 0 w 129"/>
                <a:gd name="T23" fmla="*/ 0 h 376"/>
                <a:gd name="T24" fmla="*/ 0 w 129"/>
                <a:gd name="T25" fmla="*/ 0 h 376"/>
                <a:gd name="T26" fmla="*/ 0 w 129"/>
                <a:gd name="T27" fmla="*/ 0 h 376"/>
                <a:gd name="T28" fmla="*/ 0 w 129"/>
                <a:gd name="T29" fmla="*/ 0 h 376"/>
                <a:gd name="T30" fmla="*/ 0 w 129"/>
                <a:gd name="T31" fmla="*/ 0 h 376"/>
                <a:gd name="T32" fmla="*/ 0 w 129"/>
                <a:gd name="T33" fmla="*/ 0 h 376"/>
                <a:gd name="T34" fmla="*/ 0 w 129"/>
                <a:gd name="T35" fmla="*/ 0 h 376"/>
                <a:gd name="T36" fmla="*/ 0 w 129"/>
                <a:gd name="T37" fmla="*/ 0 h 376"/>
                <a:gd name="T38" fmla="*/ 0 w 129"/>
                <a:gd name="T39" fmla="*/ 0 h 376"/>
                <a:gd name="T40" fmla="*/ 0 w 129"/>
                <a:gd name="T41" fmla="*/ 0 h 376"/>
                <a:gd name="T42" fmla="*/ 0 w 129"/>
                <a:gd name="T43" fmla="*/ 0 h 376"/>
                <a:gd name="T44" fmla="*/ 0 w 129"/>
                <a:gd name="T45" fmla="*/ 0 h 376"/>
                <a:gd name="T46" fmla="*/ 0 w 129"/>
                <a:gd name="T47" fmla="*/ 0 h 376"/>
                <a:gd name="T48" fmla="*/ 0 w 129"/>
                <a:gd name="T49" fmla="*/ 0 h 376"/>
                <a:gd name="T50" fmla="*/ 0 w 129"/>
                <a:gd name="T51" fmla="*/ 0 h 376"/>
                <a:gd name="T52" fmla="*/ 0 w 129"/>
                <a:gd name="T53" fmla="*/ 0 h 376"/>
                <a:gd name="T54" fmla="*/ 0 w 129"/>
                <a:gd name="T55" fmla="*/ 0 h 376"/>
                <a:gd name="T56" fmla="*/ 0 w 129"/>
                <a:gd name="T57" fmla="*/ 0 h 376"/>
                <a:gd name="T58" fmla="*/ 0 w 129"/>
                <a:gd name="T59" fmla="*/ 0 h 376"/>
                <a:gd name="T60" fmla="*/ 0 w 129"/>
                <a:gd name="T61" fmla="*/ 0 h 376"/>
                <a:gd name="T62" fmla="*/ 0 w 129"/>
                <a:gd name="T63" fmla="*/ 0 h 376"/>
                <a:gd name="T64" fmla="*/ 0 w 129"/>
                <a:gd name="T65" fmla="*/ 0 h 376"/>
                <a:gd name="T66" fmla="*/ 0 w 129"/>
                <a:gd name="T67" fmla="*/ 0 h 376"/>
                <a:gd name="T68" fmla="*/ 0 w 129"/>
                <a:gd name="T69" fmla="*/ 0 h 376"/>
                <a:gd name="T70" fmla="*/ 0 w 129"/>
                <a:gd name="T71" fmla="*/ 0 h 376"/>
                <a:gd name="T72" fmla="*/ 0 w 129"/>
                <a:gd name="T73" fmla="*/ 0 h 3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376"/>
                <a:gd name="T113" fmla="*/ 129 w 129"/>
                <a:gd name="T114" fmla="*/ 376 h 3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376">
                  <a:moveTo>
                    <a:pt x="0" y="9"/>
                  </a:moveTo>
                  <a:lnTo>
                    <a:pt x="34" y="9"/>
                  </a:lnTo>
                  <a:lnTo>
                    <a:pt x="34" y="62"/>
                  </a:lnTo>
                  <a:lnTo>
                    <a:pt x="41" y="48"/>
                  </a:lnTo>
                  <a:lnTo>
                    <a:pt x="49" y="35"/>
                  </a:lnTo>
                  <a:lnTo>
                    <a:pt x="56" y="25"/>
                  </a:lnTo>
                  <a:lnTo>
                    <a:pt x="65" y="16"/>
                  </a:lnTo>
                  <a:lnTo>
                    <a:pt x="73" y="8"/>
                  </a:lnTo>
                  <a:lnTo>
                    <a:pt x="81" y="4"/>
                  </a:lnTo>
                  <a:lnTo>
                    <a:pt x="90" y="1"/>
                  </a:lnTo>
                  <a:lnTo>
                    <a:pt x="100" y="0"/>
                  </a:lnTo>
                  <a:lnTo>
                    <a:pt x="106" y="1"/>
                  </a:lnTo>
                  <a:lnTo>
                    <a:pt x="114" y="3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11" y="52"/>
                  </a:lnTo>
                  <a:lnTo>
                    <a:pt x="106" y="49"/>
                  </a:lnTo>
                  <a:lnTo>
                    <a:pt x="102" y="47"/>
                  </a:lnTo>
                  <a:lnTo>
                    <a:pt x="97" y="46"/>
                  </a:lnTo>
                  <a:lnTo>
                    <a:pt x="94" y="45"/>
                  </a:lnTo>
                  <a:lnTo>
                    <a:pt x="90" y="46"/>
                  </a:lnTo>
                  <a:lnTo>
                    <a:pt x="86" y="47"/>
                  </a:lnTo>
                  <a:lnTo>
                    <a:pt x="82" y="48"/>
                  </a:lnTo>
                  <a:lnTo>
                    <a:pt x="78" y="50"/>
                  </a:lnTo>
                  <a:lnTo>
                    <a:pt x="70" y="57"/>
                  </a:lnTo>
                  <a:lnTo>
                    <a:pt x="63" y="64"/>
                  </a:lnTo>
                  <a:lnTo>
                    <a:pt x="55" y="76"/>
                  </a:lnTo>
                  <a:lnTo>
                    <a:pt x="49" y="89"/>
                  </a:lnTo>
                  <a:lnTo>
                    <a:pt x="43" y="106"/>
                  </a:lnTo>
                  <a:lnTo>
                    <a:pt x="39" y="125"/>
                  </a:lnTo>
                  <a:lnTo>
                    <a:pt x="37" y="144"/>
                  </a:lnTo>
                  <a:lnTo>
                    <a:pt x="35" y="172"/>
                  </a:lnTo>
                  <a:lnTo>
                    <a:pt x="34" y="208"/>
                  </a:lnTo>
                  <a:lnTo>
                    <a:pt x="34" y="251"/>
                  </a:lnTo>
                  <a:lnTo>
                    <a:pt x="34" y="376"/>
                  </a:lnTo>
                  <a:lnTo>
                    <a:pt x="0" y="37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849" y="4130"/>
              <a:ext cx="87" cy="128"/>
            </a:xfrm>
            <a:custGeom>
              <a:avLst/>
              <a:gdLst>
                <a:gd name="T0" fmla="*/ 0 w 262"/>
                <a:gd name="T1" fmla="*/ 0 h 385"/>
                <a:gd name="T2" fmla="*/ 0 w 262"/>
                <a:gd name="T3" fmla="*/ 0 h 385"/>
                <a:gd name="T4" fmla="*/ 0 w 262"/>
                <a:gd name="T5" fmla="*/ 0 h 385"/>
                <a:gd name="T6" fmla="*/ 0 w 262"/>
                <a:gd name="T7" fmla="*/ 0 h 385"/>
                <a:gd name="T8" fmla="*/ 0 w 262"/>
                <a:gd name="T9" fmla="*/ 0 h 385"/>
                <a:gd name="T10" fmla="*/ 0 w 262"/>
                <a:gd name="T11" fmla="*/ 0 h 385"/>
                <a:gd name="T12" fmla="*/ 0 w 262"/>
                <a:gd name="T13" fmla="*/ 0 h 385"/>
                <a:gd name="T14" fmla="*/ 0 w 262"/>
                <a:gd name="T15" fmla="*/ 0 h 385"/>
                <a:gd name="T16" fmla="*/ 0 w 262"/>
                <a:gd name="T17" fmla="*/ 0 h 385"/>
                <a:gd name="T18" fmla="*/ 0 w 262"/>
                <a:gd name="T19" fmla="*/ 0 h 385"/>
                <a:gd name="T20" fmla="*/ 0 w 262"/>
                <a:gd name="T21" fmla="*/ 0 h 385"/>
                <a:gd name="T22" fmla="*/ 0 w 262"/>
                <a:gd name="T23" fmla="*/ 0 h 385"/>
                <a:gd name="T24" fmla="*/ 0 w 262"/>
                <a:gd name="T25" fmla="*/ 0 h 385"/>
                <a:gd name="T26" fmla="*/ 0 w 262"/>
                <a:gd name="T27" fmla="*/ 0 h 385"/>
                <a:gd name="T28" fmla="*/ 0 w 262"/>
                <a:gd name="T29" fmla="*/ 0 h 385"/>
                <a:gd name="T30" fmla="*/ 0 w 262"/>
                <a:gd name="T31" fmla="*/ 0 h 385"/>
                <a:gd name="T32" fmla="*/ 0 w 262"/>
                <a:gd name="T33" fmla="*/ 0 h 385"/>
                <a:gd name="T34" fmla="*/ 0 w 262"/>
                <a:gd name="T35" fmla="*/ 0 h 385"/>
                <a:gd name="T36" fmla="*/ 0 w 262"/>
                <a:gd name="T37" fmla="*/ 0 h 385"/>
                <a:gd name="T38" fmla="*/ 0 w 262"/>
                <a:gd name="T39" fmla="*/ 0 h 385"/>
                <a:gd name="T40" fmla="*/ 0 w 262"/>
                <a:gd name="T41" fmla="*/ 0 h 385"/>
                <a:gd name="T42" fmla="*/ 0 w 262"/>
                <a:gd name="T43" fmla="*/ 0 h 385"/>
                <a:gd name="T44" fmla="*/ 0 w 262"/>
                <a:gd name="T45" fmla="*/ 0 h 385"/>
                <a:gd name="T46" fmla="*/ 0 w 262"/>
                <a:gd name="T47" fmla="*/ 0 h 385"/>
                <a:gd name="T48" fmla="*/ 0 w 262"/>
                <a:gd name="T49" fmla="*/ 0 h 385"/>
                <a:gd name="T50" fmla="*/ 0 w 262"/>
                <a:gd name="T51" fmla="*/ 0 h 385"/>
                <a:gd name="T52" fmla="*/ 0 w 262"/>
                <a:gd name="T53" fmla="*/ 0 h 385"/>
                <a:gd name="T54" fmla="*/ 0 w 262"/>
                <a:gd name="T55" fmla="*/ 0 h 385"/>
                <a:gd name="T56" fmla="*/ 0 w 262"/>
                <a:gd name="T57" fmla="*/ 0 h 385"/>
                <a:gd name="T58" fmla="*/ 0 w 262"/>
                <a:gd name="T59" fmla="*/ 0 h 385"/>
                <a:gd name="T60" fmla="*/ 0 w 262"/>
                <a:gd name="T61" fmla="*/ 0 h 385"/>
                <a:gd name="T62" fmla="*/ 0 w 262"/>
                <a:gd name="T63" fmla="*/ 0 h 385"/>
                <a:gd name="T64" fmla="*/ 0 w 262"/>
                <a:gd name="T65" fmla="*/ 0 h 385"/>
                <a:gd name="T66" fmla="*/ 0 w 262"/>
                <a:gd name="T67" fmla="*/ 0 h 385"/>
                <a:gd name="T68" fmla="*/ 0 w 262"/>
                <a:gd name="T69" fmla="*/ 0 h 385"/>
                <a:gd name="T70" fmla="*/ 0 w 262"/>
                <a:gd name="T71" fmla="*/ 0 h 385"/>
                <a:gd name="T72" fmla="*/ 0 w 262"/>
                <a:gd name="T73" fmla="*/ 0 h 385"/>
                <a:gd name="T74" fmla="*/ 0 w 262"/>
                <a:gd name="T75" fmla="*/ 0 h 385"/>
                <a:gd name="T76" fmla="*/ 0 w 262"/>
                <a:gd name="T77" fmla="*/ 0 h 385"/>
                <a:gd name="T78" fmla="*/ 0 w 262"/>
                <a:gd name="T79" fmla="*/ 0 h 385"/>
                <a:gd name="T80" fmla="*/ 0 w 262"/>
                <a:gd name="T81" fmla="*/ 0 h 385"/>
                <a:gd name="T82" fmla="*/ 0 w 262"/>
                <a:gd name="T83" fmla="*/ 0 h 385"/>
                <a:gd name="T84" fmla="*/ 0 w 262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2"/>
                <a:gd name="T130" fmla="*/ 0 h 385"/>
                <a:gd name="T131" fmla="*/ 262 w 262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2" h="385">
                  <a:moveTo>
                    <a:pt x="227" y="255"/>
                  </a:moveTo>
                  <a:lnTo>
                    <a:pt x="254" y="275"/>
                  </a:lnTo>
                  <a:lnTo>
                    <a:pt x="247" y="293"/>
                  </a:lnTo>
                  <a:lnTo>
                    <a:pt x="240" y="310"/>
                  </a:lnTo>
                  <a:lnTo>
                    <a:pt x="231" y="325"/>
                  </a:lnTo>
                  <a:lnTo>
                    <a:pt x="222" y="337"/>
                  </a:lnTo>
                  <a:lnTo>
                    <a:pt x="214" y="349"/>
                  </a:lnTo>
                  <a:lnTo>
                    <a:pt x="204" y="358"/>
                  </a:lnTo>
                  <a:lnTo>
                    <a:pt x="193" y="366"/>
                  </a:lnTo>
                  <a:lnTo>
                    <a:pt x="182" y="373"/>
                  </a:lnTo>
                  <a:lnTo>
                    <a:pt x="171" y="379"/>
                  </a:lnTo>
                  <a:lnTo>
                    <a:pt x="159" y="382"/>
                  </a:lnTo>
                  <a:lnTo>
                    <a:pt x="146" y="384"/>
                  </a:lnTo>
                  <a:lnTo>
                    <a:pt x="133" y="385"/>
                  </a:lnTo>
                  <a:lnTo>
                    <a:pt x="118" y="384"/>
                  </a:lnTo>
                  <a:lnTo>
                    <a:pt x="103" y="382"/>
                  </a:lnTo>
                  <a:lnTo>
                    <a:pt x="90" y="377"/>
                  </a:lnTo>
                  <a:lnTo>
                    <a:pt x="77" y="370"/>
                  </a:lnTo>
                  <a:lnTo>
                    <a:pt x="65" y="363"/>
                  </a:lnTo>
                  <a:lnTo>
                    <a:pt x="54" y="352"/>
                  </a:lnTo>
                  <a:lnTo>
                    <a:pt x="44" y="340"/>
                  </a:lnTo>
                  <a:lnTo>
                    <a:pt x="36" y="327"/>
                  </a:lnTo>
                  <a:lnTo>
                    <a:pt x="27" y="312"/>
                  </a:lnTo>
                  <a:lnTo>
                    <a:pt x="19" y="297"/>
                  </a:lnTo>
                  <a:lnTo>
                    <a:pt x="14" y="280"/>
                  </a:lnTo>
                  <a:lnTo>
                    <a:pt x="9" y="264"/>
                  </a:lnTo>
                  <a:lnTo>
                    <a:pt x="5" y="247"/>
                  </a:lnTo>
                  <a:lnTo>
                    <a:pt x="2" y="230"/>
                  </a:lnTo>
                  <a:lnTo>
                    <a:pt x="1" y="211"/>
                  </a:lnTo>
                  <a:lnTo>
                    <a:pt x="0" y="193"/>
                  </a:lnTo>
                  <a:lnTo>
                    <a:pt x="1" y="177"/>
                  </a:lnTo>
                  <a:lnTo>
                    <a:pt x="2" y="160"/>
                  </a:lnTo>
                  <a:lnTo>
                    <a:pt x="4" y="143"/>
                  </a:lnTo>
                  <a:lnTo>
                    <a:pt x="7" y="127"/>
                  </a:lnTo>
                  <a:lnTo>
                    <a:pt x="12" y="112"/>
                  </a:lnTo>
                  <a:lnTo>
                    <a:pt x="17" y="97"/>
                  </a:lnTo>
                  <a:lnTo>
                    <a:pt x="23" y="83"/>
                  </a:lnTo>
                  <a:lnTo>
                    <a:pt x="30" y="69"/>
                  </a:lnTo>
                  <a:lnTo>
                    <a:pt x="40" y="53"/>
                  </a:lnTo>
                  <a:lnTo>
                    <a:pt x="50" y="39"/>
                  </a:lnTo>
                  <a:lnTo>
                    <a:pt x="61" y="27"/>
                  </a:lnTo>
                  <a:lnTo>
                    <a:pt x="73" y="17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94" y="6"/>
                  </a:lnTo>
                  <a:lnTo>
                    <a:pt x="100" y="4"/>
                  </a:lnTo>
                  <a:lnTo>
                    <a:pt x="108" y="2"/>
                  </a:lnTo>
                  <a:lnTo>
                    <a:pt x="115" y="1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6" y="1"/>
                  </a:lnTo>
                  <a:lnTo>
                    <a:pt x="154" y="2"/>
                  </a:lnTo>
                  <a:lnTo>
                    <a:pt x="161" y="4"/>
                  </a:lnTo>
                  <a:lnTo>
                    <a:pt x="168" y="6"/>
                  </a:lnTo>
                  <a:lnTo>
                    <a:pt x="176" y="9"/>
                  </a:lnTo>
                  <a:lnTo>
                    <a:pt x="182" y="14"/>
                  </a:lnTo>
                  <a:lnTo>
                    <a:pt x="189" y="17"/>
                  </a:lnTo>
                  <a:lnTo>
                    <a:pt x="195" y="22"/>
                  </a:lnTo>
                  <a:lnTo>
                    <a:pt x="202" y="28"/>
                  </a:lnTo>
                  <a:lnTo>
                    <a:pt x="207" y="33"/>
                  </a:lnTo>
                  <a:lnTo>
                    <a:pt x="213" y="40"/>
                  </a:lnTo>
                  <a:lnTo>
                    <a:pt x="225" y="54"/>
                  </a:lnTo>
                  <a:lnTo>
                    <a:pt x="234" y="71"/>
                  </a:lnTo>
                  <a:lnTo>
                    <a:pt x="241" y="84"/>
                  </a:lnTo>
                  <a:lnTo>
                    <a:pt x="246" y="98"/>
                  </a:lnTo>
                  <a:lnTo>
                    <a:pt x="252" y="112"/>
                  </a:lnTo>
                  <a:lnTo>
                    <a:pt x="255" y="127"/>
                  </a:lnTo>
                  <a:lnTo>
                    <a:pt x="258" y="143"/>
                  </a:lnTo>
                  <a:lnTo>
                    <a:pt x="260" y="161"/>
                  </a:lnTo>
                  <a:lnTo>
                    <a:pt x="261" y="178"/>
                  </a:lnTo>
                  <a:lnTo>
                    <a:pt x="262" y="196"/>
                  </a:lnTo>
                  <a:lnTo>
                    <a:pt x="33" y="196"/>
                  </a:lnTo>
                  <a:lnTo>
                    <a:pt x="34" y="211"/>
                  </a:lnTo>
                  <a:lnTo>
                    <a:pt x="36" y="226"/>
                  </a:lnTo>
                  <a:lnTo>
                    <a:pt x="38" y="241"/>
                  </a:lnTo>
                  <a:lnTo>
                    <a:pt x="41" y="255"/>
                  </a:lnTo>
                  <a:lnTo>
                    <a:pt x="45" y="268"/>
                  </a:lnTo>
                  <a:lnTo>
                    <a:pt x="50" y="279"/>
                  </a:lnTo>
                  <a:lnTo>
                    <a:pt x="55" y="290"/>
                  </a:lnTo>
                  <a:lnTo>
                    <a:pt x="61" y="301"/>
                  </a:lnTo>
                  <a:lnTo>
                    <a:pt x="69" y="311"/>
                  </a:lnTo>
                  <a:lnTo>
                    <a:pt x="77" y="319"/>
                  </a:lnTo>
                  <a:lnTo>
                    <a:pt x="84" y="326"/>
                  </a:lnTo>
                  <a:lnTo>
                    <a:pt x="93" y="332"/>
                  </a:lnTo>
                  <a:lnTo>
                    <a:pt x="101" y="337"/>
                  </a:lnTo>
                  <a:lnTo>
                    <a:pt x="110" y="340"/>
                  </a:lnTo>
                  <a:lnTo>
                    <a:pt x="120" y="342"/>
                  </a:lnTo>
                  <a:lnTo>
                    <a:pt x="130" y="342"/>
                  </a:lnTo>
                  <a:lnTo>
                    <a:pt x="139" y="342"/>
                  </a:lnTo>
                  <a:lnTo>
                    <a:pt x="149" y="340"/>
                  </a:lnTo>
                  <a:lnTo>
                    <a:pt x="158" y="337"/>
                  </a:lnTo>
                  <a:lnTo>
                    <a:pt x="167" y="332"/>
                  </a:lnTo>
                  <a:lnTo>
                    <a:pt x="176" y="327"/>
                  </a:lnTo>
                  <a:lnTo>
                    <a:pt x="185" y="322"/>
                  </a:lnTo>
                  <a:lnTo>
                    <a:pt x="192" y="314"/>
                  </a:lnTo>
                  <a:lnTo>
                    <a:pt x="199" y="306"/>
                  </a:lnTo>
                  <a:lnTo>
                    <a:pt x="205" y="297"/>
                  </a:lnTo>
                  <a:lnTo>
                    <a:pt x="212" y="285"/>
                  </a:lnTo>
                  <a:lnTo>
                    <a:pt x="219" y="271"/>
                  </a:lnTo>
                  <a:lnTo>
                    <a:pt x="227" y="255"/>
                  </a:lnTo>
                  <a:close/>
                  <a:moveTo>
                    <a:pt x="227" y="155"/>
                  </a:moveTo>
                  <a:lnTo>
                    <a:pt x="222" y="138"/>
                  </a:lnTo>
                  <a:lnTo>
                    <a:pt x="218" y="122"/>
                  </a:lnTo>
                  <a:lnTo>
                    <a:pt x="213" y="108"/>
                  </a:lnTo>
                  <a:lnTo>
                    <a:pt x="207" y="95"/>
                  </a:lnTo>
                  <a:lnTo>
                    <a:pt x="201" y="84"/>
                  </a:lnTo>
                  <a:lnTo>
                    <a:pt x="192" y="74"/>
                  </a:lnTo>
                  <a:lnTo>
                    <a:pt x="184" y="67"/>
                  </a:lnTo>
                  <a:lnTo>
                    <a:pt x="174" y="59"/>
                  </a:lnTo>
                  <a:lnTo>
                    <a:pt x="164" y="53"/>
                  </a:lnTo>
                  <a:lnTo>
                    <a:pt x="153" y="48"/>
                  </a:lnTo>
                  <a:lnTo>
                    <a:pt x="142" y="46"/>
                  </a:lnTo>
                  <a:lnTo>
                    <a:pt x="131" y="45"/>
                  </a:lnTo>
                  <a:lnTo>
                    <a:pt x="122" y="45"/>
                  </a:lnTo>
                  <a:lnTo>
                    <a:pt x="113" y="47"/>
                  </a:lnTo>
                  <a:lnTo>
                    <a:pt x="105" y="49"/>
                  </a:lnTo>
                  <a:lnTo>
                    <a:pt x="96" y="54"/>
                  </a:lnTo>
                  <a:lnTo>
                    <a:pt x="88" y="58"/>
                  </a:lnTo>
                  <a:lnTo>
                    <a:pt x="81" y="64"/>
                  </a:lnTo>
                  <a:lnTo>
                    <a:pt x="73" y="71"/>
                  </a:lnTo>
                  <a:lnTo>
                    <a:pt x="67" y="80"/>
                  </a:lnTo>
                  <a:lnTo>
                    <a:pt x="61" y="86"/>
                  </a:lnTo>
                  <a:lnTo>
                    <a:pt x="57" y="94"/>
                  </a:lnTo>
                  <a:lnTo>
                    <a:pt x="53" y="102"/>
                  </a:lnTo>
                  <a:lnTo>
                    <a:pt x="50" y="111"/>
                  </a:lnTo>
                  <a:lnTo>
                    <a:pt x="43" y="131"/>
                  </a:lnTo>
                  <a:lnTo>
                    <a:pt x="37" y="155"/>
                  </a:lnTo>
                  <a:lnTo>
                    <a:pt x="227" y="15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951" y="4082"/>
              <a:ext cx="41" cy="173"/>
            </a:xfrm>
            <a:custGeom>
              <a:avLst/>
              <a:gdLst>
                <a:gd name="T0" fmla="*/ 0 w 122"/>
                <a:gd name="T1" fmla="*/ 0 h 518"/>
                <a:gd name="T2" fmla="*/ 0 w 122"/>
                <a:gd name="T3" fmla="*/ 0 h 518"/>
                <a:gd name="T4" fmla="*/ 0 w 122"/>
                <a:gd name="T5" fmla="*/ 0 h 518"/>
                <a:gd name="T6" fmla="*/ 0 w 122"/>
                <a:gd name="T7" fmla="*/ 0 h 518"/>
                <a:gd name="T8" fmla="*/ 0 w 122"/>
                <a:gd name="T9" fmla="*/ 0 h 518"/>
                <a:gd name="T10" fmla="*/ 0 w 122"/>
                <a:gd name="T11" fmla="*/ 0 h 518"/>
                <a:gd name="T12" fmla="*/ 0 w 122"/>
                <a:gd name="T13" fmla="*/ 0 h 518"/>
                <a:gd name="T14" fmla="*/ 0 w 122"/>
                <a:gd name="T15" fmla="*/ 0 h 518"/>
                <a:gd name="T16" fmla="*/ 0 w 122"/>
                <a:gd name="T17" fmla="*/ 0 h 518"/>
                <a:gd name="T18" fmla="*/ 0 w 122"/>
                <a:gd name="T19" fmla="*/ 0 h 518"/>
                <a:gd name="T20" fmla="*/ 0 w 122"/>
                <a:gd name="T21" fmla="*/ 0 h 518"/>
                <a:gd name="T22" fmla="*/ 0 w 122"/>
                <a:gd name="T23" fmla="*/ 0 h 518"/>
                <a:gd name="T24" fmla="*/ 0 w 122"/>
                <a:gd name="T25" fmla="*/ 0 h 518"/>
                <a:gd name="T26" fmla="*/ 0 w 122"/>
                <a:gd name="T27" fmla="*/ 0 h 518"/>
                <a:gd name="T28" fmla="*/ 0 w 122"/>
                <a:gd name="T29" fmla="*/ 0 h 518"/>
                <a:gd name="T30" fmla="*/ 0 w 122"/>
                <a:gd name="T31" fmla="*/ 0 h 518"/>
                <a:gd name="T32" fmla="*/ 0 w 122"/>
                <a:gd name="T33" fmla="*/ 0 h 518"/>
                <a:gd name="T34" fmla="*/ 0 w 122"/>
                <a:gd name="T35" fmla="*/ 0 h 518"/>
                <a:gd name="T36" fmla="*/ 0 w 122"/>
                <a:gd name="T37" fmla="*/ 0 h 518"/>
                <a:gd name="T38" fmla="*/ 0 w 122"/>
                <a:gd name="T39" fmla="*/ 0 h 518"/>
                <a:gd name="T40" fmla="*/ 0 w 122"/>
                <a:gd name="T41" fmla="*/ 0 h 518"/>
                <a:gd name="T42" fmla="*/ 0 w 122"/>
                <a:gd name="T43" fmla="*/ 0 h 518"/>
                <a:gd name="T44" fmla="*/ 0 w 122"/>
                <a:gd name="T45" fmla="*/ 0 h 518"/>
                <a:gd name="T46" fmla="*/ 0 w 122"/>
                <a:gd name="T47" fmla="*/ 0 h 518"/>
                <a:gd name="T48" fmla="*/ 0 w 122"/>
                <a:gd name="T49" fmla="*/ 0 h 518"/>
                <a:gd name="T50" fmla="*/ 0 w 122"/>
                <a:gd name="T51" fmla="*/ 0 h 518"/>
                <a:gd name="T52" fmla="*/ 0 w 122"/>
                <a:gd name="T53" fmla="*/ 0 h 518"/>
                <a:gd name="T54" fmla="*/ 0 w 122"/>
                <a:gd name="T55" fmla="*/ 0 h 518"/>
                <a:gd name="T56" fmla="*/ 0 w 122"/>
                <a:gd name="T57" fmla="*/ 0 h 518"/>
                <a:gd name="T58" fmla="*/ 0 w 122"/>
                <a:gd name="T59" fmla="*/ 0 h 518"/>
                <a:gd name="T60" fmla="*/ 0 w 122"/>
                <a:gd name="T61" fmla="*/ 0 h 518"/>
                <a:gd name="T62" fmla="*/ 0 w 122"/>
                <a:gd name="T63" fmla="*/ 0 h 518"/>
                <a:gd name="T64" fmla="*/ 0 w 122"/>
                <a:gd name="T65" fmla="*/ 0 h 518"/>
                <a:gd name="T66" fmla="*/ 0 w 122"/>
                <a:gd name="T67" fmla="*/ 0 h 518"/>
                <a:gd name="T68" fmla="*/ 0 w 122"/>
                <a:gd name="T69" fmla="*/ 0 h 518"/>
                <a:gd name="T70" fmla="*/ 0 w 122"/>
                <a:gd name="T71" fmla="*/ 0 h 518"/>
                <a:gd name="T72" fmla="*/ 0 w 122"/>
                <a:gd name="T73" fmla="*/ 0 h 518"/>
                <a:gd name="T74" fmla="*/ 0 w 122"/>
                <a:gd name="T75" fmla="*/ 0 h 518"/>
                <a:gd name="T76" fmla="*/ 0 w 122"/>
                <a:gd name="T77" fmla="*/ 0 h 518"/>
                <a:gd name="T78" fmla="*/ 0 w 122"/>
                <a:gd name="T79" fmla="*/ 0 h 518"/>
                <a:gd name="T80" fmla="*/ 0 w 122"/>
                <a:gd name="T81" fmla="*/ 0 h 518"/>
                <a:gd name="T82" fmla="*/ 0 w 122"/>
                <a:gd name="T83" fmla="*/ 0 h 518"/>
                <a:gd name="T84" fmla="*/ 0 w 122"/>
                <a:gd name="T85" fmla="*/ 0 h 518"/>
                <a:gd name="T86" fmla="*/ 0 w 122"/>
                <a:gd name="T87" fmla="*/ 0 h 518"/>
                <a:gd name="T88" fmla="*/ 0 w 122"/>
                <a:gd name="T89" fmla="*/ 0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518"/>
                <a:gd name="T137" fmla="*/ 122 w 122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518">
                  <a:moveTo>
                    <a:pt x="122" y="10"/>
                  </a:moveTo>
                  <a:lnTo>
                    <a:pt x="122" y="55"/>
                  </a:lnTo>
                  <a:lnTo>
                    <a:pt x="113" y="51"/>
                  </a:lnTo>
                  <a:lnTo>
                    <a:pt x="105" y="48"/>
                  </a:lnTo>
                  <a:lnTo>
                    <a:pt x="98" y="46"/>
                  </a:lnTo>
                  <a:lnTo>
                    <a:pt x="91" y="44"/>
                  </a:lnTo>
                  <a:lnTo>
                    <a:pt x="86" y="44"/>
                  </a:lnTo>
                  <a:lnTo>
                    <a:pt x="83" y="46"/>
                  </a:lnTo>
                  <a:lnTo>
                    <a:pt x="78" y="48"/>
                  </a:lnTo>
                  <a:lnTo>
                    <a:pt x="75" y="50"/>
                  </a:lnTo>
                  <a:lnTo>
                    <a:pt x="72" y="53"/>
                  </a:lnTo>
                  <a:lnTo>
                    <a:pt x="70" y="56"/>
                  </a:lnTo>
                  <a:lnTo>
                    <a:pt x="69" y="60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5" y="76"/>
                  </a:lnTo>
                  <a:lnTo>
                    <a:pt x="65" y="88"/>
                  </a:lnTo>
                  <a:lnTo>
                    <a:pt x="65" y="102"/>
                  </a:lnTo>
                  <a:lnTo>
                    <a:pt x="65" y="151"/>
                  </a:lnTo>
                  <a:lnTo>
                    <a:pt x="118" y="151"/>
                  </a:lnTo>
                  <a:lnTo>
                    <a:pt x="118" y="191"/>
                  </a:lnTo>
                  <a:lnTo>
                    <a:pt x="65" y="191"/>
                  </a:lnTo>
                  <a:lnTo>
                    <a:pt x="65" y="518"/>
                  </a:lnTo>
                  <a:lnTo>
                    <a:pt x="33" y="518"/>
                  </a:lnTo>
                  <a:lnTo>
                    <a:pt x="33" y="191"/>
                  </a:lnTo>
                  <a:lnTo>
                    <a:pt x="0" y="191"/>
                  </a:lnTo>
                  <a:lnTo>
                    <a:pt x="0" y="151"/>
                  </a:lnTo>
                  <a:lnTo>
                    <a:pt x="33" y="151"/>
                  </a:lnTo>
                  <a:lnTo>
                    <a:pt x="33" y="94"/>
                  </a:lnTo>
                  <a:lnTo>
                    <a:pt x="33" y="76"/>
                  </a:lnTo>
                  <a:lnTo>
                    <a:pt x="34" y="60"/>
                  </a:lnTo>
                  <a:lnTo>
                    <a:pt x="35" y="48"/>
                  </a:lnTo>
                  <a:lnTo>
                    <a:pt x="37" y="38"/>
                  </a:lnTo>
                  <a:lnTo>
                    <a:pt x="41" y="29"/>
                  </a:lnTo>
                  <a:lnTo>
                    <a:pt x="45" y="23"/>
                  </a:lnTo>
                  <a:lnTo>
                    <a:pt x="49" y="16"/>
                  </a:lnTo>
                  <a:lnTo>
                    <a:pt x="55" y="10"/>
                  </a:lnTo>
                  <a:lnTo>
                    <a:pt x="61" y="6"/>
                  </a:lnTo>
                  <a:lnTo>
                    <a:pt x="68" y="2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1" y="2"/>
                  </a:lnTo>
                  <a:lnTo>
                    <a:pt x="111" y="6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48"/>
            <p:cNvSpPr>
              <a:spLocks noEditPoints="1"/>
            </p:cNvSpPr>
            <p:nvPr/>
          </p:nvSpPr>
          <p:spPr bwMode="auto">
            <a:xfrm>
              <a:off x="3003" y="4130"/>
              <a:ext cx="87" cy="128"/>
            </a:xfrm>
            <a:custGeom>
              <a:avLst/>
              <a:gdLst>
                <a:gd name="T0" fmla="*/ 0 w 263"/>
                <a:gd name="T1" fmla="*/ 0 h 385"/>
                <a:gd name="T2" fmla="*/ 0 w 263"/>
                <a:gd name="T3" fmla="*/ 0 h 385"/>
                <a:gd name="T4" fmla="*/ 0 w 263"/>
                <a:gd name="T5" fmla="*/ 0 h 385"/>
                <a:gd name="T6" fmla="*/ 0 w 263"/>
                <a:gd name="T7" fmla="*/ 0 h 385"/>
                <a:gd name="T8" fmla="*/ 0 w 263"/>
                <a:gd name="T9" fmla="*/ 0 h 385"/>
                <a:gd name="T10" fmla="*/ 0 w 263"/>
                <a:gd name="T11" fmla="*/ 0 h 385"/>
                <a:gd name="T12" fmla="*/ 0 w 263"/>
                <a:gd name="T13" fmla="*/ 0 h 385"/>
                <a:gd name="T14" fmla="*/ 0 w 263"/>
                <a:gd name="T15" fmla="*/ 0 h 385"/>
                <a:gd name="T16" fmla="*/ 0 w 263"/>
                <a:gd name="T17" fmla="*/ 0 h 385"/>
                <a:gd name="T18" fmla="*/ 0 w 263"/>
                <a:gd name="T19" fmla="*/ 0 h 385"/>
                <a:gd name="T20" fmla="*/ 0 w 263"/>
                <a:gd name="T21" fmla="*/ 0 h 385"/>
                <a:gd name="T22" fmla="*/ 0 w 263"/>
                <a:gd name="T23" fmla="*/ 0 h 385"/>
                <a:gd name="T24" fmla="*/ 0 w 263"/>
                <a:gd name="T25" fmla="*/ 0 h 385"/>
                <a:gd name="T26" fmla="*/ 0 w 263"/>
                <a:gd name="T27" fmla="*/ 0 h 385"/>
                <a:gd name="T28" fmla="*/ 0 w 263"/>
                <a:gd name="T29" fmla="*/ 0 h 385"/>
                <a:gd name="T30" fmla="*/ 0 w 263"/>
                <a:gd name="T31" fmla="*/ 0 h 385"/>
                <a:gd name="T32" fmla="*/ 0 w 263"/>
                <a:gd name="T33" fmla="*/ 0 h 385"/>
                <a:gd name="T34" fmla="*/ 0 w 263"/>
                <a:gd name="T35" fmla="*/ 0 h 385"/>
                <a:gd name="T36" fmla="*/ 0 w 263"/>
                <a:gd name="T37" fmla="*/ 0 h 385"/>
                <a:gd name="T38" fmla="*/ 0 w 263"/>
                <a:gd name="T39" fmla="*/ 0 h 385"/>
                <a:gd name="T40" fmla="*/ 0 w 263"/>
                <a:gd name="T41" fmla="*/ 0 h 385"/>
                <a:gd name="T42" fmla="*/ 0 w 263"/>
                <a:gd name="T43" fmla="*/ 0 h 385"/>
                <a:gd name="T44" fmla="*/ 0 w 263"/>
                <a:gd name="T45" fmla="*/ 0 h 385"/>
                <a:gd name="T46" fmla="*/ 0 w 263"/>
                <a:gd name="T47" fmla="*/ 0 h 385"/>
                <a:gd name="T48" fmla="*/ 0 w 263"/>
                <a:gd name="T49" fmla="*/ 0 h 385"/>
                <a:gd name="T50" fmla="*/ 0 w 263"/>
                <a:gd name="T51" fmla="*/ 0 h 385"/>
                <a:gd name="T52" fmla="*/ 0 w 263"/>
                <a:gd name="T53" fmla="*/ 0 h 385"/>
                <a:gd name="T54" fmla="*/ 0 w 263"/>
                <a:gd name="T55" fmla="*/ 0 h 385"/>
                <a:gd name="T56" fmla="*/ 0 w 263"/>
                <a:gd name="T57" fmla="*/ 0 h 385"/>
                <a:gd name="T58" fmla="*/ 0 w 263"/>
                <a:gd name="T59" fmla="*/ 0 h 385"/>
                <a:gd name="T60" fmla="*/ 0 w 263"/>
                <a:gd name="T61" fmla="*/ 0 h 385"/>
                <a:gd name="T62" fmla="*/ 0 w 263"/>
                <a:gd name="T63" fmla="*/ 0 h 385"/>
                <a:gd name="T64" fmla="*/ 0 w 263"/>
                <a:gd name="T65" fmla="*/ 0 h 385"/>
                <a:gd name="T66" fmla="*/ 0 w 263"/>
                <a:gd name="T67" fmla="*/ 0 h 385"/>
                <a:gd name="T68" fmla="*/ 0 w 263"/>
                <a:gd name="T69" fmla="*/ 0 h 385"/>
                <a:gd name="T70" fmla="*/ 0 w 263"/>
                <a:gd name="T71" fmla="*/ 0 h 385"/>
                <a:gd name="T72" fmla="*/ 0 w 263"/>
                <a:gd name="T73" fmla="*/ 0 h 385"/>
                <a:gd name="T74" fmla="*/ 0 w 263"/>
                <a:gd name="T75" fmla="*/ 0 h 385"/>
                <a:gd name="T76" fmla="*/ 0 w 263"/>
                <a:gd name="T77" fmla="*/ 0 h 385"/>
                <a:gd name="T78" fmla="*/ 0 w 263"/>
                <a:gd name="T79" fmla="*/ 0 h 385"/>
                <a:gd name="T80" fmla="*/ 0 w 263"/>
                <a:gd name="T81" fmla="*/ 0 h 385"/>
                <a:gd name="T82" fmla="*/ 0 w 263"/>
                <a:gd name="T83" fmla="*/ 0 h 385"/>
                <a:gd name="T84" fmla="*/ 0 w 263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385"/>
                <a:gd name="T131" fmla="*/ 263 w 263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385">
                  <a:moveTo>
                    <a:pt x="227" y="255"/>
                  </a:moveTo>
                  <a:lnTo>
                    <a:pt x="254" y="275"/>
                  </a:lnTo>
                  <a:lnTo>
                    <a:pt x="248" y="293"/>
                  </a:lnTo>
                  <a:lnTo>
                    <a:pt x="240" y="310"/>
                  </a:lnTo>
                  <a:lnTo>
                    <a:pt x="231" y="325"/>
                  </a:lnTo>
                  <a:lnTo>
                    <a:pt x="223" y="337"/>
                  </a:lnTo>
                  <a:lnTo>
                    <a:pt x="214" y="349"/>
                  </a:lnTo>
                  <a:lnTo>
                    <a:pt x="204" y="358"/>
                  </a:lnTo>
                  <a:lnTo>
                    <a:pt x="193" y="366"/>
                  </a:lnTo>
                  <a:lnTo>
                    <a:pt x="183" y="373"/>
                  </a:lnTo>
                  <a:lnTo>
                    <a:pt x="172" y="379"/>
                  </a:lnTo>
                  <a:lnTo>
                    <a:pt x="159" y="382"/>
                  </a:lnTo>
                  <a:lnTo>
                    <a:pt x="146" y="384"/>
                  </a:lnTo>
                  <a:lnTo>
                    <a:pt x="133" y="385"/>
                  </a:lnTo>
                  <a:lnTo>
                    <a:pt x="118" y="384"/>
                  </a:lnTo>
                  <a:lnTo>
                    <a:pt x="103" y="382"/>
                  </a:lnTo>
                  <a:lnTo>
                    <a:pt x="90" y="377"/>
                  </a:lnTo>
                  <a:lnTo>
                    <a:pt x="77" y="370"/>
                  </a:lnTo>
                  <a:lnTo>
                    <a:pt x="66" y="363"/>
                  </a:lnTo>
                  <a:lnTo>
                    <a:pt x="54" y="352"/>
                  </a:lnTo>
                  <a:lnTo>
                    <a:pt x="44" y="340"/>
                  </a:lnTo>
                  <a:lnTo>
                    <a:pt x="36" y="327"/>
                  </a:lnTo>
                  <a:lnTo>
                    <a:pt x="27" y="312"/>
                  </a:lnTo>
                  <a:lnTo>
                    <a:pt x="20" y="297"/>
                  </a:lnTo>
                  <a:lnTo>
                    <a:pt x="14" y="280"/>
                  </a:lnTo>
                  <a:lnTo>
                    <a:pt x="9" y="264"/>
                  </a:lnTo>
                  <a:lnTo>
                    <a:pt x="6" y="247"/>
                  </a:lnTo>
                  <a:lnTo>
                    <a:pt x="2" y="230"/>
                  </a:lnTo>
                  <a:lnTo>
                    <a:pt x="1" y="211"/>
                  </a:lnTo>
                  <a:lnTo>
                    <a:pt x="0" y="193"/>
                  </a:lnTo>
                  <a:lnTo>
                    <a:pt x="1" y="177"/>
                  </a:lnTo>
                  <a:lnTo>
                    <a:pt x="2" y="160"/>
                  </a:lnTo>
                  <a:lnTo>
                    <a:pt x="4" y="143"/>
                  </a:lnTo>
                  <a:lnTo>
                    <a:pt x="8" y="127"/>
                  </a:lnTo>
                  <a:lnTo>
                    <a:pt x="12" y="112"/>
                  </a:lnTo>
                  <a:lnTo>
                    <a:pt x="17" y="97"/>
                  </a:lnTo>
                  <a:lnTo>
                    <a:pt x="23" y="83"/>
                  </a:lnTo>
                  <a:lnTo>
                    <a:pt x="30" y="69"/>
                  </a:lnTo>
                  <a:lnTo>
                    <a:pt x="40" y="53"/>
                  </a:lnTo>
                  <a:lnTo>
                    <a:pt x="51" y="39"/>
                  </a:lnTo>
                  <a:lnTo>
                    <a:pt x="62" y="27"/>
                  </a:lnTo>
                  <a:lnTo>
                    <a:pt x="74" y="17"/>
                  </a:lnTo>
                  <a:lnTo>
                    <a:pt x="80" y="13"/>
                  </a:lnTo>
                  <a:lnTo>
                    <a:pt x="87" y="9"/>
                  </a:lnTo>
                  <a:lnTo>
                    <a:pt x="94" y="6"/>
                  </a:lnTo>
                  <a:lnTo>
                    <a:pt x="101" y="4"/>
                  </a:lnTo>
                  <a:lnTo>
                    <a:pt x="108" y="2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7" y="1"/>
                  </a:lnTo>
                  <a:lnTo>
                    <a:pt x="155" y="2"/>
                  </a:lnTo>
                  <a:lnTo>
                    <a:pt x="161" y="4"/>
                  </a:lnTo>
                  <a:lnTo>
                    <a:pt x="169" y="6"/>
                  </a:lnTo>
                  <a:lnTo>
                    <a:pt x="176" y="9"/>
                  </a:lnTo>
                  <a:lnTo>
                    <a:pt x="183" y="14"/>
                  </a:lnTo>
                  <a:lnTo>
                    <a:pt x="189" y="17"/>
                  </a:lnTo>
                  <a:lnTo>
                    <a:pt x="196" y="22"/>
                  </a:lnTo>
                  <a:lnTo>
                    <a:pt x="202" y="28"/>
                  </a:lnTo>
                  <a:lnTo>
                    <a:pt x="208" y="33"/>
                  </a:lnTo>
                  <a:lnTo>
                    <a:pt x="214" y="40"/>
                  </a:lnTo>
                  <a:lnTo>
                    <a:pt x="225" y="54"/>
                  </a:lnTo>
                  <a:lnTo>
                    <a:pt x="235" y="71"/>
                  </a:lnTo>
                  <a:lnTo>
                    <a:pt x="241" y="84"/>
                  </a:lnTo>
                  <a:lnTo>
                    <a:pt x="246" y="98"/>
                  </a:lnTo>
                  <a:lnTo>
                    <a:pt x="252" y="112"/>
                  </a:lnTo>
                  <a:lnTo>
                    <a:pt x="255" y="127"/>
                  </a:lnTo>
                  <a:lnTo>
                    <a:pt x="258" y="143"/>
                  </a:lnTo>
                  <a:lnTo>
                    <a:pt x="260" y="161"/>
                  </a:lnTo>
                  <a:lnTo>
                    <a:pt x="263" y="178"/>
                  </a:lnTo>
                  <a:lnTo>
                    <a:pt x="263" y="196"/>
                  </a:lnTo>
                  <a:lnTo>
                    <a:pt x="34" y="196"/>
                  </a:lnTo>
                  <a:lnTo>
                    <a:pt x="35" y="211"/>
                  </a:lnTo>
                  <a:lnTo>
                    <a:pt x="36" y="226"/>
                  </a:lnTo>
                  <a:lnTo>
                    <a:pt x="38" y="241"/>
                  </a:lnTo>
                  <a:lnTo>
                    <a:pt x="41" y="255"/>
                  </a:lnTo>
                  <a:lnTo>
                    <a:pt x="46" y="268"/>
                  </a:lnTo>
                  <a:lnTo>
                    <a:pt x="50" y="279"/>
                  </a:lnTo>
                  <a:lnTo>
                    <a:pt x="56" y="290"/>
                  </a:lnTo>
                  <a:lnTo>
                    <a:pt x="63" y="301"/>
                  </a:lnTo>
                  <a:lnTo>
                    <a:pt x="69" y="311"/>
                  </a:lnTo>
                  <a:lnTo>
                    <a:pt x="77" y="319"/>
                  </a:lnTo>
                  <a:lnTo>
                    <a:pt x="84" y="326"/>
                  </a:lnTo>
                  <a:lnTo>
                    <a:pt x="93" y="332"/>
                  </a:lnTo>
                  <a:lnTo>
                    <a:pt x="102" y="337"/>
                  </a:lnTo>
                  <a:lnTo>
                    <a:pt x="110" y="340"/>
                  </a:lnTo>
                  <a:lnTo>
                    <a:pt x="120" y="342"/>
                  </a:lnTo>
                  <a:lnTo>
                    <a:pt x="130" y="342"/>
                  </a:lnTo>
                  <a:lnTo>
                    <a:pt x="139" y="342"/>
                  </a:lnTo>
                  <a:lnTo>
                    <a:pt x="149" y="340"/>
                  </a:lnTo>
                  <a:lnTo>
                    <a:pt x="159" y="337"/>
                  </a:lnTo>
                  <a:lnTo>
                    <a:pt x="168" y="332"/>
                  </a:lnTo>
                  <a:lnTo>
                    <a:pt x="176" y="327"/>
                  </a:lnTo>
                  <a:lnTo>
                    <a:pt x="185" y="322"/>
                  </a:lnTo>
                  <a:lnTo>
                    <a:pt x="192" y="314"/>
                  </a:lnTo>
                  <a:lnTo>
                    <a:pt x="199" y="306"/>
                  </a:lnTo>
                  <a:lnTo>
                    <a:pt x="205" y="297"/>
                  </a:lnTo>
                  <a:lnTo>
                    <a:pt x="212" y="285"/>
                  </a:lnTo>
                  <a:lnTo>
                    <a:pt x="219" y="271"/>
                  </a:lnTo>
                  <a:lnTo>
                    <a:pt x="227" y="255"/>
                  </a:lnTo>
                  <a:close/>
                  <a:moveTo>
                    <a:pt x="227" y="155"/>
                  </a:moveTo>
                  <a:lnTo>
                    <a:pt x="223" y="138"/>
                  </a:lnTo>
                  <a:lnTo>
                    <a:pt x="218" y="122"/>
                  </a:lnTo>
                  <a:lnTo>
                    <a:pt x="213" y="108"/>
                  </a:lnTo>
                  <a:lnTo>
                    <a:pt x="208" y="95"/>
                  </a:lnTo>
                  <a:lnTo>
                    <a:pt x="201" y="84"/>
                  </a:lnTo>
                  <a:lnTo>
                    <a:pt x="193" y="74"/>
                  </a:lnTo>
                  <a:lnTo>
                    <a:pt x="184" y="67"/>
                  </a:lnTo>
                  <a:lnTo>
                    <a:pt x="174" y="59"/>
                  </a:lnTo>
                  <a:lnTo>
                    <a:pt x="164" y="53"/>
                  </a:lnTo>
                  <a:lnTo>
                    <a:pt x="154" y="48"/>
                  </a:lnTo>
                  <a:lnTo>
                    <a:pt x="143" y="46"/>
                  </a:lnTo>
                  <a:lnTo>
                    <a:pt x="131" y="45"/>
                  </a:lnTo>
                  <a:lnTo>
                    <a:pt x="122" y="45"/>
                  </a:lnTo>
                  <a:lnTo>
                    <a:pt x="114" y="47"/>
                  </a:lnTo>
                  <a:lnTo>
                    <a:pt x="105" y="49"/>
                  </a:lnTo>
                  <a:lnTo>
                    <a:pt x="96" y="54"/>
                  </a:lnTo>
                  <a:lnTo>
                    <a:pt x="89" y="58"/>
                  </a:lnTo>
                  <a:lnTo>
                    <a:pt x="81" y="64"/>
                  </a:lnTo>
                  <a:lnTo>
                    <a:pt x="74" y="71"/>
                  </a:lnTo>
                  <a:lnTo>
                    <a:pt x="67" y="80"/>
                  </a:lnTo>
                  <a:lnTo>
                    <a:pt x="63" y="86"/>
                  </a:lnTo>
                  <a:lnTo>
                    <a:pt x="57" y="94"/>
                  </a:lnTo>
                  <a:lnTo>
                    <a:pt x="54" y="102"/>
                  </a:lnTo>
                  <a:lnTo>
                    <a:pt x="50" y="111"/>
                  </a:lnTo>
                  <a:lnTo>
                    <a:pt x="43" y="131"/>
                  </a:lnTo>
                  <a:lnTo>
                    <a:pt x="37" y="155"/>
                  </a:lnTo>
                  <a:lnTo>
                    <a:pt x="227" y="15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3105" y="4082"/>
              <a:ext cx="18" cy="173"/>
            </a:xfrm>
            <a:custGeom>
              <a:avLst/>
              <a:gdLst>
                <a:gd name="T0" fmla="*/ 0 w 54"/>
                <a:gd name="T1" fmla="*/ 0 h 518"/>
                <a:gd name="T2" fmla="*/ 0 w 54"/>
                <a:gd name="T3" fmla="*/ 0 h 518"/>
                <a:gd name="T4" fmla="*/ 0 w 54"/>
                <a:gd name="T5" fmla="*/ 0 h 518"/>
                <a:gd name="T6" fmla="*/ 0 w 54"/>
                <a:gd name="T7" fmla="*/ 0 h 518"/>
                <a:gd name="T8" fmla="*/ 0 w 54"/>
                <a:gd name="T9" fmla="*/ 0 h 518"/>
                <a:gd name="T10" fmla="*/ 0 w 54"/>
                <a:gd name="T11" fmla="*/ 0 h 518"/>
                <a:gd name="T12" fmla="*/ 0 w 54"/>
                <a:gd name="T13" fmla="*/ 0 h 518"/>
                <a:gd name="T14" fmla="*/ 0 w 54"/>
                <a:gd name="T15" fmla="*/ 0 h 518"/>
                <a:gd name="T16" fmla="*/ 0 w 54"/>
                <a:gd name="T17" fmla="*/ 0 h 518"/>
                <a:gd name="T18" fmla="*/ 0 w 54"/>
                <a:gd name="T19" fmla="*/ 0 h 518"/>
                <a:gd name="T20" fmla="*/ 0 w 54"/>
                <a:gd name="T21" fmla="*/ 0 h 518"/>
                <a:gd name="T22" fmla="*/ 0 w 54"/>
                <a:gd name="T23" fmla="*/ 0 h 518"/>
                <a:gd name="T24" fmla="*/ 0 w 54"/>
                <a:gd name="T25" fmla="*/ 0 h 518"/>
                <a:gd name="T26" fmla="*/ 0 w 54"/>
                <a:gd name="T27" fmla="*/ 0 h 518"/>
                <a:gd name="T28" fmla="*/ 0 w 54"/>
                <a:gd name="T29" fmla="*/ 0 h 518"/>
                <a:gd name="T30" fmla="*/ 0 w 54"/>
                <a:gd name="T31" fmla="*/ 0 h 518"/>
                <a:gd name="T32" fmla="*/ 0 w 54"/>
                <a:gd name="T33" fmla="*/ 0 h 518"/>
                <a:gd name="T34" fmla="*/ 0 w 54"/>
                <a:gd name="T35" fmla="*/ 0 h 518"/>
                <a:gd name="T36" fmla="*/ 0 w 54"/>
                <a:gd name="T37" fmla="*/ 0 h 518"/>
                <a:gd name="T38" fmla="*/ 0 w 54"/>
                <a:gd name="T39" fmla="*/ 0 h 518"/>
                <a:gd name="T40" fmla="*/ 0 w 54"/>
                <a:gd name="T41" fmla="*/ 0 h 518"/>
                <a:gd name="T42" fmla="*/ 0 w 54"/>
                <a:gd name="T43" fmla="*/ 0 h 518"/>
                <a:gd name="T44" fmla="*/ 0 w 54"/>
                <a:gd name="T45" fmla="*/ 0 h 518"/>
                <a:gd name="T46" fmla="*/ 0 w 54"/>
                <a:gd name="T47" fmla="*/ 0 h 518"/>
                <a:gd name="T48" fmla="*/ 0 w 54"/>
                <a:gd name="T49" fmla="*/ 0 h 518"/>
                <a:gd name="T50" fmla="*/ 0 w 54"/>
                <a:gd name="T51" fmla="*/ 0 h 518"/>
                <a:gd name="T52" fmla="*/ 0 w 54"/>
                <a:gd name="T53" fmla="*/ 0 h 518"/>
                <a:gd name="T54" fmla="*/ 0 w 54"/>
                <a:gd name="T55" fmla="*/ 0 h 518"/>
                <a:gd name="T56" fmla="*/ 0 w 54"/>
                <a:gd name="T57" fmla="*/ 0 h 518"/>
                <a:gd name="T58" fmla="*/ 0 w 54"/>
                <a:gd name="T59" fmla="*/ 0 h 518"/>
                <a:gd name="T60" fmla="*/ 0 w 54"/>
                <a:gd name="T61" fmla="*/ 0 h 518"/>
                <a:gd name="T62" fmla="*/ 0 w 54"/>
                <a:gd name="T63" fmla="*/ 0 h 518"/>
                <a:gd name="T64" fmla="*/ 0 w 54"/>
                <a:gd name="T65" fmla="*/ 0 h 518"/>
                <a:gd name="T66" fmla="*/ 0 w 54"/>
                <a:gd name="T67" fmla="*/ 0 h 518"/>
                <a:gd name="T68" fmla="*/ 0 w 54"/>
                <a:gd name="T69" fmla="*/ 0 h 518"/>
                <a:gd name="T70" fmla="*/ 0 w 54"/>
                <a:gd name="T71" fmla="*/ 0 h 518"/>
                <a:gd name="T72" fmla="*/ 0 w 54"/>
                <a:gd name="T73" fmla="*/ 0 h 518"/>
                <a:gd name="T74" fmla="*/ 0 w 54"/>
                <a:gd name="T75" fmla="*/ 0 h 5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518"/>
                <a:gd name="T116" fmla="*/ 54 w 54"/>
                <a:gd name="T117" fmla="*/ 518 h 5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518">
                  <a:moveTo>
                    <a:pt x="27" y="0"/>
                  </a:moveTo>
                  <a:lnTo>
                    <a:pt x="32" y="1"/>
                  </a:lnTo>
                  <a:lnTo>
                    <a:pt x="38" y="3"/>
                  </a:lnTo>
                  <a:lnTo>
                    <a:pt x="42" y="7"/>
                  </a:lnTo>
                  <a:lnTo>
                    <a:pt x="46" y="12"/>
                  </a:lnTo>
                  <a:lnTo>
                    <a:pt x="50" y="17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4" y="39"/>
                  </a:lnTo>
                  <a:lnTo>
                    <a:pt x="54" y="47"/>
                  </a:lnTo>
                  <a:lnTo>
                    <a:pt x="52" y="54"/>
                  </a:lnTo>
                  <a:lnTo>
                    <a:pt x="50" y="61"/>
                  </a:lnTo>
                  <a:lnTo>
                    <a:pt x="46" y="66"/>
                  </a:lnTo>
                  <a:lnTo>
                    <a:pt x="42" y="71"/>
                  </a:lnTo>
                  <a:lnTo>
                    <a:pt x="38" y="75"/>
                  </a:lnTo>
                  <a:lnTo>
                    <a:pt x="32" y="77"/>
                  </a:lnTo>
                  <a:lnTo>
                    <a:pt x="27" y="78"/>
                  </a:lnTo>
                  <a:lnTo>
                    <a:pt x="22" y="77"/>
                  </a:lnTo>
                  <a:lnTo>
                    <a:pt x="17" y="75"/>
                  </a:lnTo>
                  <a:lnTo>
                    <a:pt x="12" y="71"/>
                  </a:lnTo>
                  <a:lnTo>
                    <a:pt x="8" y="66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1" y="47"/>
                  </a:lnTo>
                  <a:lnTo>
                    <a:pt x="0" y="39"/>
                  </a:lnTo>
                  <a:lnTo>
                    <a:pt x="1" y="32"/>
                  </a:lnTo>
                  <a:lnTo>
                    <a:pt x="2" y="24"/>
                  </a:lnTo>
                  <a:lnTo>
                    <a:pt x="4" y="17"/>
                  </a:lnTo>
                  <a:lnTo>
                    <a:pt x="8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7" y="0"/>
                  </a:lnTo>
                  <a:close/>
                  <a:moveTo>
                    <a:pt x="11" y="151"/>
                  </a:moveTo>
                  <a:lnTo>
                    <a:pt x="43" y="151"/>
                  </a:lnTo>
                  <a:lnTo>
                    <a:pt x="43" y="518"/>
                  </a:lnTo>
                  <a:lnTo>
                    <a:pt x="11" y="518"/>
                  </a:lnTo>
                  <a:lnTo>
                    <a:pt x="11" y="1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3137" y="4087"/>
              <a:ext cx="43" cy="168"/>
            </a:xfrm>
            <a:custGeom>
              <a:avLst/>
              <a:gdLst>
                <a:gd name="T0" fmla="*/ 0 w 130"/>
                <a:gd name="T1" fmla="*/ 0 h 503"/>
                <a:gd name="T2" fmla="*/ 0 w 130"/>
                <a:gd name="T3" fmla="*/ 0 h 503"/>
                <a:gd name="T4" fmla="*/ 0 w 130"/>
                <a:gd name="T5" fmla="*/ 0 h 503"/>
                <a:gd name="T6" fmla="*/ 0 w 130"/>
                <a:gd name="T7" fmla="*/ 0 h 503"/>
                <a:gd name="T8" fmla="*/ 0 w 130"/>
                <a:gd name="T9" fmla="*/ 0 h 503"/>
                <a:gd name="T10" fmla="*/ 0 w 130"/>
                <a:gd name="T11" fmla="*/ 0 h 503"/>
                <a:gd name="T12" fmla="*/ 0 w 130"/>
                <a:gd name="T13" fmla="*/ 0 h 503"/>
                <a:gd name="T14" fmla="*/ 0 w 130"/>
                <a:gd name="T15" fmla="*/ 0 h 503"/>
                <a:gd name="T16" fmla="*/ 0 w 130"/>
                <a:gd name="T17" fmla="*/ 0 h 503"/>
                <a:gd name="T18" fmla="*/ 0 w 130"/>
                <a:gd name="T19" fmla="*/ 0 h 503"/>
                <a:gd name="T20" fmla="*/ 0 w 130"/>
                <a:gd name="T21" fmla="*/ 0 h 503"/>
                <a:gd name="T22" fmla="*/ 0 w 130"/>
                <a:gd name="T23" fmla="*/ 0 h 503"/>
                <a:gd name="T24" fmla="*/ 0 w 130"/>
                <a:gd name="T25" fmla="*/ 0 h 5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503"/>
                <a:gd name="T41" fmla="*/ 130 w 130"/>
                <a:gd name="T42" fmla="*/ 503 h 5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503">
                  <a:moveTo>
                    <a:pt x="45" y="0"/>
                  </a:moveTo>
                  <a:lnTo>
                    <a:pt x="78" y="0"/>
                  </a:lnTo>
                  <a:lnTo>
                    <a:pt x="78" y="136"/>
                  </a:lnTo>
                  <a:lnTo>
                    <a:pt x="130" y="136"/>
                  </a:lnTo>
                  <a:lnTo>
                    <a:pt x="130" y="176"/>
                  </a:lnTo>
                  <a:lnTo>
                    <a:pt x="78" y="176"/>
                  </a:lnTo>
                  <a:lnTo>
                    <a:pt x="78" y="503"/>
                  </a:lnTo>
                  <a:lnTo>
                    <a:pt x="45" y="503"/>
                  </a:lnTo>
                  <a:lnTo>
                    <a:pt x="45" y="176"/>
                  </a:lnTo>
                  <a:lnTo>
                    <a:pt x="0" y="176"/>
                  </a:lnTo>
                  <a:lnTo>
                    <a:pt x="0" y="136"/>
                  </a:lnTo>
                  <a:lnTo>
                    <a:pt x="45" y="13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3195" y="4133"/>
              <a:ext cx="74" cy="125"/>
            </a:xfrm>
            <a:custGeom>
              <a:avLst/>
              <a:gdLst>
                <a:gd name="T0" fmla="*/ 0 w 222"/>
                <a:gd name="T1" fmla="*/ 0 h 376"/>
                <a:gd name="T2" fmla="*/ 0 w 222"/>
                <a:gd name="T3" fmla="*/ 0 h 376"/>
                <a:gd name="T4" fmla="*/ 0 w 222"/>
                <a:gd name="T5" fmla="*/ 0 h 376"/>
                <a:gd name="T6" fmla="*/ 0 w 222"/>
                <a:gd name="T7" fmla="*/ 0 h 376"/>
                <a:gd name="T8" fmla="*/ 0 w 222"/>
                <a:gd name="T9" fmla="*/ 0 h 376"/>
                <a:gd name="T10" fmla="*/ 0 w 222"/>
                <a:gd name="T11" fmla="*/ 0 h 376"/>
                <a:gd name="T12" fmla="*/ 0 w 222"/>
                <a:gd name="T13" fmla="*/ 0 h 376"/>
                <a:gd name="T14" fmla="*/ 0 w 222"/>
                <a:gd name="T15" fmla="*/ 0 h 376"/>
                <a:gd name="T16" fmla="*/ 0 w 222"/>
                <a:gd name="T17" fmla="*/ 0 h 376"/>
                <a:gd name="T18" fmla="*/ 0 w 222"/>
                <a:gd name="T19" fmla="*/ 0 h 376"/>
                <a:gd name="T20" fmla="*/ 0 w 222"/>
                <a:gd name="T21" fmla="*/ 0 h 376"/>
                <a:gd name="T22" fmla="*/ 0 w 222"/>
                <a:gd name="T23" fmla="*/ 0 h 376"/>
                <a:gd name="T24" fmla="*/ 0 w 222"/>
                <a:gd name="T25" fmla="*/ 0 h 376"/>
                <a:gd name="T26" fmla="*/ 0 w 222"/>
                <a:gd name="T27" fmla="*/ 0 h 376"/>
                <a:gd name="T28" fmla="*/ 0 w 222"/>
                <a:gd name="T29" fmla="*/ 0 h 376"/>
                <a:gd name="T30" fmla="*/ 0 w 222"/>
                <a:gd name="T31" fmla="*/ 0 h 376"/>
                <a:gd name="T32" fmla="*/ 0 w 222"/>
                <a:gd name="T33" fmla="*/ 0 h 376"/>
                <a:gd name="T34" fmla="*/ 0 w 222"/>
                <a:gd name="T35" fmla="*/ 0 h 376"/>
                <a:gd name="T36" fmla="*/ 0 w 222"/>
                <a:gd name="T37" fmla="*/ 0 h 376"/>
                <a:gd name="T38" fmla="*/ 0 w 222"/>
                <a:gd name="T39" fmla="*/ 0 h 376"/>
                <a:gd name="T40" fmla="*/ 0 w 222"/>
                <a:gd name="T41" fmla="*/ 0 h 376"/>
                <a:gd name="T42" fmla="*/ 0 w 222"/>
                <a:gd name="T43" fmla="*/ 0 h 376"/>
                <a:gd name="T44" fmla="*/ 0 w 222"/>
                <a:gd name="T45" fmla="*/ 0 h 376"/>
                <a:gd name="T46" fmla="*/ 0 w 222"/>
                <a:gd name="T47" fmla="*/ 0 h 376"/>
                <a:gd name="T48" fmla="*/ 0 w 222"/>
                <a:gd name="T49" fmla="*/ 0 h 376"/>
                <a:gd name="T50" fmla="*/ 0 w 222"/>
                <a:gd name="T51" fmla="*/ 0 h 376"/>
                <a:gd name="T52" fmla="*/ 0 w 222"/>
                <a:gd name="T53" fmla="*/ 0 h 376"/>
                <a:gd name="T54" fmla="*/ 0 w 222"/>
                <a:gd name="T55" fmla="*/ 0 h 376"/>
                <a:gd name="T56" fmla="*/ 0 w 222"/>
                <a:gd name="T57" fmla="*/ 0 h 376"/>
                <a:gd name="T58" fmla="*/ 0 w 222"/>
                <a:gd name="T59" fmla="*/ 0 h 376"/>
                <a:gd name="T60" fmla="*/ 0 w 222"/>
                <a:gd name="T61" fmla="*/ 0 h 376"/>
                <a:gd name="T62" fmla="*/ 0 w 222"/>
                <a:gd name="T63" fmla="*/ 0 h 376"/>
                <a:gd name="T64" fmla="*/ 0 w 222"/>
                <a:gd name="T65" fmla="*/ 0 h 376"/>
                <a:gd name="T66" fmla="*/ 0 w 222"/>
                <a:gd name="T67" fmla="*/ 0 h 376"/>
                <a:gd name="T68" fmla="*/ 0 w 222"/>
                <a:gd name="T69" fmla="*/ 0 h 376"/>
                <a:gd name="T70" fmla="*/ 0 w 222"/>
                <a:gd name="T71" fmla="*/ 0 h 376"/>
                <a:gd name="T72" fmla="*/ 0 w 222"/>
                <a:gd name="T73" fmla="*/ 0 h 376"/>
                <a:gd name="T74" fmla="*/ 0 w 222"/>
                <a:gd name="T75" fmla="*/ 0 h 376"/>
                <a:gd name="T76" fmla="*/ 0 w 222"/>
                <a:gd name="T77" fmla="*/ 0 h 376"/>
                <a:gd name="T78" fmla="*/ 0 w 222"/>
                <a:gd name="T79" fmla="*/ 0 h 376"/>
                <a:gd name="T80" fmla="*/ 0 w 222"/>
                <a:gd name="T81" fmla="*/ 0 h 376"/>
                <a:gd name="T82" fmla="*/ 0 w 222"/>
                <a:gd name="T83" fmla="*/ 0 h 3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376"/>
                <a:gd name="T128" fmla="*/ 222 w 222"/>
                <a:gd name="T129" fmla="*/ 376 h 3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376">
                  <a:moveTo>
                    <a:pt x="0" y="0"/>
                  </a:moveTo>
                  <a:lnTo>
                    <a:pt x="33" y="0"/>
                  </a:lnTo>
                  <a:lnTo>
                    <a:pt x="33" y="171"/>
                  </a:lnTo>
                  <a:lnTo>
                    <a:pt x="33" y="200"/>
                  </a:lnTo>
                  <a:lnTo>
                    <a:pt x="35" y="224"/>
                  </a:lnTo>
                  <a:lnTo>
                    <a:pt x="36" y="243"/>
                  </a:lnTo>
                  <a:lnTo>
                    <a:pt x="38" y="257"/>
                  </a:lnTo>
                  <a:lnTo>
                    <a:pt x="42" y="274"/>
                  </a:lnTo>
                  <a:lnTo>
                    <a:pt x="49" y="288"/>
                  </a:lnTo>
                  <a:lnTo>
                    <a:pt x="52" y="294"/>
                  </a:lnTo>
                  <a:lnTo>
                    <a:pt x="56" y="301"/>
                  </a:lnTo>
                  <a:lnTo>
                    <a:pt x="60" y="306"/>
                  </a:lnTo>
                  <a:lnTo>
                    <a:pt x="65" y="311"/>
                  </a:lnTo>
                  <a:lnTo>
                    <a:pt x="70" y="316"/>
                  </a:lnTo>
                  <a:lnTo>
                    <a:pt x="76" y="319"/>
                  </a:lnTo>
                  <a:lnTo>
                    <a:pt x="81" y="323"/>
                  </a:lnTo>
                  <a:lnTo>
                    <a:pt x="86" y="325"/>
                  </a:lnTo>
                  <a:lnTo>
                    <a:pt x="93" y="328"/>
                  </a:lnTo>
                  <a:lnTo>
                    <a:pt x="98" y="330"/>
                  </a:lnTo>
                  <a:lnTo>
                    <a:pt x="105" y="330"/>
                  </a:lnTo>
                  <a:lnTo>
                    <a:pt x="112" y="331"/>
                  </a:lnTo>
                  <a:lnTo>
                    <a:pt x="119" y="330"/>
                  </a:lnTo>
                  <a:lnTo>
                    <a:pt x="125" y="330"/>
                  </a:lnTo>
                  <a:lnTo>
                    <a:pt x="132" y="328"/>
                  </a:lnTo>
                  <a:lnTo>
                    <a:pt x="137" y="325"/>
                  </a:lnTo>
                  <a:lnTo>
                    <a:pt x="143" y="323"/>
                  </a:lnTo>
                  <a:lnTo>
                    <a:pt x="148" y="320"/>
                  </a:lnTo>
                  <a:lnTo>
                    <a:pt x="153" y="316"/>
                  </a:lnTo>
                  <a:lnTo>
                    <a:pt x="159" y="311"/>
                  </a:lnTo>
                  <a:lnTo>
                    <a:pt x="167" y="302"/>
                  </a:lnTo>
                  <a:lnTo>
                    <a:pt x="174" y="290"/>
                  </a:lnTo>
                  <a:lnTo>
                    <a:pt x="180" y="276"/>
                  </a:lnTo>
                  <a:lnTo>
                    <a:pt x="185" y="262"/>
                  </a:lnTo>
                  <a:lnTo>
                    <a:pt x="187" y="248"/>
                  </a:lnTo>
                  <a:lnTo>
                    <a:pt x="188" y="228"/>
                  </a:lnTo>
                  <a:lnTo>
                    <a:pt x="189" y="202"/>
                  </a:lnTo>
                  <a:lnTo>
                    <a:pt x="189" y="171"/>
                  </a:lnTo>
                  <a:lnTo>
                    <a:pt x="189" y="0"/>
                  </a:lnTo>
                  <a:lnTo>
                    <a:pt x="222" y="0"/>
                  </a:lnTo>
                  <a:lnTo>
                    <a:pt x="222" y="180"/>
                  </a:lnTo>
                  <a:lnTo>
                    <a:pt x="222" y="215"/>
                  </a:lnTo>
                  <a:lnTo>
                    <a:pt x="220" y="247"/>
                  </a:lnTo>
                  <a:lnTo>
                    <a:pt x="218" y="261"/>
                  </a:lnTo>
                  <a:lnTo>
                    <a:pt x="216" y="273"/>
                  </a:lnTo>
                  <a:lnTo>
                    <a:pt x="214" y="284"/>
                  </a:lnTo>
                  <a:lnTo>
                    <a:pt x="211" y="294"/>
                  </a:lnTo>
                  <a:lnTo>
                    <a:pt x="207" y="304"/>
                  </a:lnTo>
                  <a:lnTo>
                    <a:pt x="204" y="313"/>
                  </a:lnTo>
                  <a:lnTo>
                    <a:pt x="200" y="321"/>
                  </a:lnTo>
                  <a:lnTo>
                    <a:pt x="195" y="329"/>
                  </a:lnTo>
                  <a:lnTo>
                    <a:pt x="190" y="336"/>
                  </a:lnTo>
                  <a:lnTo>
                    <a:pt x="186" y="343"/>
                  </a:lnTo>
                  <a:lnTo>
                    <a:pt x="179" y="349"/>
                  </a:lnTo>
                  <a:lnTo>
                    <a:pt x="174" y="355"/>
                  </a:lnTo>
                  <a:lnTo>
                    <a:pt x="167" y="360"/>
                  </a:lnTo>
                  <a:lnTo>
                    <a:pt x="161" y="364"/>
                  </a:lnTo>
                  <a:lnTo>
                    <a:pt x="153" y="368"/>
                  </a:lnTo>
                  <a:lnTo>
                    <a:pt x="146" y="371"/>
                  </a:lnTo>
                  <a:lnTo>
                    <a:pt x="138" y="373"/>
                  </a:lnTo>
                  <a:lnTo>
                    <a:pt x="130" y="375"/>
                  </a:lnTo>
                  <a:lnTo>
                    <a:pt x="121" y="376"/>
                  </a:lnTo>
                  <a:lnTo>
                    <a:pt x="112" y="376"/>
                  </a:lnTo>
                  <a:lnTo>
                    <a:pt x="103" y="376"/>
                  </a:lnTo>
                  <a:lnTo>
                    <a:pt x="94" y="375"/>
                  </a:lnTo>
                  <a:lnTo>
                    <a:pt x="85" y="373"/>
                  </a:lnTo>
                  <a:lnTo>
                    <a:pt x="78" y="371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56" y="360"/>
                  </a:lnTo>
                  <a:lnTo>
                    <a:pt x="50" y="355"/>
                  </a:lnTo>
                  <a:lnTo>
                    <a:pt x="44" y="349"/>
                  </a:lnTo>
                  <a:lnTo>
                    <a:pt x="38" y="343"/>
                  </a:lnTo>
                  <a:lnTo>
                    <a:pt x="33" y="336"/>
                  </a:lnTo>
                  <a:lnTo>
                    <a:pt x="28" y="329"/>
                  </a:lnTo>
                  <a:lnTo>
                    <a:pt x="24" y="321"/>
                  </a:lnTo>
                  <a:lnTo>
                    <a:pt x="19" y="313"/>
                  </a:lnTo>
                  <a:lnTo>
                    <a:pt x="16" y="304"/>
                  </a:lnTo>
                  <a:lnTo>
                    <a:pt x="13" y="294"/>
                  </a:lnTo>
                  <a:lnTo>
                    <a:pt x="10" y="283"/>
                  </a:lnTo>
                  <a:lnTo>
                    <a:pt x="8" y="271"/>
                  </a:lnTo>
                  <a:lnTo>
                    <a:pt x="5" y="260"/>
                  </a:lnTo>
                  <a:lnTo>
                    <a:pt x="3" y="246"/>
                  </a:lnTo>
                  <a:lnTo>
                    <a:pt x="1" y="213"/>
                  </a:lnTo>
                  <a:lnTo>
                    <a:pt x="0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3289" y="4130"/>
              <a:ext cx="43" cy="125"/>
            </a:xfrm>
            <a:custGeom>
              <a:avLst/>
              <a:gdLst>
                <a:gd name="T0" fmla="*/ 0 w 129"/>
                <a:gd name="T1" fmla="*/ 0 h 376"/>
                <a:gd name="T2" fmla="*/ 0 w 129"/>
                <a:gd name="T3" fmla="*/ 0 h 376"/>
                <a:gd name="T4" fmla="*/ 0 w 129"/>
                <a:gd name="T5" fmla="*/ 0 h 376"/>
                <a:gd name="T6" fmla="*/ 0 w 129"/>
                <a:gd name="T7" fmla="*/ 0 h 376"/>
                <a:gd name="T8" fmla="*/ 0 w 129"/>
                <a:gd name="T9" fmla="*/ 0 h 376"/>
                <a:gd name="T10" fmla="*/ 0 w 129"/>
                <a:gd name="T11" fmla="*/ 0 h 376"/>
                <a:gd name="T12" fmla="*/ 0 w 129"/>
                <a:gd name="T13" fmla="*/ 0 h 376"/>
                <a:gd name="T14" fmla="*/ 0 w 129"/>
                <a:gd name="T15" fmla="*/ 0 h 376"/>
                <a:gd name="T16" fmla="*/ 0 w 129"/>
                <a:gd name="T17" fmla="*/ 0 h 376"/>
                <a:gd name="T18" fmla="*/ 0 w 129"/>
                <a:gd name="T19" fmla="*/ 0 h 376"/>
                <a:gd name="T20" fmla="*/ 0 w 129"/>
                <a:gd name="T21" fmla="*/ 0 h 376"/>
                <a:gd name="T22" fmla="*/ 0 w 129"/>
                <a:gd name="T23" fmla="*/ 0 h 376"/>
                <a:gd name="T24" fmla="*/ 0 w 129"/>
                <a:gd name="T25" fmla="*/ 0 h 376"/>
                <a:gd name="T26" fmla="*/ 0 w 129"/>
                <a:gd name="T27" fmla="*/ 0 h 376"/>
                <a:gd name="T28" fmla="*/ 0 w 129"/>
                <a:gd name="T29" fmla="*/ 0 h 376"/>
                <a:gd name="T30" fmla="*/ 0 w 129"/>
                <a:gd name="T31" fmla="*/ 0 h 376"/>
                <a:gd name="T32" fmla="*/ 0 w 129"/>
                <a:gd name="T33" fmla="*/ 0 h 376"/>
                <a:gd name="T34" fmla="*/ 0 w 129"/>
                <a:gd name="T35" fmla="*/ 0 h 376"/>
                <a:gd name="T36" fmla="*/ 0 w 129"/>
                <a:gd name="T37" fmla="*/ 0 h 376"/>
                <a:gd name="T38" fmla="*/ 0 w 129"/>
                <a:gd name="T39" fmla="*/ 0 h 376"/>
                <a:gd name="T40" fmla="*/ 0 w 129"/>
                <a:gd name="T41" fmla="*/ 0 h 376"/>
                <a:gd name="T42" fmla="*/ 0 w 129"/>
                <a:gd name="T43" fmla="*/ 0 h 376"/>
                <a:gd name="T44" fmla="*/ 0 w 129"/>
                <a:gd name="T45" fmla="*/ 0 h 376"/>
                <a:gd name="T46" fmla="*/ 0 w 129"/>
                <a:gd name="T47" fmla="*/ 0 h 376"/>
                <a:gd name="T48" fmla="*/ 0 w 129"/>
                <a:gd name="T49" fmla="*/ 0 h 376"/>
                <a:gd name="T50" fmla="*/ 0 w 129"/>
                <a:gd name="T51" fmla="*/ 0 h 376"/>
                <a:gd name="T52" fmla="*/ 0 w 129"/>
                <a:gd name="T53" fmla="*/ 0 h 376"/>
                <a:gd name="T54" fmla="*/ 0 w 129"/>
                <a:gd name="T55" fmla="*/ 0 h 376"/>
                <a:gd name="T56" fmla="*/ 0 w 129"/>
                <a:gd name="T57" fmla="*/ 0 h 376"/>
                <a:gd name="T58" fmla="*/ 0 w 129"/>
                <a:gd name="T59" fmla="*/ 0 h 376"/>
                <a:gd name="T60" fmla="*/ 0 w 129"/>
                <a:gd name="T61" fmla="*/ 0 h 376"/>
                <a:gd name="T62" fmla="*/ 0 w 129"/>
                <a:gd name="T63" fmla="*/ 0 h 376"/>
                <a:gd name="T64" fmla="*/ 0 w 129"/>
                <a:gd name="T65" fmla="*/ 0 h 376"/>
                <a:gd name="T66" fmla="*/ 0 w 129"/>
                <a:gd name="T67" fmla="*/ 0 h 376"/>
                <a:gd name="T68" fmla="*/ 0 w 129"/>
                <a:gd name="T69" fmla="*/ 0 h 376"/>
                <a:gd name="T70" fmla="*/ 0 w 129"/>
                <a:gd name="T71" fmla="*/ 0 h 376"/>
                <a:gd name="T72" fmla="*/ 0 w 129"/>
                <a:gd name="T73" fmla="*/ 0 h 3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376"/>
                <a:gd name="T113" fmla="*/ 129 w 129"/>
                <a:gd name="T114" fmla="*/ 376 h 3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376">
                  <a:moveTo>
                    <a:pt x="0" y="9"/>
                  </a:moveTo>
                  <a:lnTo>
                    <a:pt x="33" y="9"/>
                  </a:lnTo>
                  <a:lnTo>
                    <a:pt x="33" y="62"/>
                  </a:lnTo>
                  <a:lnTo>
                    <a:pt x="41" y="48"/>
                  </a:lnTo>
                  <a:lnTo>
                    <a:pt x="49" y="35"/>
                  </a:lnTo>
                  <a:lnTo>
                    <a:pt x="57" y="25"/>
                  </a:lnTo>
                  <a:lnTo>
                    <a:pt x="65" y="16"/>
                  </a:lnTo>
                  <a:lnTo>
                    <a:pt x="73" y="8"/>
                  </a:lnTo>
                  <a:lnTo>
                    <a:pt x="82" y="4"/>
                  </a:lnTo>
                  <a:lnTo>
                    <a:pt x="91" y="1"/>
                  </a:lnTo>
                  <a:lnTo>
                    <a:pt x="99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21" y="7"/>
                  </a:lnTo>
                  <a:lnTo>
                    <a:pt x="129" y="13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3" y="47"/>
                  </a:lnTo>
                  <a:lnTo>
                    <a:pt x="98" y="46"/>
                  </a:lnTo>
                  <a:lnTo>
                    <a:pt x="94" y="45"/>
                  </a:lnTo>
                  <a:lnTo>
                    <a:pt x="91" y="46"/>
                  </a:lnTo>
                  <a:lnTo>
                    <a:pt x="86" y="47"/>
                  </a:lnTo>
                  <a:lnTo>
                    <a:pt x="82" y="48"/>
                  </a:lnTo>
                  <a:lnTo>
                    <a:pt x="79" y="50"/>
                  </a:lnTo>
                  <a:lnTo>
                    <a:pt x="70" y="57"/>
                  </a:lnTo>
                  <a:lnTo>
                    <a:pt x="63" y="64"/>
                  </a:lnTo>
                  <a:lnTo>
                    <a:pt x="56" y="76"/>
                  </a:lnTo>
                  <a:lnTo>
                    <a:pt x="50" y="89"/>
                  </a:lnTo>
                  <a:lnTo>
                    <a:pt x="44" y="106"/>
                  </a:lnTo>
                  <a:lnTo>
                    <a:pt x="40" y="125"/>
                  </a:lnTo>
                  <a:lnTo>
                    <a:pt x="37" y="144"/>
                  </a:lnTo>
                  <a:lnTo>
                    <a:pt x="36" y="172"/>
                  </a:lnTo>
                  <a:lnTo>
                    <a:pt x="33" y="208"/>
                  </a:lnTo>
                  <a:lnTo>
                    <a:pt x="33" y="251"/>
                  </a:lnTo>
                  <a:lnTo>
                    <a:pt x="33" y="376"/>
                  </a:lnTo>
                  <a:lnTo>
                    <a:pt x="0" y="37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3"/>
            <p:cNvSpPr>
              <a:spLocks noEditPoints="1"/>
            </p:cNvSpPr>
            <p:nvPr/>
          </p:nvSpPr>
          <p:spPr bwMode="auto">
            <a:xfrm>
              <a:off x="3338" y="4130"/>
              <a:ext cx="88" cy="128"/>
            </a:xfrm>
            <a:custGeom>
              <a:avLst/>
              <a:gdLst>
                <a:gd name="T0" fmla="*/ 0 w 265"/>
                <a:gd name="T1" fmla="*/ 0 h 385"/>
                <a:gd name="T2" fmla="*/ 0 w 265"/>
                <a:gd name="T3" fmla="*/ 0 h 385"/>
                <a:gd name="T4" fmla="*/ 0 w 265"/>
                <a:gd name="T5" fmla="*/ 0 h 385"/>
                <a:gd name="T6" fmla="*/ 0 w 265"/>
                <a:gd name="T7" fmla="*/ 0 h 385"/>
                <a:gd name="T8" fmla="*/ 0 w 265"/>
                <a:gd name="T9" fmla="*/ 0 h 385"/>
                <a:gd name="T10" fmla="*/ 0 w 265"/>
                <a:gd name="T11" fmla="*/ 0 h 385"/>
                <a:gd name="T12" fmla="*/ 0 w 265"/>
                <a:gd name="T13" fmla="*/ 0 h 385"/>
                <a:gd name="T14" fmla="*/ 0 w 265"/>
                <a:gd name="T15" fmla="*/ 0 h 385"/>
                <a:gd name="T16" fmla="*/ 0 w 265"/>
                <a:gd name="T17" fmla="*/ 0 h 385"/>
                <a:gd name="T18" fmla="*/ 0 w 265"/>
                <a:gd name="T19" fmla="*/ 0 h 385"/>
                <a:gd name="T20" fmla="*/ 0 w 265"/>
                <a:gd name="T21" fmla="*/ 0 h 385"/>
                <a:gd name="T22" fmla="*/ 0 w 265"/>
                <a:gd name="T23" fmla="*/ 0 h 385"/>
                <a:gd name="T24" fmla="*/ 0 w 265"/>
                <a:gd name="T25" fmla="*/ 0 h 385"/>
                <a:gd name="T26" fmla="*/ 0 w 265"/>
                <a:gd name="T27" fmla="*/ 0 h 385"/>
                <a:gd name="T28" fmla="*/ 0 w 265"/>
                <a:gd name="T29" fmla="*/ 0 h 385"/>
                <a:gd name="T30" fmla="*/ 0 w 265"/>
                <a:gd name="T31" fmla="*/ 0 h 385"/>
                <a:gd name="T32" fmla="*/ 0 w 265"/>
                <a:gd name="T33" fmla="*/ 0 h 385"/>
                <a:gd name="T34" fmla="*/ 0 w 265"/>
                <a:gd name="T35" fmla="*/ 0 h 385"/>
                <a:gd name="T36" fmla="*/ 0 w 265"/>
                <a:gd name="T37" fmla="*/ 0 h 385"/>
                <a:gd name="T38" fmla="*/ 0 w 265"/>
                <a:gd name="T39" fmla="*/ 0 h 385"/>
                <a:gd name="T40" fmla="*/ 0 w 265"/>
                <a:gd name="T41" fmla="*/ 0 h 385"/>
                <a:gd name="T42" fmla="*/ 0 w 265"/>
                <a:gd name="T43" fmla="*/ 0 h 385"/>
                <a:gd name="T44" fmla="*/ 0 w 265"/>
                <a:gd name="T45" fmla="*/ 0 h 385"/>
                <a:gd name="T46" fmla="*/ 0 w 265"/>
                <a:gd name="T47" fmla="*/ 0 h 385"/>
                <a:gd name="T48" fmla="*/ 0 w 265"/>
                <a:gd name="T49" fmla="*/ 0 h 385"/>
                <a:gd name="T50" fmla="*/ 0 w 265"/>
                <a:gd name="T51" fmla="*/ 0 h 385"/>
                <a:gd name="T52" fmla="*/ 0 w 265"/>
                <a:gd name="T53" fmla="*/ 0 h 385"/>
                <a:gd name="T54" fmla="*/ 0 w 265"/>
                <a:gd name="T55" fmla="*/ 0 h 385"/>
                <a:gd name="T56" fmla="*/ 0 w 265"/>
                <a:gd name="T57" fmla="*/ 0 h 385"/>
                <a:gd name="T58" fmla="*/ 0 w 265"/>
                <a:gd name="T59" fmla="*/ 0 h 385"/>
                <a:gd name="T60" fmla="*/ 0 w 265"/>
                <a:gd name="T61" fmla="*/ 0 h 385"/>
                <a:gd name="T62" fmla="*/ 0 w 265"/>
                <a:gd name="T63" fmla="*/ 0 h 385"/>
                <a:gd name="T64" fmla="*/ 0 w 265"/>
                <a:gd name="T65" fmla="*/ 0 h 385"/>
                <a:gd name="T66" fmla="*/ 0 w 265"/>
                <a:gd name="T67" fmla="*/ 0 h 385"/>
                <a:gd name="T68" fmla="*/ 0 w 265"/>
                <a:gd name="T69" fmla="*/ 0 h 385"/>
                <a:gd name="T70" fmla="*/ 0 w 265"/>
                <a:gd name="T71" fmla="*/ 0 h 385"/>
                <a:gd name="T72" fmla="*/ 0 w 265"/>
                <a:gd name="T73" fmla="*/ 0 h 385"/>
                <a:gd name="T74" fmla="*/ 0 w 265"/>
                <a:gd name="T75" fmla="*/ 0 h 385"/>
                <a:gd name="T76" fmla="*/ 0 w 265"/>
                <a:gd name="T77" fmla="*/ 0 h 385"/>
                <a:gd name="T78" fmla="*/ 0 w 265"/>
                <a:gd name="T79" fmla="*/ 0 h 385"/>
                <a:gd name="T80" fmla="*/ 0 w 265"/>
                <a:gd name="T81" fmla="*/ 0 h 385"/>
                <a:gd name="T82" fmla="*/ 0 w 265"/>
                <a:gd name="T83" fmla="*/ 0 h 385"/>
                <a:gd name="T84" fmla="*/ 0 w 265"/>
                <a:gd name="T85" fmla="*/ 0 h 385"/>
                <a:gd name="T86" fmla="*/ 0 w 265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385"/>
                <a:gd name="T134" fmla="*/ 265 w 265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385">
                  <a:moveTo>
                    <a:pt x="265" y="9"/>
                  </a:moveTo>
                  <a:lnTo>
                    <a:pt x="265" y="376"/>
                  </a:lnTo>
                  <a:lnTo>
                    <a:pt x="233" y="376"/>
                  </a:lnTo>
                  <a:lnTo>
                    <a:pt x="233" y="313"/>
                  </a:lnTo>
                  <a:lnTo>
                    <a:pt x="222" y="330"/>
                  </a:lnTo>
                  <a:lnTo>
                    <a:pt x="210" y="344"/>
                  </a:lnTo>
                  <a:lnTo>
                    <a:pt x="198" y="357"/>
                  </a:lnTo>
                  <a:lnTo>
                    <a:pt x="187" y="367"/>
                  </a:lnTo>
                  <a:lnTo>
                    <a:pt x="180" y="371"/>
                  </a:lnTo>
                  <a:lnTo>
                    <a:pt x="174" y="376"/>
                  </a:lnTo>
                  <a:lnTo>
                    <a:pt x="167" y="378"/>
                  </a:lnTo>
                  <a:lnTo>
                    <a:pt x="160" y="381"/>
                  </a:lnTo>
                  <a:lnTo>
                    <a:pt x="153" y="383"/>
                  </a:lnTo>
                  <a:lnTo>
                    <a:pt x="146" y="384"/>
                  </a:lnTo>
                  <a:lnTo>
                    <a:pt x="138" y="385"/>
                  </a:lnTo>
                  <a:lnTo>
                    <a:pt x="130" y="385"/>
                  </a:lnTo>
                  <a:lnTo>
                    <a:pt x="117" y="384"/>
                  </a:lnTo>
                  <a:lnTo>
                    <a:pt x="104" y="382"/>
                  </a:lnTo>
                  <a:lnTo>
                    <a:pt x="93" y="378"/>
                  </a:lnTo>
                  <a:lnTo>
                    <a:pt x="81" y="371"/>
                  </a:lnTo>
                  <a:lnTo>
                    <a:pt x="69" y="364"/>
                  </a:lnTo>
                  <a:lnTo>
                    <a:pt x="58" y="354"/>
                  </a:lnTo>
                  <a:lnTo>
                    <a:pt x="48" y="342"/>
                  </a:lnTo>
                  <a:lnTo>
                    <a:pt x="39" y="329"/>
                  </a:lnTo>
                  <a:lnTo>
                    <a:pt x="29" y="314"/>
                  </a:lnTo>
                  <a:lnTo>
                    <a:pt x="21" y="299"/>
                  </a:lnTo>
                  <a:lnTo>
                    <a:pt x="15" y="283"/>
                  </a:lnTo>
                  <a:lnTo>
                    <a:pt x="9" y="266"/>
                  </a:lnTo>
                  <a:lnTo>
                    <a:pt x="5" y="249"/>
                  </a:lnTo>
                  <a:lnTo>
                    <a:pt x="3" y="231"/>
                  </a:lnTo>
                  <a:lnTo>
                    <a:pt x="1" y="211"/>
                  </a:lnTo>
                  <a:lnTo>
                    <a:pt x="0" y="192"/>
                  </a:lnTo>
                  <a:lnTo>
                    <a:pt x="1" y="172"/>
                  </a:lnTo>
                  <a:lnTo>
                    <a:pt x="3" y="153"/>
                  </a:lnTo>
                  <a:lnTo>
                    <a:pt x="5" y="136"/>
                  </a:lnTo>
                  <a:lnTo>
                    <a:pt x="9" y="118"/>
                  </a:lnTo>
                  <a:lnTo>
                    <a:pt x="15" y="101"/>
                  </a:lnTo>
                  <a:lnTo>
                    <a:pt x="21" y="86"/>
                  </a:lnTo>
                  <a:lnTo>
                    <a:pt x="30" y="71"/>
                  </a:lnTo>
                  <a:lnTo>
                    <a:pt x="39" y="56"/>
                  </a:lnTo>
                  <a:lnTo>
                    <a:pt x="48" y="43"/>
                  </a:lnTo>
                  <a:lnTo>
                    <a:pt x="59" y="31"/>
                  </a:lnTo>
                  <a:lnTo>
                    <a:pt x="70" y="21"/>
                  </a:lnTo>
                  <a:lnTo>
                    <a:pt x="81" y="14"/>
                  </a:lnTo>
                  <a:lnTo>
                    <a:pt x="93" y="7"/>
                  </a:lnTo>
                  <a:lnTo>
                    <a:pt x="106" y="3"/>
                  </a:lnTo>
                  <a:lnTo>
                    <a:pt x="119" y="1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62" y="4"/>
                  </a:lnTo>
                  <a:lnTo>
                    <a:pt x="168" y="7"/>
                  </a:lnTo>
                  <a:lnTo>
                    <a:pt x="175" y="10"/>
                  </a:lnTo>
                  <a:lnTo>
                    <a:pt x="181" y="15"/>
                  </a:lnTo>
                  <a:lnTo>
                    <a:pt x="188" y="19"/>
                  </a:lnTo>
                  <a:lnTo>
                    <a:pt x="194" y="25"/>
                  </a:lnTo>
                  <a:lnTo>
                    <a:pt x="201" y="30"/>
                  </a:lnTo>
                  <a:lnTo>
                    <a:pt x="206" y="36"/>
                  </a:lnTo>
                  <a:lnTo>
                    <a:pt x="211" y="43"/>
                  </a:lnTo>
                  <a:lnTo>
                    <a:pt x="222" y="59"/>
                  </a:lnTo>
                  <a:lnTo>
                    <a:pt x="233" y="76"/>
                  </a:lnTo>
                  <a:lnTo>
                    <a:pt x="233" y="9"/>
                  </a:lnTo>
                  <a:lnTo>
                    <a:pt x="265" y="9"/>
                  </a:lnTo>
                  <a:close/>
                  <a:moveTo>
                    <a:pt x="134" y="45"/>
                  </a:moveTo>
                  <a:lnTo>
                    <a:pt x="127" y="45"/>
                  </a:lnTo>
                  <a:lnTo>
                    <a:pt x="121" y="46"/>
                  </a:lnTo>
                  <a:lnTo>
                    <a:pt x="114" y="48"/>
                  </a:lnTo>
                  <a:lnTo>
                    <a:pt x="108" y="50"/>
                  </a:lnTo>
                  <a:lnTo>
                    <a:pt x="101" y="53"/>
                  </a:lnTo>
                  <a:lnTo>
                    <a:pt x="96" y="56"/>
                  </a:lnTo>
                  <a:lnTo>
                    <a:pt x="89" y="60"/>
                  </a:lnTo>
                  <a:lnTo>
                    <a:pt x="84" y="64"/>
                  </a:lnTo>
                  <a:lnTo>
                    <a:pt x="72" y="75"/>
                  </a:lnTo>
                  <a:lnTo>
                    <a:pt x="62" y="88"/>
                  </a:lnTo>
                  <a:lnTo>
                    <a:pt x="54" y="102"/>
                  </a:lnTo>
                  <a:lnTo>
                    <a:pt x="47" y="120"/>
                  </a:lnTo>
                  <a:lnTo>
                    <a:pt x="41" y="137"/>
                  </a:lnTo>
                  <a:lnTo>
                    <a:pt x="36" y="155"/>
                  </a:lnTo>
                  <a:lnTo>
                    <a:pt x="34" y="174"/>
                  </a:lnTo>
                  <a:lnTo>
                    <a:pt x="33" y="193"/>
                  </a:lnTo>
                  <a:lnTo>
                    <a:pt x="34" y="212"/>
                  </a:lnTo>
                  <a:lnTo>
                    <a:pt x="36" y="231"/>
                  </a:lnTo>
                  <a:lnTo>
                    <a:pt x="41" y="249"/>
                  </a:lnTo>
                  <a:lnTo>
                    <a:pt x="47" y="268"/>
                  </a:lnTo>
                  <a:lnTo>
                    <a:pt x="55" y="284"/>
                  </a:lnTo>
                  <a:lnTo>
                    <a:pt x="63" y="299"/>
                  </a:lnTo>
                  <a:lnTo>
                    <a:pt x="68" y="305"/>
                  </a:lnTo>
                  <a:lnTo>
                    <a:pt x="73" y="312"/>
                  </a:lnTo>
                  <a:lnTo>
                    <a:pt x="79" y="317"/>
                  </a:lnTo>
                  <a:lnTo>
                    <a:pt x="84" y="323"/>
                  </a:lnTo>
                  <a:lnTo>
                    <a:pt x="89" y="327"/>
                  </a:lnTo>
                  <a:lnTo>
                    <a:pt x="96" y="331"/>
                  </a:lnTo>
                  <a:lnTo>
                    <a:pt x="102" y="334"/>
                  </a:lnTo>
                  <a:lnTo>
                    <a:pt x="108" y="338"/>
                  </a:lnTo>
                  <a:lnTo>
                    <a:pt x="114" y="340"/>
                  </a:lnTo>
                  <a:lnTo>
                    <a:pt x="121" y="341"/>
                  </a:lnTo>
                  <a:lnTo>
                    <a:pt x="127" y="342"/>
                  </a:lnTo>
                  <a:lnTo>
                    <a:pt x="134" y="342"/>
                  </a:lnTo>
                  <a:lnTo>
                    <a:pt x="140" y="342"/>
                  </a:lnTo>
                  <a:lnTo>
                    <a:pt x="147" y="341"/>
                  </a:lnTo>
                  <a:lnTo>
                    <a:pt x="153" y="340"/>
                  </a:lnTo>
                  <a:lnTo>
                    <a:pt x="160" y="338"/>
                  </a:lnTo>
                  <a:lnTo>
                    <a:pt x="166" y="334"/>
                  </a:lnTo>
                  <a:lnTo>
                    <a:pt x="173" y="331"/>
                  </a:lnTo>
                  <a:lnTo>
                    <a:pt x="179" y="327"/>
                  </a:lnTo>
                  <a:lnTo>
                    <a:pt x="184" y="323"/>
                  </a:lnTo>
                  <a:lnTo>
                    <a:pt x="191" y="317"/>
                  </a:lnTo>
                  <a:lnTo>
                    <a:pt x="196" y="312"/>
                  </a:lnTo>
                  <a:lnTo>
                    <a:pt x="202" y="306"/>
                  </a:lnTo>
                  <a:lnTo>
                    <a:pt x="206" y="300"/>
                  </a:lnTo>
                  <a:lnTo>
                    <a:pt x="215" y="286"/>
                  </a:lnTo>
                  <a:lnTo>
                    <a:pt x="222" y="270"/>
                  </a:lnTo>
                  <a:lnTo>
                    <a:pt x="228" y="252"/>
                  </a:lnTo>
                  <a:lnTo>
                    <a:pt x="232" y="234"/>
                  </a:lnTo>
                  <a:lnTo>
                    <a:pt x="234" y="215"/>
                  </a:lnTo>
                  <a:lnTo>
                    <a:pt x="235" y="194"/>
                  </a:lnTo>
                  <a:lnTo>
                    <a:pt x="234" y="179"/>
                  </a:lnTo>
                  <a:lnTo>
                    <a:pt x="233" y="164"/>
                  </a:lnTo>
                  <a:lnTo>
                    <a:pt x="231" y="150"/>
                  </a:lnTo>
                  <a:lnTo>
                    <a:pt x="228" y="136"/>
                  </a:lnTo>
                  <a:lnTo>
                    <a:pt x="223" y="123"/>
                  </a:lnTo>
                  <a:lnTo>
                    <a:pt x="218" y="111"/>
                  </a:lnTo>
                  <a:lnTo>
                    <a:pt x="213" y="99"/>
                  </a:lnTo>
                  <a:lnTo>
                    <a:pt x="206" y="88"/>
                  </a:lnTo>
                  <a:lnTo>
                    <a:pt x="198" y="79"/>
                  </a:lnTo>
                  <a:lnTo>
                    <a:pt x="190" y="69"/>
                  </a:lnTo>
                  <a:lnTo>
                    <a:pt x="182" y="62"/>
                  </a:lnTo>
                  <a:lnTo>
                    <a:pt x="174" y="56"/>
                  </a:lnTo>
                  <a:lnTo>
                    <a:pt x="164" y="52"/>
                  </a:lnTo>
                  <a:lnTo>
                    <a:pt x="154" y="48"/>
                  </a:lnTo>
                  <a:lnTo>
                    <a:pt x="144" y="46"/>
                  </a:lnTo>
                  <a:lnTo>
                    <a:pt x="134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3443" y="4130"/>
              <a:ext cx="50" cy="128"/>
            </a:xfrm>
            <a:custGeom>
              <a:avLst/>
              <a:gdLst>
                <a:gd name="T0" fmla="*/ 0 w 151"/>
                <a:gd name="T1" fmla="*/ 0 h 385"/>
                <a:gd name="T2" fmla="*/ 0 w 151"/>
                <a:gd name="T3" fmla="*/ 0 h 385"/>
                <a:gd name="T4" fmla="*/ 0 w 151"/>
                <a:gd name="T5" fmla="*/ 0 h 385"/>
                <a:gd name="T6" fmla="*/ 0 w 151"/>
                <a:gd name="T7" fmla="*/ 0 h 385"/>
                <a:gd name="T8" fmla="*/ 0 w 151"/>
                <a:gd name="T9" fmla="*/ 0 h 385"/>
                <a:gd name="T10" fmla="*/ 0 w 151"/>
                <a:gd name="T11" fmla="*/ 0 h 385"/>
                <a:gd name="T12" fmla="*/ 0 w 151"/>
                <a:gd name="T13" fmla="*/ 0 h 385"/>
                <a:gd name="T14" fmla="*/ 0 w 151"/>
                <a:gd name="T15" fmla="*/ 0 h 385"/>
                <a:gd name="T16" fmla="*/ 0 w 151"/>
                <a:gd name="T17" fmla="*/ 0 h 385"/>
                <a:gd name="T18" fmla="*/ 0 w 151"/>
                <a:gd name="T19" fmla="*/ 0 h 385"/>
                <a:gd name="T20" fmla="*/ 0 w 151"/>
                <a:gd name="T21" fmla="*/ 0 h 385"/>
                <a:gd name="T22" fmla="*/ 0 w 151"/>
                <a:gd name="T23" fmla="*/ 0 h 385"/>
                <a:gd name="T24" fmla="*/ 0 w 151"/>
                <a:gd name="T25" fmla="*/ 0 h 385"/>
                <a:gd name="T26" fmla="*/ 0 w 151"/>
                <a:gd name="T27" fmla="*/ 0 h 385"/>
                <a:gd name="T28" fmla="*/ 0 w 151"/>
                <a:gd name="T29" fmla="*/ 0 h 385"/>
                <a:gd name="T30" fmla="*/ 0 w 151"/>
                <a:gd name="T31" fmla="*/ 0 h 385"/>
                <a:gd name="T32" fmla="*/ 0 w 151"/>
                <a:gd name="T33" fmla="*/ 0 h 385"/>
                <a:gd name="T34" fmla="*/ 0 w 151"/>
                <a:gd name="T35" fmla="*/ 0 h 385"/>
                <a:gd name="T36" fmla="*/ 0 w 151"/>
                <a:gd name="T37" fmla="*/ 0 h 385"/>
                <a:gd name="T38" fmla="*/ 0 w 151"/>
                <a:gd name="T39" fmla="*/ 0 h 385"/>
                <a:gd name="T40" fmla="*/ 0 w 151"/>
                <a:gd name="T41" fmla="*/ 0 h 385"/>
                <a:gd name="T42" fmla="*/ 0 w 151"/>
                <a:gd name="T43" fmla="*/ 0 h 385"/>
                <a:gd name="T44" fmla="*/ 0 w 151"/>
                <a:gd name="T45" fmla="*/ 0 h 385"/>
                <a:gd name="T46" fmla="*/ 0 w 151"/>
                <a:gd name="T47" fmla="*/ 0 h 385"/>
                <a:gd name="T48" fmla="*/ 0 w 151"/>
                <a:gd name="T49" fmla="*/ 0 h 385"/>
                <a:gd name="T50" fmla="*/ 0 w 151"/>
                <a:gd name="T51" fmla="*/ 0 h 385"/>
                <a:gd name="T52" fmla="*/ 0 w 151"/>
                <a:gd name="T53" fmla="*/ 0 h 385"/>
                <a:gd name="T54" fmla="*/ 0 w 151"/>
                <a:gd name="T55" fmla="*/ 0 h 385"/>
                <a:gd name="T56" fmla="*/ 0 w 151"/>
                <a:gd name="T57" fmla="*/ 0 h 385"/>
                <a:gd name="T58" fmla="*/ 0 w 151"/>
                <a:gd name="T59" fmla="*/ 0 h 385"/>
                <a:gd name="T60" fmla="*/ 0 w 151"/>
                <a:gd name="T61" fmla="*/ 0 h 385"/>
                <a:gd name="T62" fmla="*/ 0 w 151"/>
                <a:gd name="T63" fmla="*/ 0 h 385"/>
                <a:gd name="T64" fmla="*/ 0 w 151"/>
                <a:gd name="T65" fmla="*/ 0 h 385"/>
                <a:gd name="T66" fmla="*/ 0 w 151"/>
                <a:gd name="T67" fmla="*/ 0 h 385"/>
                <a:gd name="T68" fmla="*/ 0 w 151"/>
                <a:gd name="T69" fmla="*/ 0 h 385"/>
                <a:gd name="T70" fmla="*/ 0 w 151"/>
                <a:gd name="T71" fmla="*/ 0 h 385"/>
                <a:gd name="T72" fmla="*/ 0 w 151"/>
                <a:gd name="T73" fmla="*/ 0 h 385"/>
                <a:gd name="T74" fmla="*/ 0 w 151"/>
                <a:gd name="T75" fmla="*/ 0 h 385"/>
                <a:gd name="T76" fmla="*/ 0 w 151"/>
                <a:gd name="T77" fmla="*/ 0 h 385"/>
                <a:gd name="T78" fmla="*/ 0 w 151"/>
                <a:gd name="T79" fmla="*/ 0 h 385"/>
                <a:gd name="T80" fmla="*/ 0 w 151"/>
                <a:gd name="T81" fmla="*/ 0 h 385"/>
                <a:gd name="T82" fmla="*/ 0 w 151"/>
                <a:gd name="T83" fmla="*/ 0 h 385"/>
                <a:gd name="T84" fmla="*/ 0 w 151"/>
                <a:gd name="T85" fmla="*/ 0 h 385"/>
                <a:gd name="T86" fmla="*/ 0 w 151"/>
                <a:gd name="T87" fmla="*/ 0 h 385"/>
                <a:gd name="T88" fmla="*/ 0 w 151"/>
                <a:gd name="T89" fmla="*/ 0 h 385"/>
                <a:gd name="T90" fmla="*/ 0 w 151"/>
                <a:gd name="T91" fmla="*/ 0 h 385"/>
                <a:gd name="T92" fmla="*/ 0 w 151"/>
                <a:gd name="T93" fmla="*/ 0 h 385"/>
                <a:gd name="T94" fmla="*/ 0 w 151"/>
                <a:gd name="T95" fmla="*/ 0 h 385"/>
                <a:gd name="T96" fmla="*/ 0 w 151"/>
                <a:gd name="T97" fmla="*/ 0 h 385"/>
                <a:gd name="T98" fmla="*/ 0 w 151"/>
                <a:gd name="T99" fmla="*/ 0 h 385"/>
                <a:gd name="T100" fmla="*/ 0 w 151"/>
                <a:gd name="T101" fmla="*/ 0 h 385"/>
                <a:gd name="T102" fmla="*/ 0 w 151"/>
                <a:gd name="T103" fmla="*/ 0 h 385"/>
                <a:gd name="T104" fmla="*/ 0 w 151"/>
                <a:gd name="T105" fmla="*/ 0 h 385"/>
                <a:gd name="T106" fmla="*/ 0 w 151"/>
                <a:gd name="T107" fmla="*/ 0 h 385"/>
                <a:gd name="T108" fmla="*/ 0 w 151"/>
                <a:gd name="T109" fmla="*/ 0 h 385"/>
                <a:gd name="T110" fmla="*/ 0 w 151"/>
                <a:gd name="T111" fmla="*/ 0 h 385"/>
                <a:gd name="T112" fmla="*/ 0 w 151"/>
                <a:gd name="T113" fmla="*/ 0 h 385"/>
                <a:gd name="T114" fmla="*/ 0 w 151"/>
                <a:gd name="T115" fmla="*/ 0 h 385"/>
                <a:gd name="T116" fmla="*/ 0 w 151"/>
                <a:gd name="T117" fmla="*/ 0 h 385"/>
                <a:gd name="T118" fmla="*/ 0 w 151"/>
                <a:gd name="T119" fmla="*/ 0 h 385"/>
                <a:gd name="T120" fmla="*/ 0 w 151"/>
                <a:gd name="T121" fmla="*/ 0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"/>
                <a:gd name="T184" fmla="*/ 0 h 385"/>
                <a:gd name="T185" fmla="*/ 151 w 151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" h="385">
                  <a:moveTo>
                    <a:pt x="151" y="49"/>
                  </a:moveTo>
                  <a:lnTo>
                    <a:pt x="131" y="81"/>
                  </a:lnTo>
                  <a:lnTo>
                    <a:pt x="124" y="72"/>
                  </a:lnTo>
                  <a:lnTo>
                    <a:pt x="118" y="64"/>
                  </a:lnTo>
                  <a:lnTo>
                    <a:pt x="111" y="58"/>
                  </a:lnTo>
                  <a:lnTo>
                    <a:pt x="105" y="53"/>
                  </a:lnTo>
                  <a:lnTo>
                    <a:pt x="98" y="49"/>
                  </a:lnTo>
                  <a:lnTo>
                    <a:pt x="92" y="46"/>
                  </a:lnTo>
                  <a:lnTo>
                    <a:pt x="85" y="44"/>
                  </a:lnTo>
                  <a:lnTo>
                    <a:pt x="79" y="44"/>
                  </a:lnTo>
                  <a:lnTo>
                    <a:pt x="71" y="45"/>
                  </a:lnTo>
                  <a:lnTo>
                    <a:pt x="65" y="47"/>
                  </a:lnTo>
                  <a:lnTo>
                    <a:pt x="58" y="53"/>
                  </a:lnTo>
                  <a:lnTo>
                    <a:pt x="52" y="59"/>
                  </a:lnTo>
                  <a:lnTo>
                    <a:pt x="47" y="67"/>
                  </a:lnTo>
                  <a:lnTo>
                    <a:pt x="43" y="75"/>
                  </a:lnTo>
                  <a:lnTo>
                    <a:pt x="41" y="85"/>
                  </a:lnTo>
                  <a:lnTo>
                    <a:pt x="41" y="95"/>
                  </a:lnTo>
                  <a:lnTo>
                    <a:pt x="41" y="103"/>
                  </a:lnTo>
                  <a:lnTo>
                    <a:pt x="43" y="112"/>
                  </a:lnTo>
                  <a:lnTo>
                    <a:pt x="46" y="121"/>
                  </a:lnTo>
                  <a:lnTo>
                    <a:pt x="50" y="128"/>
                  </a:lnTo>
                  <a:lnTo>
                    <a:pt x="56" y="137"/>
                  </a:lnTo>
                  <a:lnTo>
                    <a:pt x="65" y="147"/>
                  </a:lnTo>
                  <a:lnTo>
                    <a:pt x="76" y="156"/>
                  </a:lnTo>
                  <a:lnTo>
                    <a:pt x="89" y="167"/>
                  </a:lnTo>
                  <a:lnTo>
                    <a:pt x="106" y="181"/>
                  </a:lnTo>
                  <a:lnTo>
                    <a:pt x="120" y="194"/>
                  </a:lnTo>
                  <a:lnTo>
                    <a:pt x="125" y="201"/>
                  </a:lnTo>
                  <a:lnTo>
                    <a:pt x="131" y="207"/>
                  </a:lnTo>
                  <a:lnTo>
                    <a:pt x="135" y="214"/>
                  </a:lnTo>
                  <a:lnTo>
                    <a:pt x="138" y="220"/>
                  </a:lnTo>
                  <a:lnTo>
                    <a:pt x="145" y="233"/>
                  </a:lnTo>
                  <a:lnTo>
                    <a:pt x="148" y="247"/>
                  </a:lnTo>
                  <a:lnTo>
                    <a:pt x="151" y="262"/>
                  </a:lnTo>
                  <a:lnTo>
                    <a:pt x="151" y="277"/>
                  </a:lnTo>
                  <a:lnTo>
                    <a:pt x="151" y="288"/>
                  </a:lnTo>
                  <a:lnTo>
                    <a:pt x="150" y="299"/>
                  </a:lnTo>
                  <a:lnTo>
                    <a:pt x="148" y="310"/>
                  </a:lnTo>
                  <a:lnTo>
                    <a:pt x="146" y="319"/>
                  </a:lnTo>
                  <a:lnTo>
                    <a:pt x="143" y="329"/>
                  </a:lnTo>
                  <a:lnTo>
                    <a:pt x="139" y="338"/>
                  </a:lnTo>
                  <a:lnTo>
                    <a:pt x="135" y="346"/>
                  </a:lnTo>
                  <a:lnTo>
                    <a:pt x="130" y="354"/>
                  </a:lnTo>
                  <a:lnTo>
                    <a:pt x="124" y="361"/>
                  </a:lnTo>
                  <a:lnTo>
                    <a:pt x="118" y="368"/>
                  </a:lnTo>
                  <a:lnTo>
                    <a:pt x="111" y="373"/>
                  </a:lnTo>
                  <a:lnTo>
                    <a:pt x="105" y="378"/>
                  </a:lnTo>
                  <a:lnTo>
                    <a:pt x="98" y="381"/>
                  </a:lnTo>
                  <a:lnTo>
                    <a:pt x="91" y="383"/>
                  </a:lnTo>
                  <a:lnTo>
                    <a:pt x="83" y="385"/>
                  </a:lnTo>
                  <a:lnTo>
                    <a:pt x="75" y="385"/>
                  </a:lnTo>
                  <a:lnTo>
                    <a:pt x="64" y="384"/>
                  </a:lnTo>
                  <a:lnTo>
                    <a:pt x="53" y="382"/>
                  </a:lnTo>
                  <a:lnTo>
                    <a:pt x="43" y="378"/>
                  </a:lnTo>
                  <a:lnTo>
                    <a:pt x="33" y="371"/>
                  </a:lnTo>
                  <a:lnTo>
                    <a:pt x="23" y="364"/>
                  </a:lnTo>
                  <a:lnTo>
                    <a:pt x="14" y="355"/>
                  </a:lnTo>
                  <a:lnTo>
                    <a:pt x="7" y="345"/>
                  </a:lnTo>
                  <a:lnTo>
                    <a:pt x="0" y="333"/>
                  </a:lnTo>
                  <a:lnTo>
                    <a:pt x="21" y="300"/>
                  </a:lnTo>
                  <a:lnTo>
                    <a:pt x="27" y="310"/>
                  </a:lnTo>
                  <a:lnTo>
                    <a:pt x="33" y="317"/>
                  </a:lnTo>
                  <a:lnTo>
                    <a:pt x="39" y="325"/>
                  </a:lnTo>
                  <a:lnTo>
                    <a:pt x="47" y="330"/>
                  </a:lnTo>
                  <a:lnTo>
                    <a:pt x="53" y="334"/>
                  </a:lnTo>
                  <a:lnTo>
                    <a:pt x="60" y="338"/>
                  </a:lnTo>
                  <a:lnTo>
                    <a:pt x="66" y="340"/>
                  </a:lnTo>
                  <a:lnTo>
                    <a:pt x="74" y="341"/>
                  </a:lnTo>
                  <a:lnTo>
                    <a:pt x="78" y="340"/>
                  </a:lnTo>
                  <a:lnTo>
                    <a:pt x="83" y="339"/>
                  </a:lnTo>
                  <a:lnTo>
                    <a:pt x="88" y="338"/>
                  </a:lnTo>
                  <a:lnTo>
                    <a:pt x="92" y="336"/>
                  </a:lnTo>
                  <a:lnTo>
                    <a:pt x="95" y="333"/>
                  </a:lnTo>
                  <a:lnTo>
                    <a:pt x="100" y="330"/>
                  </a:lnTo>
                  <a:lnTo>
                    <a:pt x="103" y="327"/>
                  </a:lnTo>
                  <a:lnTo>
                    <a:pt x="107" y="323"/>
                  </a:lnTo>
                  <a:lnTo>
                    <a:pt x="112" y="313"/>
                  </a:lnTo>
                  <a:lnTo>
                    <a:pt x="117" y="302"/>
                  </a:lnTo>
                  <a:lnTo>
                    <a:pt x="120" y="291"/>
                  </a:lnTo>
                  <a:lnTo>
                    <a:pt x="121" y="279"/>
                  </a:lnTo>
                  <a:lnTo>
                    <a:pt x="120" y="270"/>
                  </a:lnTo>
                  <a:lnTo>
                    <a:pt x="118" y="260"/>
                  </a:lnTo>
                  <a:lnTo>
                    <a:pt x="116" y="251"/>
                  </a:lnTo>
                  <a:lnTo>
                    <a:pt x="111" y="244"/>
                  </a:lnTo>
                  <a:lnTo>
                    <a:pt x="106" y="235"/>
                  </a:lnTo>
                  <a:lnTo>
                    <a:pt x="96" y="225"/>
                  </a:lnTo>
                  <a:lnTo>
                    <a:pt x="84" y="216"/>
                  </a:lnTo>
                  <a:lnTo>
                    <a:pt x="70" y="204"/>
                  </a:lnTo>
                  <a:lnTo>
                    <a:pt x="54" y="192"/>
                  </a:lnTo>
                  <a:lnTo>
                    <a:pt x="41" y="179"/>
                  </a:lnTo>
                  <a:lnTo>
                    <a:pt x="36" y="172"/>
                  </a:lnTo>
                  <a:lnTo>
                    <a:pt x="31" y="166"/>
                  </a:lnTo>
                  <a:lnTo>
                    <a:pt x="27" y="160"/>
                  </a:lnTo>
                  <a:lnTo>
                    <a:pt x="24" y="154"/>
                  </a:lnTo>
                  <a:lnTo>
                    <a:pt x="19" y="141"/>
                  </a:lnTo>
                  <a:lnTo>
                    <a:pt x="14" y="127"/>
                  </a:lnTo>
                  <a:lnTo>
                    <a:pt x="12" y="112"/>
                  </a:lnTo>
                  <a:lnTo>
                    <a:pt x="11" y="97"/>
                  </a:lnTo>
                  <a:lnTo>
                    <a:pt x="12" y="86"/>
                  </a:lnTo>
                  <a:lnTo>
                    <a:pt x="12" y="76"/>
                  </a:lnTo>
                  <a:lnTo>
                    <a:pt x="14" y="68"/>
                  </a:lnTo>
                  <a:lnTo>
                    <a:pt x="16" y="58"/>
                  </a:lnTo>
                  <a:lnTo>
                    <a:pt x="19" y="50"/>
                  </a:lnTo>
                  <a:lnTo>
                    <a:pt x="23" y="42"/>
                  </a:lnTo>
                  <a:lnTo>
                    <a:pt x="26" y="34"/>
                  </a:lnTo>
                  <a:lnTo>
                    <a:pt x="30" y="28"/>
                  </a:lnTo>
                  <a:lnTo>
                    <a:pt x="36" y="21"/>
                  </a:lnTo>
                  <a:lnTo>
                    <a:pt x="41" y="15"/>
                  </a:lnTo>
                  <a:lnTo>
                    <a:pt x="48" y="10"/>
                  </a:lnTo>
                  <a:lnTo>
                    <a:pt x="53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90" y="1"/>
                  </a:lnTo>
                  <a:lnTo>
                    <a:pt x="98" y="3"/>
                  </a:lnTo>
                  <a:lnTo>
                    <a:pt x="107" y="6"/>
                  </a:lnTo>
                  <a:lnTo>
                    <a:pt x="116" y="12"/>
                  </a:lnTo>
                  <a:lnTo>
                    <a:pt x="124" y="19"/>
                  </a:lnTo>
                  <a:lnTo>
                    <a:pt x="134" y="28"/>
                  </a:lnTo>
                  <a:lnTo>
                    <a:pt x="143" y="37"/>
                  </a:lnTo>
                  <a:lnTo>
                    <a:pt x="151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3515" y="4230"/>
              <a:ext cx="19" cy="28"/>
            </a:xfrm>
            <a:custGeom>
              <a:avLst/>
              <a:gdLst>
                <a:gd name="T0" fmla="*/ 0 w 59"/>
                <a:gd name="T1" fmla="*/ 0 h 83"/>
                <a:gd name="T2" fmla="*/ 0 w 59"/>
                <a:gd name="T3" fmla="*/ 0 h 83"/>
                <a:gd name="T4" fmla="*/ 0 w 59"/>
                <a:gd name="T5" fmla="*/ 0 h 83"/>
                <a:gd name="T6" fmla="*/ 0 w 59"/>
                <a:gd name="T7" fmla="*/ 0 h 83"/>
                <a:gd name="T8" fmla="*/ 0 w 59"/>
                <a:gd name="T9" fmla="*/ 0 h 83"/>
                <a:gd name="T10" fmla="*/ 0 w 59"/>
                <a:gd name="T11" fmla="*/ 0 h 83"/>
                <a:gd name="T12" fmla="*/ 0 w 59"/>
                <a:gd name="T13" fmla="*/ 0 h 83"/>
                <a:gd name="T14" fmla="*/ 0 w 59"/>
                <a:gd name="T15" fmla="*/ 0 h 83"/>
                <a:gd name="T16" fmla="*/ 0 w 59"/>
                <a:gd name="T17" fmla="*/ 0 h 83"/>
                <a:gd name="T18" fmla="*/ 0 w 59"/>
                <a:gd name="T19" fmla="*/ 0 h 83"/>
                <a:gd name="T20" fmla="*/ 0 w 59"/>
                <a:gd name="T21" fmla="*/ 0 h 83"/>
                <a:gd name="T22" fmla="*/ 0 w 59"/>
                <a:gd name="T23" fmla="*/ 0 h 83"/>
                <a:gd name="T24" fmla="*/ 0 w 59"/>
                <a:gd name="T25" fmla="*/ 0 h 83"/>
                <a:gd name="T26" fmla="*/ 0 w 59"/>
                <a:gd name="T27" fmla="*/ 0 h 83"/>
                <a:gd name="T28" fmla="*/ 0 w 59"/>
                <a:gd name="T29" fmla="*/ 0 h 83"/>
                <a:gd name="T30" fmla="*/ 0 w 59"/>
                <a:gd name="T31" fmla="*/ 0 h 83"/>
                <a:gd name="T32" fmla="*/ 0 w 59"/>
                <a:gd name="T33" fmla="*/ 0 h 83"/>
                <a:gd name="T34" fmla="*/ 0 w 59"/>
                <a:gd name="T35" fmla="*/ 0 h 83"/>
                <a:gd name="T36" fmla="*/ 0 w 59"/>
                <a:gd name="T37" fmla="*/ 0 h 83"/>
                <a:gd name="T38" fmla="*/ 0 w 59"/>
                <a:gd name="T39" fmla="*/ 0 h 83"/>
                <a:gd name="T40" fmla="*/ 0 w 59"/>
                <a:gd name="T41" fmla="*/ 0 h 83"/>
                <a:gd name="T42" fmla="*/ 0 w 59"/>
                <a:gd name="T43" fmla="*/ 0 h 83"/>
                <a:gd name="T44" fmla="*/ 0 w 59"/>
                <a:gd name="T45" fmla="*/ 0 h 83"/>
                <a:gd name="T46" fmla="*/ 0 w 59"/>
                <a:gd name="T47" fmla="*/ 0 h 83"/>
                <a:gd name="T48" fmla="*/ 0 w 59"/>
                <a:gd name="T49" fmla="*/ 0 h 83"/>
                <a:gd name="T50" fmla="*/ 0 w 59"/>
                <a:gd name="T51" fmla="*/ 0 h 83"/>
                <a:gd name="T52" fmla="*/ 0 w 59"/>
                <a:gd name="T53" fmla="*/ 0 h 83"/>
                <a:gd name="T54" fmla="*/ 0 w 59"/>
                <a:gd name="T55" fmla="*/ 0 h 83"/>
                <a:gd name="T56" fmla="*/ 0 w 59"/>
                <a:gd name="T57" fmla="*/ 0 h 83"/>
                <a:gd name="T58" fmla="*/ 0 w 59"/>
                <a:gd name="T59" fmla="*/ 0 h 83"/>
                <a:gd name="T60" fmla="*/ 0 w 59"/>
                <a:gd name="T61" fmla="*/ 0 h 83"/>
                <a:gd name="T62" fmla="*/ 0 w 59"/>
                <a:gd name="T63" fmla="*/ 0 h 83"/>
                <a:gd name="T64" fmla="*/ 0 w 59"/>
                <a:gd name="T65" fmla="*/ 0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83"/>
                <a:gd name="T101" fmla="*/ 59 w 59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83">
                  <a:moveTo>
                    <a:pt x="29" y="0"/>
                  </a:moveTo>
                  <a:lnTo>
                    <a:pt x="35" y="0"/>
                  </a:lnTo>
                  <a:lnTo>
                    <a:pt x="40" y="2"/>
                  </a:lnTo>
                  <a:lnTo>
                    <a:pt x="46" y="7"/>
                  </a:lnTo>
                  <a:lnTo>
                    <a:pt x="50" y="12"/>
                  </a:lnTo>
                  <a:lnTo>
                    <a:pt x="53" y="18"/>
                  </a:lnTo>
                  <a:lnTo>
                    <a:pt x="56" y="25"/>
                  </a:lnTo>
                  <a:lnTo>
                    <a:pt x="57" y="34"/>
                  </a:lnTo>
                  <a:lnTo>
                    <a:pt x="59" y="41"/>
                  </a:lnTo>
                  <a:lnTo>
                    <a:pt x="57" y="50"/>
                  </a:lnTo>
                  <a:lnTo>
                    <a:pt x="56" y="57"/>
                  </a:lnTo>
                  <a:lnTo>
                    <a:pt x="53" y="65"/>
                  </a:lnTo>
                  <a:lnTo>
                    <a:pt x="50" y="71"/>
                  </a:lnTo>
                  <a:lnTo>
                    <a:pt x="46" y="77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9" y="83"/>
                  </a:lnTo>
                  <a:lnTo>
                    <a:pt x="24" y="82"/>
                  </a:lnTo>
                  <a:lnTo>
                    <a:pt x="19" y="80"/>
                  </a:lnTo>
                  <a:lnTo>
                    <a:pt x="13" y="77"/>
                  </a:lnTo>
                  <a:lnTo>
                    <a:pt x="9" y="71"/>
                  </a:lnTo>
                  <a:lnTo>
                    <a:pt x="6" y="65"/>
                  </a:lnTo>
                  <a:lnTo>
                    <a:pt x="2" y="57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1007" y="4702"/>
              <a:ext cx="110" cy="166"/>
            </a:xfrm>
            <a:custGeom>
              <a:avLst/>
              <a:gdLst>
                <a:gd name="T0" fmla="*/ 0 w 331"/>
                <a:gd name="T1" fmla="*/ 0 h 496"/>
                <a:gd name="T2" fmla="*/ 0 w 331"/>
                <a:gd name="T3" fmla="*/ 0 h 496"/>
                <a:gd name="T4" fmla="*/ 0 w 331"/>
                <a:gd name="T5" fmla="*/ 0 h 496"/>
                <a:gd name="T6" fmla="*/ 0 w 331"/>
                <a:gd name="T7" fmla="*/ 0 h 496"/>
                <a:gd name="T8" fmla="*/ 0 w 331"/>
                <a:gd name="T9" fmla="*/ 0 h 496"/>
                <a:gd name="T10" fmla="*/ 0 w 331"/>
                <a:gd name="T11" fmla="*/ 0 h 496"/>
                <a:gd name="T12" fmla="*/ 0 w 331"/>
                <a:gd name="T13" fmla="*/ 0 h 496"/>
                <a:gd name="T14" fmla="*/ 0 w 331"/>
                <a:gd name="T15" fmla="*/ 0 h 496"/>
                <a:gd name="T16" fmla="*/ 0 w 331"/>
                <a:gd name="T17" fmla="*/ 0 h 496"/>
                <a:gd name="T18" fmla="*/ 0 w 331"/>
                <a:gd name="T19" fmla="*/ 0 h 496"/>
                <a:gd name="T20" fmla="*/ 0 w 331"/>
                <a:gd name="T21" fmla="*/ 0 h 496"/>
                <a:gd name="T22" fmla="*/ 0 w 331"/>
                <a:gd name="T23" fmla="*/ 0 h 496"/>
                <a:gd name="T24" fmla="*/ 0 w 331"/>
                <a:gd name="T25" fmla="*/ 0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1"/>
                <a:gd name="T40" fmla="*/ 0 h 496"/>
                <a:gd name="T41" fmla="*/ 331 w 331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1" h="496">
                  <a:moveTo>
                    <a:pt x="170" y="0"/>
                  </a:moveTo>
                  <a:lnTo>
                    <a:pt x="331" y="496"/>
                  </a:lnTo>
                  <a:lnTo>
                    <a:pt x="294" y="496"/>
                  </a:lnTo>
                  <a:lnTo>
                    <a:pt x="240" y="333"/>
                  </a:lnTo>
                  <a:lnTo>
                    <a:pt x="91" y="333"/>
                  </a:lnTo>
                  <a:lnTo>
                    <a:pt x="38" y="496"/>
                  </a:lnTo>
                  <a:lnTo>
                    <a:pt x="0" y="496"/>
                  </a:lnTo>
                  <a:lnTo>
                    <a:pt x="163" y="0"/>
                  </a:lnTo>
                  <a:lnTo>
                    <a:pt x="170" y="0"/>
                  </a:lnTo>
                  <a:close/>
                  <a:moveTo>
                    <a:pt x="166" y="105"/>
                  </a:moveTo>
                  <a:lnTo>
                    <a:pt x="108" y="285"/>
                  </a:lnTo>
                  <a:lnTo>
                    <a:pt x="225" y="285"/>
                  </a:lnTo>
                  <a:lnTo>
                    <a:pt x="166" y="10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1125" y="4742"/>
              <a:ext cx="51" cy="129"/>
            </a:xfrm>
            <a:custGeom>
              <a:avLst/>
              <a:gdLst>
                <a:gd name="T0" fmla="*/ 0 w 152"/>
                <a:gd name="T1" fmla="*/ 0 h 385"/>
                <a:gd name="T2" fmla="*/ 0 w 152"/>
                <a:gd name="T3" fmla="*/ 0 h 385"/>
                <a:gd name="T4" fmla="*/ 0 w 152"/>
                <a:gd name="T5" fmla="*/ 0 h 385"/>
                <a:gd name="T6" fmla="*/ 0 w 152"/>
                <a:gd name="T7" fmla="*/ 0 h 385"/>
                <a:gd name="T8" fmla="*/ 0 w 152"/>
                <a:gd name="T9" fmla="*/ 0 h 385"/>
                <a:gd name="T10" fmla="*/ 0 w 152"/>
                <a:gd name="T11" fmla="*/ 0 h 385"/>
                <a:gd name="T12" fmla="*/ 0 w 152"/>
                <a:gd name="T13" fmla="*/ 0 h 385"/>
                <a:gd name="T14" fmla="*/ 0 w 152"/>
                <a:gd name="T15" fmla="*/ 0 h 385"/>
                <a:gd name="T16" fmla="*/ 0 w 152"/>
                <a:gd name="T17" fmla="*/ 0 h 385"/>
                <a:gd name="T18" fmla="*/ 0 w 152"/>
                <a:gd name="T19" fmla="*/ 0 h 385"/>
                <a:gd name="T20" fmla="*/ 0 w 152"/>
                <a:gd name="T21" fmla="*/ 0 h 385"/>
                <a:gd name="T22" fmla="*/ 0 w 152"/>
                <a:gd name="T23" fmla="*/ 0 h 385"/>
                <a:gd name="T24" fmla="*/ 0 w 152"/>
                <a:gd name="T25" fmla="*/ 0 h 385"/>
                <a:gd name="T26" fmla="*/ 0 w 152"/>
                <a:gd name="T27" fmla="*/ 0 h 385"/>
                <a:gd name="T28" fmla="*/ 0 w 152"/>
                <a:gd name="T29" fmla="*/ 0 h 385"/>
                <a:gd name="T30" fmla="*/ 0 w 152"/>
                <a:gd name="T31" fmla="*/ 0 h 385"/>
                <a:gd name="T32" fmla="*/ 0 w 152"/>
                <a:gd name="T33" fmla="*/ 0 h 385"/>
                <a:gd name="T34" fmla="*/ 0 w 152"/>
                <a:gd name="T35" fmla="*/ 0 h 385"/>
                <a:gd name="T36" fmla="*/ 0 w 152"/>
                <a:gd name="T37" fmla="*/ 0 h 385"/>
                <a:gd name="T38" fmla="*/ 0 w 152"/>
                <a:gd name="T39" fmla="*/ 0 h 385"/>
                <a:gd name="T40" fmla="*/ 0 w 152"/>
                <a:gd name="T41" fmla="*/ 0 h 385"/>
                <a:gd name="T42" fmla="*/ 0 w 152"/>
                <a:gd name="T43" fmla="*/ 0 h 385"/>
                <a:gd name="T44" fmla="*/ 0 w 152"/>
                <a:gd name="T45" fmla="*/ 0 h 385"/>
                <a:gd name="T46" fmla="*/ 0 w 152"/>
                <a:gd name="T47" fmla="*/ 0 h 385"/>
                <a:gd name="T48" fmla="*/ 0 w 152"/>
                <a:gd name="T49" fmla="*/ 0 h 385"/>
                <a:gd name="T50" fmla="*/ 0 w 152"/>
                <a:gd name="T51" fmla="*/ 0 h 385"/>
                <a:gd name="T52" fmla="*/ 0 w 152"/>
                <a:gd name="T53" fmla="*/ 0 h 385"/>
                <a:gd name="T54" fmla="*/ 0 w 152"/>
                <a:gd name="T55" fmla="*/ 0 h 385"/>
                <a:gd name="T56" fmla="*/ 0 w 152"/>
                <a:gd name="T57" fmla="*/ 0 h 385"/>
                <a:gd name="T58" fmla="*/ 0 w 152"/>
                <a:gd name="T59" fmla="*/ 0 h 385"/>
                <a:gd name="T60" fmla="*/ 0 w 152"/>
                <a:gd name="T61" fmla="*/ 0 h 385"/>
                <a:gd name="T62" fmla="*/ 0 w 152"/>
                <a:gd name="T63" fmla="*/ 0 h 385"/>
                <a:gd name="T64" fmla="*/ 0 w 152"/>
                <a:gd name="T65" fmla="*/ 0 h 385"/>
                <a:gd name="T66" fmla="*/ 0 w 152"/>
                <a:gd name="T67" fmla="*/ 0 h 385"/>
                <a:gd name="T68" fmla="*/ 0 w 152"/>
                <a:gd name="T69" fmla="*/ 0 h 385"/>
                <a:gd name="T70" fmla="*/ 0 w 152"/>
                <a:gd name="T71" fmla="*/ 0 h 385"/>
                <a:gd name="T72" fmla="*/ 0 w 152"/>
                <a:gd name="T73" fmla="*/ 0 h 385"/>
                <a:gd name="T74" fmla="*/ 0 w 152"/>
                <a:gd name="T75" fmla="*/ 0 h 385"/>
                <a:gd name="T76" fmla="*/ 0 w 152"/>
                <a:gd name="T77" fmla="*/ 0 h 385"/>
                <a:gd name="T78" fmla="*/ 0 w 152"/>
                <a:gd name="T79" fmla="*/ 0 h 385"/>
                <a:gd name="T80" fmla="*/ 0 w 152"/>
                <a:gd name="T81" fmla="*/ 0 h 385"/>
                <a:gd name="T82" fmla="*/ 0 w 152"/>
                <a:gd name="T83" fmla="*/ 0 h 385"/>
                <a:gd name="T84" fmla="*/ 0 w 152"/>
                <a:gd name="T85" fmla="*/ 0 h 385"/>
                <a:gd name="T86" fmla="*/ 0 w 152"/>
                <a:gd name="T87" fmla="*/ 0 h 385"/>
                <a:gd name="T88" fmla="*/ 0 w 152"/>
                <a:gd name="T89" fmla="*/ 0 h 385"/>
                <a:gd name="T90" fmla="*/ 0 w 152"/>
                <a:gd name="T91" fmla="*/ 0 h 385"/>
                <a:gd name="T92" fmla="*/ 0 w 152"/>
                <a:gd name="T93" fmla="*/ 0 h 385"/>
                <a:gd name="T94" fmla="*/ 0 w 152"/>
                <a:gd name="T95" fmla="*/ 0 h 385"/>
                <a:gd name="T96" fmla="*/ 0 w 152"/>
                <a:gd name="T97" fmla="*/ 0 h 385"/>
                <a:gd name="T98" fmla="*/ 0 w 152"/>
                <a:gd name="T99" fmla="*/ 0 h 385"/>
                <a:gd name="T100" fmla="*/ 0 w 152"/>
                <a:gd name="T101" fmla="*/ 0 h 385"/>
                <a:gd name="T102" fmla="*/ 0 w 152"/>
                <a:gd name="T103" fmla="*/ 0 h 385"/>
                <a:gd name="T104" fmla="*/ 0 w 152"/>
                <a:gd name="T105" fmla="*/ 0 h 385"/>
                <a:gd name="T106" fmla="*/ 0 w 152"/>
                <a:gd name="T107" fmla="*/ 0 h 385"/>
                <a:gd name="T108" fmla="*/ 0 w 152"/>
                <a:gd name="T109" fmla="*/ 0 h 385"/>
                <a:gd name="T110" fmla="*/ 0 w 152"/>
                <a:gd name="T111" fmla="*/ 0 h 385"/>
                <a:gd name="T112" fmla="*/ 0 w 152"/>
                <a:gd name="T113" fmla="*/ 0 h 385"/>
                <a:gd name="T114" fmla="*/ 0 w 152"/>
                <a:gd name="T115" fmla="*/ 0 h 385"/>
                <a:gd name="T116" fmla="*/ 0 w 152"/>
                <a:gd name="T117" fmla="*/ 0 h 385"/>
                <a:gd name="T118" fmla="*/ 0 w 152"/>
                <a:gd name="T119" fmla="*/ 0 h 385"/>
                <a:gd name="T120" fmla="*/ 0 w 152"/>
                <a:gd name="T121" fmla="*/ 0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"/>
                <a:gd name="T184" fmla="*/ 0 h 385"/>
                <a:gd name="T185" fmla="*/ 152 w 152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" h="385">
                  <a:moveTo>
                    <a:pt x="152" y="50"/>
                  </a:moveTo>
                  <a:lnTo>
                    <a:pt x="131" y="81"/>
                  </a:lnTo>
                  <a:lnTo>
                    <a:pt x="124" y="72"/>
                  </a:lnTo>
                  <a:lnTo>
                    <a:pt x="118" y="65"/>
                  </a:lnTo>
                  <a:lnTo>
                    <a:pt x="111" y="58"/>
                  </a:lnTo>
                  <a:lnTo>
                    <a:pt x="105" y="53"/>
                  </a:lnTo>
                  <a:lnTo>
                    <a:pt x="98" y="50"/>
                  </a:lnTo>
                  <a:lnTo>
                    <a:pt x="92" y="46"/>
                  </a:lnTo>
                  <a:lnTo>
                    <a:pt x="85" y="44"/>
                  </a:lnTo>
                  <a:lnTo>
                    <a:pt x="80" y="44"/>
                  </a:lnTo>
                  <a:lnTo>
                    <a:pt x="72" y="45"/>
                  </a:lnTo>
                  <a:lnTo>
                    <a:pt x="65" y="47"/>
                  </a:lnTo>
                  <a:lnTo>
                    <a:pt x="58" y="53"/>
                  </a:lnTo>
                  <a:lnTo>
                    <a:pt x="52" y="59"/>
                  </a:lnTo>
                  <a:lnTo>
                    <a:pt x="47" y="67"/>
                  </a:lnTo>
                  <a:lnTo>
                    <a:pt x="44" y="75"/>
                  </a:lnTo>
                  <a:lnTo>
                    <a:pt x="42" y="85"/>
                  </a:lnTo>
                  <a:lnTo>
                    <a:pt x="41" y="95"/>
                  </a:lnTo>
                  <a:lnTo>
                    <a:pt x="41" y="104"/>
                  </a:lnTo>
                  <a:lnTo>
                    <a:pt x="43" y="112"/>
                  </a:lnTo>
                  <a:lnTo>
                    <a:pt x="46" y="121"/>
                  </a:lnTo>
                  <a:lnTo>
                    <a:pt x="51" y="128"/>
                  </a:lnTo>
                  <a:lnTo>
                    <a:pt x="56" y="137"/>
                  </a:lnTo>
                  <a:lnTo>
                    <a:pt x="65" y="147"/>
                  </a:lnTo>
                  <a:lnTo>
                    <a:pt x="76" y="156"/>
                  </a:lnTo>
                  <a:lnTo>
                    <a:pt x="90" y="167"/>
                  </a:lnTo>
                  <a:lnTo>
                    <a:pt x="106" y="181"/>
                  </a:lnTo>
                  <a:lnTo>
                    <a:pt x="120" y="194"/>
                  </a:lnTo>
                  <a:lnTo>
                    <a:pt x="126" y="201"/>
                  </a:lnTo>
                  <a:lnTo>
                    <a:pt x="131" y="207"/>
                  </a:lnTo>
                  <a:lnTo>
                    <a:pt x="135" y="214"/>
                  </a:lnTo>
                  <a:lnTo>
                    <a:pt x="139" y="220"/>
                  </a:lnTo>
                  <a:lnTo>
                    <a:pt x="145" y="233"/>
                  </a:lnTo>
                  <a:lnTo>
                    <a:pt x="149" y="247"/>
                  </a:lnTo>
                  <a:lnTo>
                    <a:pt x="151" y="262"/>
                  </a:lnTo>
                  <a:lnTo>
                    <a:pt x="152" y="277"/>
                  </a:lnTo>
                  <a:lnTo>
                    <a:pt x="151" y="288"/>
                  </a:lnTo>
                  <a:lnTo>
                    <a:pt x="150" y="299"/>
                  </a:lnTo>
                  <a:lnTo>
                    <a:pt x="149" y="310"/>
                  </a:lnTo>
                  <a:lnTo>
                    <a:pt x="147" y="320"/>
                  </a:lnTo>
                  <a:lnTo>
                    <a:pt x="144" y="328"/>
                  </a:lnTo>
                  <a:lnTo>
                    <a:pt x="139" y="338"/>
                  </a:lnTo>
                  <a:lnTo>
                    <a:pt x="135" y="347"/>
                  </a:lnTo>
                  <a:lnTo>
                    <a:pt x="130" y="354"/>
                  </a:lnTo>
                  <a:lnTo>
                    <a:pt x="124" y="362"/>
                  </a:lnTo>
                  <a:lnTo>
                    <a:pt x="119" y="368"/>
                  </a:lnTo>
                  <a:lnTo>
                    <a:pt x="112" y="374"/>
                  </a:lnTo>
                  <a:lnTo>
                    <a:pt x="105" y="378"/>
                  </a:lnTo>
                  <a:lnTo>
                    <a:pt x="98" y="381"/>
                  </a:lnTo>
                  <a:lnTo>
                    <a:pt x="91" y="383"/>
                  </a:lnTo>
                  <a:lnTo>
                    <a:pt x="83" y="385"/>
                  </a:lnTo>
                  <a:lnTo>
                    <a:pt x="76" y="385"/>
                  </a:lnTo>
                  <a:lnTo>
                    <a:pt x="64" y="384"/>
                  </a:lnTo>
                  <a:lnTo>
                    <a:pt x="54" y="382"/>
                  </a:lnTo>
                  <a:lnTo>
                    <a:pt x="43" y="378"/>
                  </a:lnTo>
                  <a:lnTo>
                    <a:pt x="33" y="371"/>
                  </a:lnTo>
                  <a:lnTo>
                    <a:pt x="24" y="364"/>
                  </a:lnTo>
                  <a:lnTo>
                    <a:pt x="15" y="355"/>
                  </a:lnTo>
                  <a:lnTo>
                    <a:pt x="8" y="345"/>
                  </a:lnTo>
                  <a:lnTo>
                    <a:pt x="0" y="334"/>
                  </a:lnTo>
                  <a:lnTo>
                    <a:pt x="20" y="300"/>
                  </a:lnTo>
                  <a:lnTo>
                    <a:pt x="27" y="310"/>
                  </a:lnTo>
                  <a:lnTo>
                    <a:pt x="33" y="317"/>
                  </a:lnTo>
                  <a:lnTo>
                    <a:pt x="40" y="325"/>
                  </a:lnTo>
                  <a:lnTo>
                    <a:pt x="46" y="330"/>
                  </a:lnTo>
                  <a:lnTo>
                    <a:pt x="53" y="335"/>
                  </a:lnTo>
                  <a:lnTo>
                    <a:pt x="59" y="338"/>
                  </a:lnTo>
                  <a:lnTo>
                    <a:pt x="67" y="340"/>
                  </a:lnTo>
                  <a:lnTo>
                    <a:pt x="73" y="340"/>
                  </a:lnTo>
                  <a:lnTo>
                    <a:pt x="79" y="340"/>
                  </a:lnTo>
                  <a:lnTo>
                    <a:pt x="83" y="339"/>
                  </a:lnTo>
                  <a:lnTo>
                    <a:pt x="87" y="338"/>
                  </a:lnTo>
                  <a:lnTo>
                    <a:pt x="92" y="336"/>
                  </a:lnTo>
                  <a:lnTo>
                    <a:pt x="96" y="334"/>
                  </a:lnTo>
                  <a:lnTo>
                    <a:pt x="99" y="330"/>
                  </a:lnTo>
                  <a:lnTo>
                    <a:pt x="104" y="327"/>
                  </a:lnTo>
                  <a:lnTo>
                    <a:pt x="107" y="323"/>
                  </a:lnTo>
                  <a:lnTo>
                    <a:pt x="113" y="313"/>
                  </a:lnTo>
                  <a:lnTo>
                    <a:pt x="118" y="302"/>
                  </a:lnTo>
                  <a:lnTo>
                    <a:pt x="120" y="291"/>
                  </a:lnTo>
                  <a:lnTo>
                    <a:pt x="121" y="280"/>
                  </a:lnTo>
                  <a:lnTo>
                    <a:pt x="120" y="270"/>
                  </a:lnTo>
                  <a:lnTo>
                    <a:pt x="119" y="260"/>
                  </a:lnTo>
                  <a:lnTo>
                    <a:pt x="116" y="251"/>
                  </a:lnTo>
                  <a:lnTo>
                    <a:pt x="112" y="244"/>
                  </a:lnTo>
                  <a:lnTo>
                    <a:pt x="106" y="235"/>
                  </a:lnTo>
                  <a:lnTo>
                    <a:pt x="97" y="226"/>
                  </a:lnTo>
                  <a:lnTo>
                    <a:pt x="85" y="216"/>
                  </a:lnTo>
                  <a:lnTo>
                    <a:pt x="70" y="204"/>
                  </a:lnTo>
                  <a:lnTo>
                    <a:pt x="55" y="192"/>
                  </a:lnTo>
                  <a:lnTo>
                    <a:pt x="42" y="179"/>
                  </a:lnTo>
                  <a:lnTo>
                    <a:pt x="37" y="173"/>
                  </a:lnTo>
                  <a:lnTo>
                    <a:pt x="31" y="166"/>
                  </a:lnTo>
                  <a:lnTo>
                    <a:pt x="27" y="160"/>
                  </a:lnTo>
                  <a:lnTo>
                    <a:pt x="24" y="154"/>
                  </a:lnTo>
                  <a:lnTo>
                    <a:pt x="18" y="141"/>
                  </a:lnTo>
                  <a:lnTo>
                    <a:pt x="15" y="127"/>
                  </a:lnTo>
                  <a:lnTo>
                    <a:pt x="12" y="112"/>
                  </a:lnTo>
                  <a:lnTo>
                    <a:pt x="12" y="97"/>
                  </a:lnTo>
                  <a:lnTo>
                    <a:pt x="12" y="86"/>
                  </a:lnTo>
                  <a:lnTo>
                    <a:pt x="13" y="77"/>
                  </a:lnTo>
                  <a:lnTo>
                    <a:pt x="14" y="68"/>
                  </a:lnTo>
                  <a:lnTo>
                    <a:pt x="16" y="58"/>
                  </a:lnTo>
                  <a:lnTo>
                    <a:pt x="19" y="51"/>
                  </a:lnTo>
                  <a:lnTo>
                    <a:pt x="23" y="42"/>
                  </a:lnTo>
                  <a:lnTo>
                    <a:pt x="27" y="34"/>
                  </a:lnTo>
                  <a:lnTo>
                    <a:pt x="31" y="28"/>
                  </a:lnTo>
                  <a:lnTo>
                    <a:pt x="37" y="21"/>
                  </a:lnTo>
                  <a:lnTo>
                    <a:pt x="42" y="15"/>
                  </a:lnTo>
                  <a:lnTo>
                    <a:pt x="47" y="11"/>
                  </a:lnTo>
                  <a:lnTo>
                    <a:pt x="54" y="6"/>
                  </a:lnTo>
                  <a:lnTo>
                    <a:pt x="60" y="4"/>
                  </a:lnTo>
                  <a:lnTo>
                    <a:pt x="67" y="2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90" y="1"/>
                  </a:lnTo>
                  <a:lnTo>
                    <a:pt x="98" y="3"/>
                  </a:lnTo>
                  <a:lnTo>
                    <a:pt x="108" y="6"/>
                  </a:lnTo>
                  <a:lnTo>
                    <a:pt x="117" y="12"/>
                  </a:lnTo>
                  <a:lnTo>
                    <a:pt x="125" y="19"/>
                  </a:lnTo>
                  <a:lnTo>
                    <a:pt x="134" y="28"/>
                  </a:lnTo>
                  <a:lnTo>
                    <a:pt x="143" y="38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1235" y="4742"/>
              <a:ext cx="86" cy="129"/>
            </a:xfrm>
            <a:custGeom>
              <a:avLst/>
              <a:gdLst>
                <a:gd name="T0" fmla="*/ 0 w 259"/>
                <a:gd name="T1" fmla="*/ 0 h 385"/>
                <a:gd name="T2" fmla="*/ 0 w 259"/>
                <a:gd name="T3" fmla="*/ 0 h 385"/>
                <a:gd name="T4" fmla="*/ 0 w 259"/>
                <a:gd name="T5" fmla="*/ 0 h 385"/>
                <a:gd name="T6" fmla="*/ 0 w 259"/>
                <a:gd name="T7" fmla="*/ 0 h 385"/>
                <a:gd name="T8" fmla="*/ 0 w 259"/>
                <a:gd name="T9" fmla="*/ 0 h 385"/>
                <a:gd name="T10" fmla="*/ 0 w 259"/>
                <a:gd name="T11" fmla="*/ 0 h 385"/>
                <a:gd name="T12" fmla="*/ 0 w 259"/>
                <a:gd name="T13" fmla="*/ 0 h 385"/>
                <a:gd name="T14" fmla="*/ 0 w 259"/>
                <a:gd name="T15" fmla="*/ 0 h 385"/>
                <a:gd name="T16" fmla="*/ 0 w 259"/>
                <a:gd name="T17" fmla="*/ 0 h 385"/>
                <a:gd name="T18" fmla="*/ 0 w 259"/>
                <a:gd name="T19" fmla="*/ 0 h 385"/>
                <a:gd name="T20" fmla="*/ 0 w 259"/>
                <a:gd name="T21" fmla="*/ 0 h 385"/>
                <a:gd name="T22" fmla="*/ 0 w 259"/>
                <a:gd name="T23" fmla="*/ 0 h 385"/>
                <a:gd name="T24" fmla="*/ 0 w 259"/>
                <a:gd name="T25" fmla="*/ 0 h 385"/>
                <a:gd name="T26" fmla="*/ 0 w 259"/>
                <a:gd name="T27" fmla="*/ 0 h 385"/>
                <a:gd name="T28" fmla="*/ 0 w 259"/>
                <a:gd name="T29" fmla="*/ 0 h 385"/>
                <a:gd name="T30" fmla="*/ 0 w 259"/>
                <a:gd name="T31" fmla="*/ 0 h 385"/>
                <a:gd name="T32" fmla="*/ 0 w 259"/>
                <a:gd name="T33" fmla="*/ 0 h 385"/>
                <a:gd name="T34" fmla="*/ 0 w 259"/>
                <a:gd name="T35" fmla="*/ 0 h 385"/>
                <a:gd name="T36" fmla="*/ 0 w 259"/>
                <a:gd name="T37" fmla="*/ 0 h 385"/>
                <a:gd name="T38" fmla="*/ 0 w 259"/>
                <a:gd name="T39" fmla="*/ 0 h 385"/>
                <a:gd name="T40" fmla="*/ 0 w 259"/>
                <a:gd name="T41" fmla="*/ 0 h 385"/>
                <a:gd name="T42" fmla="*/ 0 w 259"/>
                <a:gd name="T43" fmla="*/ 0 h 385"/>
                <a:gd name="T44" fmla="*/ 0 w 259"/>
                <a:gd name="T45" fmla="*/ 0 h 385"/>
                <a:gd name="T46" fmla="*/ 0 w 259"/>
                <a:gd name="T47" fmla="*/ 0 h 385"/>
                <a:gd name="T48" fmla="*/ 0 w 259"/>
                <a:gd name="T49" fmla="*/ 0 h 385"/>
                <a:gd name="T50" fmla="*/ 0 w 259"/>
                <a:gd name="T51" fmla="*/ 0 h 385"/>
                <a:gd name="T52" fmla="*/ 0 w 259"/>
                <a:gd name="T53" fmla="*/ 0 h 385"/>
                <a:gd name="T54" fmla="*/ 0 w 259"/>
                <a:gd name="T55" fmla="*/ 0 h 385"/>
                <a:gd name="T56" fmla="*/ 0 w 259"/>
                <a:gd name="T57" fmla="*/ 0 h 385"/>
                <a:gd name="T58" fmla="*/ 0 w 259"/>
                <a:gd name="T59" fmla="*/ 0 h 385"/>
                <a:gd name="T60" fmla="*/ 0 w 259"/>
                <a:gd name="T61" fmla="*/ 0 h 385"/>
                <a:gd name="T62" fmla="*/ 0 w 259"/>
                <a:gd name="T63" fmla="*/ 0 h 385"/>
                <a:gd name="T64" fmla="*/ 0 w 259"/>
                <a:gd name="T65" fmla="*/ 0 h 385"/>
                <a:gd name="T66" fmla="*/ 0 w 259"/>
                <a:gd name="T67" fmla="*/ 0 h 385"/>
                <a:gd name="T68" fmla="*/ 0 w 259"/>
                <a:gd name="T69" fmla="*/ 0 h 385"/>
                <a:gd name="T70" fmla="*/ 0 w 259"/>
                <a:gd name="T71" fmla="*/ 0 h 385"/>
                <a:gd name="T72" fmla="*/ 0 w 259"/>
                <a:gd name="T73" fmla="*/ 0 h 385"/>
                <a:gd name="T74" fmla="*/ 0 w 259"/>
                <a:gd name="T75" fmla="*/ 0 h 385"/>
                <a:gd name="T76" fmla="*/ 0 w 259"/>
                <a:gd name="T77" fmla="*/ 0 h 385"/>
                <a:gd name="T78" fmla="*/ 0 w 259"/>
                <a:gd name="T79" fmla="*/ 0 h 385"/>
                <a:gd name="T80" fmla="*/ 0 w 259"/>
                <a:gd name="T81" fmla="*/ 0 h 385"/>
                <a:gd name="T82" fmla="*/ 0 w 259"/>
                <a:gd name="T83" fmla="*/ 0 h 385"/>
                <a:gd name="T84" fmla="*/ 0 w 259"/>
                <a:gd name="T85" fmla="*/ 0 h 385"/>
                <a:gd name="T86" fmla="*/ 0 w 259"/>
                <a:gd name="T87" fmla="*/ 0 h 385"/>
                <a:gd name="T88" fmla="*/ 0 w 259"/>
                <a:gd name="T89" fmla="*/ 0 h 385"/>
                <a:gd name="T90" fmla="*/ 0 w 259"/>
                <a:gd name="T91" fmla="*/ 0 h 385"/>
                <a:gd name="T92" fmla="*/ 0 w 259"/>
                <a:gd name="T93" fmla="*/ 0 h 385"/>
                <a:gd name="T94" fmla="*/ 0 w 259"/>
                <a:gd name="T95" fmla="*/ 0 h 385"/>
                <a:gd name="T96" fmla="*/ 0 w 259"/>
                <a:gd name="T97" fmla="*/ 0 h 385"/>
                <a:gd name="T98" fmla="*/ 0 w 259"/>
                <a:gd name="T99" fmla="*/ 0 h 385"/>
                <a:gd name="T100" fmla="*/ 0 w 259"/>
                <a:gd name="T101" fmla="*/ 0 h 385"/>
                <a:gd name="T102" fmla="*/ 0 w 259"/>
                <a:gd name="T103" fmla="*/ 0 h 385"/>
                <a:gd name="T104" fmla="*/ 0 w 259"/>
                <a:gd name="T105" fmla="*/ 0 h 385"/>
                <a:gd name="T106" fmla="*/ 0 w 259"/>
                <a:gd name="T107" fmla="*/ 0 h 385"/>
                <a:gd name="T108" fmla="*/ 0 w 259"/>
                <a:gd name="T109" fmla="*/ 0 h 385"/>
                <a:gd name="T110" fmla="*/ 0 w 259"/>
                <a:gd name="T111" fmla="*/ 0 h 385"/>
                <a:gd name="T112" fmla="*/ 0 w 259"/>
                <a:gd name="T113" fmla="*/ 0 h 385"/>
                <a:gd name="T114" fmla="*/ 0 w 259"/>
                <a:gd name="T115" fmla="*/ 0 h 385"/>
                <a:gd name="T116" fmla="*/ 0 w 259"/>
                <a:gd name="T117" fmla="*/ 0 h 385"/>
                <a:gd name="T118" fmla="*/ 0 w 259"/>
                <a:gd name="T119" fmla="*/ 0 h 3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9"/>
                <a:gd name="T181" fmla="*/ 0 h 385"/>
                <a:gd name="T182" fmla="*/ 259 w 259"/>
                <a:gd name="T183" fmla="*/ 385 h 3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9" h="385">
                  <a:moveTo>
                    <a:pt x="259" y="85"/>
                  </a:moveTo>
                  <a:lnTo>
                    <a:pt x="233" y="109"/>
                  </a:lnTo>
                  <a:lnTo>
                    <a:pt x="224" y="94"/>
                  </a:lnTo>
                  <a:lnTo>
                    <a:pt x="214" y="81"/>
                  </a:lnTo>
                  <a:lnTo>
                    <a:pt x="205" y="69"/>
                  </a:lnTo>
                  <a:lnTo>
                    <a:pt x="193" y="60"/>
                  </a:lnTo>
                  <a:lnTo>
                    <a:pt x="181" y="54"/>
                  </a:lnTo>
                  <a:lnTo>
                    <a:pt x="169" y="48"/>
                  </a:lnTo>
                  <a:lnTo>
                    <a:pt x="155" y="45"/>
                  </a:lnTo>
                  <a:lnTo>
                    <a:pt x="141" y="44"/>
                  </a:lnTo>
                  <a:lnTo>
                    <a:pt x="130" y="45"/>
                  </a:lnTo>
                  <a:lnTo>
                    <a:pt x="119" y="47"/>
                  </a:lnTo>
                  <a:lnTo>
                    <a:pt x="108" y="51"/>
                  </a:lnTo>
                  <a:lnTo>
                    <a:pt x="99" y="55"/>
                  </a:lnTo>
                  <a:lnTo>
                    <a:pt x="89" y="61"/>
                  </a:lnTo>
                  <a:lnTo>
                    <a:pt x="80" y="69"/>
                  </a:lnTo>
                  <a:lnTo>
                    <a:pt x="72" y="78"/>
                  </a:lnTo>
                  <a:lnTo>
                    <a:pt x="64" y="87"/>
                  </a:lnTo>
                  <a:lnTo>
                    <a:pt x="57" y="98"/>
                  </a:lnTo>
                  <a:lnTo>
                    <a:pt x="50" y="110"/>
                  </a:lnTo>
                  <a:lnTo>
                    <a:pt x="45" y="122"/>
                  </a:lnTo>
                  <a:lnTo>
                    <a:pt x="40" y="135"/>
                  </a:lnTo>
                  <a:lnTo>
                    <a:pt x="37" y="149"/>
                  </a:lnTo>
                  <a:lnTo>
                    <a:pt x="35" y="163"/>
                  </a:lnTo>
                  <a:lnTo>
                    <a:pt x="34" y="177"/>
                  </a:lnTo>
                  <a:lnTo>
                    <a:pt x="33" y="192"/>
                  </a:lnTo>
                  <a:lnTo>
                    <a:pt x="34" y="212"/>
                  </a:lnTo>
                  <a:lnTo>
                    <a:pt x="37" y="231"/>
                  </a:lnTo>
                  <a:lnTo>
                    <a:pt x="42" y="249"/>
                  </a:lnTo>
                  <a:lnTo>
                    <a:pt x="47" y="268"/>
                  </a:lnTo>
                  <a:lnTo>
                    <a:pt x="56" y="285"/>
                  </a:lnTo>
                  <a:lnTo>
                    <a:pt x="64" y="299"/>
                  </a:lnTo>
                  <a:lnTo>
                    <a:pt x="70" y="305"/>
                  </a:lnTo>
                  <a:lnTo>
                    <a:pt x="74" y="312"/>
                  </a:lnTo>
                  <a:lnTo>
                    <a:pt x="80" y="317"/>
                  </a:lnTo>
                  <a:lnTo>
                    <a:pt x="86" y="323"/>
                  </a:lnTo>
                  <a:lnTo>
                    <a:pt x="92" y="327"/>
                  </a:lnTo>
                  <a:lnTo>
                    <a:pt x="99" y="331"/>
                  </a:lnTo>
                  <a:lnTo>
                    <a:pt x="105" y="335"/>
                  </a:lnTo>
                  <a:lnTo>
                    <a:pt x="112" y="338"/>
                  </a:lnTo>
                  <a:lnTo>
                    <a:pt x="119" y="340"/>
                  </a:lnTo>
                  <a:lnTo>
                    <a:pt x="127" y="341"/>
                  </a:lnTo>
                  <a:lnTo>
                    <a:pt x="133" y="342"/>
                  </a:lnTo>
                  <a:lnTo>
                    <a:pt x="141" y="342"/>
                  </a:lnTo>
                  <a:lnTo>
                    <a:pt x="155" y="341"/>
                  </a:lnTo>
                  <a:lnTo>
                    <a:pt x="168" y="338"/>
                  </a:lnTo>
                  <a:lnTo>
                    <a:pt x="181" y="334"/>
                  </a:lnTo>
                  <a:lnTo>
                    <a:pt x="193" y="326"/>
                  </a:lnTo>
                  <a:lnTo>
                    <a:pt x="204" y="317"/>
                  </a:lnTo>
                  <a:lnTo>
                    <a:pt x="214" y="307"/>
                  </a:lnTo>
                  <a:lnTo>
                    <a:pt x="224" y="293"/>
                  </a:lnTo>
                  <a:lnTo>
                    <a:pt x="233" y="277"/>
                  </a:lnTo>
                  <a:lnTo>
                    <a:pt x="259" y="302"/>
                  </a:lnTo>
                  <a:lnTo>
                    <a:pt x="254" y="312"/>
                  </a:lnTo>
                  <a:lnTo>
                    <a:pt x="249" y="321"/>
                  </a:lnTo>
                  <a:lnTo>
                    <a:pt x="244" y="329"/>
                  </a:lnTo>
                  <a:lnTo>
                    <a:pt x="238" y="338"/>
                  </a:lnTo>
                  <a:lnTo>
                    <a:pt x="232" y="345"/>
                  </a:lnTo>
                  <a:lnTo>
                    <a:pt x="224" y="352"/>
                  </a:lnTo>
                  <a:lnTo>
                    <a:pt x="218" y="358"/>
                  </a:lnTo>
                  <a:lnTo>
                    <a:pt x="210" y="364"/>
                  </a:lnTo>
                  <a:lnTo>
                    <a:pt x="202" y="369"/>
                  </a:lnTo>
                  <a:lnTo>
                    <a:pt x="194" y="374"/>
                  </a:lnTo>
                  <a:lnTo>
                    <a:pt x="186" y="377"/>
                  </a:lnTo>
                  <a:lnTo>
                    <a:pt x="178" y="380"/>
                  </a:lnTo>
                  <a:lnTo>
                    <a:pt x="168" y="382"/>
                  </a:lnTo>
                  <a:lnTo>
                    <a:pt x="159" y="384"/>
                  </a:lnTo>
                  <a:lnTo>
                    <a:pt x="150" y="385"/>
                  </a:lnTo>
                  <a:lnTo>
                    <a:pt x="140" y="385"/>
                  </a:lnTo>
                  <a:lnTo>
                    <a:pt x="126" y="384"/>
                  </a:lnTo>
                  <a:lnTo>
                    <a:pt x="111" y="382"/>
                  </a:lnTo>
                  <a:lnTo>
                    <a:pt x="98" y="378"/>
                  </a:lnTo>
                  <a:lnTo>
                    <a:pt x="85" y="371"/>
                  </a:lnTo>
                  <a:lnTo>
                    <a:pt x="73" y="364"/>
                  </a:lnTo>
                  <a:lnTo>
                    <a:pt x="61" y="354"/>
                  </a:lnTo>
                  <a:lnTo>
                    <a:pt x="50" y="343"/>
                  </a:lnTo>
                  <a:lnTo>
                    <a:pt x="40" y="330"/>
                  </a:lnTo>
                  <a:lnTo>
                    <a:pt x="31" y="316"/>
                  </a:lnTo>
                  <a:lnTo>
                    <a:pt x="22" y="301"/>
                  </a:lnTo>
                  <a:lnTo>
                    <a:pt x="16" y="285"/>
                  </a:lnTo>
                  <a:lnTo>
                    <a:pt x="10" y="269"/>
                  </a:lnTo>
                  <a:lnTo>
                    <a:pt x="6" y="251"/>
                  </a:lnTo>
                  <a:lnTo>
                    <a:pt x="3" y="234"/>
                  </a:lnTo>
                  <a:lnTo>
                    <a:pt x="0" y="215"/>
                  </a:lnTo>
                  <a:lnTo>
                    <a:pt x="0" y="195"/>
                  </a:lnTo>
                  <a:lnTo>
                    <a:pt x="0" y="182"/>
                  </a:lnTo>
                  <a:lnTo>
                    <a:pt x="2" y="169"/>
                  </a:lnTo>
                  <a:lnTo>
                    <a:pt x="3" y="156"/>
                  </a:lnTo>
                  <a:lnTo>
                    <a:pt x="5" y="145"/>
                  </a:lnTo>
                  <a:lnTo>
                    <a:pt x="8" y="132"/>
                  </a:lnTo>
                  <a:lnTo>
                    <a:pt x="10" y="120"/>
                  </a:lnTo>
                  <a:lnTo>
                    <a:pt x="15" y="108"/>
                  </a:lnTo>
                  <a:lnTo>
                    <a:pt x="19" y="97"/>
                  </a:lnTo>
                  <a:lnTo>
                    <a:pt x="24" y="85"/>
                  </a:lnTo>
                  <a:lnTo>
                    <a:pt x="29" y="75"/>
                  </a:lnTo>
                  <a:lnTo>
                    <a:pt x="35" y="66"/>
                  </a:lnTo>
                  <a:lnTo>
                    <a:pt x="40" y="56"/>
                  </a:lnTo>
                  <a:lnTo>
                    <a:pt x="48" y="47"/>
                  </a:lnTo>
                  <a:lnTo>
                    <a:pt x="54" y="40"/>
                  </a:lnTo>
                  <a:lnTo>
                    <a:pt x="62" y="32"/>
                  </a:lnTo>
                  <a:lnTo>
                    <a:pt x="70" y="26"/>
                  </a:lnTo>
                  <a:lnTo>
                    <a:pt x="78" y="19"/>
                  </a:lnTo>
                  <a:lnTo>
                    <a:pt x="87" y="14"/>
                  </a:lnTo>
                  <a:lnTo>
                    <a:pt x="96" y="10"/>
                  </a:lnTo>
                  <a:lnTo>
                    <a:pt x="104" y="6"/>
                  </a:lnTo>
                  <a:lnTo>
                    <a:pt x="114" y="3"/>
                  </a:lnTo>
                  <a:lnTo>
                    <a:pt x="123" y="1"/>
                  </a:lnTo>
                  <a:lnTo>
                    <a:pt x="132" y="0"/>
                  </a:lnTo>
                  <a:lnTo>
                    <a:pt x="143" y="0"/>
                  </a:lnTo>
                  <a:lnTo>
                    <a:pt x="155" y="1"/>
                  </a:lnTo>
                  <a:lnTo>
                    <a:pt x="168" y="3"/>
                  </a:lnTo>
                  <a:lnTo>
                    <a:pt x="180" y="6"/>
                  </a:lnTo>
                  <a:lnTo>
                    <a:pt x="192" y="11"/>
                  </a:lnTo>
                  <a:lnTo>
                    <a:pt x="202" y="17"/>
                  </a:lnTo>
                  <a:lnTo>
                    <a:pt x="213" y="24"/>
                  </a:lnTo>
                  <a:lnTo>
                    <a:pt x="223" y="31"/>
                  </a:lnTo>
                  <a:lnTo>
                    <a:pt x="232" y="40"/>
                  </a:lnTo>
                  <a:lnTo>
                    <a:pt x="239" y="50"/>
                  </a:lnTo>
                  <a:lnTo>
                    <a:pt x="247" y="60"/>
                  </a:lnTo>
                  <a:lnTo>
                    <a:pt x="253" y="72"/>
                  </a:lnTo>
                  <a:lnTo>
                    <a:pt x="259" y="8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59"/>
            <p:cNvSpPr>
              <a:spLocks noEditPoints="1"/>
            </p:cNvSpPr>
            <p:nvPr/>
          </p:nvSpPr>
          <p:spPr bwMode="auto">
            <a:xfrm>
              <a:off x="1338" y="4742"/>
              <a:ext cx="88" cy="129"/>
            </a:xfrm>
            <a:custGeom>
              <a:avLst/>
              <a:gdLst>
                <a:gd name="T0" fmla="*/ 0 w 265"/>
                <a:gd name="T1" fmla="*/ 0 h 385"/>
                <a:gd name="T2" fmla="*/ 0 w 265"/>
                <a:gd name="T3" fmla="*/ 0 h 385"/>
                <a:gd name="T4" fmla="*/ 0 w 265"/>
                <a:gd name="T5" fmla="*/ 0 h 385"/>
                <a:gd name="T6" fmla="*/ 0 w 265"/>
                <a:gd name="T7" fmla="*/ 0 h 385"/>
                <a:gd name="T8" fmla="*/ 0 w 265"/>
                <a:gd name="T9" fmla="*/ 0 h 385"/>
                <a:gd name="T10" fmla="*/ 0 w 265"/>
                <a:gd name="T11" fmla="*/ 0 h 385"/>
                <a:gd name="T12" fmla="*/ 0 w 265"/>
                <a:gd name="T13" fmla="*/ 0 h 385"/>
                <a:gd name="T14" fmla="*/ 0 w 265"/>
                <a:gd name="T15" fmla="*/ 0 h 385"/>
                <a:gd name="T16" fmla="*/ 0 w 265"/>
                <a:gd name="T17" fmla="*/ 0 h 385"/>
                <a:gd name="T18" fmla="*/ 0 w 265"/>
                <a:gd name="T19" fmla="*/ 0 h 385"/>
                <a:gd name="T20" fmla="*/ 0 w 265"/>
                <a:gd name="T21" fmla="*/ 0 h 385"/>
                <a:gd name="T22" fmla="*/ 0 w 265"/>
                <a:gd name="T23" fmla="*/ 0 h 385"/>
                <a:gd name="T24" fmla="*/ 0 w 265"/>
                <a:gd name="T25" fmla="*/ 0 h 385"/>
                <a:gd name="T26" fmla="*/ 0 w 265"/>
                <a:gd name="T27" fmla="*/ 0 h 385"/>
                <a:gd name="T28" fmla="*/ 0 w 265"/>
                <a:gd name="T29" fmla="*/ 0 h 385"/>
                <a:gd name="T30" fmla="*/ 0 w 265"/>
                <a:gd name="T31" fmla="*/ 0 h 385"/>
                <a:gd name="T32" fmla="*/ 0 w 265"/>
                <a:gd name="T33" fmla="*/ 0 h 385"/>
                <a:gd name="T34" fmla="*/ 0 w 265"/>
                <a:gd name="T35" fmla="*/ 0 h 385"/>
                <a:gd name="T36" fmla="*/ 0 w 265"/>
                <a:gd name="T37" fmla="*/ 0 h 385"/>
                <a:gd name="T38" fmla="*/ 0 w 265"/>
                <a:gd name="T39" fmla="*/ 0 h 385"/>
                <a:gd name="T40" fmla="*/ 0 w 265"/>
                <a:gd name="T41" fmla="*/ 0 h 385"/>
                <a:gd name="T42" fmla="*/ 0 w 265"/>
                <a:gd name="T43" fmla="*/ 0 h 385"/>
                <a:gd name="T44" fmla="*/ 0 w 265"/>
                <a:gd name="T45" fmla="*/ 0 h 385"/>
                <a:gd name="T46" fmla="*/ 0 w 265"/>
                <a:gd name="T47" fmla="*/ 0 h 385"/>
                <a:gd name="T48" fmla="*/ 0 w 265"/>
                <a:gd name="T49" fmla="*/ 0 h 385"/>
                <a:gd name="T50" fmla="*/ 0 w 265"/>
                <a:gd name="T51" fmla="*/ 0 h 385"/>
                <a:gd name="T52" fmla="*/ 0 w 265"/>
                <a:gd name="T53" fmla="*/ 0 h 385"/>
                <a:gd name="T54" fmla="*/ 0 w 265"/>
                <a:gd name="T55" fmla="*/ 0 h 385"/>
                <a:gd name="T56" fmla="*/ 0 w 265"/>
                <a:gd name="T57" fmla="*/ 0 h 385"/>
                <a:gd name="T58" fmla="*/ 0 w 265"/>
                <a:gd name="T59" fmla="*/ 0 h 385"/>
                <a:gd name="T60" fmla="*/ 0 w 265"/>
                <a:gd name="T61" fmla="*/ 0 h 385"/>
                <a:gd name="T62" fmla="*/ 0 w 265"/>
                <a:gd name="T63" fmla="*/ 0 h 385"/>
                <a:gd name="T64" fmla="*/ 0 w 265"/>
                <a:gd name="T65" fmla="*/ 0 h 385"/>
                <a:gd name="T66" fmla="*/ 0 w 265"/>
                <a:gd name="T67" fmla="*/ 0 h 385"/>
                <a:gd name="T68" fmla="*/ 0 w 265"/>
                <a:gd name="T69" fmla="*/ 0 h 385"/>
                <a:gd name="T70" fmla="*/ 0 w 265"/>
                <a:gd name="T71" fmla="*/ 0 h 385"/>
                <a:gd name="T72" fmla="*/ 0 w 265"/>
                <a:gd name="T73" fmla="*/ 0 h 385"/>
                <a:gd name="T74" fmla="*/ 0 w 265"/>
                <a:gd name="T75" fmla="*/ 0 h 385"/>
                <a:gd name="T76" fmla="*/ 0 w 265"/>
                <a:gd name="T77" fmla="*/ 0 h 385"/>
                <a:gd name="T78" fmla="*/ 0 w 265"/>
                <a:gd name="T79" fmla="*/ 0 h 385"/>
                <a:gd name="T80" fmla="*/ 0 w 265"/>
                <a:gd name="T81" fmla="*/ 0 h 385"/>
                <a:gd name="T82" fmla="*/ 0 w 265"/>
                <a:gd name="T83" fmla="*/ 0 h 385"/>
                <a:gd name="T84" fmla="*/ 0 w 265"/>
                <a:gd name="T85" fmla="*/ 0 h 385"/>
                <a:gd name="T86" fmla="*/ 0 w 265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385"/>
                <a:gd name="T134" fmla="*/ 265 w 265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385">
                  <a:moveTo>
                    <a:pt x="133" y="0"/>
                  </a:moveTo>
                  <a:lnTo>
                    <a:pt x="147" y="1"/>
                  </a:lnTo>
                  <a:lnTo>
                    <a:pt x="161" y="3"/>
                  </a:lnTo>
                  <a:lnTo>
                    <a:pt x="174" y="8"/>
                  </a:lnTo>
                  <a:lnTo>
                    <a:pt x="187" y="15"/>
                  </a:lnTo>
                  <a:lnTo>
                    <a:pt x="199" y="24"/>
                  </a:lnTo>
                  <a:lnTo>
                    <a:pt x="210" y="34"/>
                  </a:lnTo>
                  <a:lnTo>
                    <a:pt x="221" y="46"/>
                  </a:lnTo>
                  <a:lnTo>
                    <a:pt x="230" y="61"/>
                  </a:lnTo>
                  <a:lnTo>
                    <a:pt x="239" y="75"/>
                  </a:lnTo>
                  <a:lnTo>
                    <a:pt x="246" y="91"/>
                  </a:lnTo>
                  <a:lnTo>
                    <a:pt x="252" y="106"/>
                  </a:lnTo>
                  <a:lnTo>
                    <a:pt x="256" y="122"/>
                  </a:lnTo>
                  <a:lnTo>
                    <a:pt x="261" y="139"/>
                  </a:lnTo>
                  <a:lnTo>
                    <a:pt x="263" y="156"/>
                  </a:lnTo>
                  <a:lnTo>
                    <a:pt x="265" y="175"/>
                  </a:lnTo>
                  <a:lnTo>
                    <a:pt x="265" y="193"/>
                  </a:lnTo>
                  <a:lnTo>
                    <a:pt x="265" y="213"/>
                  </a:lnTo>
                  <a:lnTo>
                    <a:pt x="263" y="231"/>
                  </a:lnTo>
                  <a:lnTo>
                    <a:pt x="261" y="248"/>
                  </a:lnTo>
                  <a:lnTo>
                    <a:pt x="256" y="266"/>
                  </a:lnTo>
                  <a:lnTo>
                    <a:pt x="251" y="282"/>
                  </a:lnTo>
                  <a:lnTo>
                    <a:pt x="245" y="298"/>
                  </a:lnTo>
                  <a:lnTo>
                    <a:pt x="237" y="313"/>
                  </a:lnTo>
                  <a:lnTo>
                    <a:pt x="228" y="328"/>
                  </a:lnTo>
                  <a:lnTo>
                    <a:pt x="219" y="341"/>
                  </a:lnTo>
                  <a:lnTo>
                    <a:pt x="209" y="353"/>
                  </a:lnTo>
                  <a:lnTo>
                    <a:pt x="198" y="363"/>
                  </a:lnTo>
                  <a:lnTo>
                    <a:pt x="186" y="371"/>
                  </a:lnTo>
                  <a:lnTo>
                    <a:pt x="174" y="378"/>
                  </a:lnTo>
                  <a:lnTo>
                    <a:pt x="161" y="382"/>
                  </a:lnTo>
                  <a:lnTo>
                    <a:pt x="147" y="384"/>
                  </a:lnTo>
                  <a:lnTo>
                    <a:pt x="133" y="385"/>
                  </a:lnTo>
                  <a:lnTo>
                    <a:pt x="119" y="384"/>
                  </a:lnTo>
                  <a:lnTo>
                    <a:pt x="105" y="382"/>
                  </a:lnTo>
                  <a:lnTo>
                    <a:pt x="92" y="378"/>
                  </a:lnTo>
                  <a:lnTo>
                    <a:pt x="80" y="371"/>
                  </a:lnTo>
                  <a:lnTo>
                    <a:pt x="68" y="363"/>
                  </a:lnTo>
                  <a:lnTo>
                    <a:pt x="58" y="353"/>
                  </a:lnTo>
                  <a:lnTo>
                    <a:pt x="47" y="341"/>
                  </a:lnTo>
                  <a:lnTo>
                    <a:pt x="38" y="328"/>
                  </a:lnTo>
                  <a:lnTo>
                    <a:pt x="30" y="313"/>
                  </a:lnTo>
                  <a:lnTo>
                    <a:pt x="22" y="298"/>
                  </a:lnTo>
                  <a:lnTo>
                    <a:pt x="16" y="282"/>
                  </a:lnTo>
                  <a:lnTo>
                    <a:pt x="10" y="266"/>
                  </a:lnTo>
                  <a:lnTo>
                    <a:pt x="6" y="248"/>
                  </a:lnTo>
                  <a:lnTo>
                    <a:pt x="3" y="231"/>
                  </a:lnTo>
                  <a:lnTo>
                    <a:pt x="1" y="213"/>
                  </a:lnTo>
                  <a:lnTo>
                    <a:pt x="0" y="193"/>
                  </a:lnTo>
                  <a:lnTo>
                    <a:pt x="1" y="175"/>
                  </a:lnTo>
                  <a:lnTo>
                    <a:pt x="3" y="156"/>
                  </a:lnTo>
                  <a:lnTo>
                    <a:pt x="6" y="139"/>
                  </a:lnTo>
                  <a:lnTo>
                    <a:pt x="9" y="123"/>
                  </a:lnTo>
                  <a:lnTo>
                    <a:pt x="14" y="107"/>
                  </a:lnTo>
                  <a:lnTo>
                    <a:pt x="21" y="91"/>
                  </a:lnTo>
                  <a:lnTo>
                    <a:pt x="27" y="75"/>
                  </a:lnTo>
                  <a:lnTo>
                    <a:pt x="36" y="61"/>
                  </a:lnTo>
                  <a:lnTo>
                    <a:pt x="46" y="47"/>
                  </a:lnTo>
                  <a:lnTo>
                    <a:pt x="57" y="34"/>
                  </a:lnTo>
                  <a:lnTo>
                    <a:pt x="67" y="24"/>
                  </a:lnTo>
                  <a:lnTo>
                    <a:pt x="79" y="15"/>
                  </a:lnTo>
                  <a:lnTo>
                    <a:pt x="92" y="8"/>
                  </a:lnTo>
                  <a:lnTo>
                    <a:pt x="105" y="3"/>
                  </a:lnTo>
                  <a:lnTo>
                    <a:pt x="119" y="1"/>
                  </a:lnTo>
                  <a:lnTo>
                    <a:pt x="133" y="0"/>
                  </a:lnTo>
                  <a:close/>
                  <a:moveTo>
                    <a:pt x="133" y="46"/>
                  </a:moveTo>
                  <a:lnTo>
                    <a:pt x="124" y="46"/>
                  </a:lnTo>
                  <a:lnTo>
                    <a:pt x="114" y="48"/>
                  </a:lnTo>
                  <a:lnTo>
                    <a:pt x="104" y="52"/>
                  </a:lnTo>
                  <a:lnTo>
                    <a:pt x="95" y="57"/>
                  </a:lnTo>
                  <a:lnTo>
                    <a:pt x="87" y="62"/>
                  </a:lnTo>
                  <a:lnTo>
                    <a:pt x="78" y="70"/>
                  </a:lnTo>
                  <a:lnTo>
                    <a:pt x="71" y="80"/>
                  </a:lnTo>
                  <a:lnTo>
                    <a:pt x="63" y="89"/>
                  </a:lnTo>
                  <a:lnTo>
                    <a:pt x="57" y="100"/>
                  </a:lnTo>
                  <a:lnTo>
                    <a:pt x="50" y="112"/>
                  </a:lnTo>
                  <a:lnTo>
                    <a:pt x="46" y="125"/>
                  </a:lnTo>
                  <a:lnTo>
                    <a:pt x="41" y="137"/>
                  </a:lnTo>
                  <a:lnTo>
                    <a:pt x="38" y="151"/>
                  </a:lnTo>
                  <a:lnTo>
                    <a:pt x="36" y="165"/>
                  </a:lnTo>
                  <a:lnTo>
                    <a:pt x="35" y="179"/>
                  </a:lnTo>
                  <a:lnTo>
                    <a:pt x="34" y="194"/>
                  </a:lnTo>
                  <a:lnTo>
                    <a:pt x="35" y="214"/>
                  </a:lnTo>
                  <a:lnTo>
                    <a:pt x="37" y="233"/>
                  </a:lnTo>
                  <a:lnTo>
                    <a:pt x="41" y="251"/>
                  </a:lnTo>
                  <a:lnTo>
                    <a:pt x="48" y="269"/>
                  </a:lnTo>
                  <a:lnTo>
                    <a:pt x="54" y="285"/>
                  </a:lnTo>
                  <a:lnTo>
                    <a:pt x="63" y="299"/>
                  </a:lnTo>
                  <a:lnTo>
                    <a:pt x="67" y="305"/>
                  </a:lnTo>
                  <a:lnTo>
                    <a:pt x="73" y="312"/>
                  </a:lnTo>
                  <a:lnTo>
                    <a:pt x="78" y="317"/>
                  </a:lnTo>
                  <a:lnTo>
                    <a:pt x="84" y="322"/>
                  </a:lnTo>
                  <a:lnTo>
                    <a:pt x="89" y="326"/>
                  </a:lnTo>
                  <a:lnTo>
                    <a:pt x="95" y="330"/>
                  </a:lnTo>
                  <a:lnTo>
                    <a:pt x="101" y="334"/>
                  </a:lnTo>
                  <a:lnTo>
                    <a:pt x="107" y="336"/>
                  </a:lnTo>
                  <a:lnTo>
                    <a:pt x="114" y="338"/>
                  </a:lnTo>
                  <a:lnTo>
                    <a:pt x="120" y="339"/>
                  </a:lnTo>
                  <a:lnTo>
                    <a:pt x="127" y="340"/>
                  </a:lnTo>
                  <a:lnTo>
                    <a:pt x="133" y="340"/>
                  </a:lnTo>
                  <a:lnTo>
                    <a:pt x="140" y="340"/>
                  </a:lnTo>
                  <a:lnTo>
                    <a:pt x="146" y="339"/>
                  </a:lnTo>
                  <a:lnTo>
                    <a:pt x="153" y="338"/>
                  </a:lnTo>
                  <a:lnTo>
                    <a:pt x="159" y="336"/>
                  </a:lnTo>
                  <a:lnTo>
                    <a:pt x="166" y="334"/>
                  </a:lnTo>
                  <a:lnTo>
                    <a:pt x="171" y="330"/>
                  </a:lnTo>
                  <a:lnTo>
                    <a:pt x="178" y="326"/>
                  </a:lnTo>
                  <a:lnTo>
                    <a:pt x="183" y="322"/>
                  </a:lnTo>
                  <a:lnTo>
                    <a:pt x="194" y="312"/>
                  </a:lnTo>
                  <a:lnTo>
                    <a:pt x="203" y="299"/>
                  </a:lnTo>
                  <a:lnTo>
                    <a:pt x="212" y="285"/>
                  </a:lnTo>
                  <a:lnTo>
                    <a:pt x="219" y="269"/>
                  </a:lnTo>
                  <a:lnTo>
                    <a:pt x="225" y="251"/>
                  </a:lnTo>
                  <a:lnTo>
                    <a:pt x="229" y="233"/>
                  </a:lnTo>
                  <a:lnTo>
                    <a:pt x="232" y="214"/>
                  </a:lnTo>
                  <a:lnTo>
                    <a:pt x="233" y="194"/>
                  </a:lnTo>
                  <a:lnTo>
                    <a:pt x="232" y="179"/>
                  </a:lnTo>
                  <a:lnTo>
                    <a:pt x="230" y="165"/>
                  </a:lnTo>
                  <a:lnTo>
                    <a:pt x="228" y="151"/>
                  </a:lnTo>
                  <a:lnTo>
                    <a:pt x="225" y="137"/>
                  </a:lnTo>
                  <a:lnTo>
                    <a:pt x="221" y="125"/>
                  </a:lnTo>
                  <a:lnTo>
                    <a:pt x="215" y="112"/>
                  </a:lnTo>
                  <a:lnTo>
                    <a:pt x="210" y="100"/>
                  </a:lnTo>
                  <a:lnTo>
                    <a:pt x="203" y="89"/>
                  </a:lnTo>
                  <a:lnTo>
                    <a:pt x="196" y="80"/>
                  </a:lnTo>
                  <a:lnTo>
                    <a:pt x="187" y="70"/>
                  </a:lnTo>
                  <a:lnTo>
                    <a:pt x="180" y="62"/>
                  </a:lnTo>
                  <a:lnTo>
                    <a:pt x="171" y="57"/>
                  </a:lnTo>
                  <a:lnTo>
                    <a:pt x="162" y="52"/>
                  </a:lnTo>
                  <a:lnTo>
                    <a:pt x="153" y="48"/>
                  </a:lnTo>
                  <a:lnTo>
                    <a:pt x="143" y="46"/>
                  </a:lnTo>
                  <a:lnTo>
                    <a:pt x="133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1447" y="4742"/>
              <a:ext cx="127" cy="126"/>
            </a:xfrm>
            <a:custGeom>
              <a:avLst/>
              <a:gdLst>
                <a:gd name="T0" fmla="*/ 0 w 381"/>
                <a:gd name="T1" fmla="*/ 0 h 376"/>
                <a:gd name="T2" fmla="*/ 0 w 381"/>
                <a:gd name="T3" fmla="*/ 0 h 376"/>
                <a:gd name="T4" fmla="*/ 0 w 381"/>
                <a:gd name="T5" fmla="*/ 0 h 376"/>
                <a:gd name="T6" fmla="*/ 0 w 381"/>
                <a:gd name="T7" fmla="*/ 0 h 376"/>
                <a:gd name="T8" fmla="*/ 0 w 381"/>
                <a:gd name="T9" fmla="*/ 0 h 376"/>
                <a:gd name="T10" fmla="*/ 0 w 381"/>
                <a:gd name="T11" fmla="*/ 0 h 376"/>
                <a:gd name="T12" fmla="*/ 0 w 381"/>
                <a:gd name="T13" fmla="*/ 0 h 376"/>
                <a:gd name="T14" fmla="*/ 0 w 381"/>
                <a:gd name="T15" fmla="*/ 0 h 376"/>
                <a:gd name="T16" fmla="*/ 0 w 381"/>
                <a:gd name="T17" fmla="*/ 0 h 376"/>
                <a:gd name="T18" fmla="*/ 0 w 381"/>
                <a:gd name="T19" fmla="*/ 0 h 376"/>
                <a:gd name="T20" fmla="*/ 0 w 381"/>
                <a:gd name="T21" fmla="*/ 0 h 376"/>
                <a:gd name="T22" fmla="*/ 0 w 381"/>
                <a:gd name="T23" fmla="*/ 0 h 376"/>
                <a:gd name="T24" fmla="*/ 0 w 381"/>
                <a:gd name="T25" fmla="*/ 0 h 376"/>
                <a:gd name="T26" fmla="*/ 0 w 381"/>
                <a:gd name="T27" fmla="*/ 0 h 376"/>
                <a:gd name="T28" fmla="*/ 0 w 381"/>
                <a:gd name="T29" fmla="*/ 0 h 376"/>
                <a:gd name="T30" fmla="*/ 0 w 381"/>
                <a:gd name="T31" fmla="*/ 0 h 376"/>
                <a:gd name="T32" fmla="*/ 0 w 381"/>
                <a:gd name="T33" fmla="*/ 0 h 376"/>
                <a:gd name="T34" fmla="*/ 0 w 381"/>
                <a:gd name="T35" fmla="*/ 0 h 376"/>
                <a:gd name="T36" fmla="*/ 0 w 381"/>
                <a:gd name="T37" fmla="*/ 0 h 376"/>
                <a:gd name="T38" fmla="*/ 0 w 381"/>
                <a:gd name="T39" fmla="*/ 0 h 376"/>
                <a:gd name="T40" fmla="*/ 0 w 381"/>
                <a:gd name="T41" fmla="*/ 0 h 376"/>
                <a:gd name="T42" fmla="*/ 0 w 381"/>
                <a:gd name="T43" fmla="*/ 0 h 376"/>
                <a:gd name="T44" fmla="*/ 0 w 381"/>
                <a:gd name="T45" fmla="*/ 0 h 376"/>
                <a:gd name="T46" fmla="*/ 0 w 381"/>
                <a:gd name="T47" fmla="*/ 0 h 376"/>
                <a:gd name="T48" fmla="*/ 0 w 381"/>
                <a:gd name="T49" fmla="*/ 0 h 376"/>
                <a:gd name="T50" fmla="*/ 0 w 381"/>
                <a:gd name="T51" fmla="*/ 0 h 376"/>
                <a:gd name="T52" fmla="*/ 0 w 381"/>
                <a:gd name="T53" fmla="*/ 0 h 376"/>
                <a:gd name="T54" fmla="*/ 0 w 381"/>
                <a:gd name="T55" fmla="*/ 0 h 376"/>
                <a:gd name="T56" fmla="*/ 0 w 381"/>
                <a:gd name="T57" fmla="*/ 0 h 376"/>
                <a:gd name="T58" fmla="*/ 0 w 381"/>
                <a:gd name="T59" fmla="*/ 0 h 376"/>
                <a:gd name="T60" fmla="*/ 0 w 381"/>
                <a:gd name="T61" fmla="*/ 0 h 376"/>
                <a:gd name="T62" fmla="*/ 0 w 381"/>
                <a:gd name="T63" fmla="*/ 0 h 376"/>
                <a:gd name="T64" fmla="*/ 0 w 381"/>
                <a:gd name="T65" fmla="*/ 0 h 376"/>
                <a:gd name="T66" fmla="*/ 0 w 381"/>
                <a:gd name="T67" fmla="*/ 0 h 376"/>
                <a:gd name="T68" fmla="*/ 0 w 381"/>
                <a:gd name="T69" fmla="*/ 0 h 376"/>
                <a:gd name="T70" fmla="*/ 0 w 381"/>
                <a:gd name="T71" fmla="*/ 0 h 376"/>
                <a:gd name="T72" fmla="*/ 0 w 381"/>
                <a:gd name="T73" fmla="*/ 0 h 376"/>
                <a:gd name="T74" fmla="*/ 0 w 381"/>
                <a:gd name="T75" fmla="*/ 0 h 376"/>
                <a:gd name="T76" fmla="*/ 0 w 381"/>
                <a:gd name="T77" fmla="*/ 0 h 376"/>
                <a:gd name="T78" fmla="*/ 0 w 381"/>
                <a:gd name="T79" fmla="*/ 0 h 376"/>
                <a:gd name="T80" fmla="*/ 0 w 381"/>
                <a:gd name="T81" fmla="*/ 0 h 376"/>
                <a:gd name="T82" fmla="*/ 0 w 381"/>
                <a:gd name="T83" fmla="*/ 0 h 376"/>
                <a:gd name="T84" fmla="*/ 0 w 381"/>
                <a:gd name="T85" fmla="*/ 0 h 376"/>
                <a:gd name="T86" fmla="*/ 0 w 381"/>
                <a:gd name="T87" fmla="*/ 0 h 376"/>
                <a:gd name="T88" fmla="*/ 0 w 381"/>
                <a:gd name="T89" fmla="*/ 0 h 376"/>
                <a:gd name="T90" fmla="*/ 0 w 381"/>
                <a:gd name="T91" fmla="*/ 0 h 376"/>
                <a:gd name="T92" fmla="*/ 0 w 381"/>
                <a:gd name="T93" fmla="*/ 0 h 376"/>
                <a:gd name="T94" fmla="*/ 0 w 381"/>
                <a:gd name="T95" fmla="*/ 0 h 376"/>
                <a:gd name="T96" fmla="*/ 0 w 381"/>
                <a:gd name="T97" fmla="*/ 0 h 376"/>
                <a:gd name="T98" fmla="*/ 0 w 381"/>
                <a:gd name="T99" fmla="*/ 0 h 376"/>
                <a:gd name="T100" fmla="*/ 0 w 381"/>
                <a:gd name="T101" fmla="*/ 0 h 376"/>
                <a:gd name="T102" fmla="*/ 0 w 381"/>
                <a:gd name="T103" fmla="*/ 0 h 376"/>
                <a:gd name="T104" fmla="*/ 0 w 381"/>
                <a:gd name="T105" fmla="*/ 0 h 376"/>
                <a:gd name="T106" fmla="*/ 0 w 381"/>
                <a:gd name="T107" fmla="*/ 0 h 376"/>
                <a:gd name="T108" fmla="*/ 0 w 381"/>
                <a:gd name="T109" fmla="*/ 0 h 376"/>
                <a:gd name="T110" fmla="*/ 0 w 381"/>
                <a:gd name="T111" fmla="*/ 0 h 376"/>
                <a:gd name="T112" fmla="*/ 0 w 381"/>
                <a:gd name="T113" fmla="*/ 0 h 376"/>
                <a:gd name="T114" fmla="*/ 0 w 381"/>
                <a:gd name="T115" fmla="*/ 0 h 376"/>
                <a:gd name="T116" fmla="*/ 0 w 381"/>
                <a:gd name="T117" fmla="*/ 0 h 376"/>
                <a:gd name="T118" fmla="*/ 0 w 381"/>
                <a:gd name="T119" fmla="*/ 0 h 376"/>
                <a:gd name="T120" fmla="*/ 0 w 381"/>
                <a:gd name="T121" fmla="*/ 0 h 3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1"/>
                <a:gd name="T184" fmla="*/ 0 h 376"/>
                <a:gd name="T185" fmla="*/ 381 w 381"/>
                <a:gd name="T186" fmla="*/ 376 h 3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1" h="376">
                  <a:moveTo>
                    <a:pt x="0" y="10"/>
                  </a:moveTo>
                  <a:lnTo>
                    <a:pt x="33" y="10"/>
                  </a:lnTo>
                  <a:lnTo>
                    <a:pt x="33" y="72"/>
                  </a:lnTo>
                  <a:lnTo>
                    <a:pt x="42" y="56"/>
                  </a:lnTo>
                  <a:lnTo>
                    <a:pt x="50" y="42"/>
                  </a:lnTo>
                  <a:lnTo>
                    <a:pt x="59" y="31"/>
                  </a:lnTo>
                  <a:lnTo>
                    <a:pt x="68" y="21"/>
                  </a:lnTo>
                  <a:lnTo>
                    <a:pt x="74" y="16"/>
                  </a:lnTo>
                  <a:lnTo>
                    <a:pt x="81" y="12"/>
                  </a:lnTo>
                  <a:lnTo>
                    <a:pt x="87" y="8"/>
                  </a:lnTo>
                  <a:lnTo>
                    <a:pt x="94" y="5"/>
                  </a:lnTo>
                  <a:lnTo>
                    <a:pt x="100" y="3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9" y="1"/>
                  </a:lnTo>
                  <a:lnTo>
                    <a:pt x="138" y="2"/>
                  </a:lnTo>
                  <a:lnTo>
                    <a:pt x="146" y="5"/>
                  </a:lnTo>
                  <a:lnTo>
                    <a:pt x="155" y="11"/>
                  </a:lnTo>
                  <a:lnTo>
                    <a:pt x="163" y="16"/>
                  </a:lnTo>
                  <a:lnTo>
                    <a:pt x="170" y="23"/>
                  </a:lnTo>
                  <a:lnTo>
                    <a:pt x="177" y="30"/>
                  </a:lnTo>
                  <a:lnTo>
                    <a:pt x="182" y="38"/>
                  </a:lnTo>
                  <a:lnTo>
                    <a:pt x="188" y="47"/>
                  </a:lnTo>
                  <a:lnTo>
                    <a:pt x="192" y="59"/>
                  </a:lnTo>
                  <a:lnTo>
                    <a:pt x="196" y="72"/>
                  </a:lnTo>
                  <a:lnTo>
                    <a:pt x="200" y="87"/>
                  </a:lnTo>
                  <a:lnTo>
                    <a:pt x="209" y="68"/>
                  </a:lnTo>
                  <a:lnTo>
                    <a:pt x="219" y="50"/>
                  </a:lnTo>
                  <a:lnTo>
                    <a:pt x="224" y="42"/>
                  </a:lnTo>
                  <a:lnTo>
                    <a:pt x="230" y="34"/>
                  </a:lnTo>
                  <a:lnTo>
                    <a:pt x="235" y="28"/>
                  </a:lnTo>
                  <a:lnTo>
                    <a:pt x="242" y="23"/>
                  </a:lnTo>
                  <a:lnTo>
                    <a:pt x="247" y="17"/>
                  </a:lnTo>
                  <a:lnTo>
                    <a:pt x="253" y="13"/>
                  </a:lnTo>
                  <a:lnTo>
                    <a:pt x="260" y="8"/>
                  </a:lnTo>
                  <a:lnTo>
                    <a:pt x="266" y="5"/>
                  </a:lnTo>
                  <a:lnTo>
                    <a:pt x="273" y="3"/>
                  </a:lnTo>
                  <a:lnTo>
                    <a:pt x="280" y="1"/>
                  </a:lnTo>
                  <a:lnTo>
                    <a:pt x="287" y="0"/>
                  </a:lnTo>
                  <a:lnTo>
                    <a:pt x="294" y="0"/>
                  </a:lnTo>
                  <a:lnTo>
                    <a:pt x="301" y="0"/>
                  </a:lnTo>
                  <a:lnTo>
                    <a:pt x="306" y="1"/>
                  </a:lnTo>
                  <a:lnTo>
                    <a:pt x="313" y="2"/>
                  </a:lnTo>
                  <a:lnTo>
                    <a:pt x="318" y="4"/>
                  </a:lnTo>
                  <a:lnTo>
                    <a:pt x="325" y="7"/>
                  </a:lnTo>
                  <a:lnTo>
                    <a:pt x="330" y="11"/>
                  </a:lnTo>
                  <a:lnTo>
                    <a:pt x="335" y="15"/>
                  </a:lnTo>
                  <a:lnTo>
                    <a:pt x="341" y="19"/>
                  </a:lnTo>
                  <a:lnTo>
                    <a:pt x="350" y="30"/>
                  </a:lnTo>
                  <a:lnTo>
                    <a:pt x="358" y="42"/>
                  </a:lnTo>
                  <a:lnTo>
                    <a:pt x="365" y="56"/>
                  </a:lnTo>
                  <a:lnTo>
                    <a:pt x="370" y="72"/>
                  </a:lnTo>
                  <a:lnTo>
                    <a:pt x="374" y="92"/>
                  </a:lnTo>
                  <a:lnTo>
                    <a:pt x="378" y="115"/>
                  </a:lnTo>
                  <a:lnTo>
                    <a:pt x="380" y="143"/>
                  </a:lnTo>
                  <a:lnTo>
                    <a:pt x="381" y="176"/>
                  </a:lnTo>
                  <a:lnTo>
                    <a:pt x="381" y="376"/>
                  </a:lnTo>
                  <a:lnTo>
                    <a:pt x="347" y="376"/>
                  </a:lnTo>
                  <a:lnTo>
                    <a:pt x="347" y="176"/>
                  </a:lnTo>
                  <a:lnTo>
                    <a:pt x="346" y="149"/>
                  </a:lnTo>
                  <a:lnTo>
                    <a:pt x="345" y="126"/>
                  </a:lnTo>
                  <a:lnTo>
                    <a:pt x="344" y="108"/>
                  </a:lnTo>
                  <a:lnTo>
                    <a:pt x="341" y="95"/>
                  </a:lnTo>
                  <a:lnTo>
                    <a:pt x="338" y="84"/>
                  </a:lnTo>
                  <a:lnTo>
                    <a:pt x="333" y="74"/>
                  </a:lnTo>
                  <a:lnTo>
                    <a:pt x="328" y="67"/>
                  </a:lnTo>
                  <a:lnTo>
                    <a:pt x="321" y="59"/>
                  </a:lnTo>
                  <a:lnTo>
                    <a:pt x="314" y="53"/>
                  </a:lnTo>
                  <a:lnTo>
                    <a:pt x="305" y="50"/>
                  </a:lnTo>
                  <a:lnTo>
                    <a:pt x="297" y="46"/>
                  </a:lnTo>
                  <a:lnTo>
                    <a:pt x="287" y="45"/>
                  </a:lnTo>
                  <a:lnTo>
                    <a:pt x="281" y="46"/>
                  </a:lnTo>
                  <a:lnTo>
                    <a:pt x="276" y="47"/>
                  </a:lnTo>
                  <a:lnTo>
                    <a:pt x="270" y="48"/>
                  </a:lnTo>
                  <a:lnTo>
                    <a:pt x="264" y="51"/>
                  </a:lnTo>
                  <a:lnTo>
                    <a:pt x="259" y="54"/>
                  </a:lnTo>
                  <a:lnTo>
                    <a:pt x="253" y="57"/>
                  </a:lnTo>
                  <a:lnTo>
                    <a:pt x="249" y="61"/>
                  </a:lnTo>
                  <a:lnTo>
                    <a:pt x="244" y="66"/>
                  </a:lnTo>
                  <a:lnTo>
                    <a:pt x="235" y="77"/>
                  </a:lnTo>
                  <a:lnTo>
                    <a:pt x="226" y="89"/>
                  </a:lnTo>
                  <a:lnTo>
                    <a:pt x="220" y="104"/>
                  </a:lnTo>
                  <a:lnTo>
                    <a:pt x="215" y="120"/>
                  </a:lnTo>
                  <a:lnTo>
                    <a:pt x="211" y="139"/>
                  </a:lnTo>
                  <a:lnTo>
                    <a:pt x="208" y="165"/>
                  </a:lnTo>
                  <a:lnTo>
                    <a:pt x="206" y="195"/>
                  </a:lnTo>
                  <a:lnTo>
                    <a:pt x="206" y="232"/>
                  </a:lnTo>
                  <a:lnTo>
                    <a:pt x="206" y="376"/>
                  </a:lnTo>
                  <a:lnTo>
                    <a:pt x="173" y="376"/>
                  </a:lnTo>
                  <a:lnTo>
                    <a:pt x="173" y="188"/>
                  </a:lnTo>
                  <a:lnTo>
                    <a:pt x="173" y="158"/>
                  </a:lnTo>
                  <a:lnTo>
                    <a:pt x="172" y="133"/>
                  </a:lnTo>
                  <a:lnTo>
                    <a:pt x="170" y="112"/>
                  </a:lnTo>
                  <a:lnTo>
                    <a:pt x="168" y="98"/>
                  </a:lnTo>
                  <a:lnTo>
                    <a:pt x="164" y="86"/>
                  </a:lnTo>
                  <a:lnTo>
                    <a:pt x="159" y="77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40" y="54"/>
                  </a:lnTo>
                  <a:lnTo>
                    <a:pt x="132" y="50"/>
                  </a:lnTo>
                  <a:lnTo>
                    <a:pt x="123" y="46"/>
                  </a:lnTo>
                  <a:lnTo>
                    <a:pt x="114" y="45"/>
                  </a:lnTo>
                  <a:lnTo>
                    <a:pt x="108" y="46"/>
                  </a:lnTo>
                  <a:lnTo>
                    <a:pt x="102" y="47"/>
                  </a:lnTo>
                  <a:lnTo>
                    <a:pt x="97" y="48"/>
                  </a:lnTo>
                  <a:lnTo>
                    <a:pt x="91" y="51"/>
                  </a:lnTo>
                  <a:lnTo>
                    <a:pt x="86" y="54"/>
                  </a:lnTo>
                  <a:lnTo>
                    <a:pt x="82" y="57"/>
                  </a:lnTo>
                  <a:lnTo>
                    <a:pt x="76" y="60"/>
                  </a:lnTo>
                  <a:lnTo>
                    <a:pt x="71" y="66"/>
                  </a:lnTo>
                  <a:lnTo>
                    <a:pt x="62" y="77"/>
                  </a:lnTo>
                  <a:lnTo>
                    <a:pt x="54" y="88"/>
                  </a:lnTo>
                  <a:lnTo>
                    <a:pt x="47" y="102"/>
                  </a:lnTo>
                  <a:lnTo>
                    <a:pt x="42" y="119"/>
                  </a:lnTo>
                  <a:lnTo>
                    <a:pt x="38" y="137"/>
                  </a:lnTo>
                  <a:lnTo>
                    <a:pt x="35" y="161"/>
                  </a:lnTo>
                  <a:lnTo>
                    <a:pt x="33" y="189"/>
                  </a:lnTo>
                  <a:lnTo>
                    <a:pt x="33" y="220"/>
                  </a:lnTo>
                  <a:lnTo>
                    <a:pt x="33" y="376"/>
                  </a:lnTo>
                  <a:lnTo>
                    <a:pt x="0" y="37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1595" y="4746"/>
              <a:ext cx="74" cy="125"/>
            </a:xfrm>
            <a:custGeom>
              <a:avLst/>
              <a:gdLst>
                <a:gd name="T0" fmla="*/ 0 w 222"/>
                <a:gd name="T1" fmla="*/ 0 h 375"/>
                <a:gd name="T2" fmla="*/ 0 w 222"/>
                <a:gd name="T3" fmla="*/ 0 h 375"/>
                <a:gd name="T4" fmla="*/ 0 w 222"/>
                <a:gd name="T5" fmla="*/ 0 h 375"/>
                <a:gd name="T6" fmla="*/ 0 w 222"/>
                <a:gd name="T7" fmla="*/ 0 h 375"/>
                <a:gd name="T8" fmla="*/ 0 w 222"/>
                <a:gd name="T9" fmla="*/ 0 h 375"/>
                <a:gd name="T10" fmla="*/ 0 w 222"/>
                <a:gd name="T11" fmla="*/ 0 h 375"/>
                <a:gd name="T12" fmla="*/ 0 w 222"/>
                <a:gd name="T13" fmla="*/ 0 h 375"/>
                <a:gd name="T14" fmla="*/ 0 w 222"/>
                <a:gd name="T15" fmla="*/ 0 h 375"/>
                <a:gd name="T16" fmla="*/ 0 w 222"/>
                <a:gd name="T17" fmla="*/ 0 h 375"/>
                <a:gd name="T18" fmla="*/ 0 w 222"/>
                <a:gd name="T19" fmla="*/ 0 h 375"/>
                <a:gd name="T20" fmla="*/ 0 w 222"/>
                <a:gd name="T21" fmla="*/ 0 h 375"/>
                <a:gd name="T22" fmla="*/ 0 w 222"/>
                <a:gd name="T23" fmla="*/ 0 h 375"/>
                <a:gd name="T24" fmla="*/ 0 w 222"/>
                <a:gd name="T25" fmla="*/ 0 h 375"/>
                <a:gd name="T26" fmla="*/ 0 w 222"/>
                <a:gd name="T27" fmla="*/ 0 h 375"/>
                <a:gd name="T28" fmla="*/ 0 w 222"/>
                <a:gd name="T29" fmla="*/ 0 h 375"/>
                <a:gd name="T30" fmla="*/ 0 w 222"/>
                <a:gd name="T31" fmla="*/ 0 h 375"/>
                <a:gd name="T32" fmla="*/ 0 w 222"/>
                <a:gd name="T33" fmla="*/ 0 h 375"/>
                <a:gd name="T34" fmla="*/ 0 w 222"/>
                <a:gd name="T35" fmla="*/ 0 h 375"/>
                <a:gd name="T36" fmla="*/ 0 w 222"/>
                <a:gd name="T37" fmla="*/ 0 h 375"/>
                <a:gd name="T38" fmla="*/ 0 w 222"/>
                <a:gd name="T39" fmla="*/ 0 h 375"/>
                <a:gd name="T40" fmla="*/ 0 w 222"/>
                <a:gd name="T41" fmla="*/ 0 h 375"/>
                <a:gd name="T42" fmla="*/ 0 w 222"/>
                <a:gd name="T43" fmla="*/ 0 h 375"/>
                <a:gd name="T44" fmla="*/ 0 w 222"/>
                <a:gd name="T45" fmla="*/ 0 h 375"/>
                <a:gd name="T46" fmla="*/ 0 w 222"/>
                <a:gd name="T47" fmla="*/ 0 h 375"/>
                <a:gd name="T48" fmla="*/ 0 w 222"/>
                <a:gd name="T49" fmla="*/ 0 h 375"/>
                <a:gd name="T50" fmla="*/ 0 w 222"/>
                <a:gd name="T51" fmla="*/ 0 h 375"/>
                <a:gd name="T52" fmla="*/ 0 w 222"/>
                <a:gd name="T53" fmla="*/ 0 h 375"/>
                <a:gd name="T54" fmla="*/ 0 w 222"/>
                <a:gd name="T55" fmla="*/ 0 h 375"/>
                <a:gd name="T56" fmla="*/ 0 w 222"/>
                <a:gd name="T57" fmla="*/ 0 h 375"/>
                <a:gd name="T58" fmla="*/ 0 w 222"/>
                <a:gd name="T59" fmla="*/ 0 h 375"/>
                <a:gd name="T60" fmla="*/ 0 w 222"/>
                <a:gd name="T61" fmla="*/ 0 h 375"/>
                <a:gd name="T62" fmla="*/ 0 w 222"/>
                <a:gd name="T63" fmla="*/ 0 h 375"/>
                <a:gd name="T64" fmla="*/ 0 w 222"/>
                <a:gd name="T65" fmla="*/ 0 h 375"/>
                <a:gd name="T66" fmla="*/ 0 w 222"/>
                <a:gd name="T67" fmla="*/ 0 h 375"/>
                <a:gd name="T68" fmla="*/ 0 w 222"/>
                <a:gd name="T69" fmla="*/ 0 h 375"/>
                <a:gd name="T70" fmla="*/ 0 w 222"/>
                <a:gd name="T71" fmla="*/ 0 h 375"/>
                <a:gd name="T72" fmla="*/ 0 w 222"/>
                <a:gd name="T73" fmla="*/ 0 h 375"/>
                <a:gd name="T74" fmla="*/ 0 w 222"/>
                <a:gd name="T75" fmla="*/ 0 h 375"/>
                <a:gd name="T76" fmla="*/ 0 w 222"/>
                <a:gd name="T77" fmla="*/ 0 h 375"/>
                <a:gd name="T78" fmla="*/ 0 w 222"/>
                <a:gd name="T79" fmla="*/ 0 h 375"/>
                <a:gd name="T80" fmla="*/ 0 w 222"/>
                <a:gd name="T81" fmla="*/ 0 h 375"/>
                <a:gd name="T82" fmla="*/ 0 w 222"/>
                <a:gd name="T83" fmla="*/ 0 h 3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375"/>
                <a:gd name="T128" fmla="*/ 222 w 222"/>
                <a:gd name="T129" fmla="*/ 375 h 3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375">
                  <a:moveTo>
                    <a:pt x="0" y="0"/>
                  </a:moveTo>
                  <a:lnTo>
                    <a:pt x="33" y="0"/>
                  </a:lnTo>
                  <a:lnTo>
                    <a:pt x="33" y="170"/>
                  </a:lnTo>
                  <a:lnTo>
                    <a:pt x="33" y="199"/>
                  </a:lnTo>
                  <a:lnTo>
                    <a:pt x="34" y="223"/>
                  </a:lnTo>
                  <a:lnTo>
                    <a:pt x="35" y="243"/>
                  </a:lnTo>
                  <a:lnTo>
                    <a:pt x="37" y="257"/>
                  </a:lnTo>
                  <a:lnTo>
                    <a:pt x="42" y="273"/>
                  </a:lnTo>
                  <a:lnTo>
                    <a:pt x="48" y="287"/>
                  </a:lnTo>
                  <a:lnTo>
                    <a:pt x="51" y="293"/>
                  </a:lnTo>
                  <a:lnTo>
                    <a:pt x="56" y="300"/>
                  </a:lnTo>
                  <a:lnTo>
                    <a:pt x="60" y="305"/>
                  </a:lnTo>
                  <a:lnTo>
                    <a:pt x="64" y="311"/>
                  </a:lnTo>
                  <a:lnTo>
                    <a:pt x="70" y="315"/>
                  </a:lnTo>
                  <a:lnTo>
                    <a:pt x="75" y="318"/>
                  </a:lnTo>
                  <a:lnTo>
                    <a:pt x="81" y="322"/>
                  </a:lnTo>
                  <a:lnTo>
                    <a:pt x="86" y="325"/>
                  </a:lnTo>
                  <a:lnTo>
                    <a:pt x="92" y="327"/>
                  </a:lnTo>
                  <a:lnTo>
                    <a:pt x="98" y="328"/>
                  </a:lnTo>
                  <a:lnTo>
                    <a:pt x="104" y="329"/>
                  </a:lnTo>
                  <a:lnTo>
                    <a:pt x="112" y="330"/>
                  </a:lnTo>
                  <a:lnTo>
                    <a:pt x="118" y="329"/>
                  </a:lnTo>
                  <a:lnTo>
                    <a:pt x="125" y="329"/>
                  </a:lnTo>
                  <a:lnTo>
                    <a:pt x="131" y="327"/>
                  </a:lnTo>
                  <a:lnTo>
                    <a:pt x="137" y="325"/>
                  </a:lnTo>
                  <a:lnTo>
                    <a:pt x="142" y="322"/>
                  </a:lnTo>
                  <a:lnTo>
                    <a:pt x="148" y="319"/>
                  </a:lnTo>
                  <a:lnTo>
                    <a:pt x="153" y="315"/>
                  </a:lnTo>
                  <a:lnTo>
                    <a:pt x="158" y="311"/>
                  </a:lnTo>
                  <a:lnTo>
                    <a:pt x="167" y="300"/>
                  </a:lnTo>
                  <a:lnTo>
                    <a:pt x="175" y="289"/>
                  </a:lnTo>
                  <a:lnTo>
                    <a:pt x="180" y="275"/>
                  </a:lnTo>
                  <a:lnTo>
                    <a:pt x="184" y="261"/>
                  </a:lnTo>
                  <a:lnTo>
                    <a:pt x="186" y="247"/>
                  </a:lnTo>
                  <a:lnTo>
                    <a:pt x="188" y="227"/>
                  </a:lnTo>
                  <a:lnTo>
                    <a:pt x="189" y="202"/>
                  </a:lnTo>
                  <a:lnTo>
                    <a:pt x="190" y="170"/>
                  </a:lnTo>
                  <a:lnTo>
                    <a:pt x="190" y="0"/>
                  </a:lnTo>
                  <a:lnTo>
                    <a:pt x="222" y="0"/>
                  </a:lnTo>
                  <a:lnTo>
                    <a:pt x="222" y="179"/>
                  </a:lnTo>
                  <a:lnTo>
                    <a:pt x="222" y="214"/>
                  </a:lnTo>
                  <a:lnTo>
                    <a:pt x="220" y="246"/>
                  </a:lnTo>
                  <a:lnTo>
                    <a:pt x="218" y="260"/>
                  </a:lnTo>
                  <a:lnTo>
                    <a:pt x="216" y="272"/>
                  </a:lnTo>
                  <a:lnTo>
                    <a:pt x="213" y="284"/>
                  </a:lnTo>
                  <a:lnTo>
                    <a:pt x="210" y="293"/>
                  </a:lnTo>
                  <a:lnTo>
                    <a:pt x="207" y="303"/>
                  </a:lnTo>
                  <a:lnTo>
                    <a:pt x="204" y="312"/>
                  </a:lnTo>
                  <a:lnTo>
                    <a:pt x="199" y="320"/>
                  </a:lnTo>
                  <a:lnTo>
                    <a:pt x="195" y="328"/>
                  </a:lnTo>
                  <a:lnTo>
                    <a:pt x="190" y="335"/>
                  </a:lnTo>
                  <a:lnTo>
                    <a:pt x="185" y="342"/>
                  </a:lnTo>
                  <a:lnTo>
                    <a:pt x="179" y="348"/>
                  </a:lnTo>
                  <a:lnTo>
                    <a:pt x="174" y="354"/>
                  </a:lnTo>
                  <a:lnTo>
                    <a:pt x="167" y="359"/>
                  </a:lnTo>
                  <a:lnTo>
                    <a:pt x="161" y="364"/>
                  </a:lnTo>
                  <a:lnTo>
                    <a:pt x="153" y="367"/>
                  </a:lnTo>
                  <a:lnTo>
                    <a:pt x="145" y="370"/>
                  </a:lnTo>
                  <a:lnTo>
                    <a:pt x="138" y="372"/>
                  </a:lnTo>
                  <a:lnTo>
                    <a:pt x="129" y="374"/>
                  </a:lnTo>
                  <a:lnTo>
                    <a:pt x="121" y="375"/>
                  </a:lnTo>
                  <a:lnTo>
                    <a:pt x="112" y="375"/>
                  </a:lnTo>
                  <a:lnTo>
                    <a:pt x="102" y="375"/>
                  </a:lnTo>
                  <a:lnTo>
                    <a:pt x="94" y="374"/>
                  </a:lnTo>
                  <a:lnTo>
                    <a:pt x="85" y="372"/>
                  </a:lnTo>
                  <a:lnTo>
                    <a:pt x="77" y="370"/>
                  </a:lnTo>
                  <a:lnTo>
                    <a:pt x="70" y="367"/>
                  </a:lnTo>
                  <a:lnTo>
                    <a:pt x="62" y="364"/>
                  </a:lnTo>
                  <a:lnTo>
                    <a:pt x="56" y="359"/>
                  </a:lnTo>
                  <a:lnTo>
                    <a:pt x="49" y="354"/>
                  </a:lnTo>
                  <a:lnTo>
                    <a:pt x="44" y="348"/>
                  </a:lnTo>
                  <a:lnTo>
                    <a:pt x="37" y="342"/>
                  </a:lnTo>
                  <a:lnTo>
                    <a:pt x="33" y="335"/>
                  </a:lnTo>
                  <a:lnTo>
                    <a:pt x="28" y="328"/>
                  </a:lnTo>
                  <a:lnTo>
                    <a:pt x="23" y="320"/>
                  </a:lnTo>
                  <a:lnTo>
                    <a:pt x="19" y="312"/>
                  </a:lnTo>
                  <a:lnTo>
                    <a:pt x="16" y="303"/>
                  </a:lnTo>
                  <a:lnTo>
                    <a:pt x="13" y="293"/>
                  </a:lnTo>
                  <a:lnTo>
                    <a:pt x="9" y="283"/>
                  </a:lnTo>
                  <a:lnTo>
                    <a:pt x="7" y="271"/>
                  </a:lnTo>
                  <a:lnTo>
                    <a:pt x="5" y="259"/>
                  </a:lnTo>
                  <a:lnTo>
                    <a:pt x="3" y="245"/>
                  </a:lnTo>
                  <a:lnTo>
                    <a:pt x="1" y="212"/>
                  </a:lnTo>
                  <a:lnTo>
                    <a:pt x="0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1694" y="4742"/>
              <a:ext cx="73" cy="126"/>
            </a:xfrm>
            <a:custGeom>
              <a:avLst/>
              <a:gdLst>
                <a:gd name="T0" fmla="*/ 0 w 221"/>
                <a:gd name="T1" fmla="*/ 0 h 376"/>
                <a:gd name="T2" fmla="*/ 0 w 221"/>
                <a:gd name="T3" fmla="*/ 0 h 376"/>
                <a:gd name="T4" fmla="*/ 0 w 221"/>
                <a:gd name="T5" fmla="*/ 0 h 376"/>
                <a:gd name="T6" fmla="*/ 0 w 221"/>
                <a:gd name="T7" fmla="*/ 0 h 376"/>
                <a:gd name="T8" fmla="*/ 0 w 221"/>
                <a:gd name="T9" fmla="*/ 0 h 376"/>
                <a:gd name="T10" fmla="*/ 0 w 221"/>
                <a:gd name="T11" fmla="*/ 0 h 376"/>
                <a:gd name="T12" fmla="*/ 0 w 221"/>
                <a:gd name="T13" fmla="*/ 0 h 376"/>
                <a:gd name="T14" fmla="*/ 0 w 221"/>
                <a:gd name="T15" fmla="*/ 0 h 376"/>
                <a:gd name="T16" fmla="*/ 0 w 221"/>
                <a:gd name="T17" fmla="*/ 0 h 376"/>
                <a:gd name="T18" fmla="*/ 0 w 221"/>
                <a:gd name="T19" fmla="*/ 0 h 376"/>
                <a:gd name="T20" fmla="*/ 0 w 221"/>
                <a:gd name="T21" fmla="*/ 0 h 376"/>
                <a:gd name="T22" fmla="*/ 0 w 221"/>
                <a:gd name="T23" fmla="*/ 0 h 376"/>
                <a:gd name="T24" fmla="*/ 0 w 221"/>
                <a:gd name="T25" fmla="*/ 0 h 376"/>
                <a:gd name="T26" fmla="*/ 0 w 221"/>
                <a:gd name="T27" fmla="*/ 0 h 376"/>
                <a:gd name="T28" fmla="*/ 0 w 221"/>
                <a:gd name="T29" fmla="*/ 0 h 376"/>
                <a:gd name="T30" fmla="*/ 0 w 221"/>
                <a:gd name="T31" fmla="*/ 0 h 376"/>
                <a:gd name="T32" fmla="*/ 0 w 221"/>
                <a:gd name="T33" fmla="*/ 0 h 376"/>
                <a:gd name="T34" fmla="*/ 0 w 221"/>
                <a:gd name="T35" fmla="*/ 0 h 376"/>
                <a:gd name="T36" fmla="*/ 0 w 221"/>
                <a:gd name="T37" fmla="*/ 0 h 376"/>
                <a:gd name="T38" fmla="*/ 0 w 221"/>
                <a:gd name="T39" fmla="*/ 0 h 376"/>
                <a:gd name="T40" fmla="*/ 0 w 221"/>
                <a:gd name="T41" fmla="*/ 0 h 376"/>
                <a:gd name="T42" fmla="*/ 0 w 221"/>
                <a:gd name="T43" fmla="*/ 0 h 376"/>
                <a:gd name="T44" fmla="*/ 0 w 221"/>
                <a:gd name="T45" fmla="*/ 0 h 376"/>
                <a:gd name="T46" fmla="*/ 0 w 221"/>
                <a:gd name="T47" fmla="*/ 0 h 376"/>
                <a:gd name="T48" fmla="*/ 0 w 221"/>
                <a:gd name="T49" fmla="*/ 0 h 376"/>
                <a:gd name="T50" fmla="*/ 0 w 221"/>
                <a:gd name="T51" fmla="*/ 0 h 376"/>
                <a:gd name="T52" fmla="*/ 0 w 221"/>
                <a:gd name="T53" fmla="*/ 0 h 376"/>
                <a:gd name="T54" fmla="*/ 0 w 221"/>
                <a:gd name="T55" fmla="*/ 0 h 376"/>
                <a:gd name="T56" fmla="*/ 0 w 221"/>
                <a:gd name="T57" fmla="*/ 0 h 376"/>
                <a:gd name="T58" fmla="*/ 0 w 221"/>
                <a:gd name="T59" fmla="*/ 0 h 376"/>
                <a:gd name="T60" fmla="*/ 0 w 221"/>
                <a:gd name="T61" fmla="*/ 0 h 376"/>
                <a:gd name="T62" fmla="*/ 0 w 221"/>
                <a:gd name="T63" fmla="*/ 0 h 376"/>
                <a:gd name="T64" fmla="*/ 0 w 221"/>
                <a:gd name="T65" fmla="*/ 0 h 376"/>
                <a:gd name="T66" fmla="*/ 0 w 221"/>
                <a:gd name="T67" fmla="*/ 0 h 376"/>
                <a:gd name="T68" fmla="*/ 0 w 221"/>
                <a:gd name="T69" fmla="*/ 0 h 376"/>
                <a:gd name="T70" fmla="*/ 0 w 221"/>
                <a:gd name="T71" fmla="*/ 0 h 376"/>
                <a:gd name="T72" fmla="*/ 0 w 221"/>
                <a:gd name="T73" fmla="*/ 0 h 376"/>
                <a:gd name="T74" fmla="*/ 0 w 221"/>
                <a:gd name="T75" fmla="*/ 0 h 3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376"/>
                <a:gd name="T116" fmla="*/ 221 w 221"/>
                <a:gd name="T117" fmla="*/ 376 h 3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376">
                  <a:moveTo>
                    <a:pt x="0" y="10"/>
                  </a:moveTo>
                  <a:lnTo>
                    <a:pt x="32" y="10"/>
                  </a:lnTo>
                  <a:lnTo>
                    <a:pt x="32" y="75"/>
                  </a:lnTo>
                  <a:lnTo>
                    <a:pt x="42" y="57"/>
                  </a:lnTo>
                  <a:lnTo>
                    <a:pt x="52" y="42"/>
                  </a:lnTo>
                  <a:lnTo>
                    <a:pt x="63" y="29"/>
                  </a:lnTo>
                  <a:lnTo>
                    <a:pt x="75" y="18"/>
                  </a:lnTo>
                  <a:lnTo>
                    <a:pt x="82" y="14"/>
                  </a:lnTo>
                  <a:lnTo>
                    <a:pt x="88" y="11"/>
                  </a:lnTo>
                  <a:lnTo>
                    <a:pt x="94" y="7"/>
                  </a:lnTo>
                  <a:lnTo>
                    <a:pt x="100" y="4"/>
                  </a:lnTo>
                  <a:lnTo>
                    <a:pt x="107" y="2"/>
                  </a:lnTo>
                  <a:lnTo>
                    <a:pt x="114" y="1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5" y="0"/>
                  </a:lnTo>
                  <a:lnTo>
                    <a:pt x="141" y="1"/>
                  </a:lnTo>
                  <a:lnTo>
                    <a:pt x="148" y="3"/>
                  </a:lnTo>
                  <a:lnTo>
                    <a:pt x="154" y="5"/>
                  </a:lnTo>
                  <a:lnTo>
                    <a:pt x="161" y="8"/>
                  </a:lnTo>
                  <a:lnTo>
                    <a:pt x="167" y="12"/>
                  </a:lnTo>
                  <a:lnTo>
                    <a:pt x="172" y="16"/>
                  </a:lnTo>
                  <a:lnTo>
                    <a:pt x="178" y="20"/>
                  </a:lnTo>
                  <a:lnTo>
                    <a:pt x="183" y="26"/>
                  </a:lnTo>
                  <a:lnTo>
                    <a:pt x="189" y="32"/>
                  </a:lnTo>
                  <a:lnTo>
                    <a:pt x="193" y="39"/>
                  </a:lnTo>
                  <a:lnTo>
                    <a:pt x="197" y="45"/>
                  </a:lnTo>
                  <a:lnTo>
                    <a:pt x="205" y="60"/>
                  </a:lnTo>
                  <a:lnTo>
                    <a:pt x="210" y="77"/>
                  </a:lnTo>
                  <a:lnTo>
                    <a:pt x="216" y="97"/>
                  </a:lnTo>
                  <a:lnTo>
                    <a:pt x="219" y="122"/>
                  </a:lnTo>
                  <a:lnTo>
                    <a:pt x="220" y="152"/>
                  </a:lnTo>
                  <a:lnTo>
                    <a:pt x="221" y="187"/>
                  </a:lnTo>
                  <a:lnTo>
                    <a:pt x="221" y="376"/>
                  </a:lnTo>
                  <a:lnTo>
                    <a:pt x="189" y="376"/>
                  </a:lnTo>
                  <a:lnTo>
                    <a:pt x="189" y="201"/>
                  </a:lnTo>
                  <a:lnTo>
                    <a:pt x="189" y="172"/>
                  </a:lnTo>
                  <a:lnTo>
                    <a:pt x="188" y="148"/>
                  </a:lnTo>
                  <a:lnTo>
                    <a:pt x="186" y="129"/>
                  </a:lnTo>
                  <a:lnTo>
                    <a:pt x="185" y="116"/>
                  </a:lnTo>
                  <a:lnTo>
                    <a:pt x="181" y="99"/>
                  </a:lnTo>
                  <a:lnTo>
                    <a:pt x="177" y="84"/>
                  </a:lnTo>
                  <a:lnTo>
                    <a:pt x="173" y="78"/>
                  </a:lnTo>
                  <a:lnTo>
                    <a:pt x="170" y="72"/>
                  </a:lnTo>
                  <a:lnTo>
                    <a:pt x="167" y="67"/>
                  </a:lnTo>
                  <a:lnTo>
                    <a:pt x="163" y="61"/>
                  </a:lnTo>
                  <a:lnTo>
                    <a:pt x="158" y="57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4" y="47"/>
                  </a:lnTo>
                  <a:lnTo>
                    <a:pt x="139" y="46"/>
                  </a:lnTo>
                  <a:lnTo>
                    <a:pt x="134" y="44"/>
                  </a:lnTo>
                  <a:lnTo>
                    <a:pt x="127" y="43"/>
                  </a:lnTo>
                  <a:lnTo>
                    <a:pt x="121" y="43"/>
                  </a:lnTo>
                  <a:lnTo>
                    <a:pt x="113" y="44"/>
                  </a:lnTo>
                  <a:lnTo>
                    <a:pt x="107" y="45"/>
                  </a:lnTo>
                  <a:lnTo>
                    <a:pt x="99" y="47"/>
                  </a:lnTo>
                  <a:lnTo>
                    <a:pt x="92" y="51"/>
                  </a:lnTo>
                  <a:lnTo>
                    <a:pt x="86" y="54"/>
                  </a:lnTo>
                  <a:lnTo>
                    <a:pt x="79" y="59"/>
                  </a:lnTo>
                  <a:lnTo>
                    <a:pt x="74" y="65"/>
                  </a:lnTo>
                  <a:lnTo>
                    <a:pt x="68" y="71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5"/>
                  </a:lnTo>
                  <a:lnTo>
                    <a:pt x="48" y="104"/>
                  </a:lnTo>
                  <a:lnTo>
                    <a:pt x="45" y="112"/>
                  </a:lnTo>
                  <a:lnTo>
                    <a:pt x="42" y="122"/>
                  </a:lnTo>
                  <a:lnTo>
                    <a:pt x="38" y="132"/>
                  </a:lnTo>
                  <a:lnTo>
                    <a:pt x="36" y="141"/>
                  </a:lnTo>
                  <a:lnTo>
                    <a:pt x="34" y="159"/>
                  </a:lnTo>
                  <a:lnTo>
                    <a:pt x="33" y="180"/>
                  </a:lnTo>
                  <a:lnTo>
                    <a:pt x="32" y="208"/>
                  </a:lnTo>
                  <a:lnTo>
                    <a:pt x="32" y="242"/>
                  </a:lnTo>
                  <a:lnTo>
                    <a:pt x="32" y="376"/>
                  </a:lnTo>
                  <a:lnTo>
                    <a:pt x="0" y="37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1786" y="4695"/>
              <a:ext cx="18" cy="173"/>
            </a:xfrm>
            <a:custGeom>
              <a:avLst/>
              <a:gdLst>
                <a:gd name="T0" fmla="*/ 0 w 54"/>
                <a:gd name="T1" fmla="*/ 0 h 518"/>
                <a:gd name="T2" fmla="*/ 0 w 54"/>
                <a:gd name="T3" fmla="*/ 0 h 518"/>
                <a:gd name="T4" fmla="*/ 0 w 54"/>
                <a:gd name="T5" fmla="*/ 0 h 518"/>
                <a:gd name="T6" fmla="*/ 0 w 54"/>
                <a:gd name="T7" fmla="*/ 0 h 518"/>
                <a:gd name="T8" fmla="*/ 0 w 54"/>
                <a:gd name="T9" fmla="*/ 0 h 518"/>
                <a:gd name="T10" fmla="*/ 0 w 54"/>
                <a:gd name="T11" fmla="*/ 0 h 518"/>
                <a:gd name="T12" fmla="*/ 0 w 54"/>
                <a:gd name="T13" fmla="*/ 0 h 518"/>
                <a:gd name="T14" fmla="*/ 0 w 54"/>
                <a:gd name="T15" fmla="*/ 0 h 518"/>
                <a:gd name="T16" fmla="*/ 0 w 54"/>
                <a:gd name="T17" fmla="*/ 0 h 518"/>
                <a:gd name="T18" fmla="*/ 0 w 54"/>
                <a:gd name="T19" fmla="*/ 0 h 518"/>
                <a:gd name="T20" fmla="*/ 0 w 54"/>
                <a:gd name="T21" fmla="*/ 0 h 518"/>
                <a:gd name="T22" fmla="*/ 0 w 54"/>
                <a:gd name="T23" fmla="*/ 0 h 518"/>
                <a:gd name="T24" fmla="*/ 0 w 54"/>
                <a:gd name="T25" fmla="*/ 0 h 518"/>
                <a:gd name="T26" fmla="*/ 0 w 54"/>
                <a:gd name="T27" fmla="*/ 0 h 518"/>
                <a:gd name="T28" fmla="*/ 0 w 54"/>
                <a:gd name="T29" fmla="*/ 0 h 518"/>
                <a:gd name="T30" fmla="*/ 0 w 54"/>
                <a:gd name="T31" fmla="*/ 0 h 518"/>
                <a:gd name="T32" fmla="*/ 0 w 54"/>
                <a:gd name="T33" fmla="*/ 0 h 518"/>
                <a:gd name="T34" fmla="*/ 0 w 54"/>
                <a:gd name="T35" fmla="*/ 0 h 518"/>
                <a:gd name="T36" fmla="*/ 0 w 54"/>
                <a:gd name="T37" fmla="*/ 0 h 518"/>
                <a:gd name="T38" fmla="*/ 0 w 54"/>
                <a:gd name="T39" fmla="*/ 0 h 518"/>
                <a:gd name="T40" fmla="*/ 0 w 54"/>
                <a:gd name="T41" fmla="*/ 0 h 518"/>
                <a:gd name="T42" fmla="*/ 0 w 54"/>
                <a:gd name="T43" fmla="*/ 0 h 518"/>
                <a:gd name="T44" fmla="*/ 0 w 54"/>
                <a:gd name="T45" fmla="*/ 0 h 518"/>
                <a:gd name="T46" fmla="*/ 0 w 54"/>
                <a:gd name="T47" fmla="*/ 0 h 518"/>
                <a:gd name="T48" fmla="*/ 0 w 54"/>
                <a:gd name="T49" fmla="*/ 0 h 518"/>
                <a:gd name="T50" fmla="*/ 0 w 54"/>
                <a:gd name="T51" fmla="*/ 0 h 518"/>
                <a:gd name="T52" fmla="*/ 0 w 54"/>
                <a:gd name="T53" fmla="*/ 0 h 518"/>
                <a:gd name="T54" fmla="*/ 0 w 54"/>
                <a:gd name="T55" fmla="*/ 0 h 518"/>
                <a:gd name="T56" fmla="*/ 0 w 54"/>
                <a:gd name="T57" fmla="*/ 0 h 518"/>
                <a:gd name="T58" fmla="*/ 0 w 54"/>
                <a:gd name="T59" fmla="*/ 0 h 518"/>
                <a:gd name="T60" fmla="*/ 0 w 54"/>
                <a:gd name="T61" fmla="*/ 0 h 518"/>
                <a:gd name="T62" fmla="*/ 0 w 54"/>
                <a:gd name="T63" fmla="*/ 0 h 518"/>
                <a:gd name="T64" fmla="*/ 0 w 54"/>
                <a:gd name="T65" fmla="*/ 0 h 518"/>
                <a:gd name="T66" fmla="*/ 0 w 54"/>
                <a:gd name="T67" fmla="*/ 0 h 518"/>
                <a:gd name="T68" fmla="*/ 0 w 54"/>
                <a:gd name="T69" fmla="*/ 0 h 518"/>
                <a:gd name="T70" fmla="*/ 0 w 54"/>
                <a:gd name="T71" fmla="*/ 0 h 518"/>
                <a:gd name="T72" fmla="*/ 0 w 54"/>
                <a:gd name="T73" fmla="*/ 0 h 518"/>
                <a:gd name="T74" fmla="*/ 0 w 54"/>
                <a:gd name="T75" fmla="*/ 0 h 5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518"/>
                <a:gd name="T116" fmla="*/ 54 w 54"/>
                <a:gd name="T117" fmla="*/ 518 h 5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518">
                  <a:moveTo>
                    <a:pt x="27" y="0"/>
                  </a:moveTo>
                  <a:lnTo>
                    <a:pt x="32" y="1"/>
                  </a:lnTo>
                  <a:lnTo>
                    <a:pt x="37" y="4"/>
                  </a:lnTo>
                  <a:lnTo>
                    <a:pt x="41" y="7"/>
                  </a:lnTo>
                  <a:lnTo>
                    <a:pt x="45" y="12"/>
                  </a:lnTo>
                  <a:lnTo>
                    <a:pt x="50" y="18"/>
                  </a:lnTo>
                  <a:lnTo>
                    <a:pt x="52" y="24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53" y="47"/>
                  </a:lnTo>
                  <a:lnTo>
                    <a:pt x="52" y="54"/>
                  </a:lnTo>
                  <a:lnTo>
                    <a:pt x="50" y="61"/>
                  </a:lnTo>
                  <a:lnTo>
                    <a:pt x="45" y="66"/>
                  </a:lnTo>
                  <a:lnTo>
                    <a:pt x="41" y="72"/>
                  </a:lnTo>
                  <a:lnTo>
                    <a:pt x="37" y="75"/>
                  </a:lnTo>
                  <a:lnTo>
                    <a:pt x="32" y="77"/>
                  </a:lnTo>
                  <a:lnTo>
                    <a:pt x="27" y="78"/>
                  </a:lnTo>
                  <a:lnTo>
                    <a:pt x="22" y="77"/>
                  </a:lnTo>
                  <a:lnTo>
                    <a:pt x="16" y="75"/>
                  </a:lnTo>
                  <a:lnTo>
                    <a:pt x="12" y="72"/>
                  </a:lnTo>
                  <a:lnTo>
                    <a:pt x="8" y="66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8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7" y="0"/>
                  </a:lnTo>
                  <a:close/>
                  <a:moveTo>
                    <a:pt x="10" y="152"/>
                  </a:moveTo>
                  <a:lnTo>
                    <a:pt x="43" y="152"/>
                  </a:lnTo>
                  <a:lnTo>
                    <a:pt x="43" y="518"/>
                  </a:lnTo>
                  <a:lnTo>
                    <a:pt x="10" y="518"/>
                  </a:lnTo>
                  <a:lnTo>
                    <a:pt x="10" y="1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1819" y="4698"/>
              <a:ext cx="88" cy="173"/>
            </a:xfrm>
            <a:custGeom>
              <a:avLst/>
              <a:gdLst>
                <a:gd name="T0" fmla="*/ 0 w 266"/>
                <a:gd name="T1" fmla="*/ 0 h 517"/>
                <a:gd name="T2" fmla="*/ 0 w 266"/>
                <a:gd name="T3" fmla="*/ 0 h 517"/>
                <a:gd name="T4" fmla="*/ 0 w 266"/>
                <a:gd name="T5" fmla="*/ 0 h 517"/>
                <a:gd name="T6" fmla="*/ 0 w 266"/>
                <a:gd name="T7" fmla="*/ 0 h 517"/>
                <a:gd name="T8" fmla="*/ 0 w 266"/>
                <a:gd name="T9" fmla="*/ 0 h 517"/>
                <a:gd name="T10" fmla="*/ 0 w 266"/>
                <a:gd name="T11" fmla="*/ 0 h 517"/>
                <a:gd name="T12" fmla="*/ 0 w 266"/>
                <a:gd name="T13" fmla="*/ 0 h 517"/>
                <a:gd name="T14" fmla="*/ 0 w 266"/>
                <a:gd name="T15" fmla="*/ 0 h 517"/>
                <a:gd name="T16" fmla="*/ 0 w 266"/>
                <a:gd name="T17" fmla="*/ 0 h 517"/>
                <a:gd name="T18" fmla="*/ 0 w 266"/>
                <a:gd name="T19" fmla="*/ 0 h 517"/>
                <a:gd name="T20" fmla="*/ 0 w 266"/>
                <a:gd name="T21" fmla="*/ 0 h 517"/>
                <a:gd name="T22" fmla="*/ 0 w 266"/>
                <a:gd name="T23" fmla="*/ 0 h 517"/>
                <a:gd name="T24" fmla="*/ 0 w 266"/>
                <a:gd name="T25" fmla="*/ 0 h 517"/>
                <a:gd name="T26" fmla="*/ 0 w 266"/>
                <a:gd name="T27" fmla="*/ 0 h 517"/>
                <a:gd name="T28" fmla="*/ 0 w 266"/>
                <a:gd name="T29" fmla="*/ 0 h 517"/>
                <a:gd name="T30" fmla="*/ 0 w 266"/>
                <a:gd name="T31" fmla="*/ 0 h 517"/>
                <a:gd name="T32" fmla="*/ 0 w 266"/>
                <a:gd name="T33" fmla="*/ 0 h 517"/>
                <a:gd name="T34" fmla="*/ 0 w 266"/>
                <a:gd name="T35" fmla="*/ 0 h 517"/>
                <a:gd name="T36" fmla="*/ 0 w 266"/>
                <a:gd name="T37" fmla="*/ 0 h 517"/>
                <a:gd name="T38" fmla="*/ 0 w 266"/>
                <a:gd name="T39" fmla="*/ 0 h 517"/>
                <a:gd name="T40" fmla="*/ 0 w 266"/>
                <a:gd name="T41" fmla="*/ 0 h 517"/>
                <a:gd name="T42" fmla="*/ 0 w 266"/>
                <a:gd name="T43" fmla="*/ 0 h 517"/>
                <a:gd name="T44" fmla="*/ 0 w 266"/>
                <a:gd name="T45" fmla="*/ 0 h 517"/>
                <a:gd name="T46" fmla="*/ 0 w 266"/>
                <a:gd name="T47" fmla="*/ 0 h 517"/>
                <a:gd name="T48" fmla="*/ 0 w 266"/>
                <a:gd name="T49" fmla="*/ 0 h 517"/>
                <a:gd name="T50" fmla="*/ 0 w 266"/>
                <a:gd name="T51" fmla="*/ 0 h 517"/>
                <a:gd name="T52" fmla="*/ 0 w 266"/>
                <a:gd name="T53" fmla="*/ 0 h 517"/>
                <a:gd name="T54" fmla="*/ 0 w 266"/>
                <a:gd name="T55" fmla="*/ 0 h 517"/>
                <a:gd name="T56" fmla="*/ 0 w 266"/>
                <a:gd name="T57" fmla="*/ 0 h 517"/>
                <a:gd name="T58" fmla="*/ 0 w 266"/>
                <a:gd name="T59" fmla="*/ 0 h 517"/>
                <a:gd name="T60" fmla="*/ 0 w 266"/>
                <a:gd name="T61" fmla="*/ 0 h 517"/>
                <a:gd name="T62" fmla="*/ 0 w 266"/>
                <a:gd name="T63" fmla="*/ 0 h 517"/>
                <a:gd name="T64" fmla="*/ 0 w 266"/>
                <a:gd name="T65" fmla="*/ 0 h 517"/>
                <a:gd name="T66" fmla="*/ 0 w 266"/>
                <a:gd name="T67" fmla="*/ 0 h 517"/>
                <a:gd name="T68" fmla="*/ 0 w 266"/>
                <a:gd name="T69" fmla="*/ 0 h 517"/>
                <a:gd name="T70" fmla="*/ 0 w 266"/>
                <a:gd name="T71" fmla="*/ 0 h 517"/>
                <a:gd name="T72" fmla="*/ 0 w 266"/>
                <a:gd name="T73" fmla="*/ 0 h 517"/>
                <a:gd name="T74" fmla="*/ 0 w 266"/>
                <a:gd name="T75" fmla="*/ 0 h 517"/>
                <a:gd name="T76" fmla="*/ 0 w 266"/>
                <a:gd name="T77" fmla="*/ 0 h 517"/>
                <a:gd name="T78" fmla="*/ 0 w 266"/>
                <a:gd name="T79" fmla="*/ 0 h 517"/>
                <a:gd name="T80" fmla="*/ 0 w 266"/>
                <a:gd name="T81" fmla="*/ 0 h 517"/>
                <a:gd name="T82" fmla="*/ 0 w 266"/>
                <a:gd name="T83" fmla="*/ 0 h 517"/>
                <a:gd name="T84" fmla="*/ 0 w 266"/>
                <a:gd name="T85" fmla="*/ 0 h 517"/>
                <a:gd name="T86" fmla="*/ 0 w 266"/>
                <a:gd name="T87" fmla="*/ 0 h 517"/>
                <a:gd name="T88" fmla="*/ 0 w 266"/>
                <a:gd name="T89" fmla="*/ 0 h 5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6"/>
                <a:gd name="T136" fmla="*/ 0 h 517"/>
                <a:gd name="T137" fmla="*/ 266 w 266"/>
                <a:gd name="T138" fmla="*/ 517 h 5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6" h="517">
                  <a:moveTo>
                    <a:pt x="266" y="0"/>
                  </a:moveTo>
                  <a:lnTo>
                    <a:pt x="266" y="508"/>
                  </a:lnTo>
                  <a:lnTo>
                    <a:pt x="234" y="508"/>
                  </a:lnTo>
                  <a:lnTo>
                    <a:pt x="234" y="445"/>
                  </a:lnTo>
                  <a:lnTo>
                    <a:pt x="223" y="462"/>
                  </a:lnTo>
                  <a:lnTo>
                    <a:pt x="212" y="476"/>
                  </a:lnTo>
                  <a:lnTo>
                    <a:pt x="200" y="489"/>
                  </a:lnTo>
                  <a:lnTo>
                    <a:pt x="187" y="499"/>
                  </a:lnTo>
                  <a:lnTo>
                    <a:pt x="181" y="503"/>
                  </a:lnTo>
                  <a:lnTo>
                    <a:pt x="174" y="508"/>
                  </a:lnTo>
                  <a:lnTo>
                    <a:pt x="168" y="510"/>
                  </a:lnTo>
                  <a:lnTo>
                    <a:pt x="160" y="513"/>
                  </a:lnTo>
                  <a:lnTo>
                    <a:pt x="154" y="515"/>
                  </a:lnTo>
                  <a:lnTo>
                    <a:pt x="146" y="516"/>
                  </a:lnTo>
                  <a:lnTo>
                    <a:pt x="139" y="517"/>
                  </a:lnTo>
                  <a:lnTo>
                    <a:pt x="131" y="517"/>
                  </a:lnTo>
                  <a:lnTo>
                    <a:pt x="118" y="516"/>
                  </a:lnTo>
                  <a:lnTo>
                    <a:pt x="105" y="514"/>
                  </a:lnTo>
                  <a:lnTo>
                    <a:pt x="93" y="510"/>
                  </a:lnTo>
                  <a:lnTo>
                    <a:pt x="81" y="503"/>
                  </a:lnTo>
                  <a:lnTo>
                    <a:pt x="70" y="496"/>
                  </a:lnTo>
                  <a:lnTo>
                    <a:pt x="59" y="486"/>
                  </a:lnTo>
                  <a:lnTo>
                    <a:pt x="49" y="474"/>
                  </a:lnTo>
                  <a:lnTo>
                    <a:pt x="39" y="461"/>
                  </a:lnTo>
                  <a:lnTo>
                    <a:pt x="31" y="446"/>
                  </a:lnTo>
                  <a:lnTo>
                    <a:pt x="22" y="431"/>
                  </a:lnTo>
                  <a:lnTo>
                    <a:pt x="16" y="415"/>
                  </a:lnTo>
                  <a:lnTo>
                    <a:pt x="10" y="399"/>
                  </a:lnTo>
                  <a:lnTo>
                    <a:pt x="6" y="381"/>
                  </a:lnTo>
                  <a:lnTo>
                    <a:pt x="4" y="363"/>
                  </a:lnTo>
                  <a:lnTo>
                    <a:pt x="2" y="344"/>
                  </a:lnTo>
                  <a:lnTo>
                    <a:pt x="0" y="324"/>
                  </a:lnTo>
                  <a:lnTo>
                    <a:pt x="2" y="305"/>
                  </a:lnTo>
                  <a:lnTo>
                    <a:pt x="4" y="285"/>
                  </a:lnTo>
                  <a:lnTo>
                    <a:pt x="7" y="268"/>
                  </a:lnTo>
                  <a:lnTo>
                    <a:pt x="10" y="251"/>
                  </a:lnTo>
                  <a:lnTo>
                    <a:pt x="16" y="233"/>
                  </a:lnTo>
                  <a:lnTo>
                    <a:pt x="23" y="217"/>
                  </a:lnTo>
                  <a:lnTo>
                    <a:pt x="31" y="202"/>
                  </a:lnTo>
                  <a:lnTo>
                    <a:pt x="39" y="188"/>
                  </a:lnTo>
                  <a:lnTo>
                    <a:pt x="49" y="175"/>
                  </a:lnTo>
                  <a:lnTo>
                    <a:pt x="60" y="163"/>
                  </a:lnTo>
                  <a:lnTo>
                    <a:pt x="71" y="153"/>
                  </a:lnTo>
                  <a:lnTo>
                    <a:pt x="83" y="146"/>
                  </a:lnTo>
                  <a:lnTo>
                    <a:pt x="94" y="139"/>
                  </a:lnTo>
                  <a:lnTo>
                    <a:pt x="106" y="135"/>
                  </a:lnTo>
                  <a:lnTo>
                    <a:pt x="119" y="133"/>
                  </a:lnTo>
                  <a:lnTo>
                    <a:pt x="132" y="132"/>
                  </a:lnTo>
                  <a:lnTo>
                    <a:pt x="140" y="132"/>
                  </a:lnTo>
                  <a:lnTo>
                    <a:pt x="147" y="133"/>
                  </a:lnTo>
                  <a:lnTo>
                    <a:pt x="155" y="134"/>
                  </a:lnTo>
                  <a:lnTo>
                    <a:pt x="162" y="136"/>
                  </a:lnTo>
                  <a:lnTo>
                    <a:pt x="169" y="139"/>
                  </a:lnTo>
                  <a:lnTo>
                    <a:pt x="175" y="143"/>
                  </a:lnTo>
                  <a:lnTo>
                    <a:pt x="183" y="147"/>
                  </a:lnTo>
                  <a:lnTo>
                    <a:pt x="190" y="151"/>
                  </a:lnTo>
                  <a:lnTo>
                    <a:pt x="195" y="156"/>
                  </a:lnTo>
                  <a:lnTo>
                    <a:pt x="201" y="162"/>
                  </a:lnTo>
                  <a:lnTo>
                    <a:pt x="207" y="169"/>
                  </a:lnTo>
                  <a:lnTo>
                    <a:pt x="213" y="175"/>
                  </a:lnTo>
                  <a:lnTo>
                    <a:pt x="224" y="190"/>
                  </a:lnTo>
                  <a:lnTo>
                    <a:pt x="234" y="209"/>
                  </a:lnTo>
                  <a:lnTo>
                    <a:pt x="234" y="0"/>
                  </a:lnTo>
                  <a:lnTo>
                    <a:pt x="266" y="0"/>
                  </a:lnTo>
                  <a:close/>
                  <a:moveTo>
                    <a:pt x="134" y="177"/>
                  </a:moveTo>
                  <a:lnTo>
                    <a:pt x="128" y="177"/>
                  </a:lnTo>
                  <a:lnTo>
                    <a:pt x="121" y="178"/>
                  </a:lnTo>
                  <a:lnTo>
                    <a:pt x="115" y="180"/>
                  </a:lnTo>
                  <a:lnTo>
                    <a:pt x="108" y="183"/>
                  </a:lnTo>
                  <a:lnTo>
                    <a:pt x="102" y="185"/>
                  </a:lnTo>
                  <a:lnTo>
                    <a:pt x="97" y="188"/>
                  </a:lnTo>
                  <a:lnTo>
                    <a:pt x="90" y="192"/>
                  </a:lnTo>
                  <a:lnTo>
                    <a:pt x="85" y="197"/>
                  </a:lnTo>
                  <a:lnTo>
                    <a:pt x="79" y="202"/>
                  </a:lnTo>
                  <a:lnTo>
                    <a:pt x="74" y="207"/>
                  </a:lnTo>
                  <a:lnTo>
                    <a:pt x="69" y="214"/>
                  </a:lnTo>
                  <a:lnTo>
                    <a:pt x="64" y="220"/>
                  </a:lnTo>
                  <a:lnTo>
                    <a:pt x="56" y="234"/>
                  </a:lnTo>
                  <a:lnTo>
                    <a:pt x="48" y="252"/>
                  </a:lnTo>
                  <a:lnTo>
                    <a:pt x="42" y="269"/>
                  </a:lnTo>
                  <a:lnTo>
                    <a:pt x="37" y="287"/>
                  </a:lnTo>
                  <a:lnTo>
                    <a:pt x="35" y="306"/>
                  </a:lnTo>
                  <a:lnTo>
                    <a:pt x="34" y="325"/>
                  </a:lnTo>
                  <a:lnTo>
                    <a:pt x="35" y="345"/>
                  </a:lnTo>
                  <a:lnTo>
                    <a:pt x="37" y="363"/>
                  </a:lnTo>
                  <a:lnTo>
                    <a:pt x="42" y="381"/>
                  </a:lnTo>
                  <a:lnTo>
                    <a:pt x="48" y="400"/>
                  </a:lnTo>
                  <a:lnTo>
                    <a:pt x="56" y="416"/>
                  </a:lnTo>
                  <a:lnTo>
                    <a:pt x="64" y="431"/>
                  </a:lnTo>
                  <a:lnTo>
                    <a:pt x="69" y="437"/>
                  </a:lnTo>
                  <a:lnTo>
                    <a:pt x="74" y="444"/>
                  </a:lnTo>
                  <a:lnTo>
                    <a:pt x="79" y="449"/>
                  </a:lnTo>
                  <a:lnTo>
                    <a:pt x="85" y="455"/>
                  </a:lnTo>
                  <a:lnTo>
                    <a:pt x="91" y="459"/>
                  </a:lnTo>
                  <a:lnTo>
                    <a:pt x="97" y="463"/>
                  </a:lnTo>
                  <a:lnTo>
                    <a:pt x="103" y="467"/>
                  </a:lnTo>
                  <a:lnTo>
                    <a:pt x="108" y="470"/>
                  </a:lnTo>
                  <a:lnTo>
                    <a:pt x="115" y="472"/>
                  </a:lnTo>
                  <a:lnTo>
                    <a:pt x="121" y="473"/>
                  </a:lnTo>
                  <a:lnTo>
                    <a:pt x="128" y="474"/>
                  </a:lnTo>
                  <a:lnTo>
                    <a:pt x="134" y="474"/>
                  </a:lnTo>
                  <a:lnTo>
                    <a:pt x="141" y="474"/>
                  </a:lnTo>
                  <a:lnTo>
                    <a:pt x="148" y="473"/>
                  </a:lnTo>
                  <a:lnTo>
                    <a:pt x="155" y="472"/>
                  </a:lnTo>
                  <a:lnTo>
                    <a:pt x="161" y="470"/>
                  </a:lnTo>
                  <a:lnTo>
                    <a:pt x="167" y="467"/>
                  </a:lnTo>
                  <a:lnTo>
                    <a:pt x="173" y="463"/>
                  </a:lnTo>
                  <a:lnTo>
                    <a:pt x="180" y="459"/>
                  </a:lnTo>
                  <a:lnTo>
                    <a:pt x="185" y="455"/>
                  </a:lnTo>
                  <a:lnTo>
                    <a:pt x="192" y="449"/>
                  </a:lnTo>
                  <a:lnTo>
                    <a:pt x="197" y="444"/>
                  </a:lnTo>
                  <a:lnTo>
                    <a:pt x="202" y="439"/>
                  </a:lnTo>
                  <a:lnTo>
                    <a:pt x="207" y="432"/>
                  </a:lnTo>
                  <a:lnTo>
                    <a:pt x="215" y="418"/>
                  </a:lnTo>
                  <a:lnTo>
                    <a:pt x="223" y="402"/>
                  </a:lnTo>
                  <a:lnTo>
                    <a:pt x="228" y="385"/>
                  </a:lnTo>
                  <a:lnTo>
                    <a:pt x="233" y="366"/>
                  </a:lnTo>
                  <a:lnTo>
                    <a:pt x="235" y="347"/>
                  </a:lnTo>
                  <a:lnTo>
                    <a:pt x="236" y="326"/>
                  </a:lnTo>
                  <a:lnTo>
                    <a:pt x="235" y="311"/>
                  </a:lnTo>
                  <a:lnTo>
                    <a:pt x="234" y="296"/>
                  </a:lnTo>
                  <a:lnTo>
                    <a:pt x="232" y="282"/>
                  </a:lnTo>
                  <a:lnTo>
                    <a:pt x="228" y="268"/>
                  </a:lnTo>
                  <a:lnTo>
                    <a:pt x="224" y="255"/>
                  </a:lnTo>
                  <a:lnTo>
                    <a:pt x="220" y="243"/>
                  </a:lnTo>
                  <a:lnTo>
                    <a:pt x="213" y="231"/>
                  </a:lnTo>
                  <a:lnTo>
                    <a:pt x="207" y="220"/>
                  </a:lnTo>
                  <a:lnTo>
                    <a:pt x="199" y="210"/>
                  </a:lnTo>
                  <a:lnTo>
                    <a:pt x="192" y="201"/>
                  </a:lnTo>
                  <a:lnTo>
                    <a:pt x="183" y="194"/>
                  </a:lnTo>
                  <a:lnTo>
                    <a:pt x="174" y="188"/>
                  </a:lnTo>
                  <a:lnTo>
                    <a:pt x="165" y="184"/>
                  </a:lnTo>
                  <a:lnTo>
                    <a:pt x="155" y="180"/>
                  </a:lnTo>
                  <a:lnTo>
                    <a:pt x="145" y="178"/>
                  </a:lnTo>
                  <a:lnTo>
                    <a:pt x="134" y="17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1928" y="4742"/>
              <a:ext cx="88" cy="129"/>
            </a:xfrm>
            <a:custGeom>
              <a:avLst/>
              <a:gdLst>
                <a:gd name="T0" fmla="*/ 0 w 264"/>
                <a:gd name="T1" fmla="*/ 0 h 385"/>
                <a:gd name="T2" fmla="*/ 0 w 264"/>
                <a:gd name="T3" fmla="*/ 0 h 385"/>
                <a:gd name="T4" fmla="*/ 0 w 264"/>
                <a:gd name="T5" fmla="*/ 0 h 385"/>
                <a:gd name="T6" fmla="*/ 0 w 264"/>
                <a:gd name="T7" fmla="*/ 0 h 385"/>
                <a:gd name="T8" fmla="*/ 0 w 264"/>
                <a:gd name="T9" fmla="*/ 0 h 385"/>
                <a:gd name="T10" fmla="*/ 0 w 264"/>
                <a:gd name="T11" fmla="*/ 0 h 385"/>
                <a:gd name="T12" fmla="*/ 0 w 264"/>
                <a:gd name="T13" fmla="*/ 0 h 385"/>
                <a:gd name="T14" fmla="*/ 0 w 264"/>
                <a:gd name="T15" fmla="*/ 0 h 385"/>
                <a:gd name="T16" fmla="*/ 0 w 264"/>
                <a:gd name="T17" fmla="*/ 0 h 385"/>
                <a:gd name="T18" fmla="*/ 0 w 264"/>
                <a:gd name="T19" fmla="*/ 0 h 385"/>
                <a:gd name="T20" fmla="*/ 0 w 264"/>
                <a:gd name="T21" fmla="*/ 0 h 385"/>
                <a:gd name="T22" fmla="*/ 0 w 264"/>
                <a:gd name="T23" fmla="*/ 0 h 385"/>
                <a:gd name="T24" fmla="*/ 0 w 264"/>
                <a:gd name="T25" fmla="*/ 0 h 385"/>
                <a:gd name="T26" fmla="*/ 0 w 264"/>
                <a:gd name="T27" fmla="*/ 0 h 385"/>
                <a:gd name="T28" fmla="*/ 0 w 264"/>
                <a:gd name="T29" fmla="*/ 0 h 385"/>
                <a:gd name="T30" fmla="*/ 0 w 264"/>
                <a:gd name="T31" fmla="*/ 0 h 385"/>
                <a:gd name="T32" fmla="*/ 0 w 264"/>
                <a:gd name="T33" fmla="*/ 0 h 385"/>
                <a:gd name="T34" fmla="*/ 0 w 264"/>
                <a:gd name="T35" fmla="*/ 0 h 385"/>
                <a:gd name="T36" fmla="*/ 0 w 264"/>
                <a:gd name="T37" fmla="*/ 0 h 385"/>
                <a:gd name="T38" fmla="*/ 0 w 264"/>
                <a:gd name="T39" fmla="*/ 0 h 385"/>
                <a:gd name="T40" fmla="*/ 0 w 264"/>
                <a:gd name="T41" fmla="*/ 0 h 385"/>
                <a:gd name="T42" fmla="*/ 0 w 264"/>
                <a:gd name="T43" fmla="*/ 0 h 385"/>
                <a:gd name="T44" fmla="*/ 0 w 264"/>
                <a:gd name="T45" fmla="*/ 0 h 385"/>
                <a:gd name="T46" fmla="*/ 0 w 264"/>
                <a:gd name="T47" fmla="*/ 0 h 385"/>
                <a:gd name="T48" fmla="*/ 0 w 264"/>
                <a:gd name="T49" fmla="*/ 0 h 385"/>
                <a:gd name="T50" fmla="*/ 0 w 264"/>
                <a:gd name="T51" fmla="*/ 0 h 385"/>
                <a:gd name="T52" fmla="*/ 0 w 264"/>
                <a:gd name="T53" fmla="*/ 0 h 385"/>
                <a:gd name="T54" fmla="*/ 0 w 264"/>
                <a:gd name="T55" fmla="*/ 0 h 385"/>
                <a:gd name="T56" fmla="*/ 0 w 264"/>
                <a:gd name="T57" fmla="*/ 0 h 385"/>
                <a:gd name="T58" fmla="*/ 0 w 264"/>
                <a:gd name="T59" fmla="*/ 0 h 385"/>
                <a:gd name="T60" fmla="*/ 0 w 264"/>
                <a:gd name="T61" fmla="*/ 0 h 385"/>
                <a:gd name="T62" fmla="*/ 0 w 264"/>
                <a:gd name="T63" fmla="*/ 0 h 385"/>
                <a:gd name="T64" fmla="*/ 0 w 264"/>
                <a:gd name="T65" fmla="*/ 0 h 385"/>
                <a:gd name="T66" fmla="*/ 0 w 264"/>
                <a:gd name="T67" fmla="*/ 0 h 385"/>
                <a:gd name="T68" fmla="*/ 0 w 264"/>
                <a:gd name="T69" fmla="*/ 0 h 385"/>
                <a:gd name="T70" fmla="*/ 0 w 264"/>
                <a:gd name="T71" fmla="*/ 0 h 385"/>
                <a:gd name="T72" fmla="*/ 0 w 264"/>
                <a:gd name="T73" fmla="*/ 0 h 385"/>
                <a:gd name="T74" fmla="*/ 0 w 264"/>
                <a:gd name="T75" fmla="*/ 0 h 385"/>
                <a:gd name="T76" fmla="*/ 0 w 264"/>
                <a:gd name="T77" fmla="*/ 0 h 385"/>
                <a:gd name="T78" fmla="*/ 0 w 264"/>
                <a:gd name="T79" fmla="*/ 0 h 385"/>
                <a:gd name="T80" fmla="*/ 0 w 264"/>
                <a:gd name="T81" fmla="*/ 0 h 385"/>
                <a:gd name="T82" fmla="*/ 0 w 264"/>
                <a:gd name="T83" fmla="*/ 0 h 385"/>
                <a:gd name="T84" fmla="*/ 0 w 264"/>
                <a:gd name="T85" fmla="*/ 0 h 385"/>
                <a:gd name="T86" fmla="*/ 0 w 264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385"/>
                <a:gd name="T134" fmla="*/ 264 w 264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385">
                  <a:moveTo>
                    <a:pt x="264" y="10"/>
                  </a:moveTo>
                  <a:lnTo>
                    <a:pt x="264" y="376"/>
                  </a:lnTo>
                  <a:lnTo>
                    <a:pt x="232" y="376"/>
                  </a:lnTo>
                  <a:lnTo>
                    <a:pt x="232" y="313"/>
                  </a:lnTo>
                  <a:lnTo>
                    <a:pt x="221" y="330"/>
                  </a:lnTo>
                  <a:lnTo>
                    <a:pt x="210" y="344"/>
                  </a:lnTo>
                  <a:lnTo>
                    <a:pt x="199" y="357"/>
                  </a:lnTo>
                  <a:lnTo>
                    <a:pt x="186" y="367"/>
                  </a:lnTo>
                  <a:lnTo>
                    <a:pt x="179" y="371"/>
                  </a:lnTo>
                  <a:lnTo>
                    <a:pt x="173" y="376"/>
                  </a:lnTo>
                  <a:lnTo>
                    <a:pt x="166" y="378"/>
                  </a:lnTo>
                  <a:lnTo>
                    <a:pt x="159" y="381"/>
                  </a:lnTo>
                  <a:lnTo>
                    <a:pt x="152" y="383"/>
                  </a:lnTo>
                  <a:lnTo>
                    <a:pt x="145" y="384"/>
                  </a:lnTo>
                  <a:lnTo>
                    <a:pt x="137" y="385"/>
                  </a:lnTo>
                  <a:lnTo>
                    <a:pt x="129" y="385"/>
                  </a:lnTo>
                  <a:lnTo>
                    <a:pt x="117" y="384"/>
                  </a:lnTo>
                  <a:lnTo>
                    <a:pt x="104" y="382"/>
                  </a:lnTo>
                  <a:lnTo>
                    <a:pt x="92" y="378"/>
                  </a:lnTo>
                  <a:lnTo>
                    <a:pt x="80" y="371"/>
                  </a:lnTo>
                  <a:lnTo>
                    <a:pt x="69" y="364"/>
                  </a:lnTo>
                  <a:lnTo>
                    <a:pt x="58" y="354"/>
                  </a:lnTo>
                  <a:lnTo>
                    <a:pt x="47" y="342"/>
                  </a:lnTo>
                  <a:lnTo>
                    <a:pt x="38" y="329"/>
                  </a:lnTo>
                  <a:lnTo>
                    <a:pt x="29" y="314"/>
                  </a:lnTo>
                  <a:lnTo>
                    <a:pt x="21" y="299"/>
                  </a:lnTo>
                  <a:lnTo>
                    <a:pt x="14" y="283"/>
                  </a:lnTo>
                  <a:lnTo>
                    <a:pt x="8" y="267"/>
                  </a:lnTo>
                  <a:lnTo>
                    <a:pt x="5" y="249"/>
                  </a:lnTo>
                  <a:lnTo>
                    <a:pt x="2" y="231"/>
                  </a:lnTo>
                  <a:lnTo>
                    <a:pt x="0" y="212"/>
                  </a:lnTo>
                  <a:lnTo>
                    <a:pt x="0" y="192"/>
                  </a:lnTo>
                  <a:lnTo>
                    <a:pt x="0" y="173"/>
                  </a:lnTo>
                  <a:lnTo>
                    <a:pt x="2" y="153"/>
                  </a:lnTo>
                  <a:lnTo>
                    <a:pt x="5" y="136"/>
                  </a:lnTo>
                  <a:lnTo>
                    <a:pt x="10" y="119"/>
                  </a:lnTo>
                  <a:lnTo>
                    <a:pt x="15" y="101"/>
                  </a:lnTo>
                  <a:lnTo>
                    <a:pt x="21" y="85"/>
                  </a:lnTo>
                  <a:lnTo>
                    <a:pt x="29" y="70"/>
                  </a:lnTo>
                  <a:lnTo>
                    <a:pt x="38" y="56"/>
                  </a:lnTo>
                  <a:lnTo>
                    <a:pt x="47" y="43"/>
                  </a:lnTo>
                  <a:lnTo>
                    <a:pt x="58" y="31"/>
                  </a:lnTo>
                  <a:lnTo>
                    <a:pt x="69" y="21"/>
                  </a:lnTo>
                  <a:lnTo>
                    <a:pt x="81" y="14"/>
                  </a:lnTo>
                  <a:lnTo>
                    <a:pt x="93" y="7"/>
                  </a:lnTo>
                  <a:lnTo>
                    <a:pt x="105" y="3"/>
                  </a:lnTo>
                  <a:lnTo>
                    <a:pt x="118" y="1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6" y="1"/>
                  </a:lnTo>
                  <a:lnTo>
                    <a:pt x="153" y="2"/>
                  </a:lnTo>
                  <a:lnTo>
                    <a:pt x="161" y="4"/>
                  </a:lnTo>
                  <a:lnTo>
                    <a:pt x="167" y="7"/>
                  </a:lnTo>
                  <a:lnTo>
                    <a:pt x="175" y="11"/>
                  </a:lnTo>
                  <a:lnTo>
                    <a:pt x="181" y="15"/>
                  </a:lnTo>
                  <a:lnTo>
                    <a:pt x="188" y="19"/>
                  </a:lnTo>
                  <a:lnTo>
                    <a:pt x="193" y="24"/>
                  </a:lnTo>
                  <a:lnTo>
                    <a:pt x="200" y="30"/>
                  </a:lnTo>
                  <a:lnTo>
                    <a:pt x="205" y="37"/>
                  </a:lnTo>
                  <a:lnTo>
                    <a:pt x="212" y="43"/>
                  </a:lnTo>
                  <a:lnTo>
                    <a:pt x="222" y="58"/>
                  </a:lnTo>
                  <a:lnTo>
                    <a:pt x="232" y="77"/>
                  </a:lnTo>
                  <a:lnTo>
                    <a:pt x="232" y="10"/>
                  </a:lnTo>
                  <a:lnTo>
                    <a:pt x="264" y="10"/>
                  </a:lnTo>
                  <a:close/>
                  <a:moveTo>
                    <a:pt x="134" y="45"/>
                  </a:moveTo>
                  <a:lnTo>
                    <a:pt x="126" y="45"/>
                  </a:lnTo>
                  <a:lnTo>
                    <a:pt x="120" y="46"/>
                  </a:lnTo>
                  <a:lnTo>
                    <a:pt x="113" y="48"/>
                  </a:lnTo>
                  <a:lnTo>
                    <a:pt x="107" y="51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8" y="60"/>
                  </a:lnTo>
                  <a:lnTo>
                    <a:pt x="83" y="65"/>
                  </a:lnTo>
                  <a:lnTo>
                    <a:pt x="72" y="75"/>
                  </a:lnTo>
                  <a:lnTo>
                    <a:pt x="63" y="88"/>
                  </a:lnTo>
                  <a:lnTo>
                    <a:pt x="54" y="102"/>
                  </a:lnTo>
                  <a:lnTo>
                    <a:pt x="46" y="120"/>
                  </a:lnTo>
                  <a:lnTo>
                    <a:pt x="40" y="137"/>
                  </a:lnTo>
                  <a:lnTo>
                    <a:pt x="35" y="155"/>
                  </a:lnTo>
                  <a:lnTo>
                    <a:pt x="33" y="174"/>
                  </a:lnTo>
                  <a:lnTo>
                    <a:pt x="32" y="193"/>
                  </a:lnTo>
                  <a:lnTo>
                    <a:pt x="33" y="213"/>
                  </a:lnTo>
                  <a:lnTo>
                    <a:pt x="35" y="231"/>
                  </a:lnTo>
                  <a:lnTo>
                    <a:pt x="40" y="249"/>
                  </a:lnTo>
                  <a:lnTo>
                    <a:pt x="46" y="268"/>
                  </a:lnTo>
                  <a:lnTo>
                    <a:pt x="54" y="284"/>
                  </a:lnTo>
                  <a:lnTo>
                    <a:pt x="63" y="299"/>
                  </a:lnTo>
                  <a:lnTo>
                    <a:pt x="67" y="305"/>
                  </a:lnTo>
                  <a:lnTo>
                    <a:pt x="72" y="312"/>
                  </a:lnTo>
                  <a:lnTo>
                    <a:pt x="78" y="317"/>
                  </a:lnTo>
                  <a:lnTo>
                    <a:pt x="83" y="323"/>
                  </a:lnTo>
                  <a:lnTo>
                    <a:pt x="90" y="327"/>
                  </a:lnTo>
                  <a:lnTo>
                    <a:pt x="95" y="331"/>
                  </a:lnTo>
                  <a:lnTo>
                    <a:pt x="101" y="335"/>
                  </a:lnTo>
                  <a:lnTo>
                    <a:pt x="108" y="338"/>
                  </a:lnTo>
                  <a:lnTo>
                    <a:pt x="113" y="340"/>
                  </a:lnTo>
                  <a:lnTo>
                    <a:pt x="120" y="341"/>
                  </a:lnTo>
                  <a:lnTo>
                    <a:pt x="126" y="342"/>
                  </a:lnTo>
                  <a:lnTo>
                    <a:pt x="133" y="342"/>
                  </a:lnTo>
                  <a:lnTo>
                    <a:pt x="140" y="342"/>
                  </a:lnTo>
                  <a:lnTo>
                    <a:pt x="147" y="341"/>
                  </a:lnTo>
                  <a:lnTo>
                    <a:pt x="153" y="340"/>
                  </a:lnTo>
                  <a:lnTo>
                    <a:pt x="160" y="338"/>
                  </a:lnTo>
                  <a:lnTo>
                    <a:pt x="165" y="335"/>
                  </a:lnTo>
                  <a:lnTo>
                    <a:pt x="172" y="331"/>
                  </a:lnTo>
                  <a:lnTo>
                    <a:pt x="178" y="327"/>
                  </a:lnTo>
                  <a:lnTo>
                    <a:pt x="185" y="323"/>
                  </a:lnTo>
                  <a:lnTo>
                    <a:pt x="190" y="317"/>
                  </a:lnTo>
                  <a:lnTo>
                    <a:pt x="195" y="312"/>
                  </a:lnTo>
                  <a:lnTo>
                    <a:pt x="201" y="307"/>
                  </a:lnTo>
                  <a:lnTo>
                    <a:pt x="205" y="300"/>
                  </a:lnTo>
                  <a:lnTo>
                    <a:pt x="214" y="286"/>
                  </a:lnTo>
                  <a:lnTo>
                    <a:pt x="221" y="270"/>
                  </a:lnTo>
                  <a:lnTo>
                    <a:pt x="227" y="253"/>
                  </a:lnTo>
                  <a:lnTo>
                    <a:pt x="231" y="234"/>
                  </a:lnTo>
                  <a:lnTo>
                    <a:pt x="233" y="215"/>
                  </a:lnTo>
                  <a:lnTo>
                    <a:pt x="234" y="194"/>
                  </a:lnTo>
                  <a:lnTo>
                    <a:pt x="233" y="179"/>
                  </a:lnTo>
                  <a:lnTo>
                    <a:pt x="232" y="164"/>
                  </a:lnTo>
                  <a:lnTo>
                    <a:pt x="230" y="150"/>
                  </a:lnTo>
                  <a:lnTo>
                    <a:pt x="227" y="136"/>
                  </a:lnTo>
                  <a:lnTo>
                    <a:pt x="222" y="123"/>
                  </a:lnTo>
                  <a:lnTo>
                    <a:pt x="218" y="111"/>
                  </a:lnTo>
                  <a:lnTo>
                    <a:pt x="212" y="99"/>
                  </a:lnTo>
                  <a:lnTo>
                    <a:pt x="205" y="88"/>
                  </a:lnTo>
                  <a:lnTo>
                    <a:pt x="198" y="78"/>
                  </a:lnTo>
                  <a:lnTo>
                    <a:pt x="190" y="69"/>
                  </a:lnTo>
                  <a:lnTo>
                    <a:pt x="181" y="62"/>
                  </a:lnTo>
                  <a:lnTo>
                    <a:pt x="173" y="56"/>
                  </a:lnTo>
                  <a:lnTo>
                    <a:pt x="163" y="52"/>
                  </a:lnTo>
                  <a:lnTo>
                    <a:pt x="154" y="48"/>
                  </a:lnTo>
                  <a:lnTo>
                    <a:pt x="144" y="46"/>
                  </a:lnTo>
                  <a:lnTo>
                    <a:pt x="134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2037" y="4698"/>
              <a:ext cx="89" cy="173"/>
            </a:xfrm>
            <a:custGeom>
              <a:avLst/>
              <a:gdLst>
                <a:gd name="T0" fmla="*/ 0 w 265"/>
                <a:gd name="T1" fmla="*/ 0 h 517"/>
                <a:gd name="T2" fmla="*/ 0 w 265"/>
                <a:gd name="T3" fmla="*/ 0 h 517"/>
                <a:gd name="T4" fmla="*/ 0 w 265"/>
                <a:gd name="T5" fmla="*/ 0 h 517"/>
                <a:gd name="T6" fmla="*/ 0 w 265"/>
                <a:gd name="T7" fmla="*/ 0 h 517"/>
                <a:gd name="T8" fmla="*/ 0 w 265"/>
                <a:gd name="T9" fmla="*/ 0 h 517"/>
                <a:gd name="T10" fmla="*/ 0 w 265"/>
                <a:gd name="T11" fmla="*/ 0 h 517"/>
                <a:gd name="T12" fmla="*/ 0 w 265"/>
                <a:gd name="T13" fmla="*/ 0 h 517"/>
                <a:gd name="T14" fmla="*/ 0 w 265"/>
                <a:gd name="T15" fmla="*/ 0 h 517"/>
                <a:gd name="T16" fmla="*/ 0 w 265"/>
                <a:gd name="T17" fmla="*/ 0 h 517"/>
                <a:gd name="T18" fmla="*/ 0 w 265"/>
                <a:gd name="T19" fmla="*/ 0 h 517"/>
                <a:gd name="T20" fmla="*/ 0 w 265"/>
                <a:gd name="T21" fmla="*/ 0 h 517"/>
                <a:gd name="T22" fmla="*/ 0 w 265"/>
                <a:gd name="T23" fmla="*/ 0 h 517"/>
                <a:gd name="T24" fmla="*/ 0 w 265"/>
                <a:gd name="T25" fmla="*/ 0 h 517"/>
                <a:gd name="T26" fmla="*/ 0 w 265"/>
                <a:gd name="T27" fmla="*/ 0 h 517"/>
                <a:gd name="T28" fmla="*/ 0 w 265"/>
                <a:gd name="T29" fmla="*/ 0 h 517"/>
                <a:gd name="T30" fmla="*/ 0 w 265"/>
                <a:gd name="T31" fmla="*/ 0 h 517"/>
                <a:gd name="T32" fmla="*/ 0 w 265"/>
                <a:gd name="T33" fmla="*/ 0 h 517"/>
                <a:gd name="T34" fmla="*/ 0 w 265"/>
                <a:gd name="T35" fmla="*/ 0 h 517"/>
                <a:gd name="T36" fmla="*/ 0 w 265"/>
                <a:gd name="T37" fmla="*/ 0 h 517"/>
                <a:gd name="T38" fmla="*/ 0 w 265"/>
                <a:gd name="T39" fmla="*/ 0 h 517"/>
                <a:gd name="T40" fmla="*/ 0 w 265"/>
                <a:gd name="T41" fmla="*/ 0 h 517"/>
                <a:gd name="T42" fmla="*/ 0 w 265"/>
                <a:gd name="T43" fmla="*/ 0 h 517"/>
                <a:gd name="T44" fmla="*/ 0 w 265"/>
                <a:gd name="T45" fmla="*/ 0 h 517"/>
                <a:gd name="T46" fmla="*/ 0 w 265"/>
                <a:gd name="T47" fmla="*/ 0 h 517"/>
                <a:gd name="T48" fmla="*/ 0 w 265"/>
                <a:gd name="T49" fmla="*/ 0 h 517"/>
                <a:gd name="T50" fmla="*/ 0 w 265"/>
                <a:gd name="T51" fmla="*/ 0 h 517"/>
                <a:gd name="T52" fmla="*/ 0 w 265"/>
                <a:gd name="T53" fmla="*/ 0 h 517"/>
                <a:gd name="T54" fmla="*/ 0 w 265"/>
                <a:gd name="T55" fmla="*/ 0 h 517"/>
                <a:gd name="T56" fmla="*/ 0 w 265"/>
                <a:gd name="T57" fmla="*/ 0 h 517"/>
                <a:gd name="T58" fmla="*/ 0 w 265"/>
                <a:gd name="T59" fmla="*/ 0 h 517"/>
                <a:gd name="T60" fmla="*/ 0 w 265"/>
                <a:gd name="T61" fmla="*/ 0 h 517"/>
                <a:gd name="T62" fmla="*/ 0 w 265"/>
                <a:gd name="T63" fmla="*/ 0 h 517"/>
                <a:gd name="T64" fmla="*/ 0 w 265"/>
                <a:gd name="T65" fmla="*/ 0 h 517"/>
                <a:gd name="T66" fmla="*/ 0 w 265"/>
                <a:gd name="T67" fmla="*/ 0 h 517"/>
                <a:gd name="T68" fmla="*/ 0 w 265"/>
                <a:gd name="T69" fmla="*/ 0 h 517"/>
                <a:gd name="T70" fmla="*/ 0 w 265"/>
                <a:gd name="T71" fmla="*/ 0 h 517"/>
                <a:gd name="T72" fmla="*/ 0 w 265"/>
                <a:gd name="T73" fmla="*/ 0 h 517"/>
                <a:gd name="T74" fmla="*/ 0 w 265"/>
                <a:gd name="T75" fmla="*/ 0 h 517"/>
                <a:gd name="T76" fmla="*/ 0 w 265"/>
                <a:gd name="T77" fmla="*/ 0 h 517"/>
                <a:gd name="T78" fmla="*/ 0 w 265"/>
                <a:gd name="T79" fmla="*/ 0 h 517"/>
                <a:gd name="T80" fmla="*/ 0 w 265"/>
                <a:gd name="T81" fmla="*/ 0 h 517"/>
                <a:gd name="T82" fmla="*/ 0 w 265"/>
                <a:gd name="T83" fmla="*/ 0 h 517"/>
                <a:gd name="T84" fmla="*/ 0 w 265"/>
                <a:gd name="T85" fmla="*/ 0 h 517"/>
                <a:gd name="T86" fmla="*/ 0 w 265"/>
                <a:gd name="T87" fmla="*/ 0 h 517"/>
                <a:gd name="T88" fmla="*/ 0 w 265"/>
                <a:gd name="T89" fmla="*/ 0 h 5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517"/>
                <a:gd name="T137" fmla="*/ 265 w 265"/>
                <a:gd name="T138" fmla="*/ 517 h 5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517">
                  <a:moveTo>
                    <a:pt x="265" y="0"/>
                  </a:moveTo>
                  <a:lnTo>
                    <a:pt x="265" y="508"/>
                  </a:lnTo>
                  <a:lnTo>
                    <a:pt x="232" y="508"/>
                  </a:lnTo>
                  <a:lnTo>
                    <a:pt x="232" y="445"/>
                  </a:lnTo>
                  <a:lnTo>
                    <a:pt x="222" y="462"/>
                  </a:lnTo>
                  <a:lnTo>
                    <a:pt x="211" y="476"/>
                  </a:lnTo>
                  <a:lnTo>
                    <a:pt x="199" y="489"/>
                  </a:lnTo>
                  <a:lnTo>
                    <a:pt x="186" y="499"/>
                  </a:lnTo>
                  <a:lnTo>
                    <a:pt x="179" y="503"/>
                  </a:lnTo>
                  <a:lnTo>
                    <a:pt x="173" y="508"/>
                  </a:lnTo>
                  <a:lnTo>
                    <a:pt x="166" y="510"/>
                  </a:lnTo>
                  <a:lnTo>
                    <a:pt x="160" y="513"/>
                  </a:lnTo>
                  <a:lnTo>
                    <a:pt x="152" y="515"/>
                  </a:lnTo>
                  <a:lnTo>
                    <a:pt x="145" y="516"/>
                  </a:lnTo>
                  <a:lnTo>
                    <a:pt x="138" y="517"/>
                  </a:lnTo>
                  <a:lnTo>
                    <a:pt x="131" y="517"/>
                  </a:lnTo>
                  <a:lnTo>
                    <a:pt x="117" y="516"/>
                  </a:lnTo>
                  <a:lnTo>
                    <a:pt x="104" y="514"/>
                  </a:lnTo>
                  <a:lnTo>
                    <a:pt x="92" y="510"/>
                  </a:lnTo>
                  <a:lnTo>
                    <a:pt x="80" y="503"/>
                  </a:lnTo>
                  <a:lnTo>
                    <a:pt x="69" y="496"/>
                  </a:lnTo>
                  <a:lnTo>
                    <a:pt x="58" y="486"/>
                  </a:lnTo>
                  <a:lnTo>
                    <a:pt x="48" y="474"/>
                  </a:lnTo>
                  <a:lnTo>
                    <a:pt x="38" y="461"/>
                  </a:lnTo>
                  <a:lnTo>
                    <a:pt x="29" y="446"/>
                  </a:lnTo>
                  <a:lnTo>
                    <a:pt x="22" y="431"/>
                  </a:lnTo>
                  <a:lnTo>
                    <a:pt x="15" y="415"/>
                  </a:lnTo>
                  <a:lnTo>
                    <a:pt x="10" y="399"/>
                  </a:lnTo>
                  <a:lnTo>
                    <a:pt x="6" y="381"/>
                  </a:lnTo>
                  <a:lnTo>
                    <a:pt x="2" y="363"/>
                  </a:lnTo>
                  <a:lnTo>
                    <a:pt x="0" y="344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2" y="285"/>
                  </a:lnTo>
                  <a:lnTo>
                    <a:pt x="6" y="268"/>
                  </a:lnTo>
                  <a:lnTo>
                    <a:pt x="10" y="251"/>
                  </a:lnTo>
                  <a:lnTo>
                    <a:pt x="15" y="233"/>
                  </a:lnTo>
                  <a:lnTo>
                    <a:pt x="22" y="217"/>
                  </a:lnTo>
                  <a:lnTo>
                    <a:pt x="29" y="202"/>
                  </a:lnTo>
                  <a:lnTo>
                    <a:pt x="39" y="188"/>
                  </a:lnTo>
                  <a:lnTo>
                    <a:pt x="49" y="175"/>
                  </a:lnTo>
                  <a:lnTo>
                    <a:pt x="58" y="163"/>
                  </a:lnTo>
                  <a:lnTo>
                    <a:pt x="69" y="153"/>
                  </a:lnTo>
                  <a:lnTo>
                    <a:pt x="81" y="146"/>
                  </a:lnTo>
                  <a:lnTo>
                    <a:pt x="93" y="139"/>
                  </a:lnTo>
                  <a:lnTo>
                    <a:pt x="105" y="135"/>
                  </a:lnTo>
                  <a:lnTo>
                    <a:pt x="118" y="133"/>
                  </a:lnTo>
                  <a:lnTo>
                    <a:pt x="131" y="132"/>
                  </a:lnTo>
                  <a:lnTo>
                    <a:pt x="139" y="132"/>
                  </a:lnTo>
                  <a:lnTo>
                    <a:pt x="147" y="133"/>
                  </a:lnTo>
                  <a:lnTo>
                    <a:pt x="154" y="134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5" y="143"/>
                  </a:lnTo>
                  <a:lnTo>
                    <a:pt x="182" y="147"/>
                  </a:lnTo>
                  <a:lnTo>
                    <a:pt x="188" y="151"/>
                  </a:lnTo>
                  <a:lnTo>
                    <a:pt x="195" y="156"/>
                  </a:lnTo>
                  <a:lnTo>
                    <a:pt x="200" y="162"/>
                  </a:lnTo>
                  <a:lnTo>
                    <a:pt x="206" y="169"/>
                  </a:lnTo>
                  <a:lnTo>
                    <a:pt x="212" y="175"/>
                  </a:lnTo>
                  <a:lnTo>
                    <a:pt x="223" y="190"/>
                  </a:lnTo>
                  <a:lnTo>
                    <a:pt x="232" y="209"/>
                  </a:lnTo>
                  <a:lnTo>
                    <a:pt x="232" y="0"/>
                  </a:lnTo>
                  <a:lnTo>
                    <a:pt x="265" y="0"/>
                  </a:lnTo>
                  <a:close/>
                  <a:moveTo>
                    <a:pt x="134" y="177"/>
                  </a:moveTo>
                  <a:lnTo>
                    <a:pt x="128" y="177"/>
                  </a:lnTo>
                  <a:lnTo>
                    <a:pt x="120" y="178"/>
                  </a:lnTo>
                  <a:lnTo>
                    <a:pt x="114" y="180"/>
                  </a:lnTo>
                  <a:lnTo>
                    <a:pt x="107" y="183"/>
                  </a:lnTo>
                  <a:lnTo>
                    <a:pt x="102" y="185"/>
                  </a:lnTo>
                  <a:lnTo>
                    <a:pt x="95" y="188"/>
                  </a:lnTo>
                  <a:lnTo>
                    <a:pt x="89" y="192"/>
                  </a:lnTo>
                  <a:lnTo>
                    <a:pt x="83" y="197"/>
                  </a:lnTo>
                  <a:lnTo>
                    <a:pt x="78" y="202"/>
                  </a:lnTo>
                  <a:lnTo>
                    <a:pt x="73" y="207"/>
                  </a:lnTo>
                  <a:lnTo>
                    <a:pt x="67" y="214"/>
                  </a:lnTo>
                  <a:lnTo>
                    <a:pt x="63" y="220"/>
                  </a:lnTo>
                  <a:lnTo>
                    <a:pt x="54" y="234"/>
                  </a:lnTo>
                  <a:lnTo>
                    <a:pt x="47" y="252"/>
                  </a:lnTo>
                  <a:lnTo>
                    <a:pt x="40" y="269"/>
                  </a:lnTo>
                  <a:lnTo>
                    <a:pt x="36" y="287"/>
                  </a:lnTo>
                  <a:lnTo>
                    <a:pt x="34" y="306"/>
                  </a:lnTo>
                  <a:lnTo>
                    <a:pt x="33" y="325"/>
                  </a:lnTo>
                  <a:lnTo>
                    <a:pt x="34" y="345"/>
                  </a:lnTo>
                  <a:lnTo>
                    <a:pt x="36" y="363"/>
                  </a:lnTo>
                  <a:lnTo>
                    <a:pt x="40" y="381"/>
                  </a:lnTo>
                  <a:lnTo>
                    <a:pt x="47" y="400"/>
                  </a:lnTo>
                  <a:lnTo>
                    <a:pt x="54" y="416"/>
                  </a:lnTo>
                  <a:lnTo>
                    <a:pt x="63" y="431"/>
                  </a:lnTo>
                  <a:lnTo>
                    <a:pt x="67" y="437"/>
                  </a:lnTo>
                  <a:lnTo>
                    <a:pt x="73" y="444"/>
                  </a:lnTo>
                  <a:lnTo>
                    <a:pt x="78" y="449"/>
                  </a:lnTo>
                  <a:lnTo>
                    <a:pt x="83" y="455"/>
                  </a:lnTo>
                  <a:lnTo>
                    <a:pt x="90" y="459"/>
                  </a:lnTo>
                  <a:lnTo>
                    <a:pt x="95" y="463"/>
                  </a:lnTo>
                  <a:lnTo>
                    <a:pt x="102" y="467"/>
                  </a:lnTo>
                  <a:lnTo>
                    <a:pt x="108" y="470"/>
                  </a:lnTo>
                  <a:lnTo>
                    <a:pt x="114" y="472"/>
                  </a:lnTo>
                  <a:lnTo>
                    <a:pt x="120" y="473"/>
                  </a:lnTo>
                  <a:lnTo>
                    <a:pt x="127" y="474"/>
                  </a:lnTo>
                  <a:lnTo>
                    <a:pt x="134" y="474"/>
                  </a:lnTo>
                  <a:lnTo>
                    <a:pt x="141" y="474"/>
                  </a:lnTo>
                  <a:lnTo>
                    <a:pt x="147" y="473"/>
                  </a:lnTo>
                  <a:lnTo>
                    <a:pt x="154" y="472"/>
                  </a:lnTo>
                  <a:lnTo>
                    <a:pt x="160" y="470"/>
                  </a:lnTo>
                  <a:lnTo>
                    <a:pt x="166" y="467"/>
                  </a:lnTo>
                  <a:lnTo>
                    <a:pt x="172" y="463"/>
                  </a:lnTo>
                  <a:lnTo>
                    <a:pt x="178" y="459"/>
                  </a:lnTo>
                  <a:lnTo>
                    <a:pt x="185" y="455"/>
                  </a:lnTo>
                  <a:lnTo>
                    <a:pt x="190" y="449"/>
                  </a:lnTo>
                  <a:lnTo>
                    <a:pt x="196" y="444"/>
                  </a:lnTo>
                  <a:lnTo>
                    <a:pt x="201" y="439"/>
                  </a:lnTo>
                  <a:lnTo>
                    <a:pt x="205" y="432"/>
                  </a:lnTo>
                  <a:lnTo>
                    <a:pt x="214" y="418"/>
                  </a:lnTo>
                  <a:lnTo>
                    <a:pt x="222" y="402"/>
                  </a:lnTo>
                  <a:lnTo>
                    <a:pt x="227" y="385"/>
                  </a:lnTo>
                  <a:lnTo>
                    <a:pt x="231" y="366"/>
                  </a:lnTo>
                  <a:lnTo>
                    <a:pt x="233" y="347"/>
                  </a:lnTo>
                  <a:lnTo>
                    <a:pt x="235" y="326"/>
                  </a:lnTo>
                  <a:lnTo>
                    <a:pt x="235" y="311"/>
                  </a:lnTo>
                  <a:lnTo>
                    <a:pt x="232" y="296"/>
                  </a:lnTo>
                  <a:lnTo>
                    <a:pt x="230" y="282"/>
                  </a:lnTo>
                  <a:lnTo>
                    <a:pt x="227" y="268"/>
                  </a:lnTo>
                  <a:lnTo>
                    <a:pt x="224" y="255"/>
                  </a:lnTo>
                  <a:lnTo>
                    <a:pt x="218" y="243"/>
                  </a:lnTo>
                  <a:lnTo>
                    <a:pt x="212" y="231"/>
                  </a:lnTo>
                  <a:lnTo>
                    <a:pt x="205" y="220"/>
                  </a:lnTo>
                  <a:lnTo>
                    <a:pt x="198" y="210"/>
                  </a:lnTo>
                  <a:lnTo>
                    <a:pt x="190" y="201"/>
                  </a:lnTo>
                  <a:lnTo>
                    <a:pt x="182" y="194"/>
                  </a:lnTo>
                  <a:lnTo>
                    <a:pt x="173" y="188"/>
                  </a:lnTo>
                  <a:lnTo>
                    <a:pt x="164" y="184"/>
                  </a:lnTo>
                  <a:lnTo>
                    <a:pt x="155" y="180"/>
                  </a:lnTo>
                  <a:lnTo>
                    <a:pt x="144" y="178"/>
                  </a:lnTo>
                  <a:lnTo>
                    <a:pt x="134" y="17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67"/>
            <p:cNvSpPr>
              <a:spLocks noEditPoints="1"/>
            </p:cNvSpPr>
            <p:nvPr/>
          </p:nvSpPr>
          <p:spPr bwMode="auto">
            <a:xfrm>
              <a:off x="2146" y="4742"/>
              <a:ext cx="88" cy="129"/>
            </a:xfrm>
            <a:custGeom>
              <a:avLst/>
              <a:gdLst>
                <a:gd name="T0" fmla="*/ 0 w 263"/>
                <a:gd name="T1" fmla="*/ 0 h 385"/>
                <a:gd name="T2" fmla="*/ 0 w 263"/>
                <a:gd name="T3" fmla="*/ 0 h 385"/>
                <a:gd name="T4" fmla="*/ 0 w 263"/>
                <a:gd name="T5" fmla="*/ 0 h 385"/>
                <a:gd name="T6" fmla="*/ 0 w 263"/>
                <a:gd name="T7" fmla="*/ 0 h 385"/>
                <a:gd name="T8" fmla="*/ 0 w 263"/>
                <a:gd name="T9" fmla="*/ 0 h 385"/>
                <a:gd name="T10" fmla="*/ 0 w 263"/>
                <a:gd name="T11" fmla="*/ 0 h 385"/>
                <a:gd name="T12" fmla="*/ 0 w 263"/>
                <a:gd name="T13" fmla="*/ 0 h 385"/>
                <a:gd name="T14" fmla="*/ 0 w 263"/>
                <a:gd name="T15" fmla="*/ 0 h 385"/>
                <a:gd name="T16" fmla="*/ 0 w 263"/>
                <a:gd name="T17" fmla="*/ 0 h 385"/>
                <a:gd name="T18" fmla="*/ 0 w 263"/>
                <a:gd name="T19" fmla="*/ 0 h 385"/>
                <a:gd name="T20" fmla="*/ 0 w 263"/>
                <a:gd name="T21" fmla="*/ 0 h 385"/>
                <a:gd name="T22" fmla="*/ 0 w 263"/>
                <a:gd name="T23" fmla="*/ 0 h 385"/>
                <a:gd name="T24" fmla="*/ 0 w 263"/>
                <a:gd name="T25" fmla="*/ 0 h 385"/>
                <a:gd name="T26" fmla="*/ 0 w 263"/>
                <a:gd name="T27" fmla="*/ 0 h 385"/>
                <a:gd name="T28" fmla="*/ 0 w 263"/>
                <a:gd name="T29" fmla="*/ 0 h 385"/>
                <a:gd name="T30" fmla="*/ 0 w 263"/>
                <a:gd name="T31" fmla="*/ 0 h 385"/>
                <a:gd name="T32" fmla="*/ 0 w 263"/>
                <a:gd name="T33" fmla="*/ 0 h 385"/>
                <a:gd name="T34" fmla="*/ 0 w 263"/>
                <a:gd name="T35" fmla="*/ 0 h 385"/>
                <a:gd name="T36" fmla="*/ 0 w 263"/>
                <a:gd name="T37" fmla="*/ 0 h 385"/>
                <a:gd name="T38" fmla="*/ 0 w 263"/>
                <a:gd name="T39" fmla="*/ 0 h 385"/>
                <a:gd name="T40" fmla="*/ 0 w 263"/>
                <a:gd name="T41" fmla="*/ 0 h 385"/>
                <a:gd name="T42" fmla="*/ 0 w 263"/>
                <a:gd name="T43" fmla="*/ 0 h 385"/>
                <a:gd name="T44" fmla="*/ 0 w 263"/>
                <a:gd name="T45" fmla="*/ 0 h 385"/>
                <a:gd name="T46" fmla="*/ 0 w 263"/>
                <a:gd name="T47" fmla="*/ 0 h 385"/>
                <a:gd name="T48" fmla="*/ 0 w 263"/>
                <a:gd name="T49" fmla="*/ 0 h 385"/>
                <a:gd name="T50" fmla="*/ 0 w 263"/>
                <a:gd name="T51" fmla="*/ 0 h 385"/>
                <a:gd name="T52" fmla="*/ 0 w 263"/>
                <a:gd name="T53" fmla="*/ 0 h 385"/>
                <a:gd name="T54" fmla="*/ 0 w 263"/>
                <a:gd name="T55" fmla="*/ 0 h 385"/>
                <a:gd name="T56" fmla="*/ 0 w 263"/>
                <a:gd name="T57" fmla="*/ 0 h 385"/>
                <a:gd name="T58" fmla="*/ 0 w 263"/>
                <a:gd name="T59" fmla="*/ 0 h 385"/>
                <a:gd name="T60" fmla="*/ 0 w 263"/>
                <a:gd name="T61" fmla="*/ 0 h 385"/>
                <a:gd name="T62" fmla="*/ 0 w 263"/>
                <a:gd name="T63" fmla="*/ 0 h 385"/>
                <a:gd name="T64" fmla="*/ 0 w 263"/>
                <a:gd name="T65" fmla="*/ 0 h 385"/>
                <a:gd name="T66" fmla="*/ 0 w 263"/>
                <a:gd name="T67" fmla="*/ 0 h 385"/>
                <a:gd name="T68" fmla="*/ 0 w 263"/>
                <a:gd name="T69" fmla="*/ 0 h 385"/>
                <a:gd name="T70" fmla="*/ 0 w 263"/>
                <a:gd name="T71" fmla="*/ 0 h 385"/>
                <a:gd name="T72" fmla="*/ 0 w 263"/>
                <a:gd name="T73" fmla="*/ 0 h 385"/>
                <a:gd name="T74" fmla="*/ 0 w 263"/>
                <a:gd name="T75" fmla="*/ 0 h 385"/>
                <a:gd name="T76" fmla="*/ 0 w 263"/>
                <a:gd name="T77" fmla="*/ 0 h 385"/>
                <a:gd name="T78" fmla="*/ 0 w 263"/>
                <a:gd name="T79" fmla="*/ 0 h 385"/>
                <a:gd name="T80" fmla="*/ 0 w 263"/>
                <a:gd name="T81" fmla="*/ 0 h 385"/>
                <a:gd name="T82" fmla="*/ 0 w 263"/>
                <a:gd name="T83" fmla="*/ 0 h 385"/>
                <a:gd name="T84" fmla="*/ 0 w 263"/>
                <a:gd name="T85" fmla="*/ 0 h 3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385"/>
                <a:gd name="T131" fmla="*/ 263 w 263"/>
                <a:gd name="T132" fmla="*/ 385 h 3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385">
                  <a:moveTo>
                    <a:pt x="227" y="255"/>
                  </a:moveTo>
                  <a:lnTo>
                    <a:pt x="254" y="275"/>
                  </a:lnTo>
                  <a:lnTo>
                    <a:pt x="248" y="294"/>
                  </a:lnTo>
                  <a:lnTo>
                    <a:pt x="240" y="310"/>
                  </a:lnTo>
                  <a:lnTo>
                    <a:pt x="232" y="325"/>
                  </a:lnTo>
                  <a:lnTo>
                    <a:pt x="223" y="337"/>
                  </a:lnTo>
                  <a:lnTo>
                    <a:pt x="214" y="349"/>
                  </a:lnTo>
                  <a:lnTo>
                    <a:pt x="205" y="358"/>
                  </a:lnTo>
                  <a:lnTo>
                    <a:pt x="194" y="366"/>
                  </a:lnTo>
                  <a:lnTo>
                    <a:pt x="183" y="374"/>
                  </a:lnTo>
                  <a:lnTo>
                    <a:pt x="172" y="379"/>
                  </a:lnTo>
                  <a:lnTo>
                    <a:pt x="159" y="382"/>
                  </a:lnTo>
                  <a:lnTo>
                    <a:pt x="146" y="384"/>
                  </a:lnTo>
                  <a:lnTo>
                    <a:pt x="133" y="385"/>
                  </a:lnTo>
                  <a:lnTo>
                    <a:pt x="118" y="384"/>
                  </a:lnTo>
                  <a:lnTo>
                    <a:pt x="104" y="382"/>
                  </a:lnTo>
                  <a:lnTo>
                    <a:pt x="90" y="377"/>
                  </a:lnTo>
                  <a:lnTo>
                    <a:pt x="77" y="370"/>
                  </a:lnTo>
                  <a:lnTo>
                    <a:pt x="66" y="363"/>
                  </a:lnTo>
                  <a:lnTo>
                    <a:pt x="55" y="352"/>
                  </a:lnTo>
                  <a:lnTo>
                    <a:pt x="45" y="340"/>
                  </a:lnTo>
                  <a:lnTo>
                    <a:pt x="36" y="327"/>
                  </a:lnTo>
                  <a:lnTo>
                    <a:pt x="27" y="312"/>
                  </a:lnTo>
                  <a:lnTo>
                    <a:pt x="21" y="296"/>
                  </a:lnTo>
                  <a:lnTo>
                    <a:pt x="14" y="281"/>
                  </a:lnTo>
                  <a:lnTo>
                    <a:pt x="9" y="264"/>
                  </a:lnTo>
                  <a:lnTo>
                    <a:pt x="6" y="247"/>
                  </a:lnTo>
                  <a:lnTo>
                    <a:pt x="3" y="230"/>
                  </a:lnTo>
                  <a:lnTo>
                    <a:pt x="1" y="212"/>
                  </a:lnTo>
                  <a:lnTo>
                    <a:pt x="0" y="193"/>
                  </a:lnTo>
                  <a:lnTo>
                    <a:pt x="1" y="177"/>
                  </a:lnTo>
                  <a:lnTo>
                    <a:pt x="3" y="160"/>
                  </a:lnTo>
                  <a:lnTo>
                    <a:pt x="5" y="143"/>
                  </a:lnTo>
                  <a:lnTo>
                    <a:pt x="8" y="127"/>
                  </a:lnTo>
                  <a:lnTo>
                    <a:pt x="12" y="112"/>
                  </a:lnTo>
                  <a:lnTo>
                    <a:pt x="18" y="97"/>
                  </a:lnTo>
                  <a:lnTo>
                    <a:pt x="23" y="83"/>
                  </a:lnTo>
                  <a:lnTo>
                    <a:pt x="31" y="69"/>
                  </a:lnTo>
                  <a:lnTo>
                    <a:pt x="40" y="53"/>
                  </a:lnTo>
                  <a:lnTo>
                    <a:pt x="51" y="39"/>
                  </a:lnTo>
                  <a:lnTo>
                    <a:pt x="62" y="27"/>
                  </a:lnTo>
                  <a:lnTo>
                    <a:pt x="74" y="17"/>
                  </a:lnTo>
                  <a:lnTo>
                    <a:pt x="80" y="13"/>
                  </a:lnTo>
                  <a:lnTo>
                    <a:pt x="87" y="10"/>
                  </a:lnTo>
                  <a:lnTo>
                    <a:pt x="94" y="6"/>
                  </a:lnTo>
                  <a:lnTo>
                    <a:pt x="101" y="4"/>
                  </a:lnTo>
                  <a:lnTo>
                    <a:pt x="108" y="2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47" y="1"/>
                  </a:lnTo>
                  <a:lnTo>
                    <a:pt x="155" y="2"/>
                  </a:lnTo>
                  <a:lnTo>
                    <a:pt x="162" y="4"/>
                  </a:lnTo>
                  <a:lnTo>
                    <a:pt x="169" y="6"/>
                  </a:lnTo>
                  <a:lnTo>
                    <a:pt x="176" y="10"/>
                  </a:lnTo>
                  <a:lnTo>
                    <a:pt x="183" y="14"/>
                  </a:lnTo>
                  <a:lnTo>
                    <a:pt x="189" y="17"/>
                  </a:lnTo>
                  <a:lnTo>
                    <a:pt x="196" y="23"/>
                  </a:lnTo>
                  <a:lnTo>
                    <a:pt x="202" y="28"/>
                  </a:lnTo>
                  <a:lnTo>
                    <a:pt x="208" y="33"/>
                  </a:lnTo>
                  <a:lnTo>
                    <a:pt x="214" y="40"/>
                  </a:lnTo>
                  <a:lnTo>
                    <a:pt x="225" y="54"/>
                  </a:lnTo>
                  <a:lnTo>
                    <a:pt x="235" y="71"/>
                  </a:lnTo>
                  <a:lnTo>
                    <a:pt x="241" y="84"/>
                  </a:lnTo>
                  <a:lnTo>
                    <a:pt x="247" y="98"/>
                  </a:lnTo>
                  <a:lnTo>
                    <a:pt x="252" y="112"/>
                  </a:lnTo>
                  <a:lnTo>
                    <a:pt x="255" y="127"/>
                  </a:lnTo>
                  <a:lnTo>
                    <a:pt x="259" y="143"/>
                  </a:lnTo>
                  <a:lnTo>
                    <a:pt x="261" y="161"/>
                  </a:lnTo>
                  <a:lnTo>
                    <a:pt x="263" y="178"/>
                  </a:lnTo>
                  <a:lnTo>
                    <a:pt x="263" y="196"/>
                  </a:lnTo>
                  <a:lnTo>
                    <a:pt x="34" y="196"/>
                  </a:lnTo>
                  <a:lnTo>
                    <a:pt x="35" y="212"/>
                  </a:lnTo>
                  <a:lnTo>
                    <a:pt x="36" y="227"/>
                  </a:lnTo>
                  <a:lnTo>
                    <a:pt x="39" y="241"/>
                  </a:lnTo>
                  <a:lnTo>
                    <a:pt x="41" y="255"/>
                  </a:lnTo>
                  <a:lnTo>
                    <a:pt x="46" y="268"/>
                  </a:lnTo>
                  <a:lnTo>
                    <a:pt x="50" y="280"/>
                  </a:lnTo>
                  <a:lnTo>
                    <a:pt x="57" y="290"/>
                  </a:lnTo>
                  <a:lnTo>
                    <a:pt x="63" y="301"/>
                  </a:lnTo>
                  <a:lnTo>
                    <a:pt x="69" y="311"/>
                  </a:lnTo>
                  <a:lnTo>
                    <a:pt x="77" y="320"/>
                  </a:lnTo>
                  <a:lnTo>
                    <a:pt x="85" y="326"/>
                  </a:lnTo>
                  <a:lnTo>
                    <a:pt x="93" y="332"/>
                  </a:lnTo>
                  <a:lnTo>
                    <a:pt x="102" y="337"/>
                  </a:lnTo>
                  <a:lnTo>
                    <a:pt x="111" y="340"/>
                  </a:lnTo>
                  <a:lnTo>
                    <a:pt x="120" y="341"/>
                  </a:lnTo>
                  <a:lnTo>
                    <a:pt x="130" y="342"/>
                  </a:lnTo>
                  <a:lnTo>
                    <a:pt x="140" y="342"/>
                  </a:lnTo>
                  <a:lnTo>
                    <a:pt x="149" y="340"/>
                  </a:lnTo>
                  <a:lnTo>
                    <a:pt x="159" y="337"/>
                  </a:lnTo>
                  <a:lnTo>
                    <a:pt x="168" y="332"/>
                  </a:lnTo>
                  <a:lnTo>
                    <a:pt x="176" y="327"/>
                  </a:lnTo>
                  <a:lnTo>
                    <a:pt x="185" y="321"/>
                  </a:lnTo>
                  <a:lnTo>
                    <a:pt x="193" y="314"/>
                  </a:lnTo>
                  <a:lnTo>
                    <a:pt x="199" y="307"/>
                  </a:lnTo>
                  <a:lnTo>
                    <a:pt x="206" y="297"/>
                  </a:lnTo>
                  <a:lnTo>
                    <a:pt x="212" y="285"/>
                  </a:lnTo>
                  <a:lnTo>
                    <a:pt x="220" y="271"/>
                  </a:lnTo>
                  <a:lnTo>
                    <a:pt x="227" y="255"/>
                  </a:lnTo>
                  <a:close/>
                  <a:moveTo>
                    <a:pt x="227" y="155"/>
                  </a:moveTo>
                  <a:lnTo>
                    <a:pt x="223" y="138"/>
                  </a:lnTo>
                  <a:lnTo>
                    <a:pt x="219" y="122"/>
                  </a:lnTo>
                  <a:lnTo>
                    <a:pt x="214" y="108"/>
                  </a:lnTo>
                  <a:lnTo>
                    <a:pt x="208" y="95"/>
                  </a:lnTo>
                  <a:lnTo>
                    <a:pt x="201" y="84"/>
                  </a:lnTo>
                  <a:lnTo>
                    <a:pt x="194" y="74"/>
                  </a:lnTo>
                  <a:lnTo>
                    <a:pt x="185" y="66"/>
                  </a:lnTo>
                  <a:lnTo>
                    <a:pt x="174" y="59"/>
                  </a:lnTo>
                  <a:lnTo>
                    <a:pt x="165" y="53"/>
                  </a:lnTo>
                  <a:lnTo>
                    <a:pt x="154" y="48"/>
                  </a:lnTo>
                  <a:lnTo>
                    <a:pt x="143" y="46"/>
                  </a:lnTo>
                  <a:lnTo>
                    <a:pt x="131" y="45"/>
                  </a:lnTo>
                  <a:lnTo>
                    <a:pt x="122" y="45"/>
                  </a:lnTo>
                  <a:lnTo>
                    <a:pt x="114" y="47"/>
                  </a:lnTo>
                  <a:lnTo>
                    <a:pt x="105" y="50"/>
                  </a:lnTo>
                  <a:lnTo>
                    <a:pt x="97" y="54"/>
                  </a:lnTo>
                  <a:lnTo>
                    <a:pt x="89" y="58"/>
                  </a:lnTo>
                  <a:lnTo>
                    <a:pt x="81" y="65"/>
                  </a:lnTo>
                  <a:lnTo>
                    <a:pt x="74" y="71"/>
                  </a:lnTo>
                  <a:lnTo>
                    <a:pt x="67" y="80"/>
                  </a:lnTo>
                  <a:lnTo>
                    <a:pt x="63" y="86"/>
                  </a:lnTo>
                  <a:lnTo>
                    <a:pt x="58" y="94"/>
                  </a:lnTo>
                  <a:lnTo>
                    <a:pt x="54" y="102"/>
                  </a:lnTo>
                  <a:lnTo>
                    <a:pt x="50" y="111"/>
                  </a:lnTo>
                  <a:lnTo>
                    <a:pt x="44" y="132"/>
                  </a:lnTo>
                  <a:lnTo>
                    <a:pt x="37" y="155"/>
                  </a:lnTo>
                  <a:lnTo>
                    <a:pt x="227" y="15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2246" y="4742"/>
              <a:ext cx="51" cy="129"/>
            </a:xfrm>
            <a:custGeom>
              <a:avLst/>
              <a:gdLst>
                <a:gd name="T0" fmla="*/ 0 w 152"/>
                <a:gd name="T1" fmla="*/ 0 h 385"/>
                <a:gd name="T2" fmla="*/ 0 w 152"/>
                <a:gd name="T3" fmla="*/ 0 h 385"/>
                <a:gd name="T4" fmla="*/ 0 w 152"/>
                <a:gd name="T5" fmla="*/ 0 h 385"/>
                <a:gd name="T6" fmla="*/ 0 w 152"/>
                <a:gd name="T7" fmla="*/ 0 h 385"/>
                <a:gd name="T8" fmla="*/ 0 w 152"/>
                <a:gd name="T9" fmla="*/ 0 h 385"/>
                <a:gd name="T10" fmla="*/ 0 w 152"/>
                <a:gd name="T11" fmla="*/ 0 h 385"/>
                <a:gd name="T12" fmla="*/ 0 w 152"/>
                <a:gd name="T13" fmla="*/ 0 h 385"/>
                <a:gd name="T14" fmla="*/ 0 w 152"/>
                <a:gd name="T15" fmla="*/ 0 h 385"/>
                <a:gd name="T16" fmla="*/ 0 w 152"/>
                <a:gd name="T17" fmla="*/ 0 h 385"/>
                <a:gd name="T18" fmla="*/ 0 w 152"/>
                <a:gd name="T19" fmla="*/ 0 h 385"/>
                <a:gd name="T20" fmla="*/ 0 w 152"/>
                <a:gd name="T21" fmla="*/ 0 h 385"/>
                <a:gd name="T22" fmla="*/ 0 w 152"/>
                <a:gd name="T23" fmla="*/ 0 h 385"/>
                <a:gd name="T24" fmla="*/ 0 w 152"/>
                <a:gd name="T25" fmla="*/ 0 h 385"/>
                <a:gd name="T26" fmla="*/ 0 w 152"/>
                <a:gd name="T27" fmla="*/ 0 h 385"/>
                <a:gd name="T28" fmla="*/ 0 w 152"/>
                <a:gd name="T29" fmla="*/ 0 h 385"/>
                <a:gd name="T30" fmla="*/ 0 w 152"/>
                <a:gd name="T31" fmla="*/ 0 h 385"/>
                <a:gd name="T32" fmla="*/ 0 w 152"/>
                <a:gd name="T33" fmla="*/ 0 h 385"/>
                <a:gd name="T34" fmla="*/ 0 w 152"/>
                <a:gd name="T35" fmla="*/ 0 h 385"/>
                <a:gd name="T36" fmla="*/ 0 w 152"/>
                <a:gd name="T37" fmla="*/ 0 h 385"/>
                <a:gd name="T38" fmla="*/ 0 w 152"/>
                <a:gd name="T39" fmla="*/ 0 h 385"/>
                <a:gd name="T40" fmla="*/ 0 w 152"/>
                <a:gd name="T41" fmla="*/ 0 h 385"/>
                <a:gd name="T42" fmla="*/ 0 w 152"/>
                <a:gd name="T43" fmla="*/ 0 h 385"/>
                <a:gd name="T44" fmla="*/ 0 w 152"/>
                <a:gd name="T45" fmla="*/ 0 h 385"/>
                <a:gd name="T46" fmla="*/ 0 w 152"/>
                <a:gd name="T47" fmla="*/ 0 h 385"/>
                <a:gd name="T48" fmla="*/ 0 w 152"/>
                <a:gd name="T49" fmla="*/ 0 h 385"/>
                <a:gd name="T50" fmla="*/ 0 w 152"/>
                <a:gd name="T51" fmla="*/ 0 h 385"/>
                <a:gd name="T52" fmla="*/ 0 w 152"/>
                <a:gd name="T53" fmla="*/ 0 h 385"/>
                <a:gd name="T54" fmla="*/ 0 w 152"/>
                <a:gd name="T55" fmla="*/ 0 h 385"/>
                <a:gd name="T56" fmla="*/ 0 w 152"/>
                <a:gd name="T57" fmla="*/ 0 h 385"/>
                <a:gd name="T58" fmla="*/ 0 w 152"/>
                <a:gd name="T59" fmla="*/ 0 h 385"/>
                <a:gd name="T60" fmla="*/ 0 w 152"/>
                <a:gd name="T61" fmla="*/ 0 h 385"/>
                <a:gd name="T62" fmla="*/ 0 w 152"/>
                <a:gd name="T63" fmla="*/ 0 h 385"/>
                <a:gd name="T64" fmla="*/ 0 w 152"/>
                <a:gd name="T65" fmla="*/ 0 h 385"/>
                <a:gd name="T66" fmla="*/ 0 w 152"/>
                <a:gd name="T67" fmla="*/ 0 h 385"/>
                <a:gd name="T68" fmla="*/ 0 w 152"/>
                <a:gd name="T69" fmla="*/ 0 h 385"/>
                <a:gd name="T70" fmla="*/ 0 w 152"/>
                <a:gd name="T71" fmla="*/ 0 h 385"/>
                <a:gd name="T72" fmla="*/ 0 w 152"/>
                <a:gd name="T73" fmla="*/ 0 h 385"/>
                <a:gd name="T74" fmla="*/ 0 w 152"/>
                <a:gd name="T75" fmla="*/ 0 h 385"/>
                <a:gd name="T76" fmla="*/ 0 w 152"/>
                <a:gd name="T77" fmla="*/ 0 h 385"/>
                <a:gd name="T78" fmla="*/ 0 w 152"/>
                <a:gd name="T79" fmla="*/ 0 h 385"/>
                <a:gd name="T80" fmla="*/ 0 w 152"/>
                <a:gd name="T81" fmla="*/ 0 h 385"/>
                <a:gd name="T82" fmla="*/ 0 w 152"/>
                <a:gd name="T83" fmla="*/ 0 h 385"/>
                <a:gd name="T84" fmla="*/ 0 w 152"/>
                <a:gd name="T85" fmla="*/ 0 h 385"/>
                <a:gd name="T86" fmla="*/ 0 w 152"/>
                <a:gd name="T87" fmla="*/ 0 h 385"/>
                <a:gd name="T88" fmla="*/ 0 w 152"/>
                <a:gd name="T89" fmla="*/ 0 h 385"/>
                <a:gd name="T90" fmla="*/ 0 w 152"/>
                <a:gd name="T91" fmla="*/ 0 h 385"/>
                <a:gd name="T92" fmla="*/ 0 w 152"/>
                <a:gd name="T93" fmla="*/ 0 h 385"/>
                <a:gd name="T94" fmla="*/ 0 w 152"/>
                <a:gd name="T95" fmla="*/ 0 h 385"/>
                <a:gd name="T96" fmla="*/ 0 w 152"/>
                <a:gd name="T97" fmla="*/ 0 h 385"/>
                <a:gd name="T98" fmla="*/ 0 w 152"/>
                <a:gd name="T99" fmla="*/ 0 h 385"/>
                <a:gd name="T100" fmla="*/ 0 w 152"/>
                <a:gd name="T101" fmla="*/ 0 h 385"/>
                <a:gd name="T102" fmla="*/ 0 w 152"/>
                <a:gd name="T103" fmla="*/ 0 h 385"/>
                <a:gd name="T104" fmla="*/ 0 w 152"/>
                <a:gd name="T105" fmla="*/ 0 h 385"/>
                <a:gd name="T106" fmla="*/ 0 w 152"/>
                <a:gd name="T107" fmla="*/ 0 h 385"/>
                <a:gd name="T108" fmla="*/ 0 w 152"/>
                <a:gd name="T109" fmla="*/ 0 h 385"/>
                <a:gd name="T110" fmla="*/ 0 w 152"/>
                <a:gd name="T111" fmla="*/ 0 h 385"/>
                <a:gd name="T112" fmla="*/ 0 w 152"/>
                <a:gd name="T113" fmla="*/ 0 h 385"/>
                <a:gd name="T114" fmla="*/ 0 w 152"/>
                <a:gd name="T115" fmla="*/ 0 h 385"/>
                <a:gd name="T116" fmla="*/ 0 w 152"/>
                <a:gd name="T117" fmla="*/ 0 h 385"/>
                <a:gd name="T118" fmla="*/ 0 w 152"/>
                <a:gd name="T119" fmla="*/ 0 h 385"/>
                <a:gd name="T120" fmla="*/ 0 w 152"/>
                <a:gd name="T121" fmla="*/ 0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"/>
                <a:gd name="T184" fmla="*/ 0 h 385"/>
                <a:gd name="T185" fmla="*/ 152 w 152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" h="385">
                  <a:moveTo>
                    <a:pt x="152" y="50"/>
                  </a:moveTo>
                  <a:lnTo>
                    <a:pt x="130" y="81"/>
                  </a:lnTo>
                  <a:lnTo>
                    <a:pt x="124" y="72"/>
                  </a:lnTo>
                  <a:lnTo>
                    <a:pt x="117" y="65"/>
                  </a:lnTo>
                  <a:lnTo>
                    <a:pt x="111" y="58"/>
                  </a:lnTo>
                  <a:lnTo>
                    <a:pt x="104" y="53"/>
                  </a:lnTo>
                  <a:lnTo>
                    <a:pt x="98" y="50"/>
                  </a:lnTo>
                  <a:lnTo>
                    <a:pt x="92" y="46"/>
                  </a:lnTo>
                  <a:lnTo>
                    <a:pt x="86" y="44"/>
                  </a:lnTo>
                  <a:lnTo>
                    <a:pt x="80" y="44"/>
                  </a:lnTo>
                  <a:lnTo>
                    <a:pt x="72" y="45"/>
                  </a:lnTo>
                  <a:lnTo>
                    <a:pt x="64" y="47"/>
                  </a:lnTo>
                  <a:lnTo>
                    <a:pt x="58" y="53"/>
                  </a:lnTo>
                  <a:lnTo>
                    <a:pt x="53" y="59"/>
                  </a:lnTo>
                  <a:lnTo>
                    <a:pt x="47" y="67"/>
                  </a:lnTo>
                  <a:lnTo>
                    <a:pt x="44" y="75"/>
                  </a:lnTo>
                  <a:lnTo>
                    <a:pt x="42" y="85"/>
                  </a:lnTo>
                  <a:lnTo>
                    <a:pt x="41" y="95"/>
                  </a:lnTo>
                  <a:lnTo>
                    <a:pt x="42" y="104"/>
                  </a:lnTo>
                  <a:lnTo>
                    <a:pt x="43" y="112"/>
                  </a:lnTo>
                  <a:lnTo>
                    <a:pt x="46" y="121"/>
                  </a:lnTo>
                  <a:lnTo>
                    <a:pt x="50" y="128"/>
                  </a:lnTo>
                  <a:lnTo>
                    <a:pt x="56" y="137"/>
                  </a:lnTo>
                  <a:lnTo>
                    <a:pt x="64" y="147"/>
                  </a:lnTo>
                  <a:lnTo>
                    <a:pt x="76" y="156"/>
                  </a:lnTo>
                  <a:lnTo>
                    <a:pt x="89" y="167"/>
                  </a:lnTo>
                  <a:lnTo>
                    <a:pt x="107" y="181"/>
                  </a:lnTo>
                  <a:lnTo>
                    <a:pt x="121" y="194"/>
                  </a:lnTo>
                  <a:lnTo>
                    <a:pt x="126" y="201"/>
                  </a:lnTo>
                  <a:lnTo>
                    <a:pt x="131" y="207"/>
                  </a:lnTo>
                  <a:lnTo>
                    <a:pt x="136" y="214"/>
                  </a:lnTo>
                  <a:lnTo>
                    <a:pt x="139" y="220"/>
                  </a:lnTo>
                  <a:lnTo>
                    <a:pt x="144" y="233"/>
                  </a:lnTo>
                  <a:lnTo>
                    <a:pt x="149" y="247"/>
                  </a:lnTo>
                  <a:lnTo>
                    <a:pt x="151" y="262"/>
                  </a:lnTo>
                  <a:lnTo>
                    <a:pt x="152" y="277"/>
                  </a:lnTo>
                  <a:lnTo>
                    <a:pt x="152" y="288"/>
                  </a:lnTo>
                  <a:lnTo>
                    <a:pt x="151" y="299"/>
                  </a:lnTo>
                  <a:lnTo>
                    <a:pt x="149" y="310"/>
                  </a:lnTo>
                  <a:lnTo>
                    <a:pt x="146" y="320"/>
                  </a:lnTo>
                  <a:lnTo>
                    <a:pt x="143" y="328"/>
                  </a:lnTo>
                  <a:lnTo>
                    <a:pt x="140" y="338"/>
                  </a:lnTo>
                  <a:lnTo>
                    <a:pt x="136" y="347"/>
                  </a:lnTo>
                  <a:lnTo>
                    <a:pt x="130" y="354"/>
                  </a:lnTo>
                  <a:lnTo>
                    <a:pt x="124" y="362"/>
                  </a:lnTo>
                  <a:lnTo>
                    <a:pt x="118" y="368"/>
                  </a:lnTo>
                  <a:lnTo>
                    <a:pt x="112" y="374"/>
                  </a:lnTo>
                  <a:lnTo>
                    <a:pt x="105" y="378"/>
                  </a:lnTo>
                  <a:lnTo>
                    <a:pt x="98" y="381"/>
                  </a:lnTo>
                  <a:lnTo>
                    <a:pt x="91" y="383"/>
                  </a:lnTo>
                  <a:lnTo>
                    <a:pt x="83" y="385"/>
                  </a:lnTo>
                  <a:lnTo>
                    <a:pt x="75" y="385"/>
                  </a:lnTo>
                  <a:lnTo>
                    <a:pt x="64" y="384"/>
                  </a:lnTo>
                  <a:lnTo>
                    <a:pt x="54" y="382"/>
                  </a:lnTo>
                  <a:lnTo>
                    <a:pt x="43" y="378"/>
                  </a:lnTo>
                  <a:lnTo>
                    <a:pt x="33" y="371"/>
                  </a:lnTo>
                  <a:lnTo>
                    <a:pt x="23" y="364"/>
                  </a:lnTo>
                  <a:lnTo>
                    <a:pt x="15" y="355"/>
                  </a:lnTo>
                  <a:lnTo>
                    <a:pt x="7" y="345"/>
                  </a:lnTo>
                  <a:lnTo>
                    <a:pt x="0" y="334"/>
                  </a:lnTo>
                  <a:lnTo>
                    <a:pt x="20" y="300"/>
                  </a:lnTo>
                  <a:lnTo>
                    <a:pt x="27" y="310"/>
                  </a:lnTo>
                  <a:lnTo>
                    <a:pt x="33" y="317"/>
                  </a:lnTo>
                  <a:lnTo>
                    <a:pt x="40" y="325"/>
                  </a:lnTo>
                  <a:lnTo>
                    <a:pt x="46" y="330"/>
                  </a:lnTo>
                  <a:lnTo>
                    <a:pt x="54" y="335"/>
                  </a:lnTo>
                  <a:lnTo>
                    <a:pt x="60" y="338"/>
                  </a:lnTo>
                  <a:lnTo>
                    <a:pt x="67" y="340"/>
                  </a:lnTo>
                  <a:lnTo>
                    <a:pt x="74" y="340"/>
                  </a:lnTo>
                  <a:lnTo>
                    <a:pt x="78" y="340"/>
                  </a:lnTo>
                  <a:lnTo>
                    <a:pt x="83" y="339"/>
                  </a:lnTo>
                  <a:lnTo>
                    <a:pt x="87" y="338"/>
                  </a:lnTo>
                  <a:lnTo>
                    <a:pt x="91" y="336"/>
                  </a:lnTo>
                  <a:lnTo>
                    <a:pt x="96" y="334"/>
                  </a:lnTo>
                  <a:lnTo>
                    <a:pt x="100" y="330"/>
                  </a:lnTo>
                  <a:lnTo>
                    <a:pt x="103" y="327"/>
                  </a:lnTo>
                  <a:lnTo>
                    <a:pt x="108" y="323"/>
                  </a:lnTo>
                  <a:lnTo>
                    <a:pt x="113" y="313"/>
                  </a:lnTo>
                  <a:lnTo>
                    <a:pt x="117" y="302"/>
                  </a:lnTo>
                  <a:lnTo>
                    <a:pt x="121" y="291"/>
                  </a:lnTo>
                  <a:lnTo>
                    <a:pt x="121" y="280"/>
                  </a:lnTo>
                  <a:lnTo>
                    <a:pt x="121" y="270"/>
                  </a:lnTo>
                  <a:lnTo>
                    <a:pt x="118" y="260"/>
                  </a:lnTo>
                  <a:lnTo>
                    <a:pt x="116" y="251"/>
                  </a:lnTo>
                  <a:lnTo>
                    <a:pt x="112" y="244"/>
                  </a:lnTo>
                  <a:lnTo>
                    <a:pt x="105" y="235"/>
                  </a:lnTo>
                  <a:lnTo>
                    <a:pt x="97" y="226"/>
                  </a:lnTo>
                  <a:lnTo>
                    <a:pt x="85" y="216"/>
                  </a:lnTo>
                  <a:lnTo>
                    <a:pt x="71" y="204"/>
                  </a:lnTo>
                  <a:lnTo>
                    <a:pt x="55" y="192"/>
                  </a:lnTo>
                  <a:lnTo>
                    <a:pt x="42" y="179"/>
                  </a:lnTo>
                  <a:lnTo>
                    <a:pt x="36" y="173"/>
                  </a:lnTo>
                  <a:lnTo>
                    <a:pt x="32" y="166"/>
                  </a:lnTo>
                  <a:lnTo>
                    <a:pt x="28" y="160"/>
                  </a:lnTo>
                  <a:lnTo>
                    <a:pt x="23" y="154"/>
                  </a:lnTo>
                  <a:lnTo>
                    <a:pt x="18" y="141"/>
                  </a:lnTo>
                  <a:lnTo>
                    <a:pt x="15" y="127"/>
                  </a:lnTo>
                  <a:lnTo>
                    <a:pt x="13" y="112"/>
                  </a:lnTo>
                  <a:lnTo>
                    <a:pt x="11" y="97"/>
                  </a:lnTo>
                  <a:lnTo>
                    <a:pt x="11" y="86"/>
                  </a:lnTo>
                  <a:lnTo>
                    <a:pt x="13" y="77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9" y="51"/>
                  </a:lnTo>
                  <a:lnTo>
                    <a:pt x="22" y="42"/>
                  </a:lnTo>
                  <a:lnTo>
                    <a:pt x="27" y="34"/>
                  </a:lnTo>
                  <a:lnTo>
                    <a:pt x="31" y="28"/>
                  </a:lnTo>
                  <a:lnTo>
                    <a:pt x="36" y="21"/>
                  </a:lnTo>
                  <a:lnTo>
                    <a:pt x="42" y="15"/>
                  </a:lnTo>
                  <a:lnTo>
                    <a:pt x="47" y="11"/>
                  </a:lnTo>
                  <a:lnTo>
                    <a:pt x="54" y="6"/>
                  </a:lnTo>
                  <a:lnTo>
                    <a:pt x="60" y="4"/>
                  </a:lnTo>
                  <a:lnTo>
                    <a:pt x="67" y="2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9" y="3"/>
                  </a:lnTo>
                  <a:lnTo>
                    <a:pt x="108" y="6"/>
                  </a:lnTo>
                  <a:lnTo>
                    <a:pt x="116" y="12"/>
                  </a:lnTo>
                  <a:lnTo>
                    <a:pt x="125" y="19"/>
                  </a:lnTo>
                  <a:lnTo>
                    <a:pt x="134" y="28"/>
                  </a:lnTo>
                  <a:lnTo>
                    <a:pt x="143" y="38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356" y="4742"/>
              <a:ext cx="89" cy="129"/>
            </a:xfrm>
            <a:custGeom>
              <a:avLst/>
              <a:gdLst>
                <a:gd name="T0" fmla="*/ 0 w 265"/>
                <a:gd name="T1" fmla="*/ 0 h 385"/>
                <a:gd name="T2" fmla="*/ 0 w 265"/>
                <a:gd name="T3" fmla="*/ 0 h 385"/>
                <a:gd name="T4" fmla="*/ 0 w 265"/>
                <a:gd name="T5" fmla="*/ 0 h 385"/>
                <a:gd name="T6" fmla="*/ 0 w 265"/>
                <a:gd name="T7" fmla="*/ 0 h 385"/>
                <a:gd name="T8" fmla="*/ 0 w 265"/>
                <a:gd name="T9" fmla="*/ 0 h 385"/>
                <a:gd name="T10" fmla="*/ 0 w 265"/>
                <a:gd name="T11" fmla="*/ 0 h 385"/>
                <a:gd name="T12" fmla="*/ 0 w 265"/>
                <a:gd name="T13" fmla="*/ 0 h 385"/>
                <a:gd name="T14" fmla="*/ 0 w 265"/>
                <a:gd name="T15" fmla="*/ 0 h 385"/>
                <a:gd name="T16" fmla="*/ 0 w 265"/>
                <a:gd name="T17" fmla="*/ 0 h 385"/>
                <a:gd name="T18" fmla="*/ 0 w 265"/>
                <a:gd name="T19" fmla="*/ 0 h 385"/>
                <a:gd name="T20" fmla="*/ 0 w 265"/>
                <a:gd name="T21" fmla="*/ 0 h 385"/>
                <a:gd name="T22" fmla="*/ 0 w 265"/>
                <a:gd name="T23" fmla="*/ 0 h 385"/>
                <a:gd name="T24" fmla="*/ 0 w 265"/>
                <a:gd name="T25" fmla="*/ 0 h 385"/>
                <a:gd name="T26" fmla="*/ 0 w 265"/>
                <a:gd name="T27" fmla="*/ 0 h 385"/>
                <a:gd name="T28" fmla="*/ 0 w 265"/>
                <a:gd name="T29" fmla="*/ 0 h 385"/>
                <a:gd name="T30" fmla="*/ 0 w 265"/>
                <a:gd name="T31" fmla="*/ 0 h 385"/>
                <a:gd name="T32" fmla="*/ 0 w 265"/>
                <a:gd name="T33" fmla="*/ 0 h 385"/>
                <a:gd name="T34" fmla="*/ 0 w 265"/>
                <a:gd name="T35" fmla="*/ 0 h 385"/>
                <a:gd name="T36" fmla="*/ 0 w 265"/>
                <a:gd name="T37" fmla="*/ 0 h 385"/>
                <a:gd name="T38" fmla="*/ 0 w 265"/>
                <a:gd name="T39" fmla="*/ 0 h 385"/>
                <a:gd name="T40" fmla="*/ 0 w 265"/>
                <a:gd name="T41" fmla="*/ 0 h 385"/>
                <a:gd name="T42" fmla="*/ 0 w 265"/>
                <a:gd name="T43" fmla="*/ 0 h 385"/>
                <a:gd name="T44" fmla="*/ 0 w 265"/>
                <a:gd name="T45" fmla="*/ 0 h 385"/>
                <a:gd name="T46" fmla="*/ 0 w 265"/>
                <a:gd name="T47" fmla="*/ 0 h 385"/>
                <a:gd name="T48" fmla="*/ 0 w 265"/>
                <a:gd name="T49" fmla="*/ 0 h 385"/>
                <a:gd name="T50" fmla="*/ 0 w 265"/>
                <a:gd name="T51" fmla="*/ 0 h 385"/>
                <a:gd name="T52" fmla="*/ 0 w 265"/>
                <a:gd name="T53" fmla="*/ 0 h 385"/>
                <a:gd name="T54" fmla="*/ 0 w 265"/>
                <a:gd name="T55" fmla="*/ 0 h 385"/>
                <a:gd name="T56" fmla="*/ 0 w 265"/>
                <a:gd name="T57" fmla="*/ 0 h 385"/>
                <a:gd name="T58" fmla="*/ 0 w 265"/>
                <a:gd name="T59" fmla="*/ 0 h 385"/>
                <a:gd name="T60" fmla="*/ 0 w 265"/>
                <a:gd name="T61" fmla="*/ 0 h 385"/>
                <a:gd name="T62" fmla="*/ 0 w 265"/>
                <a:gd name="T63" fmla="*/ 0 h 385"/>
                <a:gd name="T64" fmla="*/ 0 w 265"/>
                <a:gd name="T65" fmla="*/ 0 h 385"/>
                <a:gd name="T66" fmla="*/ 0 w 265"/>
                <a:gd name="T67" fmla="*/ 0 h 385"/>
                <a:gd name="T68" fmla="*/ 0 w 265"/>
                <a:gd name="T69" fmla="*/ 0 h 385"/>
                <a:gd name="T70" fmla="*/ 0 w 265"/>
                <a:gd name="T71" fmla="*/ 0 h 385"/>
                <a:gd name="T72" fmla="*/ 0 w 265"/>
                <a:gd name="T73" fmla="*/ 0 h 385"/>
                <a:gd name="T74" fmla="*/ 0 w 265"/>
                <a:gd name="T75" fmla="*/ 0 h 385"/>
                <a:gd name="T76" fmla="*/ 0 w 265"/>
                <a:gd name="T77" fmla="*/ 0 h 385"/>
                <a:gd name="T78" fmla="*/ 0 w 265"/>
                <a:gd name="T79" fmla="*/ 0 h 385"/>
                <a:gd name="T80" fmla="*/ 0 w 265"/>
                <a:gd name="T81" fmla="*/ 0 h 385"/>
                <a:gd name="T82" fmla="*/ 0 w 265"/>
                <a:gd name="T83" fmla="*/ 0 h 385"/>
                <a:gd name="T84" fmla="*/ 0 w 265"/>
                <a:gd name="T85" fmla="*/ 0 h 385"/>
                <a:gd name="T86" fmla="*/ 0 w 265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385"/>
                <a:gd name="T134" fmla="*/ 265 w 265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385">
                  <a:moveTo>
                    <a:pt x="265" y="10"/>
                  </a:moveTo>
                  <a:lnTo>
                    <a:pt x="265" y="376"/>
                  </a:lnTo>
                  <a:lnTo>
                    <a:pt x="232" y="376"/>
                  </a:lnTo>
                  <a:lnTo>
                    <a:pt x="232" y="313"/>
                  </a:lnTo>
                  <a:lnTo>
                    <a:pt x="222" y="330"/>
                  </a:lnTo>
                  <a:lnTo>
                    <a:pt x="211" y="344"/>
                  </a:lnTo>
                  <a:lnTo>
                    <a:pt x="199" y="357"/>
                  </a:lnTo>
                  <a:lnTo>
                    <a:pt x="186" y="367"/>
                  </a:lnTo>
                  <a:lnTo>
                    <a:pt x="180" y="371"/>
                  </a:lnTo>
                  <a:lnTo>
                    <a:pt x="173" y="376"/>
                  </a:lnTo>
                  <a:lnTo>
                    <a:pt x="167" y="378"/>
                  </a:lnTo>
                  <a:lnTo>
                    <a:pt x="159" y="381"/>
                  </a:lnTo>
                  <a:lnTo>
                    <a:pt x="153" y="383"/>
                  </a:lnTo>
                  <a:lnTo>
                    <a:pt x="145" y="384"/>
                  </a:lnTo>
                  <a:lnTo>
                    <a:pt x="137" y="385"/>
                  </a:lnTo>
                  <a:lnTo>
                    <a:pt x="130" y="385"/>
                  </a:lnTo>
                  <a:lnTo>
                    <a:pt x="117" y="384"/>
                  </a:lnTo>
                  <a:lnTo>
                    <a:pt x="104" y="382"/>
                  </a:lnTo>
                  <a:lnTo>
                    <a:pt x="92" y="378"/>
                  </a:lnTo>
                  <a:lnTo>
                    <a:pt x="80" y="371"/>
                  </a:lnTo>
                  <a:lnTo>
                    <a:pt x="69" y="364"/>
                  </a:lnTo>
                  <a:lnTo>
                    <a:pt x="59" y="354"/>
                  </a:lnTo>
                  <a:lnTo>
                    <a:pt x="48" y="342"/>
                  </a:lnTo>
                  <a:lnTo>
                    <a:pt x="38" y="329"/>
                  </a:lnTo>
                  <a:lnTo>
                    <a:pt x="29" y="314"/>
                  </a:lnTo>
                  <a:lnTo>
                    <a:pt x="21" y="299"/>
                  </a:lnTo>
                  <a:lnTo>
                    <a:pt x="14" y="283"/>
                  </a:lnTo>
                  <a:lnTo>
                    <a:pt x="9" y="267"/>
                  </a:lnTo>
                  <a:lnTo>
                    <a:pt x="6" y="249"/>
                  </a:lnTo>
                  <a:lnTo>
                    <a:pt x="2" y="231"/>
                  </a:lnTo>
                  <a:lnTo>
                    <a:pt x="0" y="212"/>
                  </a:lnTo>
                  <a:lnTo>
                    <a:pt x="0" y="192"/>
                  </a:lnTo>
                  <a:lnTo>
                    <a:pt x="0" y="173"/>
                  </a:lnTo>
                  <a:lnTo>
                    <a:pt x="2" y="153"/>
                  </a:lnTo>
                  <a:lnTo>
                    <a:pt x="6" y="136"/>
                  </a:lnTo>
                  <a:lnTo>
                    <a:pt x="10" y="119"/>
                  </a:lnTo>
                  <a:lnTo>
                    <a:pt x="15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8" y="56"/>
                  </a:lnTo>
                  <a:lnTo>
                    <a:pt x="48" y="43"/>
                  </a:lnTo>
                  <a:lnTo>
                    <a:pt x="59" y="31"/>
                  </a:lnTo>
                  <a:lnTo>
                    <a:pt x="69" y="21"/>
                  </a:lnTo>
                  <a:lnTo>
                    <a:pt x="81" y="14"/>
                  </a:lnTo>
                  <a:lnTo>
                    <a:pt x="93" y="7"/>
                  </a:lnTo>
                  <a:lnTo>
                    <a:pt x="105" y="3"/>
                  </a:lnTo>
                  <a:lnTo>
                    <a:pt x="118" y="1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6" y="1"/>
                  </a:lnTo>
                  <a:lnTo>
                    <a:pt x="154" y="2"/>
                  </a:lnTo>
                  <a:lnTo>
                    <a:pt x="161" y="4"/>
                  </a:lnTo>
                  <a:lnTo>
                    <a:pt x="168" y="7"/>
                  </a:lnTo>
                  <a:lnTo>
                    <a:pt x="175" y="11"/>
                  </a:lnTo>
                  <a:lnTo>
                    <a:pt x="182" y="15"/>
                  </a:lnTo>
                  <a:lnTo>
                    <a:pt x="188" y="19"/>
                  </a:lnTo>
                  <a:lnTo>
                    <a:pt x="194" y="24"/>
                  </a:lnTo>
                  <a:lnTo>
                    <a:pt x="200" y="30"/>
                  </a:lnTo>
                  <a:lnTo>
                    <a:pt x="205" y="37"/>
                  </a:lnTo>
                  <a:lnTo>
                    <a:pt x="212" y="43"/>
                  </a:lnTo>
                  <a:lnTo>
                    <a:pt x="223" y="58"/>
                  </a:lnTo>
                  <a:lnTo>
                    <a:pt x="232" y="77"/>
                  </a:lnTo>
                  <a:lnTo>
                    <a:pt x="232" y="10"/>
                  </a:lnTo>
                  <a:lnTo>
                    <a:pt x="265" y="10"/>
                  </a:lnTo>
                  <a:close/>
                  <a:moveTo>
                    <a:pt x="134" y="45"/>
                  </a:moveTo>
                  <a:lnTo>
                    <a:pt x="127" y="45"/>
                  </a:lnTo>
                  <a:lnTo>
                    <a:pt x="120" y="46"/>
                  </a:lnTo>
                  <a:lnTo>
                    <a:pt x="114" y="48"/>
                  </a:lnTo>
                  <a:lnTo>
                    <a:pt x="107" y="51"/>
                  </a:lnTo>
                  <a:lnTo>
                    <a:pt x="101" y="53"/>
                  </a:lnTo>
                  <a:lnTo>
                    <a:pt x="95" y="56"/>
                  </a:lnTo>
                  <a:lnTo>
                    <a:pt x="89" y="60"/>
                  </a:lnTo>
                  <a:lnTo>
                    <a:pt x="83" y="65"/>
                  </a:lnTo>
                  <a:lnTo>
                    <a:pt x="73" y="75"/>
                  </a:lnTo>
                  <a:lnTo>
                    <a:pt x="63" y="88"/>
                  </a:lnTo>
                  <a:lnTo>
                    <a:pt x="54" y="102"/>
                  </a:lnTo>
                  <a:lnTo>
                    <a:pt x="47" y="120"/>
                  </a:lnTo>
                  <a:lnTo>
                    <a:pt x="40" y="137"/>
                  </a:lnTo>
                  <a:lnTo>
                    <a:pt x="36" y="155"/>
                  </a:lnTo>
                  <a:lnTo>
                    <a:pt x="34" y="174"/>
                  </a:lnTo>
                  <a:lnTo>
                    <a:pt x="33" y="193"/>
                  </a:lnTo>
                  <a:lnTo>
                    <a:pt x="34" y="213"/>
                  </a:lnTo>
                  <a:lnTo>
                    <a:pt x="36" y="231"/>
                  </a:lnTo>
                  <a:lnTo>
                    <a:pt x="40" y="249"/>
                  </a:lnTo>
                  <a:lnTo>
                    <a:pt x="47" y="268"/>
                  </a:lnTo>
                  <a:lnTo>
                    <a:pt x="54" y="284"/>
                  </a:lnTo>
                  <a:lnTo>
                    <a:pt x="63" y="299"/>
                  </a:lnTo>
                  <a:lnTo>
                    <a:pt x="67" y="305"/>
                  </a:lnTo>
                  <a:lnTo>
                    <a:pt x="73" y="312"/>
                  </a:lnTo>
                  <a:lnTo>
                    <a:pt x="78" y="317"/>
                  </a:lnTo>
                  <a:lnTo>
                    <a:pt x="83" y="323"/>
                  </a:lnTo>
                  <a:lnTo>
                    <a:pt x="90" y="327"/>
                  </a:lnTo>
                  <a:lnTo>
                    <a:pt x="95" y="331"/>
                  </a:lnTo>
                  <a:lnTo>
                    <a:pt x="102" y="335"/>
                  </a:lnTo>
                  <a:lnTo>
                    <a:pt x="107" y="338"/>
                  </a:lnTo>
                  <a:lnTo>
                    <a:pt x="114" y="340"/>
                  </a:lnTo>
                  <a:lnTo>
                    <a:pt x="120" y="341"/>
                  </a:lnTo>
                  <a:lnTo>
                    <a:pt x="127" y="342"/>
                  </a:lnTo>
                  <a:lnTo>
                    <a:pt x="133" y="342"/>
                  </a:lnTo>
                  <a:lnTo>
                    <a:pt x="141" y="342"/>
                  </a:lnTo>
                  <a:lnTo>
                    <a:pt x="147" y="341"/>
                  </a:lnTo>
                  <a:lnTo>
                    <a:pt x="154" y="340"/>
                  </a:lnTo>
                  <a:lnTo>
                    <a:pt x="160" y="338"/>
                  </a:lnTo>
                  <a:lnTo>
                    <a:pt x="165" y="335"/>
                  </a:lnTo>
                  <a:lnTo>
                    <a:pt x="172" y="331"/>
                  </a:lnTo>
                  <a:lnTo>
                    <a:pt x="178" y="327"/>
                  </a:lnTo>
                  <a:lnTo>
                    <a:pt x="185" y="323"/>
                  </a:lnTo>
                  <a:lnTo>
                    <a:pt x="190" y="317"/>
                  </a:lnTo>
                  <a:lnTo>
                    <a:pt x="196" y="312"/>
                  </a:lnTo>
                  <a:lnTo>
                    <a:pt x="201" y="307"/>
                  </a:lnTo>
                  <a:lnTo>
                    <a:pt x="205" y="300"/>
                  </a:lnTo>
                  <a:lnTo>
                    <a:pt x="214" y="286"/>
                  </a:lnTo>
                  <a:lnTo>
                    <a:pt x="222" y="270"/>
                  </a:lnTo>
                  <a:lnTo>
                    <a:pt x="227" y="253"/>
                  </a:lnTo>
                  <a:lnTo>
                    <a:pt x="231" y="234"/>
                  </a:lnTo>
                  <a:lnTo>
                    <a:pt x="234" y="215"/>
                  </a:lnTo>
                  <a:lnTo>
                    <a:pt x="235" y="194"/>
                  </a:lnTo>
                  <a:lnTo>
                    <a:pt x="234" y="179"/>
                  </a:lnTo>
                  <a:lnTo>
                    <a:pt x="232" y="164"/>
                  </a:lnTo>
                  <a:lnTo>
                    <a:pt x="230" y="150"/>
                  </a:lnTo>
                  <a:lnTo>
                    <a:pt x="227" y="136"/>
                  </a:lnTo>
                  <a:lnTo>
                    <a:pt x="223" y="123"/>
                  </a:lnTo>
                  <a:lnTo>
                    <a:pt x="218" y="111"/>
                  </a:lnTo>
                  <a:lnTo>
                    <a:pt x="212" y="99"/>
                  </a:lnTo>
                  <a:lnTo>
                    <a:pt x="205" y="88"/>
                  </a:lnTo>
                  <a:lnTo>
                    <a:pt x="198" y="78"/>
                  </a:lnTo>
                  <a:lnTo>
                    <a:pt x="190" y="69"/>
                  </a:lnTo>
                  <a:lnTo>
                    <a:pt x="182" y="62"/>
                  </a:lnTo>
                  <a:lnTo>
                    <a:pt x="173" y="56"/>
                  </a:lnTo>
                  <a:lnTo>
                    <a:pt x="163" y="52"/>
                  </a:lnTo>
                  <a:lnTo>
                    <a:pt x="154" y="48"/>
                  </a:lnTo>
                  <a:lnTo>
                    <a:pt x="144" y="46"/>
                  </a:lnTo>
                  <a:lnTo>
                    <a:pt x="134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70"/>
            <p:cNvSpPr>
              <a:spLocks noEditPoints="1"/>
            </p:cNvSpPr>
            <p:nvPr/>
          </p:nvSpPr>
          <p:spPr bwMode="auto">
            <a:xfrm>
              <a:off x="2465" y="4698"/>
              <a:ext cx="89" cy="173"/>
            </a:xfrm>
            <a:custGeom>
              <a:avLst/>
              <a:gdLst>
                <a:gd name="T0" fmla="*/ 0 w 265"/>
                <a:gd name="T1" fmla="*/ 0 h 517"/>
                <a:gd name="T2" fmla="*/ 0 w 265"/>
                <a:gd name="T3" fmla="*/ 0 h 517"/>
                <a:gd name="T4" fmla="*/ 0 w 265"/>
                <a:gd name="T5" fmla="*/ 0 h 517"/>
                <a:gd name="T6" fmla="*/ 0 w 265"/>
                <a:gd name="T7" fmla="*/ 0 h 517"/>
                <a:gd name="T8" fmla="*/ 0 w 265"/>
                <a:gd name="T9" fmla="*/ 0 h 517"/>
                <a:gd name="T10" fmla="*/ 0 w 265"/>
                <a:gd name="T11" fmla="*/ 0 h 517"/>
                <a:gd name="T12" fmla="*/ 0 w 265"/>
                <a:gd name="T13" fmla="*/ 0 h 517"/>
                <a:gd name="T14" fmla="*/ 0 w 265"/>
                <a:gd name="T15" fmla="*/ 0 h 517"/>
                <a:gd name="T16" fmla="*/ 0 w 265"/>
                <a:gd name="T17" fmla="*/ 0 h 517"/>
                <a:gd name="T18" fmla="*/ 0 w 265"/>
                <a:gd name="T19" fmla="*/ 0 h 517"/>
                <a:gd name="T20" fmla="*/ 0 w 265"/>
                <a:gd name="T21" fmla="*/ 0 h 517"/>
                <a:gd name="T22" fmla="*/ 0 w 265"/>
                <a:gd name="T23" fmla="*/ 0 h 517"/>
                <a:gd name="T24" fmla="*/ 0 w 265"/>
                <a:gd name="T25" fmla="*/ 0 h 517"/>
                <a:gd name="T26" fmla="*/ 0 w 265"/>
                <a:gd name="T27" fmla="*/ 0 h 517"/>
                <a:gd name="T28" fmla="*/ 0 w 265"/>
                <a:gd name="T29" fmla="*/ 0 h 517"/>
                <a:gd name="T30" fmla="*/ 0 w 265"/>
                <a:gd name="T31" fmla="*/ 0 h 517"/>
                <a:gd name="T32" fmla="*/ 0 w 265"/>
                <a:gd name="T33" fmla="*/ 0 h 517"/>
                <a:gd name="T34" fmla="*/ 0 w 265"/>
                <a:gd name="T35" fmla="*/ 0 h 517"/>
                <a:gd name="T36" fmla="*/ 0 w 265"/>
                <a:gd name="T37" fmla="*/ 0 h 517"/>
                <a:gd name="T38" fmla="*/ 0 w 265"/>
                <a:gd name="T39" fmla="*/ 0 h 517"/>
                <a:gd name="T40" fmla="*/ 0 w 265"/>
                <a:gd name="T41" fmla="*/ 0 h 517"/>
                <a:gd name="T42" fmla="*/ 0 w 265"/>
                <a:gd name="T43" fmla="*/ 0 h 517"/>
                <a:gd name="T44" fmla="*/ 0 w 265"/>
                <a:gd name="T45" fmla="*/ 0 h 517"/>
                <a:gd name="T46" fmla="*/ 0 w 265"/>
                <a:gd name="T47" fmla="*/ 0 h 517"/>
                <a:gd name="T48" fmla="*/ 0 w 265"/>
                <a:gd name="T49" fmla="*/ 0 h 517"/>
                <a:gd name="T50" fmla="*/ 0 w 265"/>
                <a:gd name="T51" fmla="*/ 0 h 517"/>
                <a:gd name="T52" fmla="*/ 0 w 265"/>
                <a:gd name="T53" fmla="*/ 0 h 517"/>
                <a:gd name="T54" fmla="*/ 0 w 265"/>
                <a:gd name="T55" fmla="*/ 0 h 517"/>
                <a:gd name="T56" fmla="*/ 0 w 265"/>
                <a:gd name="T57" fmla="*/ 0 h 517"/>
                <a:gd name="T58" fmla="*/ 0 w 265"/>
                <a:gd name="T59" fmla="*/ 0 h 517"/>
                <a:gd name="T60" fmla="*/ 0 w 265"/>
                <a:gd name="T61" fmla="*/ 0 h 517"/>
                <a:gd name="T62" fmla="*/ 0 w 265"/>
                <a:gd name="T63" fmla="*/ 0 h 517"/>
                <a:gd name="T64" fmla="*/ 0 w 265"/>
                <a:gd name="T65" fmla="*/ 0 h 517"/>
                <a:gd name="T66" fmla="*/ 0 w 265"/>
                <a:gd name="T67" fmla="*/ 0 h 517"/>
                <a:gd name="T68" fmla="*/ 0 w 265"/>
                <a:gd name="T69" fmla="*/ 0 h 517"/>
                <a:gd name="T70" fmla="*/ 0 w 265"/>
                <a:gd name="T71" fmla="*/ 0 h 517"/>
                <a:gd name="T72" fmla="*/ 0 w 265"/>
                <a:gd name="T73" fmla="*/ 0 h 517"/>
                <a:gd name="T74" fmla="*/ 0 w 265"/>
                <a:gd name="T75" fmla="*/ 0 h 517"/>
                <a:gd name="T76" fmla="*/ 0 w 265"/>
                <a:gd name="T77" fmla="*/ 0 h 517"/>
                <a:gd name="T78" fmla="*/ 0 w 265"/>
                <a:gd name="T79" fmla="*/ 0 h 517"/>
                <a:gd name="T80" fmla="*/ 0 w 265"/>
                <a:gd name="T81" fmla="*/ 0 h 517"/>
                <a:gd name="T82" fmla="*/ 0 w 265"/>
                <a:gd name="T83" fmla="*/ 0 h 517"/>
                <a:gd name="T84" fmla="*/ 0 w 265"/>
                <a:gd name="T85" fmla="*/ 0 h 517"/>
                <a:gd name="T86" fmla="*/ 0 w 265"/>
                <a:gd name="T87" fmla="*/ 0 h 517"/>
                <a:gd name="T88" fmla="*/ 0 w 265"/>
                <a:gd name="T89" fmla="*/ 0 h 5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517"/>
                <a:gd name="T137" fmla="*/ 265 w 265"/>
                <a:gd name="T138" fmla="*/ 517 h 5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517">
                  <a:moveTo>
                    <a:pt x="265" y="0"/>
                  </a:moveTo>
                  <a:lnTo>
                    <a:pt x="265" y="508"/>
                  </a:lnTo>
                  <a:lnTo>
                    <a:pt x="233" y="508"/>
                  </a:lnTo>
                  <a:lnTo>
                    <a:pt x="233" y="445"/>
                  </a:lnTo>
                  <a:lnTo>
                    <a:pt x="222" y="462"/>
                  </a:lnTo>
                  <a:lnTo>
                    <a:pt x="211" y="476"/>
                  </a:lnTo>
                  <a:lnTo>
                    <a:pt x="199" y="489"/>
                  </a:lnTo>
                  <a:lnTo>
                    <a:pt x="186" y="499"/>
                  </a:lnTo>
                  <a:lnTo>
                    <a:pt x="180" y="503"/>
                  </a:lnTo>
                  <a:lnTo>
                    <a:pt x="173" y="508"/>
                  </a:lnTo>
                  <a:lnTo>
                    <a:pt x="167" y="510"/>
                  </a:lnTo>
                  <a:lnTo>
                    <a:pt x="160" y="513"/>
                  </a:lnTo>
                  <a:lnTo>
                    <a:pt x="153" y="515"/>
                  </a:lnTo>
                  <a:lnTo>
                    <a:pt x="145" y="516"/>
                  </a:lnTo>
                  <a:lnTo>
                    <a:pt x="138" y="517"/>
                  </a:lnTo>
                  <a:lnTo>
                    <a:pt x="130" y="517"/>
                  </a:lnTo>
                  <a:lnTo>
                    <a:pt x="117" y="516"/>
                  </a:lnTo>
                  <a:lnTo>
                    <a:pt x="104" y="514"/>
                  </a:lnTo>
                  <a:lnTo>
                    <a:pt x="92" y="510"/>
                  </a:lnTo>
                  <a:lnTo>
                    <a:pt x="80" y="503"/>
                  </a:lnTo>
                  <a:lnTo>
                    <a:pt x="70" y="496"/>
                  </a:lnTo>
                  <a:lnTo>
                    <a:pt x="59" y="486"/>
                  </a:lnTo>
                  <a:lnTo>
                    <a:pt x="48" y="474"/>
                  </a:lnTo>
                  <a:lnTo>
                    <a:pt x="38" y="461"/>
                  </a:lnTo>
                  <a:lnTo>
                    <a:pt x="30" y="446"/>
                  </a:lnTo>
                  <a:lnTo>
                    <a:pt x="22" y="431"/>
                  </a:lnTo>
                  <a:lnTo>
                    <a:pt x="16" y="415"/>
                  </a:lnTo>
                  <a:lnTo>
                    <a:pt x="10" y="399"/>
                  </a:lnTo>
                  <a:lnTo>
                    <a:pt x="6" y="381"/>
                  </a:lnTo>
                  <a:lnTo>
                    <a:pt x="3" y="363"/>
                  </a:lnTo>
                  <a:lnTo>
                    <a:pt x="0" y="344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3" y="285"/>
                  </a:lnTo>
                  <a:lnTo>
                    <a:pt x="6" y="268"/>
                  </a:lnTo>
                  <a:lnTo>
                    <a:pt x="10" y="251"/>
                  </a:lnTo>
                  <a:lnTo>
                    <a:pt x="16" y="233"/>
                  </a:lnTo>
                  <a:lnTo>
                    <a:pt x="22" y="217"/>
                  </a:lnTo>
                  <a:lnTo>
                    <a:pt x="30" y="202"/>
                  </a:lnTo>
                  <a:lnTo>
                    <a:pt x="38" y="188"/>
                  </a:lnTo>
                  <a:lnTo>
                    <a:pt x="49" y="175"/>
                  </a:lnTo>
                  <a:lnTo>
                    <a:pt x="59" y="163"/>
                  </a:lnTo>
                  <a:lnTo>
                    <a:pt x="70" y="153"/>
                  </a:lnTo>
                  <a:lnTo>
                    <a:pt x="82" y="146"/>
                  </a:lnTo>
                  <a:lnTo>
                    <a:pt x="93" y="139"/>
                  </a:lnTo>
                  <a:lnTo>
                    <a:pt x="105" y="135"/>
                  </a:lnTo>
                  <a:lnTo>
                    <a:pt x="118" y="133"/>
                  </a:lnTo>
                  <a:lnTo>
                    <a:pt x="131" y="132"/>
                  </a:lnTo>
                  <a:lnTo>
                    <a:pt x="140" y="132"/>
                  </a:lnTo>
                  <a:lnTo>
                    <a:pt x="147" y="133"/>
                  </a:lnTo>
                  <a:lnTo>
                    <a:pt x="154" y="134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5" y="143"/>
                  </a:lnTo>
                  <a:lnTo>
                    <a:pt x="182" y="147"/>
                  </a:lnTo>
                  <a:lnTo>
                    <a:pt x="188" y="151"/>
                  </a:lnTo>
                  <a:lnTo>
                    <a:pt x="195" y="156"/>
                  </a:lnTo>
                  <a:lnTo>
                    <a:pt x="200" y="162"/>
                  </a:lnTo>
                  <a:lnTo>
                    <a:pt x="207" y="169"/>
                  </a:lnTo>
                  <a:lnTo>
                    <a:pt x="212" y="175"/>
                  </a:lnTo>
                  <a:lnTo>
                    <a:pt x="223" y="190"/>
                  </a:lnTo>
                  <a:lnTo>
                    <a:pt x="233" y="209"/>
                  </a:lnTo>
                  <a:lnTo>
                    <a:pt x="233" y="0"/>
                  </a:lnTo>
                  <a:lnTo>
                    <a:pt x="265" y="0"/>
                  </a:lnTo>
                  <a:close/>
                  <a:moveTo>
                    <a:pt x="134" y="177"/>
                  </a:moveTo>
                  <a:lnTo>
                    <a:pt x="127" y="177"/>
                  </a:lnTo>
                  <a:lnTo>
                    <a:pt x="120" y="178"/>
                  </a:lnTo>
                  <a:lnTo>
                    <a:pt x="114" y="180"/>
                  </a:lnTo>
                  <a:lnTo>
                    <a:pt x="107" y="183"/>
                  </a:lnTo>
                  <a:lnTo>
                    <a:pt x="102" y="185"/>
                  </a:lnTo>
                  <a:lnTo>
                    <a:pt x="96" y="188"/>
                  </a:lnTo>
                  <a:lnTo>
                    <a:pt x="89" y="192"/>
                  </a:lnTo>
                  <a:lnTo>
                    <a:pt x="84" y="197"/>
                  </a:lnTo>
                  <a:lnTo>
                    <a:pt x="78" y="202"/>
                  </a:lnTo>
                  <a:lnTo>
                    <a:pt x="73" y="207"/>
                  </a:lnTo>
                  <a:lnTo>
                    <a:pt x="67" y="214"/>
                  </a:lnTo>
                  <a:lnTo>
                    <a:pt x="63" y="220"/>
                  </a:lnTo>
                  <a:lnTo>
                    <a:pt x="55" y="234"/>
                  </a:lnTo>
                  <a:lnTo>
                    <a:pt x="47" y="252"/>
                  </a:lnTo>
                  <a:lnTo>
                    <a:pt x="40" y="269"/>
                  </a:lnTo>
                  <a:lnTo>
                    <a:pt x="36" y="287"/>
                  </a:lnTo>
                  <a:lnTo>
                    <a:pt x="34" y="306"/>
                  </a:lnTo>
                  <a:lnTo>
                    <a:pt x="33" y="325"/>
                  </a:lnTo>
                  <a:lnTo>
                    <a:pt x="34" y="345"/>
                  </a:lnTo>
                  <a:lnTo>
                    <a:pt x="36" y="363"/>
                  </a:lnTo>
                  <a:lnTo>
                    <a:pt x="40" y="381"/>
                  </a:lnTo>
                  <a:lnTo>
                    <a:pt x="47" y="400"/>
                  </a:lnTo>
                  <a:lnTo>
                    <a:pt x="55" y="416"/>
                  </a:lnTo>
                  <a:lnTo>
                    <a:pt x="63" y="431"/>
                  </a:lnTo>
                  <a:lnTo>
                    <a:pt x="67" y="437"/>
                  </a:lnTo>
                  <a:lnTo>
                    <a:pt x="73" y="444"/>
                  </a:lnTo>
                  <a:lnTo>
                    <a:pt x="78" y="449"/>
                  </a:lnTo>
                  <a:lnTo>
                    <a:pt x="84" y="455"/>
                  </a:lnTo>
                  <a:lnTo>
                    <a:pt x="90" y="459"/>
                  </a:lnTo>
                  <a:lnTo>
                    <a:pt x="96" y="463"/>
                  </a:lnTo>
                  <a:lnTo>
                    <a:pt x="102" y="467"/>
                  </a:lnTo>
                  <a:lnTo>
                    <a:pt x="109" y="470"/>
                  </a:lnTo>
                  <a:lnTo>
                    <a:pt x="114" y="472"/>
                  </a:lnTo>
                  <a:lnTo>
                    <a:pt x="120" y="473"/>
                  </a:lnTo>
                  <a:lnTo>
                    <a:pt x="127" y="474"/>
                  </a:lnTo>
                  <a:lnTo>
                    <a:pt x="134" y="474"/>
                  </a:lnTo>
                  <a:lnTo>
                    <a:pt x="141" y="474"/>
                  </a:lnTo>
                  <a:lnTo>
                    <a:pt x="147" y="473"/>
                  </a:lnTo>
                  <a:lnTo>
                    <a:pt x="154" y="472"/>
                  </a:lnTo>
                  <a:lnTo>
                    <a:pt x="160" y="470"/>
                  </a:lnTo>
                  <a:lnTo>
                    <a:pt x="167" y="467"/>
                  </a:lnTo>
                  <a:lnTo>
                    <a:pt x="172" y="463"/>
                  </a:lnTo>
                  <a:lnTo>
                    <a:pt x="179" y="459"/>
                  </a:lnTo>
                  <a:lnTo>
                    <a:pt x="185" y="455"/>
                  </a:lnTo>
                  <a:lnTo>
                    <a:pt x="191" y="449"/>
                  </a:lnTo>
                  <a:lnTo>
                    <a:pt x="196" y="444"/>
                  </a:lnTo>
                  <a:lnTo>
                    <a:pt x="201" y="439"/>
                  </a:lnTo>
                  <a:lnTo>
                    <a:pt x="206" y="432"/>
                  </a:lnTo>
                  <a:lnTo>
                    <a:pt x="214" y="418"/>
                  </a:lnTo>
                  <a:lnTo>
                    <a:pt x="222" y="402"/>
                  </a:lnTo>
                  <a:lnTo>
                    <a:pt x="227" y="385"/>
                  </a:lnTo>
                  <a:lnTo>
                    <a:pt x="232" y="366"/>
                  </a:lnTo>
                  <a:lnTo>
                    <a:pt x="234" y="347"/>
                  </a:lnTo>
                  <a:lnTo>
                    <a:pt x="235" y="326"/>
                  </a:lnTo>
                  <a:lnTo>
                    <a:pt x="235" y="311"/>
                  </a:lnTo>
                  <a:lnTo>
                    <a:pt x="233" y="296"/>
                  </a:lnTo>
                  <a:lnTo>
                    <a:pt x="231" y="282"/>
                  </a:lnTo>
                  <a:lnTo>
                    <a:pt x="227" y="268"/>
                  </a:lnTo>
                  <a:lnTo>
                    <a:pt x="223" y="255"/>
                  </a:lnTo>
                  <a:lnTo>
                    <a:pt x="219" y="243"/>
                  </a:lnTo>
                  <a:lnTo>
                    <a:pt x="212" y="231"/>
                  </a:lnTo>
                  <a:lnTo>
                    <a:pt x="206" y="220"/>
                  </a:lnTo>
                  <a:lnTo>
                    <a:pt x="198" y="210"/>
                  </a:lnTo>
                  <a:lnTo>
                    <a:pt x="191" y="201"/>
                  </a:lnTo>
                  <a:lnTo>
                    <a:pt x="182" y="194"/>
                  </a:lnTo>
                  <a:lnTo>
                    <a:pt x="173" y="188"/>
                  </a:lnTo>
                  <a:lnTo>
                    <a:pt x="165" y="184"/>
                  </a:lnTo>
                  <a:lnTo>
                    <a:pt x="155" y="180"/>
                  </a:lnTo>
                  <a:lnTo>
                    <a:pt x="144" y="178"/>
                  </a:lnTo>
                  <a:lnTo>
                    <a:pt x="134" y="17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2578" y="4742"/>
              <a:ext cx="127" cy="126"/>
            </a:xfrm>
            <a:custGeom>
              <a:avLst/>
              <a:gdLst>
                <a:gd name="T0" fmla="*/ 0 w 380"/>
                <a:gd name="T1" fmla="*/ 0 h 376"/>
                <a:gd name="T2" fmla="*/ 0 w 380"/>
                <a:gd name="T3" fmla="*/ 0 h 376"/>
                <a:gd name="T4" fmla="*/ 0 w 380"/>
                <a:gd name="T5" fmla="*/ 0 h 376"/>
                <a:gd name="T6" fmla="*/ 0 w 380"/>
                <a:gd name="T7" fmla="*/ 0 h 376"/>
                <a:gd name="T8" fmla="*/ 0 w 380"/>
                <a:gd name="T9" fmla="*/ 0 h 376"/>
                <a:gd name="T10" fmla="*/ 0 w 380"/>
                <a:gd name="T11" fmla="*/ 0 h 376"/>
                <a:gd name="T12" fmla="*/ 0 w 380"/>
                <a:gd name="T13" fmla="*/ 0 h 376"/>
                <a:gd name="T14" fmla="*/ 0 w 380"/>
                <a:gd name="T15" fmla="*/ 0 h 376"/>
                <a:gd name="T16" fmla="*/ 0 w 380"/>
                <a:gd name="T17" fmla="*/ 0 h 376"/>
                <a:gd name="T18" fmla="*/ 0 w 380"/>
                <a:gd name="T19" fmla="*/ 0 h 376"/>
                <a:gd name="T20" fmla="*/ 0 w 380"/>
                <a:gd name="T21" fmla="*/ 0 h 376"/>
                <a:gd name="T22" fmla="*/ 0 w 380"/>
                <a:gd name="T23" fmla="*/ 0 h 376"/>
                <a:gd name="T24" fmla="*/ 0 w 380"/>
                <a:gd name="T25" fmla="*/ 0 h 376"/>
                <a:gd name="T26" fmla="*/ 0 w 380"/>
                <a:gd name="T27" fmla="*/ 0 h 376"/>
                <a:gd name="T28" fmla="*/ 0 w 380"/>
                <a:gd name="T29" fmla="*/ 0 h 376"/>
                <a:gd name="T30" fmla="*/ 0 w 380"/>
                <a:gd name="T31" fmla="*/ 0 h 376"/>
                <a:gd name="T32" fmla="*/ 0 w 380"/>
                <a:gd name="T33" fmla="*/ 0 h 376"/>
                <a:gd name="T34" fmla="*/ 0 w 380"/>
                <a:gd name="T35" fmla="*/ 0 h 376"/>
                <a:gd name="T36" fmla="*/ 0 w 380"/>
                <a:gd name="T37" fmla="*/ 0 h 376"/>
                <a:gd name="T38" fmla="*/ 0 w 380"/>
                <a:gd name="T39" fmla="*/ 0 h 376"/>
                <a:gd name="T40" fmla="*/ 0 w 380"/>
                <a:gd name="T41" fmla="*/ 0 h 376"/>
                <a:gd name="T42" fmla="*/ 0 w 380"/>
                <a:gd name="T43" fmla="*/ 0 h 376"/>
                <a:gd name="T44" fmla="*/ 0 w 380"/>
                <a:gd name="T45" fmla="*/ 0 h 376"/>
                <a:gd name="T46" fmla="*/ 0 w 380"/>
                <a:gd name="T47" fmla="*/ 0 h 376"/>
                <a:gd name="T48" fmla="*/ 0 w 380"/>
                <a:gd name="T49" fmla="*/ 0 h 376"/>
                <a:gd name="T50" fmla="*/ 0 w 380"/>
                <a:gd name="T51" fmla="*/ 0 h 376"/>
                <a:gd name="T52" fmla="*/ 0 w 380"/>
                <a:gd name="T53" fmla="*/ 0 h 376"/>
                <a:gd name="T54" fmla="*/ 0 w 380"/>
                <a:gd name="T55" fmla="*/ 0 h 376"/>
                <a:gd name="T56" fmla="*/ 0 w 380"/>
                <a:gd name="T57" fmla="*/ 0 h 376"/>
                <a:gd name="T58" fmla="*/ 0 w 380"/>
                <a:gd name="T59" fmla="*/ 0 h 376"/>
                <a:gd name="T60" fmla="*/ 0 w 380"/>
                <a:gd name="T61" fmla="*/ 0 h 376"/>
                <a:gd name="T62" fmla="*/ 0 w 380"/>
                <a:gd name="T63" fmla="*/ 0 h 376"/>
                <a:gd name="T64" fmla="*/ 0 w 380"/>
                <a:gd name="T65" fmla="*/ 0 h 376"/>
                <a:gd name="T66" fmla="*/ 0 w 380"/>
                <a:gd name="T67" fmla="*/ 0 h 376"/>
                <a:gd name="T68" fmla="*/ 0 w 380"/>
                <a:gd name="T69" fmla="*/ 0 h 376"/>
                <a:gd name="T70" fmla="*/ 0 w 380"/>
                <a:gd name="T71" fmla="*/ 0 h 376"/>
                <a:gd name="T72" fmla="*/ 0 w 380"/>
                <a:gd name="T73" fmla="*/ 0 h 376"/>
                <a:gd name="T74" fmla="*/ 0 w 380"/>
                <a:gd name="T75" fmla="*/ 0 h 376"/>
                <a:gd name="T76" fmla="*/ 0 w 380"/>
                <a:gd name="T77" fmla="*/ 0 h 376"/>
                <a:gd name="T78" fmla="*/ 0 w 380"/>
                <a:gd name="T79" fmla="*/ 0 h 376"/>
                <a:gd name="T80" fmla="*/ 0 w 380"/>
                <a:gd name="T81" fmla="*/ 0 h 376"/>
                <a:gd name="T82" fmla="*/ 0 w 380"/>
                <a:gd name="T83" fmla="*/ 0 h 376"/>
                <a:gd name="T84" fmla="*/ 0 w 380"/>
                <a:gd name="T85" fmla="*/ 0 h 376"/>
                <a:gd name="T86" fmla="*/ 0 w 380"/>
                <a:gd name="T87" fmla="*/ 0 h 376"/>
                <a:gd name="T88" fmla="*/ 0 w 380"/>
                <a:gd name="T89" fmla="*/ 0 h 376"/>
                <a:gd name="T90" fmla="*/ 0 w 380"/>
                <a:gd name="T91" fmla="*/ 0 h 376"/>
                <a:gd name="T92" fmla="*/ 0 w 380"/>
                <a:gd name="T93" fmla="*/ 0 h 376"/>
                <a:gd name="T94" fmla="*/ 0 w 380"/>
                <a:gd name="T95" fmla="*/ 0 h 376"/>
                <a:gd name="T96" fmla="*/ 0 w 380"/>
                <a:gd name="T97" fmla="*/ 0 h 376"/>
                <a:gd name="T98" fmla="*/ 0 w 380"/>
                <a:gd name="T99" fmla="*/ 0 h 376"/>
                <a:gd name="T100" fmla="*/ 0 w 380"/>
                <a:gd name="T101" fmla="*/ 0 h 376"/>
                <a:gd name="T102" fmla="*/ 0 w 380"/>
                <a:gd name="T103" fmla="*/ 0 h 376"/>
                <a:gd name="T104" fmla="*/ 0 w 380"/>
                <a:gd name="T105" fmla="*/ 0 h 376"/>
                <a:gd name="T106" fmla="*/ 0 w 380"/>
                <a:gd name="T107" fmla="*/ 0 h 376"/>
                <a:gd name="T108" fmla="*/ 0 w 380"/>
                <a:gd name="T109" fmla="*/ 0 h 376"/>
                <a:gd name="T110" fmla="*/ 0 w 380"/>
                <a:gd name="T111" fmla="*/ 0 h 376"/>
                <a:gd name="T112" fmla="*/ 0 w 380"/>
                <a:gd name="T113" fmla="*/ 0 h 376"/>
                <a:gd name="T114" fmla="*/ 0 w 380"/>
                <a:gd name="T115" fmla="*/ 0 h 376"/>
                <a:gd name="T116" fmla="*/ 0 w 380"/>
                <a:gd name="T117" fmla="*/ 0 h 376"/>
                <a:gd name="T118" fmla="*/ 0 w 380"/>
                <a:gd name="T119" fmla="*/ 0 h 376"/>
                <a:gd name="T120" fmla="*/ 0 w 380"/>
                <a:gd name="T121" fmla="*/ 0 h 3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376"/>
                <a:gd name="T185" fmla="*/ 380 w 380"/>
                <a:gd name="T186" fmla="*/ 376 h 3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376">
                  <a:moveTo>
                    <a:pt x="0" y="10"/>
                  </a:moveTo>
                  <a:lnTo>
                    <a:pt x="32" y="10"/>
                  </a:lnTo>
                  <a:lnTo>
                    <a:pt x="32" y="72"/>
                  </a:lnTo>
                  <a:lnTo>
                    <a:pt x="41" y="56"/>
                  </a:lnTo>
                  <a:lnTo>
                    <a:pt x="49" y="42"/>
                  </a:lnTo>
                  <a:lnTo>
                    <a:pt x="59" y="31"/>
                  </a:lnTo>
                  <a:lnTo>
                    <a:pt x="68" y="21"/>
                  </a:lnTo>
                  <a:lnTo>
                    <a:pt x="74" y="16"/>
                  </a:lnTo>
                  <a:lnTo>
                    <a:pt x="80" y="12"/>
                  </a:lnTo>
                  <a:lnTo>
                    <a:pt x="86" y="8"/>
                  </a:lnTo>
                  <a:lnTo>
                    <a:pt x="92" y="5"/>
                  </a:lnTo>
                  <a:lnTo>
                    <a:pt x="99" y="3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8" y="1"/>
                  </a:lnTo>
                  <a:lnTo>
                    <a:pt x="138" y="2"/>
                  </a:lnTo>
                  <a:lnTo>
                    <a:pt x="147" y="5"/>
                  </a:lnTo>
                  <a:lnTo>
                    <a:pt x="155" y="11"/>
                  </a:lnTo>
                  <a:lnTo>
                    <a:pt x="163" y="16"/>
                  </a:lnTo>
                  <a:lnTo>
                    <a:pt x="169" y="23"/>
                  </a:lnTo>
                  <a:lnTo>
                    <a:pt x="176" y="30"/>
                  </a:lnTo>
                  <a:lnTo>
                    <a:pt x="182" y="38"/>
                  </a:lnTo>
                  <a:lnTo>
                    <a:pt x="186" y="47"/>
                  </a:lnTo>
                  <a:lnTo>
                    <a:pt x="192" y="59"/>
                  </a:lnTo>
                  <a:lnTo>
                    <a:pt x="196" y="72"/>
                  </a:lnTo>
                  <a:lnTo>
                    <a:pt x="199" y="87"/>
                  </a:lnTo>
                  <a:lnTo>
                    <a:pt x="209" y="68"/>
                  </a:lnTo>
                  <a:lnTo>
                    <a:pt x="219" y="50"/>
                  </a:lnTo>
                  <a:lnTo>
                    <a:pt x="223" y="42"/>
                  </a:lnTo>
                  <a:lnTo>
                    <a:pt x="229" y="34"/>
                  </a:lnTo>
                  <a:lnTo>
                    <a:pt x="235" y="28"/>
                  </a:lnTo>
                  <a:lnTo>
                    <a:pt x="240" y="23"/>
                  </a:lnTo>
                  <a:lnTo>
                    <a:pt x="247" y="17"/>
                  </a:lnTo>
                  <a:lnTo>
                    <a:pt x="253" y="13"/>
                  </a:lnTo>
                  <a:lnTo>
                    <a:pt x="260" y="8"/>
                  </a:lnTo>
                  <a:lnTo>
                    <a:pt x="266" y="5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6" y="1"/>
                  </a:lnTo>
                  <a:lnTo>
                    <a:pt x="313" y="2"/>
                  </a:lnTo>
                  <a:lnTo>
                    <a:pt x="318" y="4"/>
                  </a:lnTo>
                  <a:lnTo>
                    <a:pt x="325" y="7"/>
                  </a:lnTo>
                  <a:lnTo>
                    <a:pt x="330" y="11"/>
                  </a:lnTo>
                  <a:lnTo>
                    <a:pt x="336" y="15"/>
                  </a:lnTo>
                  <a:lnTo>
                    <a:pt x="340" y="19"/>
                  </a:lnTo>
                  <a:lnTo>
                    <a:pt x="350" y="30"/>
                  </a:lnTo>
                  <a:lnTo>
                    <a:pt x="358" y="42"/>
                  </a:lnTo>
                  <a:lnTo>
                    <a:pt x="365" y="56"/>
                  </a:lnTo>
                  <a:lnTo>
                    <a:pt x="370" y="72"/>
                  </a:lnTo>
                  <a:lnTo>
                    <a:pt x="374" y="92"/>
                  </a:lnTo>
                  <a:lnTo>
                    <a:pt x="378" y="115"/>
                  </a:lnTo>
                  <a:lnTo>
                    <a:pt x="380" y="143"/>
                  </a:lnTo>
                  <a:lnTo>
                    <a:pt x="380" y="176"/>
                  </a:lnTo>
                  <a:lnTo>
                    <a:pt x="380" y="376"/>
                  </a:lnTo>
                  <a:lnTo>
                    <a:pt x="346" y="376"/>
                  </a:lnTo>
                  <a:lnTo>
                    <a:pt x="346" y="176"/>
                  </a:lnTo>
                  <a:lnTo>
                    <a:pt x="346" y="149"/>
                  </a:lnTo>
                  <a:lnTo>
                    <a:pt x="345" y="126"/>
                  </a:lnTo>
                  <a:lnTo>
                    <a:pt x="343" y="108"/>
                  </a:lnTo>
                  <a:lnTo>
                    <a:pt x="341" y="95"/>
                  </a:lnTo>
                  <a:lnTo>
                    <a:pt x="338" y="84"/>
                  </a:lnTo>
                  <a:lnTo>
                    <a:pt x="333" y="74"/>
                  </a:lnTo>
                  <a:lnTo>
                    <a:pt x="328" y="67"/>
                  </a:lnTo>
                  <a:lnTo>
                    <a:pt x="320" y="59"/>
                  </a:lnTo>
                  <a:lnTo>
                    <a:pt x="314" y="53"/>
                  </a:lnTo>
                  <a:lnTo>
                    <a:pt x="305" y="50"/>
                  </a:lnTo>
                  <a:lnTo>
                    <a:pt x="297" y="46"/>
                  </a:lnTo>
                  <a:lnTo>
                    <a:pt x="287" y="45"/>
                  </a:lnTo>
                  <a:lnTo>
                    <a:pt x="282" y="46"/>
                  </a:lnTo>
                  <a:lnTo>
                    <a:pt x="275" y="47"/>
                  </a:lnTo>
                  <a:lnTo>
                    <a:pt x="270" y="48"/>
                  </a:lnTo>
                  <a:lnTo>
                    <a:pt x="264" y="51"/>
                  </a:lnTo>
                  <a:lnTo>
                    <a:pt x="259" y="54"/>
                  </a:lnTo>
                  <a:lnTo>
                    <a:pt x="253" y="57"/>
                  </a:lnTo>
                  <a:lnTo>
                    <a:pt x="248" y="61"/>
                  </a:lnTo>
                  <a:lnTo>
                    <a:pt x="244" y="66"/>
                  </a:lnTo>
                  <a:lnTo>
                    <a:pt x="234" y="77"/>
                  </a:lnTo>
                  <a:lnTo>
                    <a:pt x="226" y="89"/>
                  </a:lnTo>
                  <a:lnTo>
                    <a:pt x="220" y="104"/>
                  </a:lnTo>
                  <a:lnTo>
                    <a:pt x="215" y="120"/>
                  </a:lnTo>
                  <a:lnTo>
                    <a:pt x="210" y="139"/>
                  </a:lnTo>
                  <a:lnTo>
                    <a:pt x="208" y="165"/>
                  </a:lnTo>
                  <a:lnTo>
                    <a:pt x="206" y="195"/>
                  </a:lnTo>
                  <a:lnTo>
                    <a:pt x="206" y="232"/>
                  </a:lnTo>
                  <a:lnTo>
                    <a:pt x="206" y="376"/>
                  </a:lnTo>
                  <a:lnTo>
                    <a:pt x="174" y="376"/>
                  </a:lnTo>
                  <a:lnTo>
                    <a:pt x="174" y="188"/>
                  </a:lnTo>
                  <a:lnTo>
                    <a:pt x="172" y="158"/>
                  </a:lnTo>
                  <a:lnTo>
                    <a:pt x="171" y="133"/>
                  </a:lnTo>
                  <a:lnTo>
                    <a:pt x="170" y="112"/>
                  </a:lnTo>
                  <a:lnTo>
                    <a:pt x="167" y="98"/>
                  </a:lnTo>
                  <a:lnTo>
                    <a:pt x="164" y="86"/>
                  </a:lnTo>
                  <a:lnTo>
                    <a:pt x="159" y="77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40" y="54"/>
                  </a:lnTo>
                  <a:lnTo>
                    <a:pt x="131" y="50"/>
                  </a:lnTo>
                  <a:lnTo>
                    <a:pt x="123" y="46"/>
                  </a:lnTo>
                  <a:lnTo>
                    <a:pt x="113" y="45"/>
                  </a:lnTo>
                  <a:lnTo>
                    <a:pt x="108" y="46"/>
                  </a:lnTo>
                  <a:lnTo>
                    <a:pt x="102" y="47"/>
                  </a:lnTo>
                  <a:lnTo>
                    <a:pt x="97" y="48"/>
                  </a:lnTo>
                  <a:lnTo>
                    <a:pt x="91" y="51"/>
                  </a:lnTo>
                  <a:lnTo>
                    <a:pt x="86" y="54"/>
                  </a:lnTo>
                  <a:lnTo>
                    <a:pt x="81" y="57"/>
                  </a:lnTo>
                  <a:lnTo>
                    <a:pt x="76" y="60"/>
                  </a:lnTo>
                  <a:lnTo>
                    <a:pt x="71" y="66"/>
                  </a:lnTo>
                  <a:lnTo>
                    <a:pt x="62" y="77"/>
                  </a:lnTo>
                  <a:lnTo>
                    <a:pt x="54" y="88"/>
                  </a:lnTo>
                  <a:lnTo>
                    <a:pt x="47" y="102"/>
                  </a:lnTo>
                  <a:lnTo>
                    <a:pt x="42" y="119"/>
                  </a:lnTo>
                  <a:lnTo>
                    <a:pt x="37" y="137"/>
                  </a:lnTo>
                  <a:lnTo>
                    <a:pt x="35" y="161"/>
                  </a:lnTo>
                  <a:lnTo>
                    <a:pt x="33" y="189"/>
                  </a:lnTo>
                  <a:lnTo>
                    <a:pt x="32" y="220"/>
                  </a:lnTo>
                  <a:lnTo>
                    <a:pt x="32" y="376"/>
                  </a:lnTo>
                  <a:lnTo>
                    <a:pt x="0" y="37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2723" y="4695"/>
              <a:ext cx="18" cy="173"/>
            </a:xfrm>
            <a:custGeom>
              <a:avLst/>
              <a:gdLst>
                <a:gd name="T0" fmla="*/ 0 w 54"/>
                <a:gd name="T1" fmla="*/ 0 h 518"/>
                <a:gd name="T2" fmla="*/ 0 w 54"/>
                <a:gd name="T3" fmla="*/ 0 h 518"/>
                <a:gd name="T4" fmla="*/ 0 w 54"/>
                <a:gd name="T5" fmla="*/ 0 h 518"/>
                <a:gd name="T6" fmla="*/ 0 w 54"/>
                <a:gd name="T7" fmla="*/ 0 h 518"/>
                <a:gd name="T8" fmla="*/ 0 w 54"/>
                <a:gd name="T9" fmla="*/ 0 h 518"/>
                <a:gd name="T10" fmla="*/ 0 w 54"/>
                <a:gd name="T11" fmla="*/ 0 h 518"/>
                <a:gd name="T12" fmla="*/ 0 w 54"/>
                <a:gd name="T13" fmla="*/ 0 h 518"/>
                <a:gd name="T14" fmla="*/ 0 w 54"/>
                <a:gd name="T15" fmla="*/ 0 h 518"/>
                <a:gd name="T16" fmla="*/ 0 w 54"/>
                <a:gd name="T17" fmla="*/ 0 h 518"/>
                <a:gd name="T18" fmla="*/ 0 w 54"/>
                <a:gd name="T19" fmla="*/ 0 h 518"/>
                <a:gd name="T20" fmla="*/ 0 w 54"/>
                <a:gd name="T21" fmla="*/ 0 h 518"/>
                <a:gd name="T22" fmla="*/ 0 w 54"/>
                <a:gd name="T23" fmla="*/ 0 h 518"/>
                <a:gd name="T24" fmla="*/ 0 w 54"/>
                <a:gd name="T25" fmla="*/ 0 h 518"/>
                <a:gd name="T26" fmla="*/ 0 w 54"/>
                <a:gd name="T27" fmla="*/ 0 h 518"/>
                <a:gd name="T28" fmla="*/ 0 w 54"/>
                <a:gd name="T29" fmla="*/ 0 h 518"/>
                <a:gd name="T30" fmla="*/ 0 w 54"/>
                <a:gd name="T31" fmla="*/ 0 h 518"/>
                <a:gd name="T32" fmla="*/ 0 w 54"/>
                <a:gd name="T33" fmla="*/ 0 h 518"/>
                <a:gd name="T34" fmla="*/ 0 w 54"/>
                <a:gd name="T35" fmla="*/ 0 h 518"/>
                <a:gd name="T36" fmla="*/ 0 w 54"/>
                <a:gd name="T37" fmla="*/ 0 h 518"/>
                <a:gd name="T38" fmla="*/ 0 w 54"/>
                <a:gd name="T39" fmla="*/ 0 h 518"/>
                <a:gd name="T40" fmla="*/ 0 w 54"/>
                <a:gd name="T41" fmla="*/ 0 h 518"/>
                <a:gd name="T42" fmla="*/ 0 w 54"/>
                <a:gd name="T43" fmla="*/ 0 h 518"/>
                <a:gd name="T44" fmla="*/ 0 w 54"/>
                <a:gd name="T45" fmla="*/ 0 h 518"/>
                <a:gd name="T46" fmla="*/ 0 w 54"/>
                <a:gd name="T47" fmla="*/ 0 h 518"/>
                <a:gd name="T48" fmla="*/ 0 w 54"/>
                <a:gd name="T49" fmla="*/ 0 h 518"/>
                <a:gd name="T50" fmla="*/ 0 w 54"/>
                <a:gd name="T51" fmla="*/ 0 h 518"/>
                <a:gd name="T52" fmla="*/ 0 w 54"/>
                <a:gd name="T53" fmla="*/ 0 h 518"/>
                <a:gd name="T54" fmla="*/ 0 w 54"/>
                <a:gd name="T55" fmla="*/ 0 h 518"/>
                <a:gd name="T56" fmla="*/ 0 w 54"/>
                <a:gd name="T57" fmla="*/ 0 h 518"/>
                <a:gd name="T58" fmla="*/ 0 w 54"/>
                <a:gd name="T59" fmla="*/ 0 h 518"/>
                <a:gd name="T60" fmla="*/ 0 w 54"/>
                <a:gd name="T61" fmla="*/ 0 h 518"/>
                <a:gd name="T62" fmla="*/ 0 w 54"/>
                <a:gd name="T63" fmla="*/ 0 h 518"/>
                <a:gd name="T64" fmla="*/ 0 w 54"/>
                <a:gd name="T65" fmla="*/ 0 h 518"/>
                <a:gd name="T66" fmla="*/ 0 w 54"/>
                <a:gd name="T67" fmla="*/ 0 h 518"/>
                <a:gd name="T68" fmla="*/ 0 w 54"/>
                <a:gd name="T69" fmla="*/ 0 h 518"/>
                <a:gd name="T70" fmla="*/ 0 w 54"/>
                <a:gd name="T71" fmla="*/ 0 h 518"/>
                <a:gd name="T72" fmla="*/ 0 w 54"/>
                <a:gd name="T73" fmla="*/ 0 h 518"/>
                <a:gd name="T74" fmla="*/ 0 w 54"/>
                <a:gd name="T75" fmla="*/ 0 h 5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518"/>
                <a:gd name="T116" fmla="*/ 54 w 54"/>
                <a:gd name="T117" fmla="*/ 518 h 5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518">
                  <a:moveTo>
                    <a:pt x="27" y="0"/>
                  </a:moveTo>
                  <a:lnTo>
                    <a:pt x="32" y="1"/>
                  </a:lnTo>
                  <a:lnTo>
                    <a:pt x="37" y="4"/>
                  </a:lnTo>
                  <a:lnTo>
                    <a:pt x="42" y="7"/>
                  </a:lnTo>
                  <a:lnTo>
                    <a:pt x="46" y="12"/>
                  </a:lnTo>
                  <a:lnTo>
                    <a:pt x="50" y="18"/>
                  </a:lnTo>
                  <a:lnTo>
                    <a:pt x="52" y="24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53" y="47"/>
                  </a:lnTo>
                  <a:lnTo>
                    <a:pt x="52" y="54"/>
                  </a:lnTo>
                  <a:lnTo>
                    <a:pt x="50" y="61"/>
                  </a:lnTo>
                  <a:lnTo>
                    <a:pt x="46" y="66"/>
                  </a:lnTo>
                  <a:lnTo>
                    <a:pt x="42" y="72"/>
                  </a:lnTo>
                  <a:lnTo>
                    <a:pt x="37" y="75"/>
                  </a:lnTo>
                  <a:lnTo>
                    <a:pt x="32" y="77"/>
                  </a:lnTo>
                  <a:lnTo>
                    <a:pt x="27" y="78"/>
                  </a:lnTo>
                  <a:lnTo>
                    <a:pt x="21" y="77"/>
                  </a:lnTo>
                  <a:lnTo>
                    <a:pt x="16" y="75"/>
                  </a:lnTo>
                  <a:lnTo>
                    <a:pt x="12" y="72"/>
                  </a:lnTo>
                  <a:lnTo>
                    <a:pt x="7" y="66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7" y="0"/>
                  </a:lnTo>
                  <a:close/>
                  <a:moveTo>
                    <a:pt x="11" y="152"/>
                  </a:moveTo>
                  <a:lnTo>
                    <a:pt x="43" y="152"/>
                  </a:lnTo>
                  <a:lnTo>
                    <a:pt x="43" y="518"/>
                  </a:lnTo>
                  <a:lnTo>
                    <a:pt x="11" y="518"/>
                  </a:lnTo>
                  <a:lnTo>
                    <a:pt x="11" y="1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2760" y="4742"/>
              <a:ext cx="74" cy="126"/>
            </a:xfrm>
            <a:custGeom>
              <a:avLst/>
              <a:gdLst>
                <a:gd name="T0" fmla="*/ 0 w 222"/>
                <a:gd name="T1" fmla="*/ 0 h 376"/>
                <a:gd name="T2" fmla="*/ 0 w 222"/>
                <a:gd name="T3" fmla="*/ 0 h 376"/>
                <a:gd name="T4" fmla="*/ 0 w 222"/>
                <a:gd name="T5" fmla="*/ 0 h 376"/>
                <a:gd name="T6" fmla="*/ 0 w 222"/>
                <a:gd name="T7" fmla="*/ 0 h 376"/>
                <a:gd name="T8" fmla="*/ 0 w 222"/>
                <a:gd name="T9" fmla="*/ 0 h 376"/>
                <a:gd name="T10" fmla="*/ 0 w 222"/>
                <a:gd name="T11" fmla="*/ 0 h 376"/>
                <a:gd name="T12" fmla="*/ 0 w 222"/>
                <a:gd name="T13" fmla="*/ 0 h 376"/>
                <a:gd name="T14" fmla="*/ 0 w 222"/>
                <a:gd name="T15" fmla="*/ 0 h 376"/>
                <a:gd name="T16" fmla="*/ 0 w 222"/>
                <a:gd name="T17" fmla="*/ 0 h 376"/>
                <a:gd name="T18" fmla="*/ 0 w 222"/>
                <a:gd name="T19" fmla="*/ 0 h 376"/>
                <a:gd name="T20" fmla="*/ 0 w 222"/>
                <a:gd name="T21" fmla="*/ 0 h 376"/>
                <a:gd name="T22" fmla="*/ 0 w 222"/>
                <a:gd name="T23" fmla="*/ 0 h 376"/>
                <a:gd name="T24" fmla="*/ 0 w 222"/>
                <a:gd name="T25" fmla="*/ 0 h 376"/>
                <a:gd name="T26" fmla="*/ 0 w 222"/>
                <a:gd name="T27" fmla="*/ 0 h 376"/>
                <a:gd name="T28" fmla="*/ 0 w 222"/>
                <a:gd name="T29" fmla="*/ 0 h 376"/>
                <a:gd name="T30" fmla="*/ 0 w 222"/>
                <a:gd name="T31" fmla="*/ 0 h 376"/>
                <a:gd name="T32" fmla="*/ 0 w 222"/>
                <a:gd name="T33" fmla="*/ 0 h 376"/>
                <a:gd name="T34" fmla="*/ 0 w 222"/>
                <a:gd name="T35" fmla="*/ 0 h 376"/>
                <a:gd name="T36" fmla="*/ 0 w 222"/>
                <a:gd name="T37" fmla="*/ 0 h 376"/>
                <a:gd name="T38" fmla="*/ 0 w 222"/>
                <a:gd name="T39" fmla="*/ 0 h 376"/>
                <a:gd name="T40" fmla="*/ 0 w 222"/>
                <a:gd name="T41" fmla="*/ 0 h 376"/>
                <a:gd name="T42" fmla="*/ 0 w 222"/>
                <a:gd name="T43" fmla="*/ 0 h 376"/>
                <a:gd name="T44" fmla="*/ 0 w 222"/>
                <a:gd name="T45" fmla="*/ 0 h 376"/>
                <a:gd name="T46" fmla="*/ 0 w 222"/>
                <a:gd name="T47" fmla="*/ 0 h 376"/>
                <a:gd name="T48" fmla="*/ 0 w 222"/>
                <a:gd name="T49" fmla="*/ 0 h 376"/>
                <a:gd name="T50" fmla="*/ 0 w 222"/>
                <a:gd name="T51" fmla="*/ 0 h 376"/>
                <a:gd name="T52" fmla="*/ 0 w 222"/>
                <a:gd name="T53" fmla="*/ 0 h 376"/>
                <a:gd name="T54" fmla="*/ 0 w 222"/>
                <a:gd name="T55" fmla="*/ 0 h 376"/>
                <a:gd name="T56" fmla="*/ 0 w 222"/>
                <a:gd name="T57" fmla="*/ 0 h 376"/>
                <a:gd name="T58" fmla="*/ 0 w 222"/>
                <a:gd name="T59" fmla="*/ 0 h 376"/>
                <a:gd name="T60" fmla="*/ 0 w 222"/>
                <a:gd name="T61" fmla="*/ 0 h 376"/>
                <a:gd name="T62" fmla="*/ 0 w 222"/>
                <a:gd name="T63" fmla="*/ 0 h 376"/>
                <a:gd name="T64" fmla="*/ 0 w 222"/>
                <a:gd name="T65" fmla="*/ 0 h 376"/>
                <a:gd name="T66" fmla="*/ 0 w 222"/>
                <a:gd name="T67" fmla="*/ 0 h 376"/>
                <a:gd name="T68" fmla="*/ 0 w 222"/>
                <a:gd name="T69" fmla="*/ 0 h 376"/>
                <a:gd name="T70" fmla="*/ 0 w 222"/>
                <a:gd name="T71" fmla="*/ 0 h 376"/>
                <a:gd name="T72" fmla="*/ 0 w 222"/>
                <a:gd name="T73" fmla="*/ 0 h 376"/>
                <a:gd name="T74" fmla="*/ 0 w 222"/>
                <a:gd name="T75" fmla="*/ 0 h 3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2"/>
                <a:gd name="T115" fmla="*/ 0 h 376"/>
                <a:gd name="T116" fmla="*/ 222 w 222"/>
                <a:gd name="T117" fmla="*/ 376 h 3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2" h="376">
                  <a:moveTo>
                    <a:pt x="0" y="10"/>
                  </a:moveTo>
                  <a:lnTo>
                    <a:pt x="32" y="10"/>
                  </a:lnTo>
                  <a:lnTo>
                    <a:pt x="32" y="75"/>
                  </a:lnTo>
                  <a:lnTo>
                    <a:pt x="42" y="57"/>
                  </a:lnTo>
                  <a:lnTo>
                    <a:pt x="53" y="42"/>
                  </a:lnTo>
                  <a:lnTo>
                    <a:pt x="65" y="29"/>
                  </a:lnTo>
                  <a:lnTo>
                    <a:pt x="76" y="18"/>
                  </a:lnTo>
                  <a:lnTo>
                    <a:pt x="82" y="14"/>
                  </a:lnTo>
                  <a:lnTo>
                    <a:pt x="89" y="11"/>
                  </a:lnTo>
                  <a:lnTo>
                    <a:pt x="94" y="7"/>
                  </a:lnTo>
                  <a:lnTo>
                    <a:pt x="101" y="4"/>
                  </a:lnTo>
                  <a:lnTo>
                    <a:pt x="107" y="2"/>
                  </a:lnTo>
                  <a:lnTo>
                    <a:pt x="115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2" y="1"/>
                  </a:lnTo>
                  <a:lnTo>
                    <a:pt x="148" y="3"/>
                  </a:lnTo>
                  <a:lnTo>
                    <a:pt x="155" y="5"/>
                  </a:lnTo>
                  <a:lnTo>
                    <a:pt x="161" y="8"/>
                  </a:lnTo>
                  <a:lnTo>
                    <a:pt x="168" y="12"/>
                  </a:lnTo>
                  <a:lnTo>
                    <a:pt x="173" y="16"/>
                  </a:lnTo>
                  <a:lnTo>
                    <a:pt x="178" y="20"/>
                  </a:lnTo>
                  <a:lnTo>
                    <a:pt x="184" y="26"/>
                  </a:lnTo>
                  <a:lnTo>
                    <a:pt x="189" y="32"/>
                  </a:lnTo>
                  <a:lnTo>
                    <a:pt x="193" y="39"/>
                  </a:lnTo>
                  <a:lnTo>
                    <a:pt x="198" y="45"/>
                  </a:lnTo>
                  <a:lnTo>
                    <a:pt x="205" y="60"/>
                  </a:lnTo>
                  <a:lnTo>
                    <a:pt x="211" y="77"/>
                  </a:lnTo>
                  <a:lnTo>
                    <a:pt x="216" y="97"/>
                  </a:lnTo>
                  <a:lnTo>
                    <a:pt x="219" y="122"/>
                  </a:lnTo>
                  <a:lnTo>
                    <a:pt x="222" y="152"/>
                  </a:lnTo>
                  <a:lnTo>
                    <a:pt x="222" y="187"/>
                  </a:lnTo>
                  <a:lnTo>
                    <a:pt x="222" y="376"/>
                  </a:lnTo>
                  <a:lnTo>
                    <a:pt x="189" y="376"/>
                  </a:lnTo>
                  <a:lnTo>
                    <a:pt x="189" y="201"/>
                  </a:lnTo>
                  <a:lnTo>
                    <a:pt x="189" y="172"/>
                  </a:lnTo>
                  <a:lnTo>
                    <a:pt x="188" y="148"/>
                  </a:lnTo>
                  <a:lnTo>
                    <a:pt x="187" y="129"/>
                  </a:lnTo>
                  <a:lnTo>
                    <a:pt x="186" y="116"/>
                  </a:lnTo>
                  <a:lnTo>
                    <a:pt x="182" y="99"/>
                  </a:lnTo>
                  <a:lnTo>
                    <a:pt x="177" y="84"/>
                  </a:lnTo>
                  <a:lnTo>
                    <a:pt x="174" y="78"/>
                  </a:lnTo>
                  <a:lnTo>
                    <a:pt x="171" y="72"/>
                  </a:lnTo>
                  <a:lnTo>
                    <a:pt x="168" y="67"/>
                  </a:lnTo>
                  <a:lnTo>
                    <a:pt x="163" y="61"/>
                  </a:lnTo>
                  <a:lnTo>
                    <a:pt x="159" y="57"/>
                  </a:lnTo>
                  <a:lnTo>
                    <a:pt x="155" y="54"/>
                  </a:lnTo>
                  <a:lnTo>
                    <a:pt x="150" y="51"/>
                  </a:lnTo>
                  <a:lnTo>
                    <a:pt x="145" y="47"/>
                  </a:lnTo>
                  <a:lnTo>
                    <a:pt x="139" y="46"/>
                  </a:lnTo>
                  <a:lnTo>
                    <a:pt x="134" y="44"/>
                  </a:lnTo>
                  <a:lnTo>
                    <a:pt x="128" y="43"/>
                  </a:lnTo>
                  <a:lnTo>
                    <a:pt x="121" y="43"/>
                  </a:lnTo>
                  <a:lnTo>
                    <a:pt x="115" y="44"/>
                  </a:lnTo>
                  <a:lnTo>
                    <a:pt x="107" y="45"/>
                  </a:lnTo>
                  <a:lnTo>
                    <a:pt x="101" y="47"/>
                  </a:lnTo>
                  <a:lnTo>
                    <a:pt x="93" y="51"/>
                  </a:lnTo>
                  <a:lnTo>
                    <a:pt x="87" y="54"/>
                  </a:lnTo>
                  <a:lnTo>
                    <a:pt x="80" y="59"/>
                  </a:lnTo>
                  <a:lnTo>
                    <a:pt x="75" y="65"/>
                  </a:lnTo>
                  <a:lnTo>
                    <a:pt x="68" y="71"/>
                  </a:lnTo>
                  <a:lnTo>
                    <a:pt x="63" y="79"/>
                  </a:lnTo>
                  <a:lnTo>
                    <a:pt x="57" y="86"/>
                  </a:lnTo>
                  <a:lnTo>
                    <a:pt x="53" y="95"/>
                  </a:lnTo>
                  <a:lnTo>
                    <a:pt x="49" y="104"/>
                  </a:lnTo>
                  <a:lnTo>
                    <a:pt x="45" y="112"/>
                  </a:lnTo>
                  <a:lnTo>
                    <a:pt x="42" y="122"/>
                  </a:lnTo>
                  <a:lnTo>
                    <a:pt x="39" y="132"/>
                  </a:lnTo>
                  <a:lnTo>
                    <a:pt x="37" y="141"/>
                  </a:lnTo>
                  <a:lnTo>
                    <a:pt x="36" y="159"/>
                  </a:lnTo>
                  <a:lnTo>
                    <a:pt x="34" y="180"/>
                  </a:lnTo>
                  <a:lnTo>
                    <a:pt x="32" y="208"/>
                  </a:lnTo>
                  <a:lnTo>
                    <a:pt x="32" y="242"/>
                  </a:lnTo>
                  <a:lnTo>
                    <a:pt x="32" y="376"/>
                  </a:lnTo>
                  <a:lnTo>
                    <a:pt x="0" y="37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74"/>
            <p:cNvSpPr>
              <a:spLocks noEditPoints="1"/>
            </p:cNvSpPr>
            <p:nvPr/>
          </p:nvSpPr>
          <p:spPr bwMode="auto">
            <a:xfrm>
              <a:off x="2852" y="4695"/>
              <a:ext cx="18" cy="173"/>
            </a:xfrm>
            <a:custGeom>
              <a:avLst/>
              <a:gdLst>
                <a:gd name="T0" fmla="*/ 0 w 54"/>
                <a:gd name="T1" fmla="*/ 0 h 518"/>
                <a:gd name="T2" fmla="*/ 0 w 54"/>
                <a:gd name="T3" fmla="*/ 0 h 518"/>
                <a:gd name="T4" fmla="*/ 0 w 54"/>
                <a:gd name="T5" fmla="*/ 0 h 518"/>
                <a:gd name="T6" fmla="*/ 0 w 54"/>
                <a:gd name="T7" fmla="*/ 0 h 518"/>
                <a:gd name="T8" fmla="*/ 0 w 54"/>
                <a:gd name="T9" fmla="*/ 0 h 518"/>
                <a:gd name="T10" fmla="*/ 0 w 54"/>
                <a:gd name="T11" fmla="*/ 0 h 518"/>
                <a:gd name="T12" fmla="*/ 0 w 54"/>
                <a:gd name="T13" fmla="*/ 0 h 518"/>
                <a:gd name="T14" fmla="*/ 0 w 54"/>
                <a:gd name="T15" fmla="*/ 0 h 518"/>
                <a:gd name="T16" fmla="*/ 0 w 54"/>
                <a:gd name="T17" fmla="*/ 0 h 518"/>
                <a:gd name="T18" fmla="*/ 0 w 54"/>
                <a:gd name="T19" fmla="*/ 0 h 518"/>
                <a:gd name="T20" fmla="*/ 0 w 54"/>
                <a:gd name="T21" fmla="*/ 0 h 518"/>
                <a:gd name="T22" fmla="*/ 0 w 54"/>
                <a:gd name="T23" fmla="*/ 0 h 518"/>
                <a:gd name="T24" fmla="*/ 0 w 54"/>
                <a:gd name="T25" fmla="*/ 0 h 518"/>
                <a:gd name="T26" fmla="*/ 0 w 54"/>
                <a:gd name="T27" fmla="*/ 0 h 518"/>
                <a:gd name="T28" fmla="*/ 0 w 54"/>
                <a:gd name="T29" fmla="*/ 0 h 518"/>
                <a:gd name="T30" fmla="*/ 0 w 54"/>
                <a:gd name="T31" fmla="*/ 0 h 518"/>
                <a:gd name="T32" fmla="*/ 0 w 54"/>
                <a:gd name="T33" fmla="*/ 0 h 518"/>
                <a:gd name="T34" fmla="*/ 0 w 54"/>
                <a:gd name="T35" fmla="*/ 0 h 518"/>
                <a:gd name="T36" fmla="*/ 0 w 54"/>
                <a:gd name="T37" fmla="*/ 0 h 518"/>
                <a:gd name="T38" fmla="*/ 0 w 54"/>
                <a:gd name="T39" fmla="*/ 0 h 518"/>
                <a:gd name="T40" fmla="*/ 0 w 54"/>
                <a:gd name="T41" fmla="*/ 0 h 518"/>
                <a:gd name="T42" fmla="*/ 0 w 54"/>
                <a:gd name="T43" fmla="*/ 0 h 518"/>
                <a:gd name="T44" fmla="*/ 0 w 54"/>
                <a:gd name="T45" fmla="*/ 0 h 518"/>
                <a:gd name="T46" fmla="*/ 0 w 54"/>
                <a:gd name="T47" fmla="*/ 0 h 518"/>
                <a:gd name="T48" fmla="*/ 0 w 54"/>
                <a:gd name="T49" fmla="*/ 0 h 518"/>
                <a:gd name="T50" fmla="*/ 0 w 54"/>
                <a:gd name="T51" fmla="*/ 0 h 518"/>
                <a:gd name="T52" fmla="*/ 0 w 54"/>
                <a:gd name="T53" fmla="*/ 0 h 518"/>
                <a:gd name="T54" fmla="*/ 0 w 54"/>
                <a:gd name="T55" fmla="*/ 0 h 518"/>
                <a:gd name="T56" fmla="*/ 0 w 54"/>
                <a:gd name="T57" fmla="*/ 0 h 518"/>
                <a:gd name="T58" fmla="*/ 0 w 54"/>
                <a:gd name="T59" fmla="*/ 0 h 518"/>
                <a:gd name="T60" fmla="*/ 0 w 54"/>
                <a:gd name="T61" fmla="*/ 0 h 518"/>
                <a:gd name="T62" fmla="*/ 0 w 54"/>
                <a:gd name="T63" fmla="*/ 0 h 518"/>
                <a:gd name="T64" fmla="*/ 0 w 54"/>
                <a:gd name="T65" fmla="*/ 0 h 518"/>
                <a:gd name="T66" fmla="*/ 0 w 54"/>
                <a:gd name="T67" fmla="*/ 0 h 518"/>
                <a:gd name="T68" fmla="*/ 0 w 54"/>
                <a:gd name="T69" fmla="*/ 0 h 518"/>
                <a:gd name="T70" fmla="*/ 0 w 54"/>
                <a:gd name="T71" fmla="*/ 0 h 518"/>
                <a:gd name="T72" fmla="*/ 0 w 54"/>
                <a:gd name="T73" fmla="*/ 0 h 518"/>
                <a:gd name="T74" fmla="*/ 0 w 54"/>
                <a:gd name="T75" fmla="*/ 0 h 5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518"/>
                <a:gd name="T116" fmla="*/ 54 w 54"/>
                <a:gd name="T117" fmla="*/ 518 h 5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518">
                  <a:moveTo>
                    <a:pt x="27" y="0"/>
                  </a:moveTo>
                  <a:lnTo>
                    <a:pt x="32" y="1"/>
                  </a:lnTo>
                  <a:lnTo>
                    <a:pt x="36" y="4"/>
                  </a:lnTo>
                  <a:lnTo>
                    <a:pt x="42" y="7"/>
                  </a:lnTo>
                  <a:lnTo>
                    <a:pt x="45" y="12"/>
                  </a:lnTo>
                  <a:lnTo>
                    <a:pt x="49" y="18"/>
                  </a:lnTo>
                  <a:lnTo>
                    <a:pt x="51" y="24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53" y="47"/>
                  </a:lnTo>
                  <a:lnTo>
                    <a:pt x="51" y="54"/>
                  </a:lnTo>
                  <a:lnTo>
                    <a:pt x="49" y="61"/>
                  </a:lnTo>
                  <a:lnTo>
                    <a:pt x="45" y="66"/>
                  </a:lnTo>
                  <a:lnTo>
                    <a:pt x="42" y="72"/>
                  </a:lnTo>
                  <a:lnTo>
                    <a:pt x="36" y="75"/>
                  </a:lnTo>
                  <a:lnTo>
                    <a:pt x="32" y="77"/>
                  </a:lnTo>
                  <a:lnTo>
                    <a:pt x="27" y="78"/>
                  </a:lnTo>
                  <a:lnTo>
                    <a:pt x="21" y="77"/>
                  </a:lnTo>
                  <a:lnTo>
                    <a:pt x="16" y="75"/>
                  </a:lnTo>
                  <a:lnTo>
                    <a:pt x="12" y="72"/>
                  </a:lnTo>
                  <a:lnTo>
                    <a:pt x="7" y="66"/>
                  </a:lnTo>
                  <a:lnTo>
                    <a:pt x="4" y="61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7" y="0"/>
                  </a:lnTo>
                  <a:close/>
                  <a:moveTo>
                    <a:pt x="10" y="152"/>
                  </a:moveTo>
                  <a:lnTo>
                    <a:pt x="43" y="152"/>
                  </a:lnTo>
                  <a:lnTo>
                    <a:pt x="43" y="518"/>
                  </a:lnTo>
                  <a:lnTo>
                    <a:pt x="10" y="518"/>
                  </a:lnTo>
                  <a:lnTo>
                    <a:pt x="10" y="1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2881" y="4742"/>
              <a:ext cx="51" cy="129"/>
            </a:xfrm>
            <a:custGeom>
              <a:avLst/>
              <a:gdLst>
                <a:gd name="T0" fmla="*/ 0 w 151"/>
                <a:gd name="T1" fmla="*/ 0 h 385"/>
                <a:gd name="T2" fmla="*/ 0 w 151"/>
                <a:gd name="T3" fmla="*/ 0 h 385"/>
                <a:gd name="T4" fmla="*/ 0 w 151"/>
                <a:gd name="T5" fmla="*/ 0 h 385"/>
                <a:gd name="T6" fmla="*/ 0 w 151"/>
                <a:gd name="T7" fmla="*/ 0 h 385"/>
                <a:gd name="T8" fmla="*/ 0 w 151"/>
                <a:gd name="T9" fmla="*/ 0 h 385"/>
                <a:gd name="T10" fmla="*/ 0 w 151"/>
                <a:gd name="T11" fmla="*/ 0 h 385"/>
                <a:gd name="T12" fmla="*/ 0 w 151"/>
                <a:gd name="T13" fmla="*/ 0 h 385"/>
                <a:gd name="T14" fmla="*/ 0 w 151"/>
                <a:gd name="T15" fmla="*/ 0 h 385"/>
                <a:gd name="T16" fmla="*/ 0 w 151"/>
                <a:gd name="T17" fmla="*/ 0 h 385"/>
                <a:gd name="T18" fmla="*/ 0 w 151"/>
                <a:gd name="T19" fmla="*/ 0 h 385"/>
                <a:gd name="T20" fmla="*/ 0 w 151"/>
                <a:gd name="T21" fmla="*/ 0 h 385"/>
                <a:gd name="T22" fmla="*/ 0 w 151"/>
                <a:gd name="T23" fmla="*/ 0 h 385"/>
                <a:gd name="T24" fmla="*/ 0 w 151"/>
                <a:gd name="T25" fmla="*/ 0 h 385"/>
                <a:gd name="T26" fmla="*/ 0 w 151"/>
                <a:gd name="T27" fmla="*/ 0 h 385"/>
                <a:gd name="T28" fmla="*/ 0 w 151"/>
                <a:gd name="T29" fmla="*/ 0 h 385"/>
                <a:gd name="T30" fmla="*/ 0 w 151"/>
                <a:gd name="T31" fmla="*/ 0 h 385"/>
                <a:gd name="T32" fmla="*/ 0 w 151"/>
                <a:gd name="T33" fmla="*/ 0 h 385"/>
                <a:gd name="T34" fmla="*/ 0 w 151"/>
                <a:gd name="T35" fmla="*/ 0 h 385"/>
                <a:gd name="T36" fmla="*/ 0 w 151"/>
                <a:gd name="T37" fmla="*/ 0 h 385"/>
                <a:gd name="T38" fmla="*/ 0 w 151"/>
                <a:gd name="T39" fmla="*/ 0 h 385"/>
                <a:gd name="T40" fmla="*/ 0 w 151"/>
                <a:gd name="T41" fmla="*/ 0 h 385"/>
                <a:gd name="T42" fmla="*/ 0 w 151"/>
                <a:gd name="T43" fmla="*/ 0 h 385"/>
                <a:gd name="T44" fmla="*/ 0 w 151"/>
                <a:gd name="T45" fmla="*/ 0 h 385"/>
                <a:gd name="T46" fmla="*/ 0 w 151"/>
                <a:gd name="T47" fmla="*/ 0 h 385"/>
                <a:gd name="T48" fmla="*/ 0 w 151"/>
                <a:gd name="T49" fmla="*/ 0 h 385"/>
                <a:gd name="T50" fmla="*/ 0 w 151"/>
                <a:gd name="T51" fmla="*/ 0 h 385"/>
                <a:gd name="T52" fmla="*/ 0 w 151"/>
                <a:gd name="T53" fmla="*/ 0 h 385"/>
                <a:gd name="T54" fmla="*/ 0 w 151"/>
                <a:gd name="T55" fmla="*/ 0 h 385"/>
                <a:gd name="T56" fmla="*/ 0 w 151"/>
                <a:gd name="T57" fmla="*/ 0 h 385"/>
                <a:gd name="T58" fmla="*/ 0 w 151"/>
                <a:gd name="T59" fmla="*/ 0 h 385"/>
                <a:gd name="T60" fmla="*/ 0 w 151"/>
                <a:gd name="T61" fmla="*/ 0 h 385"/>
                <a:gd name="T62" fmla="*/ 0 w 151"/>
                <a:gd name="T63" fmla="*/ 0 h 385"/>
                <a:gd name="T64" fmla="*/ 0 w 151"/>
                <a:gd name="T65" fmla="*/ 0 h 385"/>
                <a:gd name="T66" fmla="*/ 0 w 151"/>
                <a:gd name="T67" fmla="*/ 0 h 385"/>
                <a:gd name="T68" fmla="*/ 0 w 151"/>
                <a:gd name="T69" fmla="*/ 0 h 385"/>
                <a:gd name="T70" fmla="*/ 0 w 151"/>
                <a:gd name="T71" fmla="*/ 0 h 385"/>
                <a:gd name="T72" fmla="*/ 0 w 151"/>
                <a:gd name="T73" fmla="*/ 0 h 385"/>
                <a:gd name="T74" fmla="*/ 0 w 151"/>
                <a:gd name="T75" fmla="*/ 0 h 385"/>
                <a:gd name="T76" fmla="*/ 0 w 151"/>
                <a:gd name="T77" fmla="*/ 0 h 385"/>
                <a:gd name="T78" fmla="*/ 0 w 151"/>
                <a:gd name="T79" fmla="*/ 0 h 385"/>
                <a:gd name="T80" fmla="*/ 0 w 151"/>
                <a:gd name="T81" fmla="*/ 0 h 385"/>
                <a:gd name="T82" fmla="*/ 0 w 151"/>
                <a:gd name="T83" fmla="*/ 0 h 385"/>
                <a:gd name="T84" fmla="*/ 0 w 151"/>
                <a:gd name="T85" fmla="*/ 0 h 385"/>
                <a:gd name="T86" fmla="*/ 0 w 151"/>
                <a:gd name="T87" fmla="*/ 0 h 385"/>
                <a:gd name="T88" fmla="*/ 0 w 151"/>
                <a:gd name="T89" fmla="*/ 0 h 385"/>
                <a:gd name="T90" fmla="*/ 0 w 151"/>
                <a:gd name="T91" fmla="*/ 0 h 385"/>
                <a:gd name="T92" fmla="*/ 0 w 151"/>
                <a:gd name="T93" fmla="*/ 0 h 385"/>
                <a:gd name="T94" fmla="*/ 0 w 151"/>
                <a:gd name="T95" fmla="*/ 0 h 385"/>
                <a:gd name="T96" fmla="*/ 0 w 151"/>
                <a:gd name="T97" fmla="*/ 0 h 385"/>
                <a:gd name="T98" fmla="*/ 0 w 151"/>
                <a:gd name="T99" fmla="*/ 0 h 385"/>
                <a:gd name="T100" fmla="*/ 0 w 151"/>
                <a:gd name="T101" fmla="*/ 0 h 385"/>
                <a:gd name="T102" fmla="*/ 0 w 151"/>
                <a:gd name="T103" fmla="*/ 0 h 385"/>
                <a:gd name="T104" fmla="*/ 0 w 151"/>
                <a:gd name="T105" fmla="*/ 0 h 385"/>
                <a:gd name="T106" fmla="*/ 0 w 151"/>
                <a:gd name="T107" fmla="*/ 0 h 385"/>
                <a:gd name="T108" fmla="*/ 0 w 151"/>
                <a:gd name="T109" fmla="*/ 0 h 385"/>
                <a:gd name="T110" fmla="*/ 0 w 151"/>
                <a:gd name="T111" fmla="*/ 0 h 385"/>
                <a:gd name="T112" fmla="*/ 0 w 151"/>
                <a:gd name="T113" fmla="*/ 0 h 385"/>
                <a:gd name="T114" fmla="*/ 0 w 151"/>
                <a:gd name="T115" fmla="*/ 0 h 385"/>
                <a:gd name="T116" fmla="*/ 0 w 151"/>
                <a:gd name="T117" fmla="*/ 0 h 385"/>
                <a:gd name="T118" fmla="*/ 0 w 151"/>
                <a:gd name="T119" fmla="*/ 0 h 385"/>
                <a:gd name="T120" fmla="*/ 0 w 151"/>
                <a:gd name="T121" fmla="*/ 0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"/>
                <a:gd name="T184" fmla="*/ 0 h 385"/>
                <a:gd name="T185" fmla="*/ 151 w 151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" h="385">
                  <a:moveTo>
                    <a:pt x="151" y="50"/>
                  </a:moveTo>
                  <a:lnTo>
                    <a:pt x="131" y="81"/>
                  </a:lnTo>
                  <a:lnTo>
                    <a:pt x="124" y="72"/>
                  </a:lnTo>
                  <a:lnTo>
                    <a:pt x="118" y="65"/>
                  </a:lnTo>
                  <a:lnTo>
                    <a:pt x="111" y="58"/>
                  </a:lnTo>
                  <a:lnTo>
                    <a:pt x="105" y="53"/>
                  </a:lnTo>
                  <a:lnTo>
                    <a:pt x="98" y="50"/>
                  </a:lnTo>
                  <a:lnTo>
                    <a:pt x="92" y="46"/>
                  </a:lnTo>
                  <a:lnTo>
                    <a:pt x="85" y="44"/>
                  </a:lnTo>
                  <a:lnTo>
                    <a:pt x="79" y="44"/>
                  </a:lnTo>
                  <a:lnTo>
                    <a:pt x="71" y="45"/>
                  </a:lnTo>
                  <a:lnTo>
                    <a:pt x="65" y="47"/>
                  </a:lnTo>
                  <a:lnTo>
                    <a:pt x="58" y="53"/>
                  </a:lnTo>
                  <a:lnTo>
                    <a:pt x="52" y="59"/>
                  </a:lnTo>
                  <a:lnTo>
                    <a:pt x="47" y="67"/>
                  </a:lnTo>
                  <a:lnTo>
                    <a:pt x="43" y="75"/>
                  </a:lnTo>
                  <a:lnTo>
                    <a:pt x="41" y="85"/>
                  </a:lnTo>
                  <a:lnTo>
                    <a:pt x="41" y="95"/>
                  </a:lnTo>
                  <a:lnTo>
                    <a:pt x="41" y="104"/>
                  </a:lnTo>
                  <a:lnTo>
                    <a:pt x="43" y="112"/>
                  </a:lnTo>
                  <a:lnTo>
                    <a:pt x="45" y="121"/>
                  </a:lnTo>
                  <a:lnTo>
                    <a:pt x="50" y="128"/>
                  </a:lnTo>
                  <a:lnTo>
                    <a:pt x="56" y="137"/>
                  </a:lnTo>
                  <a:lnTo>
                    <a:pt x="65" y="147"/>
                  </a:lnTo>
                  <a:lnTo>
                    <a:pt x="76" y="156"/>
                  </a:lnTo>
                  <a:lnTo>
                    <a:pt x="90" y="167"/>
                  </a:lnTo>
                  <a:lnTo>
                    <a:pt x="106" y="181"/>
                  </a:lnTo>
                  <a:lnTo>
                    <a:pt x="120" y="194"/>
                  </a:lnTo>
                  <a:lnTo>
                    <a:pt x="125" y="201"/>
                  </a:lnTo>
                  <a:lnTo>
                    <a:pt x="131" y="207"/>
                  </a:lnTo>
                  <a:lnTo>
                    <a:pt x="135" y="214"/>
                  </a:lnTo>
                  <a:lnTo>
                    <a:pt x="138" y="220"/>
                  </a:lnTo>
                  <a:lnTo>
                    <a:pt x="145" y="233"/>
                  </a:lnTo>
                  <a:lnTo>
                    <a:pt x="148" y="247"/>
                  </a:lnTo>
                  <a:lnTo>
                    <a:pt x="151" y="262"/>
                  </a:lnTo>
                  <a:lnTo>
                    <a:pt x="151" y="277"/>
                  </a:lnTo>
                  <a:lnTo>
                    <a:pt x="151" y="288"/>
                  </a:lnTo>
                  <a:lnTo>
                    <a:pt x="150" y="299"/>
                  </a:lnTo>
                  <a:lnTo>
                    <a:pt x="149" y="310"/>
                  </a:lnTo>
                  <a:lnTo>
                    <a:pt x="146" y="320"/>
                  </a:lnTo>
                  <a:lnTo>
                    <a:pt x="143" y="328"/>
                  </a:lnTo>
                  <a:lnTo>
                    <a:pt x="139" y="338"/>
                  </a:lnTo>
                  <a:lnTo>
                    <a:pt x="135" y="347"/>
                  </a:lnTo>
                  <a:lnTo>
                    <a:pt x="130" y="354"/>
                  </a:lnTo>
                  <a:lnTo>
                    <a:pt x="124" y="362"/>
                  </a:lnTo>
                  <a:lnTo>
                    <a:pt x="118" y="368"/>
                  </a:lnTo>
                  <a:lnTo>
                    <a:pt x="111" y="374"/>
                  </a:lnTo>
                  <a:lnTo>
                    <a:pt x="105" y="378"/>
                  </a:lnTo>
                  <a:lnTo>
                    <a:pt x="98" y="381"/>
                  </a:lnTo>
                  <a:lnTo>
                    <a:pt x="91" y="383"/>
                  </a:lnTo>
                  <a:lnTo>
                    <a:pt x="83" y="385"/>
                  </a:lnTo>
                  <a:lnTo>
                    <a:pt x="75" y="385"/>
                  </a:lnTo>
                  <a:lnTo>
                    <a:pt x="64" y="384"/>
                  </a:lnTo>
                  <a:lnTo>
                    <a:pt x="53" y="382"/>
                  </a:lnTo>
                  <a:lnTo>
                    <a:pt x="43" y="378"/>
                  </a:lnTo>
                  <a:lnTo>
                    <a:pt x="33" y="371"/>
                  </a:lnTo>
                  <a:lnTo>
                    <a:pt x="24" y="364"/>
                  </a:lnTo>
                  <a:lnTo>
                    <a:pt x="14" y="355"/>
                  </a:lnTo>
                  <a:lnTo>
                    <a:pt x="7" y="345"/>
                  </a:lnTo>
                  <a:lnTo>
                    <a:pt x="0" y="334"/>
                  </a:lnTo>
                  <a:lnTo>
                    <a:pt x="21" y="300"/>
                  </a:lnTo>
                  <a:lnTo>
                    <a:pt x="27" y="310"/>
                  </a:lnTo>
                  <a:lnTo>
                    <a:pt x="34" y="317"/>
                  </a:lnTo>
                  <a:lnTo>
                    <a:pt x="40" y="325"/>
                  </a:lnTo>
                  <a:lnTo>
                    <a:pt x="47" y="330"/>
                  </a:lnTo>
                  <a:lnTo>
                    <a:pt x="53" y="335"/>
                  </a:lnTo>
                  <a:lnTo>
                    <a:pt x="60" y="338"/>
                  </a:lnTo>
                  <a:lnTo>
                    <a:pt x="66" y="340"/>
                  </a:lnTo>
                  <a:lnTo>
                    <a:pt x="74" y="340"/>
                  </a:lnTo>
                  <a:lnTo>
                    <a:pt x="78" y="340"/>
                  </a:lnTo>
                  <a:lnTo>
                    <a:pt x="83" y="339"/>
                  </a:lnTo>
                  <a:lnTo>
                    <a:pt x="88" y="338"/>
                  </a:lnTo>
                  <a:lnTo>
                    <a:pt x="92" y="336"/>
                  </a:lnTo>
                  <a:lnTo>
                    <a:pt x="95" y="334"/>
                  </a:lnTo>
                  <a:lnTo>
                    <a:pt x="99" y="330"/>
                  </a:lnTo>
                  <a:lnTo>
                    <a:pt x="104" y="327"/>
                  </a:lnTo>
                  <a:lnTo>
                    <a:pt x="107" y="323"/>
                  </a:lnTo>
                  <a:lnTo>
                    <a:pt x="112" y="313"/>
                  </a:lnTo>
                  <a:lnTo>
                    <a:pt x="117" y="302"/>
                  </a:lnTo>
                  <a:lnTo>
                    <a:pt x="120" y="291"/>
                  </a:lnTo>
                  <a:lnTo>
                    <a:pt x="121" y="280"/>
                  </a:lnTo>
                  <a:lnTo>
                    <a:pt x="120" y="270"/>
                  </a:lnTo>
                  <a:lnTo>
                    <a:pt x="119" y="260"/>
                  </a:lnTo>
                  <a:lnTo>
                    <a:pt x="116" y="251"/>
                  </a:lnTo>
                  <a:lnTo>
                    <a:pt x="111" y="244"/>
                  </a:lnTo>
                  <a:lnTo>
                    <a:pt x="106" y="235"/>
                  </a:lnTo>
                  <a:lnTo>
                    <a:pt x="96" y="226"/>
                  </a:lnTo>
                  <a:lnTo>
                    <a:pt x="85" y="216"/>
                  </a:lnTo>
                  <a:lnTo>
                    <a:pt x="70" y="204"/>
                  </a:lnTo>
                  <a:lnTo>
                    <a:pt x="54" y="192"/>
                  </a:lnTo>
                  <a:lnTo>
                    <a:pt x="41" y="179"/>
                  </a:lnTo>
                  <a:lnTo>
                    <a:pt x="36" y="173"/>
                  </a:lnTo>
                  <a:lnTo>
                    <a:pt x="31" y="166"/>
                  </a:lnTo>
                  <a:lnTo>
                    <a:pt x="27" y="160"/>
                  </a:lnTo>
                  <a:lnTo>
                    <a:pt x="24" y="154"/>
                  </a:lnTo>
                  <a:lnTo>
                    <a:pt x="18" y="141"/>
                  </a:lnTo>
                  <a:lnTo>
                    <a:pt x="14" y="127"/>
                  </a:lnTo>
                  <a:lnTo>
                    <a:pt x="12" y="112"/>
                  </a:lnTo>
                  <a:lnTo>
                    <a:pt x="11" y="97"/>
                  </a:lnTo>
                  <a:lnTo>
                    <a:pt x="12" y="86"/>
                  </a:lnTo>
                  <a:lnTo>
                    <a:pt x="12" y="77"/>
                  </a:lnTo>
                  <a:lnTo>
                    <a:pt x="14" y="68"/>
                  </a:lnTo>
                  <a:lnTo>
                    <a:pt x="16" y="58"/>
                  </a:lnTo>
                  <a:lnTo>
                    <a:pt x="18" y="51"/>
                  </a:lnTo>
                  <a:lnTo>
                    <a:pt x="23" y="42"/>
                  </a:lnTo>
                  <a:lnTo>
                    <a:pt x="26" y="34"/>
                  </a:lnTo>
                  <a:lnTo>
                    <a:pt x="31" y="28"/>
                  </a:lnTo>
                  <a:lnTo>
                    <a:pt x="36" y="21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3" y="6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90" y="1"/>
                  </a:lnTo>
                  <a:lnTo>
                    <a:pt x="98" y="3"/>
                  </a:lnTo>
                  <a:lnTo>
                    <a:pt x="107" y="6"/>
                  </a:lnTo>
                  <a:lnTo>
                    <a:pt x="116" y="12"/>
                  </a:lnTo>
                  <a:lnTo>
                    <a:pt x="125" y="19"/>
                  </a:lnTo>
                  <a:lnTo>
                    <a:pt x="134" y="28"/>
                  </a:lnTo>
                  <a:lnTo>
                    <a:pt x="143" y="38"/>
                  </a:lnTo>
                  <a:lnTo>
                    <a:pt x="151" y="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2946" y="4700"/>
              <a:ext cx="43" cy="168"/>
            </a:xfrm>
            <a:custGeom>
              <a:avLst/>
              <a:gdLst>
                <a:gd name="T0" fmla="*/ 0 w 130"/>
                <a:gd name="T1" fmla="*/ 0 h 503"/>
                <a:gd name="T2" fmla="*/ 0 w 130"/>
                <a:gd name="T3" fmla="*/ 0 h 503"/>
                <a:gd name="T4" fmla="*/ 0 w 130"/>
                <a:gd name="T5" fmla="*/ 0 h 503"/>
                <a:gd name="T6" fmla="*/ 0 w 130"/>
                <a:gd name="T7" fmla="*/ 0 h 503"/>
                <a:gd name="T8" fmla="*/ 0 w 130"/>
                <a:gd name="T9" fmla="*/ 0 h 503"/>
                <a:gd name="T10" fmla="*/ 0 w 130"/>
                <a:gd name="T11" fmla="*/ 0 h 503"/>
                <a:gd name="T12" fmla="*/ 0 w 130"/>
                <a:gd name="T13" fmla="*/ 0 h 503"/>
                <a:gd name="T14" fmla="*/ 0 w 130"/>
                <a:gd name="T15" fmla="*/ 0 h 503"/>
                <a:gd name="T16" fmla="*/ 0 w 130"/>
                <a:gd name="T17" fmla="*/ 0 h 503"/>
                <a:gd name="T18" fmla="*/ 0 w 130"/>
                <a:gd name="T19" fmla="*/ 0 h 503"/>
                <a:gd name="T20" fmla="*/ 0 w 130"/>
                <a:gd name="T21" fmla="*/ 0 h 503"/>
                <a:gd name="T22" fmla="*/ 0 w 130"/>
                <a:gd name="T23" fmla="*/ 0 h 503"/>
                <a:gd name="T24" fmla="*/ 0 w 130"/>
                <a:gd name="T25" fmla="*/ 0 h 5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503"/>
                <a:gd name="T41" fmla="*/ 130 w 130"/>
                <a:gd name="T42" fmla="*/ 503 h 5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503">
                  <a:moveTo>
                    <a:pt x="45" y="0"/>
                  </a:moveTo>
                  <a:lnTo>
                    <a:pt x="78" y="0"/>
                  </a:lnTo>
                  <a:lnTo>
                    <a:pt x="78" y="137"/>
                  </a:lnTo>
                  <a:lnTo>
                    <a:pt x="130" y="137"/>
                  </a:lnTo>
                  <a:lnTo>
                    <a:pt x="130" y="177"/>
                  </a:lnTo>
                  <a:lnTo>
                    <a:pt x="78" y="177"/>
                  </a:lnTo>
                  <a:lnTo>
                    <a:pt x="78" y="503"/>
                  </a:lnTo>
                  <a:lnTo>
                    <a:pt x="45" y="503"/>
                  </a:lnTo>
                  <a:lnTo>
                    <a:pt x="45" y="177"/>
                  </a:lnTo>
                  <a:lnTo>
                    <a:pt x="0" y="177"/>
                  </a:lnTo>
                  <a:lnTo>
                    <a:pt x="0" y="137"/>
                  </a:lnTo>
                  <a:lnTo>
                    <a:pt x="45" y="13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3001" y="4742"/>
              <a:ext cx="43" cy="126"/>
            </a:xfrm>
            <a:custGeom>
              <a:avLst/>
              <a:gdLst>
                <a:gd name="T0" fmla="*/ 0 w 127"/>
                <a:gd name="T1" fmla="*/ 0 h 376"/>
                <a:gd name="T2" fmla="*/ 0 w 127"/>
                <a:gd name="T3" fmla="*/ 0 h 376"/>
                <a:gd name="T4" fmla="*/ 0 w 127"/>
                <a:gd name="T5" fmla="*/ 0 h 376"/>
                <a:gd name="T6" fmla="*/ 0 w 127"/>
                <a:gd name="T7" fmla="*/ 0 h 376"/>
                <a:gd name="T8" fmla="*/ 0 w 127"/>
                <a:gd name="T9" fmla="*/ 0 h 376"/>
                <a:gd name="T10" fmla="*/ 0 w 127"/>
                <a:gd name="T11" fmla="*/ 0 h 376"/>
                <a:gd name="T12" fmla="*/ 0 w 127"/>
                <a:gd name="T13" fmla="*/ 0 h 376"/>
                <a:gd name="T14" fmla="*/ 0 w 127"/>
                <a:gd name="T15" fmla="*/ 0 h 376"/>
                <a:gd name="T16" fmla="*/ 0 w 127"/>
                <a:gd name="T17" fmla="*/ 0 h 376"/>
                <a:gd name="T18" fmla="*/ 0 w 127"/>
                <a:gd name="T19" fmla="*/ 0 h 376"/>
                <a:gd name="T20" fmla="*/ 0 w 127"/>
                <a:gd name="T21" fmla="*/ 0 h 376"/>
                <a:gd name="T22" fmla="*/ 0 w 127"/>
                <a:gd name="T23" fmla="*/ 0 h 376"/>
                <a:gd name="T24" fmla="*/ 0 w 127"/>
                <a:gd name="T25" fmla="*/ 0 h 376"/>
                <a:gd name="T26" fmla="*/ 0 w 127"/>
                <a:gd name="T27" fmla="*/ 0 h 376"/>
                <a:gd name="T28" fmla="*/ 0 w 127"/>
                <a:gd name="T29" fmla="*/ 0 h 376"/>
                <a:gd name="T30" fmla="*/ 0 w 127"/>
                <a:gd name="T31" fmla="*/ 0 h 376"/>
                <a:gd name="T32" fmla="*/ 0 w 127"/>
                <a:gd name="T33" fmla="*/ 0 h 376"/>
                <a:gd name="T34" fmla="*/ 0 w 127"/>
                <a:gd name="T35" fmla="*/ 0 h 376"/>
                <a:gd name="T36" fmla="*/ 0 w 127"/>
                <a:gd name="T37" fmla="*/ 0 h 376"/>
                <a:gd name="T38" fmla="*/ 0 w 127"/>
                <a:gd name="T39" fmla="*/ 0 h 376"/>
                <a:gd name="T40" fmla="*/ 0 w 127"/>
                <a:gd name="T41" fmla="*/ 0 h 376"/>
                <a:gd name="T42" fmla="*/ 0 w 127"/>
                <a:gd name="T43" fmla="*/ 0 h 376"/>
                <a:gd name="T44" fmla="*/ 0 w 127"/>
                <a:gd name="T45" fmla="*/ 0 h 376"/>
                <a:gd name="T46" fmla="*/ 0 w 127"/>
                <a:gd name="T47" fmla="*/ 0 h 376"/>
                <a:gd name="T48" fmla="*/ 0 w 127"/>
                <a:gd name="T49" fmla="*/ 0 h 376"/>
                <a:gd name="T50" fmla="*/ 0 w 127"/>
                <a:gd name="T51" fmla="*/ 0 h 376"/>
                <a:gd name="T52" fmla="*/ 0 w 127"/>
                <a:gd name="T53" fmla="*/ 0 h 376"/>
                <a:gd name="T54" fmla="*/ 0 w 127"/>
                <a:gd name="T55" fmla="*/ 0 h 376"/>
                <a:gd name="T56" fmla="*/ 0 w 127"/>
                <a:gd name="T57" fmla="*/ 0 h 376"/>
                <a:gd name="T58" fmla="*/ 0 w 127"/>
                <a:gd name="T59" fmla="*/ 0 h 376"/>
                <a:gd name="T60" fmla="*/ 0 w 127"/>
                <a:gd name="T61" fmla="*/ 0 h 376"/>
                <a:gd name="T62" fmla="*/ 0 w 127"/>
                <a:gd name="T63" fmla="*/ 0 h 376"/>
                <a:gd name="T64" fmla="*/ 0 w 127"/>
                <a:gd name="T65" fmla="*/ 0 h 376"/>
                <a:gd name="T66" fmla="*/ 0 w 127"/>
                <a:gd name="T67" fmla="*/ 0 h 376"/>
                <a:gd name="T68" fmla="*/ 0 w 127"/>
                <a:gd name="T69" fmla="*/ 0 h 376"/>
                <a:gd name="T70" fmla="*/ 0 w 127"/>
                <a:gd name="T71" fmla="*/ 0 h 376"/>
                <a:gd name="T72" fmla="*/ 0 w 127"/>
                <a:gd name="T73" fmla="*/ 0 h 3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7"/>
                <a:gd name="T112" fmla="*/ 0 h 376"/>
                <a:gd name="T113" fmla="*/ 127 w 127"/>
                <a:gd name="T114" fmla="*/ 376 h 3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7" h="376">
                  <a:moveTo>
                    <a:pt x="0" y="10"/>
                  </a:moveTo>
                  <a:lnTo>
                    <a:pt x="32" y="10"/>
                  </a:lnTo>
                  <a:lnTo>
                    <a:pt x="32" y="62"/>
                  </a:lnTo>
                  <a:lnTo>
                    <a:pt x="40" y="48"/>
                  </a:lnTo>
                  <a:lnTo>
                    <a:pt x="48" y="35"/>
                  </a:lnTo>
                  <a:lnTo>
                    <a:pt x="56" y="25"/>
                  </a:lnTo>
                  <a:lnTo>
                    <a:pt x="65" y="16"/>
                  </a:lnTo>
                  <a:lnTo>
                    <a:pt x="72" y="8"/>
                  </a:lnTo>
                  <a:lnTo>
                    <a:pt x="81" y="4"/>
                  </a:lnTo>
                  <a:lnTo>
                    <a:pt x="89" y="1"/>
                  </a:lnTo>
                  <a:lnTo>
                    <a:pt x="99" y="0"/>
                  </a:lnTo>
                  <a:lnTo>
                    <a:pt x="106" y="1"/>
                  </a:lnTo>
                  <a:lnTo>
                    <a:pt x="113" y="3"/>
                  </a:lnTo>
                  <a:lnTo>
                    <a:pt x="120" y="6"/>
                  </a:lnTo>
                  <a:lnTo>
                    <a:pt x="127" y="13"/>
                  </a:lnTo>
                  <a:lnTo>
                    <a:pt x="111" y="52"/>
                  </a:lnTo>
                  <a:lnTo>
                    <a:pt x="106" y="50"/>
                  </a:lnTo>
                  <a:lnTo>
                    <a:pt x="101" y="47"/>
                  </a:lnTo>
                  <a:lnTo>
                    <a:pt x="97" y="46"/>
                  </a:lnTo>
                  <a:lnTo>
                    <a:pt x="94" y="45"/>
                  </a:lnTo>
                  <a:lnTo>
                    <a:pt x="89" y="46"/>
                  </a:lnTo>
                  <a:lnTo>
                    <a:pt x="85" y="47"/>
                  </a:lnTo>
                  <a:lnTo>
                    <a:pt x="81" y="48"/>
                  </a:lnTo>
                  <a:lnTo>
                    <a:pt x="78" y="51"/>
                  </a:lnTo>
                  <a:lnTo>
                    <a:pt x="70" y="56"/>
                  </a:lnTo>
                  <a:lnTo>
                    <a:pt x="61" y="65"/>
                  </a:lnTo>
                  <a:lnTo>
                    <a:pt x="55" y="77"/>
                  </a:lnTo>
                  <a:lnTo>
                    <a:pt x="48" y="89"/>
                  </a:lnTo>
                  <a:lnTo>
                    <a:pt x="43" y="106"/>
                  </a:lnTo>
                  <a:lnTo>
                    <a:pt x="39" y="125"/>
                  </a:lnTo>
                  <a:lnTo>
                    <a:pt x="37" y="145"/>
                  </a:lnTo>
                  <a:lnTo>
                    <a:pt x="34" y="173"/>
                  </a:lnTo>
                  <a:lnTo>
                    <a:pt x="33" y="208"/>
                  </a:lnTo>
                  <a:lnTo>
                    <a:pt x="32" y="251"/>
                  </a:lnTo>
                  <a:lnTo>
                    <a:pt x="32" y="376"/>
                  </a:lnTo>
                  <a:lnTo>
                    <a:pt x="0" y="37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78"/>
            <p:cNvSpPr>
              <a:spLocks noEditPoints="1"/>
            </p:cNvSpPr>
            <p:nvPr/>
          </p:nvSpPr>
          <p:spPr bwMode="auto">
            <a:xfrm>
              <a:off x="3050" y="4742"/>
              <a:ext cx="88" cy="129"/>
            </a:xfrm>
            <a:custGeom>
              <a:avLst/>
              <a:gdLst>
                <a:gd name="T0" fmla="*/ 0 w 264"/>
                <a:gd name="T1" fmla="*/ 0 h 385"/>
                <a:gd name="T2" fmla="*/ 0 w 264"/>
                <a:gd name="T3" fmla="*/ 0 h 385"/>
                <a:gd name="T4" fmla="*/ 0 w 264"/>
                <a:gd name="T5" fmla="*/ 0 h 385"/>
                <a:gd name="T6" fmla="*/ 0 w 264"/>
                <a:gd name="T7" fmla="*/ 0 h 385"/>
                <a:gd name="T8" fmla="*/ 0 w 264"/>
                <a:gd name="T9" fmla="*/ 0 h 385"/>
                <a:gd name="T10" fmla="*/ 0 w 264"/>
                <a:gd name="T11" fmla="*/ 0 h 385"/>
                <a:gd name="T12" fmla="*/ 0 w 264"/>
                <a:gd name="T13" fmla="*/ 0 h 385"/>
                <a:gd name="T14" fmla="*/ 0 w 264"/>
                <a:gd name="T15" fmla="*/ 0 h 385"/>
                <a:gd name="T16" fmla="*/ 0 w 264"/>
                <a:gd name="T17" fmla="*/ 0 h 385"/>
                <a:gd name="T18" fmla="*/ 0 w 264"/>
                <a:gd name="T19" fmla="*/ 0 h 385"/>
                <a:gd name="T20" fmla="*/ 0 w 264"/>
                <a:gd name="T21" fmla="*/ 0 h 385"/>
                <a:gd name="T22" fmla="*/ 0 w 264"/>
                <a:gd name="T23" fmla="*/ 0 h 385"/>
                <a:gd name="T24" fmla="*/ 0 w 264"/>
                <a:gd name="T25" fmla="*/ 0 h 385"/>
                <a:gd name="T26" fmla="*/ 0 w 264"/>
                <a:gd name="T27" fmla="*/ 0 h 385"/>
                <a:gd name="T28" fmla="*/ 0 w 264"/>
                <a:gd name="T29" fmla="*/ 0 h 385"/>
                <a:gd name="T30" fmla="*/ 0 w 264"/>
                <a:gd name="T31" fmla="*/ 0 h 385"/>
                <a:gd name="T32" fmla="*/ 0 w 264"/>
                <a:gd name="T33" fmla="*/ 0 h 385"/>
                <a:gd name="T34" fmla="*/ 0 w 264"/>
                <a:gd name="T35" fmla="*/ 0 h 385"/>
                <a:gd name="T36" fmla="*/ 0 w 264"/>
                <a:gd name="T37" fmla="*/ 0 h 385"/>
                <a:gd name="T38" fmla="*/ 0 w 264"/>
                <a:gd name="T39" fmla="*/ 0 h 385"/>
                <a:gd name="T40" fmla="*/ 0 w 264"/>
                <a:gd name="T41" fmla="*/ 0 h 385"/>
                <a:gd name="T42" fmla="*/ 0 w 264"/>
                <a:gd name="T43" fmla="*/ 0 h 385"/>
                <a:gd name="T44" fmla="*/ 0 w 264"/>
                <a:gd name="T45" fmla="*/ 0 h 385"/>
                <a:gd name="T46" fmla="*/ 0 w 264"/>
                <a:gd name="T47" fmla="*/ 0 h 385"/>
                <a:gd name="T48" fmla="*/ 0 w 264"/>
                <a:gd name="T49" fmla="*/ 0 h 385"/>
                <a:gd name="T50" fmla="*/ 0 w 264"/>
                <a:gd name="T51" fmla="*/ 0 h 385"/>
                <a:gd name="T52" fmla="*/ 0 w 264"/>
                <a:gd name="T53" fmla="*/ 0 h 385"/>
                <a:gd name="T54" fmla="*/ 0 w 264"/>
                <a:gd name="T55" fmla="*/ 0 h 385"/>
                <a:gd name="T56" fmla="*/ 0 w 264"/>
                <a:gd name="T57" fmla="*/ 0 h 385"/>
                <a:gd name="T58" fmla="*/ 0 w 264"/>
                <a:gd name="T59" fmla="*/ 0 h 385"/>
                <a:gd name="T60" fmla="*/ 0 w 264"/>
                <a:gd name="T61" fmla="*/ 0 h 385"/>
                <a:gd name="T62" fmla="*/ 0 w 264"/>
                <a:gd name="T63" fmla="*/ 0 h 385"/>
                <a:gd name="T64" fmla="*/ 0 w 264"/>
                <a:gd name="T65" fmla="*/ 0 h 385"/>
                <a:gd name="T66" fmla="*/ 0 w 264"/>
                <a:gd name="T67" fmla="*/ 0 h 385"/>
                <a:gd name="T68" fmla="*/ 0 w 264"/>
                <a:gd name="T69" fmla="*/ 0 h 385"/>
                <a:gd name="T70" fmla="*/ 0 w 264"/>
                <a:gd name="T71" fmla="*/ 0 h 385"/>
                <a:gd name="T72" fmla="*/ 0 w 264"/>
                <a:gd name="T73" fmla="*/ 0 h 385"/>
                <a:gd name="T74" fmla="*/ 0 w 264"/>
                <a:gd name="T75" fmla="*/ 0 h 385"/>
                <a:gd name="T76" fmla="*/ 0 w 264"/>
                <a:gd name="T77" fmla="*/ 0 h 385"/>
                <a:gd name="T78" fmla="*/ 0 w 264"/>
                <a:gd name="T79" fmla="*/ 0 h 385"/>
                <a:gd name="T80" fmla="*/ 0 w 264"/>
                <a:gd name="T81" fmla="*/ 0 h 385"/>
                <a:gd name="T82" fmla="*/ 0 w 264"/>
                <a:gd name="T83" fmla="*/ 0 h 385"/>
                <a:gd name="T84" fmla="*/ 0 w 264"/>
                <a:gd name="T85" fmla="*/ 0 h 385"/>
                <a:gd name="T86" fmla="*/ 0 w 264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385"/>
                <a:gd name="T134" fmla="*/ 264 w 264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385">
                  <a:moveTo>
                    <a:pt x="264" y="10"/>
                  </a:moveTo>
                  <a:lnTo>
                    <a:pt x="264" y="376"/>
                  </a:lnTo>
                  <a:lnTo>
                    <a:pt x="232" y="376"/>
                  </a:lnTo>
                  <a:lnTo>
                    <a:pt x="232" y="313"/>
                  </a:lnTo>
                  <a:lnTo>
                    <a:pt x="221" y="330"/>
                  </a:lnTo>
                  <a:lnTo>
                    <a:pt x="210" y="344"/>
                  </a:lnTo>
                  <a:lnTo>
                    <a:pt x="198" y="357"/>
                  </a:lnTo>
                  <a:lnTo>
                    <a:pt x="185" y="367"/>
                  </a:lnTo>
                  <a:lnTo>
                    <a:pt x="179" y="371"/>
                  </a:lnTo>
                  <a:lnTo>
                    <a:pt x="172" y="376"/>
                  </a:lnTo>
                  <a:lnTo>
                    <a:pt x="166" y="378"/>
                  </a:lnTo>
                  <a:lnTo>
                    <a:pt x="158" y="381"/>
                  </a:lnTo>
                  <a:lnTo>
                    <a:pt x="152" y="383"/>
                  </a:lnTo>
                  <a:lnTo>
                    <a:pt x="144" y="384"/>
                  </a:lnTo>
                  <a:lnTo>
                    <a:pt x="137" y="385"/>
                  </a:lnTo>
                  <a:lnTo>
                    <a:pt x="129" y="385"/>
                  </a:lnTo>
                  <a:lnTo>
                    <a:pt x="116" y="384"/>
                  </a:lnTo>
                  <a:lnTo>
                    <a:pt x="103" y="382"/>
                  </a:lnTo>
                  <a:lnTo>
                    <a:pt x="91" y="378"/>
                  </a:lnTo>
                  <a:lnTo>
                    <a:pt x="80" y="371"/>
                  </a:lnTo>
                  <a:lnTo>
                    <a:pt x="69" y="364"/>
                  </a:lnTo>
                  <a:lnTo>
                    <a:pt x="58" y="354"/>
                  </a:lnTo>
                  <a:lnTo>
                    <a:pt x="47" y="342"/>
                  </a:lnTo>
                  <a:lnTo>
                    <a:pt x="37" y="329"/>
                  </a:lnTo>
                  <a:lnTo>
                    <a:pt x="29" y="314"/>
                  </a:lnTo>
                  <a:lnTo>
                    <a:pt x="21" y="299"/>
                  </a:lnTo>
                  <a:lnTo>
                    <a:pt x="14" y="283"/>
                  </a:lnTo>
                  <a:lnTo>
                    <a:pt x="8" y="267"/>
                  </a:lnTo>
                  <a:lnTo>
                    <a:pt x="5" y="249"/>
                  </a:lnTo>
                  <a:lnTo>
                    <a:pt x="2" y="231"/>
                  </a:lnTo>
                  <a:lnTo>
                    <a:pt x="0" y="212"/>
                  </a:lnTo>
                  <a:lnTo>
                    <a:pt x="0" y="192"/>
                  </a:lnTo>
                  <a:lnTo>
                    <a:pt x="0" y="173"/>
                  </a:lnTo>
                  <a:lnTo>
                    <a:pt x="2" y="153"/>
                  </a:lnTo>
                  <a:lnTo>
                    <a:pt x="5" y="136"/>
                  </a:lnTo>
                  <a:lnTo>
                    <a:pt x="9" y="119"/>
                  </a:lnTo>
                  <a:lnTo>
                    <a:pt x="15" y="101"/>
                  </a:lnTo>
                  <a:lnTo>
                    <a:pt x="21" y="85"/>
                  </a:lnTo>
                  <a:lnTo>
                    <a:pt x="29" y="70"/>
                  </a:lnTo>
                  <a:lnTo>
                    <a:pt x="37" y="56"/>
                  </a:lnTo>
                  <a:lnTo>
                    <a:pt x="48" y="43"/>
                  </a:lnTo>
                  <a:lnTo>
                    <a:pt x="58" y="31"/>
                  </a:lnTo>
                  <a:lnTo>
                    <a:pt x="69" y="21"/>
                  </a:lnTo>
                  <a:lnTo>
                    <a:pt x="81" y="14"/>
                  </a:lnTo>
                  <a:lnTo>
                    <a:pt x="92" y="7"/>
                  </a:lnTo>
                  <a:lnTo>
                    <a:pt x="104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5" y="1"/>
                  </a:lnTo>
                  <a:lnTo>
                    <a:pt x="153" y="2"/>
                  </a:lnTo>
                  <a:lnTo>
                    <a:pt x="161" y="4"/>
                  </a:lnTo>
                  <a:lnTo>
                    <a:pt x="167" y="7"/>
                  </a:lnTo>
                  <a:lnTo>
                    <a:pt x="175" y="11"/>
                  </a:lnTo>
                  <a:lnTo>
                    <a:pt x="181" y="15"/>
                  </a:lnTo>
                  <a:lnTo>
                    <a:pt x="188" y="19"/>
                  </a:lnTo>
                  <a:lnTo>
                    <a:pt x="193" y="24"/>
                  </a:lnTo>
                  <a:lnTo>
                    <a:pt x="199" y="30"/>
                  </a:lnTo>
                  <a:lnTo>
                    <a:pt x="206" y="37"/>
                  </a:lnTo>
                  <a:lnTo>
                    <a:pt x="211" y="43"/>
                  </a:lnTo>
                  <a:lnTo>
                    <a:pt x="222" y="58"/>
                  </a:lnTo>
                  <a:lnTo>
                    <a:pt x="232" y="77"/>
                  </a:lnTo>
                  <a:lnTo>
                    <a:pt x="232" y="10"/>
                  </a:lnTo>
                  <a:lnTo>
                    <a:pt x="264" y="10"/>
                  </a:lnTo>
                  <a:close/>
                  <a:moveTo>
                    <a:pt x="134" y="45"/>
                  </a:moveTo>
                  <a:lnTo>
                    <a:pt x="126" y="45"/>
                  </a:lnTo>
                  <a:lnTo>
                    <a:pt x="119" y="46"/>
                  </a:lnTo>
                  <a:lnTo>
                    <a:pt x="113" y="48"/>
                  </a:lnTo>
                  <a:lnTo>
                    <a:pt x="107" y="51"/>
                  </a:lnTo>
                  <a:lnTo>
                    <a:pt x="101" y="53"/>
                  </a:lnTo>
                  <a:lnTo>
                    <a:pt x="95" y="56"/>
                  </a:lnTo>
                  <a:lnTo>
                    <a:pt x="88" y="60"/>
                  </a:lnTo>
                  <a:lnTo>
                    <a:pt x="83" y="65"/>
                  </a:lnTo>
                  <a:lnTo>
                    <a:pt x="72" y="75"/>
                  </a:lnTo>
                  <a:lnTo>
                    <a:pt x="62" y="88"/>
                  </a:lnTo>
                  <a:lnTo>
                    <a:pt x="54" y="102"/>
                  </a:lnTo>
                  <a:lnTo>
                    <a:pt x="46" y="120"/>
                  </a:lnTo>
                  <a:lnTo>
                    <a:pt x="40" y="137"/>
                  </a:lnTo>
                  <a:lnTo>
                    <a:pt x="35" y="155"/>
                  </a:lnTo>
                  <a:lnTo>
                    <a:pt x="33" y="174"/>
                  </a:lnTo>
                  <a:lnTo>
                    <a:pt x="32" y="193"/>
                  </a:lnTo>
                  <a:lnTo>
                    <a:pt x="33" y="213"/>
                  </a:lnTo>
                  <a:lnTo>
                    <a:pt x="35" y="231"/>
                  </a:lnTo>
                  <a:lnTo>
                    <a:pt x="40" y="249"/>
                  </a:lnTo>
                  <a:lnTo>
                    <a:pt x="46" y="268"/>
                  </a:lnTo>
                  <a:lnTo>
                    <a:pt x="54" y="284"/>
                  </a:lnTo>
                  <a:lnTo>
                    <a:pt x="62" y="299"/>
                  </a:lnTo>
                  <a:lnTo>
                    <a:pt x="67" y="305"/>
                  </a:lnTo>
                  <a:lnTo>
                    <a:pt x="72" y="312"/>
                  </a:lnTo>
                  <a:lnTo>
                    <a:pt x="77" y="317"/>
                  </a:lnTo>
                  <a:lnTo>
                    <a:pt x="83" y="323"/>
                  </a:lnTo>
                  <a:lnTo>
                    <a:pt x="89" y="327"/>
                  </a:lnTo>
                  <a:lnTo>
                    <a:pt x="95" y="331"/>
                  </a:lnTo>
                  <a:lnTo>
                    <a:pt x="101" y="335"/>
                  </a:lnTo>
                  <a:lnTo>
                    <a:pt x="108" y="338"/>
                  </a:lnTo>
                  <a:lnTo>
                    <a:pt x="113" y="340"/>
                  </a:lnTo>
                  <a:lnTo>
                    <a:pt x="119" y="341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0" y="342"/>
                  </a:lnTo>
                  <a:lnTo>
                    <a:pt x="146" y="341"/>
                  </a:lnTo>
                  <a:lnTo>
                    <a:pt x="153" y="340"/>
                  </a:lnTo>
                  <a:lnTo>
                    <a:pt x="159" y="338"/>
                  </a:lnTo>
                  <a:lnTo>
                    <a:pt x="166" y="335"/>
                  </a:lnTo>
                  <a:lnTo>
                    <a:pt x="171" y="331"/>
                  </a:lnTo>
                  <a:lnTo>
                    <a:pt x="178" y="327"/>
                  </a:lnTo>
                  <a:lnTo>
                    <a:pt x="184" y="323"/>
                  </a:lnTo>
                  <a:lnTo>
                    <a:pt x="190" y="317"/>
                  </a:lnTo>
                  <a:lnTo>
                    <a:pt x="195" y="312"/>
                  </a:lnTo>
                  <a:lnTo>
                    <a:pt x="200" y="307"/>
                  </a:lnTo>
                  <a:lnTo>
                    <a:pt x="205" y="300"/>
                  </a:lnTo>
                  <a:lnTo>
                    <a:pt x="213" y="286"/>
                  </a:lnTo>
                  <a:lnTo>
                    <a:pt x="221" y="270"/>
                  </a:lnTo>
                  <a:lnTo>
                    <a:pt x="226" y="253"/>
                  </a:lnTo>
                  <a:lnTo>
                    <a:pt x="231" y="234"/>
                  </a:lnTo>
                  <a:lnTo>
                    <a:pt x="233" y="215"/>
                  </a:lnTo>
                  <a:lnTo>
                    <a:pt x="234" y="194"/>
                  </a:lnTo>
                  <a:lnTo>
                    <a:pt x="234" y="179"/>
                  </a:lnTo>
                  <a:lnTo>
                    <a:pt x="232" y="164"/>
                  </a:lnTo>
                  <a:lnTo>
                    <a:pt x="230" y="150"/>
                  </a:lnTo>
                  <a:lnTo>
                    <a:pt x="226" y="136"/>
                  </a:lnTo>
                  <a:lnTo>
                    <a:pt x="222" y="123"/>
                  </a:lnTo>
                  <a:lnTo>
                    <a:pt x="218" y="111"/>
                  </a:lnTo>
                  <a:lnTo>
                    <a:pt x="211" y="99"/>
                  </a:lnTo>
                  <a:lnTo>
                    <a:pt x="205" y="88"/>
                  </a:lnTo>
                  <a:lnTo>
                    <a:pt x="197" y="78"/>
                  </a:lnTo>
                  <a:lnTo>
                    <a:pt x="190" y="69"/>
                  </a:lnTo>
                  <a:lnTo>
                    <a:pt x="181" y="62"/>
                  </a:lnTo>
                  <a:lnTo>
                    <a:pt x="172" y="56"/>
                  </a:lnTo>
                  <a:lnTo>
                    <a:pt x="163" y="52"/>
                  </a:lnTo>
                  <a:lnTo>
                    <a:pt x="154" y="48"/>
                  </a:lnTo>
                  <a:lnTo>
                    <a:pt x="143" y="46"/>
                  </a:lnTo>
                  <a:lnTo>
                    <a:pt x="134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3162" y="4742"/>
              <a:ext cx="127" cy="126"/>
            </a:xfrm>
            <a:custGeom>
              <a:avLst/>
              <a:gdLst>
                <a:gd name="T0" fmla="*/ 0 w 380"/>
                <a:gd name="T1" fmla="*/ 0 h 376"/>
                <a:gd name="T2" fmla="*/ 0 w 380"/>
                <a:gd name="T3" fmla="*/ 0 h 376"/>
                <a:gd name="T4" fmla="*/ 0 w 380"/>
                <a:gd name="T5" fmla="*/ 0 h 376"/>
                <a:gd name="T6" fmla="*/ 0 w 380"/>
                <a:gd name="T7" fmla="*/ 0 h 376"/>
                <a:gd name="T8" fmla="*/ 0 w 380"/>
                <a:gd name="T9" fmla="*/ 0 h 376"/>
                <a:gd name="T10" fmla="*/ 0 w 380"/>
                <a:gd name="T11" fmla="*/ 0 h 376"/>
                <a:gd name="T12" fmla="*/ 0 w 380"/>
                <a:gd name="T13" fmla="*/ 0 h 376"/>
                <a:gd name="T14" fmla="*/ 0 w 380"/>
                <a:gd name="T15" fmla="*/ 0 h 376"/>
                <a:gd name="T16" fmla="*/ 0 w 380"/>
                <a:gd name="T17" fmla="*/ 0 h 376"/>
                <a:gd name="T18" fmla="*/ 0 w 380"/>
                <a:gd name="T19" fmla="*/ 0 h 376"/>
                <a:gd name="T20" fmla="*/ 0 w 380"/>
                <a:gd name="T21" fmla="*/ 0 h 376"/>
                <a:gd name="T22" fmla="*/ 0 w 380"/>
                <a:gd name="T23" fmla="*/ 0 h 376"/>
                <a:gd name="T24" fmla="*/ 0 w 380"/>
                <a:gd name="T25" fmla="*/ 0 h 376"/>
                <a:gd name="T26" fmla="*/ 0 w 380"/>
                <a:gd name="T27" fmla="*/ 0 h 376"/>
                <a:gd name="T28" fmla="*/ 0 w 380"/>
                <a:gd name="T29" fmla="*/ 0 h 376"/>
                <a:gd name="T30" fmla="*/ 0 w 380"/>
                <a:gd name="T31" fmla="*/ 0 h 376"/>
                <a:gd name="T32" fmla="*/ 0 w 380"/>
                <a:gd name="T33" fmla="*/ 0 h 376"/>
                <a:gd name="T34" fmla="*/ 0 w 380"/>
                <a:gd name="T35" fmla="*/ 0 h 376"/>
                <a:gd name="T36" fmla="*/ 0 w 380"/>
                <a:gd name="T37" fmla="*/ 0 h 376"/>
                <a:gd name="T38" fmla="*/ 0 w 380"/>
                <a:gd name="T39" fmla="*/ 0 h 376"/>
                <a:gd name="T40" fmla="*/ 0 w 380"/>
                <a:gd name="T41" fmla="*/ 0 h 376"/>
                <a:gd name="T42" fmla="*/ 0 w 380"/>
                <a:gd name="T43" fmla="*/ 0 h 376"/>
                <a:gd name="T44" fmla="*/ 0 w 380"/>
                <a:gd name="T45" fmla="*/ 0 h 376"/>
                <a:gd name="T46" fmla="*/ 0 w 380"/>
                <a:gd name="T47" fmla="*/ 0 h 376"/>
                <a:gd name="T48" fmla="*/ 0 w 380"/>
                <a:gd name="T49" fmla="*/ 0 h 376"/>
                <a:gd name="T50" fmla="*/ 0 w 380"/>
                <a:gd name="T51" fmla="*/ 0 h 376"/>
                <a:gd name="T52" fmla="*/ 0 w 380"/>
                <a:gd name="T53" fmla="*/ 0 h 376"/>
                <a:gd name="T54" fmla="*/ 0 w 380"/>
                <a:gd name="T55" fmla="*/ 0 h 376"/>
                <a:gd name="T56" fmla="*/ 0 w 380"/>
                <a:gd name="T57" fmla="*/ 0 h 376"/>
                <a:gd name="T58" fmla="*/ 0 w 380"/>
                <a:gd name="T59" fmla="*/ 0 h 376"/>
                <a:gd name="T60" fmla="*/ 0 w 380"/>
                <a:gd name="T61" fmla="*/ 0 h 376"/>
                <a:gd name="T62" fmla="*/ 0 w 380"/>
                <a:gd name="T63" fmla="*/ 0 h 376"/>
                <a:gd name="T64" fmla="*/ 0 w 380"/>
                <a:gd name="T65" fmla="*/ 0 h 376"/>
                <a:gd name="T66" fmla="*/ 0 w 380"/>
                <a:gd name="T67" fmla="*/ 0 h 376"/>
                <a:gd name="T68" fmla="*/ 0 w 380"/>
                <a:gd name="T69" fmla="*/ 0 h 376"/>
                <a:gd name="T70" fmla="*/ 0 w 380"/>
                <a:gd name="T71" fmla="*/ 0 h 376"/>
                <a:gd name="T72" fmla="*/ 0 w 380"/>
                <a:gd name="T73" fmla="*/ 0 h 376"/>
                <a:gd name="T74" fmla="*/ 0 w 380"/>
                <a:gd name="T75" fmla="*/ 0 h 376"/>
                <a:gd name="T76" fmla="*/ 0 w 380"/>
                <a:gd name="T77" fmla="*/ 0 h 376"/>
                <a:gd name="T78" fmla="*/ 0 w 380"/>
                <a:gd name="T79" fmla="*/ 0 h 376"/>
                <a:gd name="T80" fmla="*/ 0 w 380"/>
                <a:gd name="T81" fmla="*/ 0 h 376"/>
                <a:gd name="T82" fmla="*/ 0 w 380"/>
                <a:gd name="T83" fmla="*/ 0 h 376"/>
                <a:gd name="T84" fmla="*/ 0 w 380"/>
                <a:gd name="T85" fmla="*/ 0 h 376"/>
                <a:gd name="T86" fmla="*/ 0 w 380"/>
                <a:gd name="T87" fmla="*/ 0 h 376"/>
                <a:gd name="T88" fmla="*/ 0 w 380"/>
                <a:gd name="T89" fmla="*/ 0 h 376"/>
                <a:gd name="T90" fmla="*/ 0 w 380"/>
                <a:gd name="T91" fmla="*/ 0 h 376"/>
                <a:gd name="T92" fmla="*/ 0 w 380"/>
                <a:gd name="T93" fmla="*/ 0 h 376"/>
                <a:gd name="T94" fmla="*/ 0 w 380"/>
                <a:gd name="T95" fmla="*/ 0 h 376"/>
                <a:gd name="T96" fmla="*/ 0 w 380"/>
                <a:gd name="T97" fmla="*/ 0 h 376"/>
                <a:gd name="T98" fmla="*/ 0 w 380"/>
                <a:gd name="T99" fmla="*/ 0 h 376"/>
                <a:gd name="T100" fmla="*/ 0 w 380"/>
                <a:gd name="T101" fmla="*/ 0 h 376"/>
                <a:gd name="T102" fmla="*/ 0 w 380"/>
                <a:gd name="T103" fmla="*/ 0 h 376"/>
                <a:gd name="T104" fmla="*/ 0 w 380"/>
                <a:gd name="T105" fmla="*/ 0 h 376"/>
                <a:gd name="T106" fmla="*/ 0 w 380"/>
                <a:gd name="T107" fmla="*/ 0 h 376"/>
                <a:gd name="T108" fmla="*/ 0 w 380"/>
                <a:gd name="T109" fmla="*/ 0 h 376"/>
                <a:gd name="T110" fmla="*/ 0 w 380"/>
                <a:gd name="T111" fmla="*/ 0 h 376"/>
                <a:gd name="T112" fmla="*/ 0 w 380"/>
                <a:gd name="T113" fmla="*/ 0 h 376"/>
                <a:gd name="T114" fmla="*/ 0 w 380"/>
                <a:gd name="T115" fmla="*/ 0 h 376"/>
                <a:gd name="T116" fmla="*/ 0 w 380"/>
                <a:gd name="T117" fmla="*/ 0 h 376"/>
                <a:gd name="T118" fmla="*/ 0 w 380"/>
                <a:gd name="T119" fmla="*/ 0 h 376"/>
                <a:gd name="T120" fmla="*/ 0 w 380"/>
                <a:gd name="T121" fmla="*/ 0 h 3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0"/>
                <a:gd name="T184" fmla="*/ 0 h 376"/>
                <a:gd name="T185" fmla="*/ 380 w 380"/>
                <a:gd name="T186" fmla="*/ 376 h 3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0" h="376">
                  <a:moveTo>
                    <a:pt x="0" y="10"/>
                  </a:moveTo>
                  <a:lnTo>
                    <a:pt x="32" y="10"/>
                  </a:lnTo>
                  <a:lnTo>
                    <a:pt x="32" y="72"/>
                  </a:lnTo>
                  <a:lnTo>
                    <a:pt x="41" y="56"/>
                  </a:lnTo>
                  <a:lnTo>
                    <a:pt x="49" y="42"/>
                  </a:lnTo>
                  <a:lnTo>
                    <a:pt x="58" y="31"/>
                  </a:lnTo>
                  <a:lnTo>
                    <a:pt x="67" y="21"/>
                  </a:lnTo>
                  <a:lnTo>
                    <a:pt x="73" y="16"/>
                  </a:lnTo>
                  <a:lnTo>
                    <a:pt x="80" y="12"/>
                  </a:lnTo>
                  <a:lnTo>
                    <a:pt x="86" y="8"/>
                  </a:lnTo>
                  <a:lnTo>
                    <a:pt x="93" y="5"/>
                  </a:lnTo>
                  <a:lnTo>
                    <a:pt x="99" y="3"/>
                  </a:lnTo>
                  <a:lnTo>
                    <a:pt x="106" y="1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8" y="1"/>
                  </a:lnTo>
                  <a:lnTo>
                    <a:pt x="137" y="2"/>
                  </a:lnTo>
                  <a:lnTo>
                    <a:pt x="145" y="5"/>
                  </a:lnTo>
                  <a:lnTo>
                    <a:pt x="154" y="11"/>
                  </a:lnTo>
                  <a:lnTo>
                    <a:pt x="162" y="16"/>
                  </a:lnTo>
                  <a:lnTo>
                    <a:pt x="169" y="23"/>
                  </a:lnTo>
                  <a:lnTo>
                    <a:pt x="176" y="30"/>
                  </a:lnTo>
                  <a:lnTo>
                    <a:pt x="181" y="38"/>
                  </a:lnTo>
                  <a:lnTo>
                    <a:pt x="187" y="47"/>
                  </a:lnTo>
                  <a:lnTo>
                    <a:pt x="191" y="59"/>
                  </a:lnTo>
                  <a:lnTo>
                    <a:pt x="195" y="72"/>
                  </a:lnTo>
                  <a:lnTo>
                    <a:pt x="200" y="87"/>
                  </a:lnTo>
                  <a:lnTo>
                    <a:pt x="208" y="68"/>
                  </a:lnTo>
                  <a:lnTo>
                    <a:pt x="218" y="50"/>
                  </a:lnTo>
                  <a:lnTo>
                    <a:pt x="223" y="42"/>
                  </a:lnTo>
                  <a:lnTo>
                    <a:pt x="229" y="34"/>
                  </a:lnTo>
                  <a:lnTo>
                    <a:pt x="234" y="28"/>
                  </a:lnTo>
                  <a:lnTo>
                    <a:pt x="241" y="23"/>
                  </a:lnTo>
                  <a:lnTo>
                    <a:pt x="247" y="17"/>
                  </a:lnTo>
                  <a:lnTo>
                    <a:pt x="252" y="13"/>
                  </a:lnTo>
                  <a:lnTo>
                    <a:pt x="259" y="8"/>
                  </a:lnTo>
                  <a:lnTo>
                    <a:pt x="265" y="5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86" y="0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6" y="1"/>
                  </a:lnTo>
                  <a:lnTo>
                    <a:pt x="312" y="2"/>
                  </a:lnTo>
                  <a:lnTo>
                    <a:pt x="318" y="4"/>
                  </a:lnTo>
                  <a:lnTo>
                    <a:pt x="324" y="7"/>
                  </a:lnTo>
                  <a:lnTo>
                    <a:pt x="329" y="11"/>
                  </a:lnTo>
                  <a:lnTo>
                    <a:pt x="335" y="15"/>
                  </a:lnTo>
                  <a:lnTo>
                    <a:pt x="340" y="19"/>
                  </a:lnTo>
                  <a:lnTo>
                    <a:pt x="350" y="30"/>
                  </a:lnTo>
                  <a:lnTo>
                    <a:pt x="357" y="42"/>
                  </a:lnTo>
                  <a:lnTo>
                    <a:pt x="365" y="56"/>
                  </a:lnTo>
                  <a:lnTo>
                    <a:pt x="370" y="72"/>
                  </a:lnTo>
                  <a:lnTo>
                    <a:pt x="374" y="92"/>
                  </a:lnTo>
                  <a:lnTo>
                    <a:pt x="378" y="115"/>
                  </a:lnTo>
                  <a:lnTo>
                    <a:pt x="379" y="143"/>
                  </a:lnTo>
                  <a:lnTo>
                    <a:pt x="380" y="176"/>
                  </a:lnTo>
                  <a:lnTo>
                    <a:pt x="380" y="376"/>
                  </a:lnTo>
                  <a:lnTo>
                    <a:pt x="346" y="376"/>
                  </a:lnTo>
                  <a:lnTo>
                    <a:pt x="346" y="176"/>
                  </a:lnTo>
                  <a:lnTo>
                    <a:pt x="346" y="149"/>
                  </a:lnTo>
                  <a:lnTo>
                    <a:pt x="345" y="126"/>
                  </a:lnTo>
                  <a:lnTo>
                    <a:pt x="343" y="108"/>
                  </a:lnTo>
                  <a:lnTo>
                    <a:pt x="341" y="95"/>
                  </a:lnTo>
                  <a:lnTo>
                    <a:pt x="337" y="84"/>
                  </a:lnTo>
                  <a:lnTo>
                    <a:pt x="332" y="74"/>
                  </a:lnTo>
                  <a:lnTo>
                    <a:pt x="327" y="67"/>
                  </a:lnTo>
                  <a:lnTo>
                    <a:pt x="320" y="59"/>
                  </a:lnTo>
                  <a:lnTo>
                    <a:pt x="313" y="53"/>
                  </a:lnTo>
                  <a:lnTo>
                    <a:pt x="305" y="50"/>
                  </a:lnTo>
                  <a:lnTo>
                    <a:pt x="297" y="46"/>
                  </a:lnTo>
                  <a:lnTo>
                    <a:pt x="287" y="45"/>
                  </a:lnTo>
                  <a:lnTo>
                    <a:pt x="281" y="46"/>
                  </a:lnTo>
                  <a:lnTo>
                    <a:pt x="275" y="47"/>
                  </a:lnTo>
                  <a:lnTo>
                    <a:pt x="270" y="48"/>
                  </a:lnTo>
                  <a:lnTo>
                    <a:pt x="264" y="51"/>
                  </a:lnTo>
                  <a:lnTo>
                    <a:pt x="259" y="54"/>
                  </a:lnTo>
                  <a:lnTo>
                    <a:pt x="254" y="57"/>
                  </a:lnTo>
                  <a:lnTo>
                    <a:pt x="248" y="61"/>
                  </a:lnTo>
                  <a:lnTo>
                    <a:pt x="243" y="66"/>
                  </a:lnTo>
                  <a:lnTo>
                    <a:pt x="234" y="77"/>
                  </a:lnTo>
                  <a:lnTo>
                    <a:pt x="227" y="89"/>
                  </a:lnTo>
                  <a:lnTo>
                    <a:pt x="219" y="104"/>
                  </a:lnTo>
                  <a:lnTo>
                    <a:pt x="215" y="120"/>
                  </a:lnTo>
                  <a:lnTo>
                    <a:pt x="210" y="139"/>
                  </a:lnTo>
                  <a:lnTo>
                    <a:pt x="207" y="165"/>
                  </a:lnTo>
                  <a:lnTo>
                    <a:pt x="206" y="195"/>
                  </a:lnTo>
                  <a:lnTo>
                    <a:pt x="205" y="232"/>
                  </a:lnTo>
                  <a:lnTo>
                    <a:pt x="205" y="376"/>
                  </a:lnTo>
                  <a:lnTo>
                    <a:pt x="172" y="376"/>
                  </a:lnTo>
                  <a:lnTo>
                    <a:pt x="172" y="188"/>
                  </a:lnTo>
                  <a:lnTo>
                    <a:pt x="172" y="158"/>
                  </a:lnTo>
                  <a:lnTo>
                    <a:pt x="171" y="133"/>
                  </a:lnTo>
                  <a:lnTo>
                    <a:pt x="169" y="112"/>
                  </a:lnTo>
                  <a:lnTo>
                    <a:pt x="167" y="98"/>
                  </a:lnTo>
                  <a:lnTo>
                    <a:pt x="164" y="86"/>
                  </a:lnTo>
                  <a:lnTo>
                    <a:pt x="160" y="77"/>
                  </a:lnTo>
                  <a:lnTo>
                    <a:pt x="153" y="68"/>
                  </a:lnTo>
                  <a:lnTo>
                    <a:pt x="147" y="60"/>
                  </a:lnTo>
                  <a:lnTo>
                    <a:pt x="139" y="54"/>
                  </a:lnTo>
                  <a:lnTo>
                    <a:pt x="131" y="50"/>
                  </a:lnTo>
                  <a:lnTo>
                    <a:pt x="123" y="46"/>
                  </a:lnTo>
                  <a:lnTo>
                    <a:pt x="113" y="45"/>
                  </a:lnTo>
                  <a:lnTo>
                    <a:pt x="108" y="46"/>
                  </a:lnTo>
                  <a:lnTo>
                    <a:pt x="102" y="47"/>
                  </a:lnTo>
                  <a:lnTo>
                    <a:pt x="97" y="48"/>
                  </a:lnTo>
                  <a:lnTo>
                    <a:pt x="91" y="51"/>
                  </a:lnTo>
                  <a:lnTo>
                    <a:pt x="86" y="54"/>
                  </a:lnTo>
                  <a:lnTo>
                    <a:pt x="81" y="57"/>
                  </a:lnTo>
                  <a:lnTo>
                    <a:pt x="75" y="60"/>
                  </a:lnTo>
                  <a:lnTo>
                    <a:pt x="71" y="66"/>
                  </a:lnTo>
                  <a:lnTo>
                    <a:pt x="61" y="77"/>
                  </a:lnTo>
                  <a:lnTo>
                    <a:pt x="54" y="88"/>
                  </a:lnTo>
                  <a:lnTo>
                    <a:pt x="47" y="102"/>
                  </a:lnTo>
                  <a:lnTo>
                    <a:pt x="42" y="119"/>
                  </a:lnTo>
                  <a:lnTo>
                    <a:pt x="37" y="137"/>
                  </a:lnTo>
                  <a:lnTo>
                    <a:pt x="34" y="161"/>
                  </a:lnTo>
                  <a:lnTo>
                    <a:pt x="32" y="189"/>
                  </a:lnTo>
                  <a:lnTo>
                    <a:pt x="32" y="220"/>
                  </a:lnTo>
                  <a:lnTo>
                    <a:pt x="32" y="376"/>
                  </a:lnTo>
                  <a:lnTo>
                    <a:pt x="0" y="37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80"/>
            <p:cNvSpPr>
              <a:spLocks noEditPoints="1"/>
            </p:cNvSpPr>
            <p:nvPr/>
          </p:nvSpPr>
          <p:spPr bwMode="auto">
            <a:xfrm>
              <a:off x="1241" y="5049"/>
              <a:ext cx="88" cy="128"/>
            </a:xfrm>
            <a:custGeom>
              <a:avLst/>
              <a:gdLst>
                <a:gd name="T0" fmla="*/ 0 w 264"/>
                <a:gd name="T1" fmla="*/ 0 h 385"/>
                <a:gd name="T2" fmla="*/ 0 w 264"/>
                <a:gd name="T3" fmla="*/ 0 h 385"/>
                <a:gd name="T4" fmla="*/ 0 w 264"/>
                <a:gd name="T5" fmla="*/ 0 h 385"/>
                <a:gd name="T6" fmla="*/ 0 w 264"/>
                <a:gd name="T7" fmla="*/ 0 h 385"/>
                <a:gd name="T8" fmla="*/ 0 w 264"/>
                <a:gd name="T9" fmla="*/ 0 h 385"/>
                <a:gd name="T10" fmla="*/ 0 w 264"/>
                <a:gd name="T11" fmla="*/ 0 h 385"/>
                <a:gd name="T12" fmla="*/ 0 w 264"/>
                <a:gd name="T13" fmla="*/ 0 h 385"/>
                <a:gd name="T14" fmla="*/ 0 w 264"/>
                <a:gd name="T15" fmla="*/ 0 h 385"/>
                <a:gd name="T16" fmla="*/ 0 w 264"/>
                <a:gd name="T17" fmla="*/ 0 h 385"/>
                <a:gd name="T18" fmla="*/ 0 w 264"/>
                <a:gd name="T19" fmla="*/ 0 h 385"/>
                <a:gd name="T20" fmla="*/ 0 w 264"/>
                <a:gd name="T21" fmla="*/ 0 h 385"/>
                <a:gd name="T22" fmla="*/ 0 w 264"/>
                <a:gd name="T23" fmla="*/ 0 h 385"/>
                <a:gd name="T24" fmla="*/ 0 w 264"/>
                <a:gd name="T25" fmla="*/ 0 h 385"/>
                <a:gd name="T26" fmla="*/ 0 w 264"/>
                <a:gd name="T27" fmla="*/ 0 h 385"/>
                <a:gd name="T28" fmla="*/ 0 w 264"/>
                <a:gd name="T29" fmla="*/ 0 h 385"/>
                <a:gd name="T30" fmla="*/ 0 w 264"/>
                <a:gd name="T31" fmla="*/ 0 h 385"/>
                <a:gd name="T32" fmla="*/ 0 w 264"/>
                <a:gd name="T33" fmla="*/ 0 h 385"/>
                <a:gd name="T34" fmla="*/ 0 w 264"/>
                <a:gd name="T35" fmla="*/ 0 h 385"/>
                <a:gd name="T36" fmla="*/ 0 w 264"/>
                <a:gd name="T37" fmla="*/ 0 h 385"/>
                <a:gd name="T38" fmla="*/ 0 w 264"/>
                <a:gd name="T39" fmla="*/ 0 h 385"/>
                <a:gd name="T40" fmla="*/ 0 w 264"/>
                <a:gd name="T41" fmla="*/ 0 h 385"/>
                <a:gd name="T42" fmla="*/ 0 w 264"/>
                <a:gd name="T43" fmla="*/ 0 h 385"/>
                <a:gd name="T44" fmla="*/ 0 w 264"/>
                <a:gd name="T45" fmla="*/ 0 h 385"/>
                <a:gd name="T46" fmla="*/ 0 w 264"/>
                <a:gd name="T47" fmla="*/ 0 h 385"/>
                <a:gd name="T48" fmla="*/ 0 w 264"/>
                <a:gd name="T49" fmla="*/ 0 h 385"/>
                <a:gd name="T50" fmla="*/ 0 w 264"/>
                <a:gd name="T51" fmla="*/ 0 h 385"/>
                <a:gd name="T52" fmla="*/ 0 w 264"/>
                <a:gd name="T53" fmla="*/ 0 h 385"/>
                <a:gd name="T54" fmla="*/ 0 w 264"/>
                <a:gd name="T55" fmla="*/ 0 h 385"/>
                <a:gd name="T56" fmla="*/ 0 w 264"/>
                <a:gd name="T57" fmla="*/ 0 h 385"/>
                <a:gd name="T58" fmla="*/ 0 w 264"/>
                <a:gd name="T59" fmla="*/ 0 h 385"/>
                <a:gd name="T60" fmla="*/ 0 w 264"/>
                <a:gd name="T61" fmla="*/ 0 h 385"/>
                <a:gd name="T62" fmla="*/ 0 w 264"/>
                <a:gd name="T63" fmla="*/ 0 h 385"/>
                <a:gd name="T64" fmla="*/ 0 w 264"/>
                <a:gd name="T65" fmla="*/ 0 h 385"/>
                <a:gd name="T66" fmla="*/ 0 w 264"/>
                <a:gd name="T67" fmla="*/ 0 h 385"/>
                <a:gd name="T68" fmla="*/ 0 w 264"/>
                <a:gd name="T69" fmla="*/ 0 h 385"/>
                <a:gd name="T70" fmla="*/ 0 w 264"/>
                <a:gd name="T71" fmla="*/ 0 h 385"/>
                <a:gd name="T72" fmla="*/ 0 w 264"/>
                <a:gd name="T73" fmla="*/ 0 h 385"/>
                <a:gd name="T74" fmla="*/ 0 w 264"/>
                <a:gd name="T75" fmla="*/ 0 h 385"/>
                <a:gd name="T76" fmla="*/ 0 w 264"/>
                <a:gd name="T77" fmla="*/ 0 h 385"/>
                <a:gd name="T78" fmla="*/ 0 w 264"/>
                <a:gd name="T79" fmla="*/ 0 h 385"/>
                <a:gd name="T80" fmla="*/ 0 w 264"/>
                <a:gd name="T81" fmla="*/ 0 h 385"/>
                <a:gd name="T82" fmla="*/ 0 w 264"/>
                <a:gd name="T83" fmla="*/ 0 h 385"/>
                <a:gd name="T84" fmla="*/ 0 w 264"/>
                <a:gd name="T85" fmla="*/ 0 h 385"/>
                <a:gd name="T86" fmla="*/ 0 w 264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385"/>
                <a:gd name="T134" fmla="*/ 264 w 264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385">
                  <a:moveTo>
                    <a:pt x="264" y="10"/>
                  </a:moveTo>
                  <a:lnTo>
                    <a:pt x="264" y="376"/>
                  </a:lnTo>
                  <a:lnTo>
                    <a:pt x="232" y="376"/>
                  </a:lnTo>
                  <a:lnTo>
                    <a:pt x="232" y="313"/>
                  </a:lnTo>
                  <a:lnTo>
                    <a:pt x="222" y="330"/>
                  </a:lnTo>
                  <a:lnTo>
                    <a:pt x="210" y="344"/>
                  </a:lnTo>
                  <a:lnTo>
                    <a:pt x="198" y="357"/>
                  </a:lnTo>
                  <a:lnTo>
                    <a:pt x="187" y="367"/>
                  </a:lnTo>
                  <a:lnTo>
                    <a:pt x="180" y="371"/>
                  </a:lnTo>
                  <a:lnTo>
                    <a:pt x="174" y="376"/>
                  </a:lnTo>
                  <a:lnTo>
                    <a:pt x="166" y="378"/>
                  </a:lnTo>
                  <a:lnTo>
                    <a:pt x="160" y="381"/>
                  </a:lnTo>
                  <a:lnTo>
                    <a:pt x="152" y="383"/>
                  </a:lnTo>
                  <a:lnTo>
                    <a:pt x="146" y="384"/>
                  </a:lnTo>
                  <a:lnTo>
                    <a:pt x="138" y="385"/>
                  </a:lnTo>
                  <a:lnTo>
                    <a:pt x="130" y="385"/>
                  </a:lnTo>
                  <a:lnTo>
                    <a:pt x="117" y="384"/>
                  </a:lnTo>
                  <a:lnTo>
                    <a:pt x="104" y="382"/>
                  </a:lnTo>
                  <a:lnTo>
                    <a:pt x="91" y="378"/>
                  </a:lnTo>
                  <a:lnTo>
                    <a:pt x="81" y="371"/>
                  </a:lnTo>
                  <a:lnTo>
                    <a:pt x="69" y="364"/>
                  </a:lnTo>
                  <a:lnTo>
                    <a:pt x="58" y="354"/>
                  </a:lnTo>
                  <a:lnTo>
                    <a:pt x="48" y="342"/>
                  </a:lnTo>
                  <a:lnTo>
                    <a:pt x="39" y="329"/>
                  </a:lnTo>
                  <a:lnTo>
                    <a:pt x="29" y="314"/>
                  </a:lnTo>
                  <a:lnTo>
                    <a:pt x="21" y="299"/>
                  </a:lnTo>
                  <a:lnTo>
                    <a:pt x="15" y="283"/>
                  </a:lnTo>
                  <a:lnTo>
                    <a:pt x="9" y="267"/>
                  </a:lnTo>
                  <a:lnTo>
                    <a:pt x="5" y="249"/>
                  </a:lnTo>
                  <a:lnTo>
                    <a:pt x="2" y="231"/>
                  </a:lnTo>
                  <a:lnTo>
                    <a:pt x="1" y="212"/>
                  </a:lnTo>
                  <a:lnTo>
                    <a:pt x="0" y="191"/>
                  </a:lnTo>
                  <a:lnTo>
                    <a:pt x="1" y="172"/>
                  </a:lnTo>
                  <a:lnTo>
                    <a:pt x="2" y="153"/>
                  </a:lnTo>
                  <a:lnTo>
                    <a:pt x="5" y="135"/>
                  </a:lnTo>
                  <a:lnTo>
                    <a:pt x="9" y="118"/>
                  </a:lnTo>
                  <a:lnTo>
                    <a:pt x="15" y="101"/>
                  </a:lnTo>
                  <a:lnTo>
                    <a:pt x="21" y="85"/>
                  </a:lnTo>
                  <a:lnTo>
                    <a:pt x="30" y="70"/>
                  </a:lnTo>
                  <a:lnTo>
                    <a:pt x="39" y="56"/>
                  </a:lnTo>
                  <a:lnTo>
                    <a:pt x="48" y="43"/>
                  </a:lnTo>
                  <a:lnTo>
                    <a:pt x="59" y="31"/>
                  </a:lnTo>
                  <a:lnTo>
                    <a:pt x="70" y="22"/>
                  </a:lnTo>
                  <a:lnTo>
                    <a:pt x="81" y="14"/>
                  </a:lnTo>
                  <a:lnTo>
                    <a:pt x="93" y="7"/>
                  </a:lnTo>
                  <a:lnTo>
                    <a:pt x="106" y="3"/>
                  </a:lnTo>
                  <a:lnTo>
                    <a:pt x="117" y="1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61" y="4"/>
                  </a:lnTo>
                  <a:lnTo>
                    <a:pt x="168" y="7"/>
                  </a:lnTo>
                  <a:lnTo>
                    <a:pt x="175" y="11"/>
                  </a:lnTo>
                  <a:lnTo>
                    <a:pt x="181" y="15"/>
                  </a:lnTo>
                  <a:lnTo>
                    <a:pt x="188" y="19"/>
                  </a:lnTo>
                  <a:lnTo>
                    <a:pt x="194" y="24"/>
                  </a:lnTo>
                  <a:lnTo>
                    <a:pt x="201" y="30"/>
                  </a:lnTo>
                  <a:lnTo>
                    <a:pt x="206" y="37"/>
                  </a:lnTo>
                  <a:lnTo>
                    <a:pt x="211" y="43"/>
                  </a:lnTo>
                  <a:lnTo>
                    <a:pt x="222" y="58"/>
                  </a:lnTo>
                  <a:lnTo>
                    <a:pt x="232" y="77"/>
                  </a:lnTo>
                  <a:lnTo>
                    <a:pt x="232" y="10"/>
                  </a:lnTo>
                  <a:lnTo>
                    <a:pt x="264" y="10"/>
                  </a:lnTo>
                  <a:close/>
                  <a:moveTo>
                    <a:pt x="134" y="45"/>
                  </a:moveTo>
                  <a:lnTo>
                    <a:pt x="127" y="45"/>
                  </a:lnTo>
                  <a:lnTo>
                    <a:pt x="121" y="46"/>
                  </a:lnTo>
                  <a:lnTo>
                    <a:pt x="114" y="49"/>
                  </a:lnTo>
                  <a:lnTo>
                    <a:pt x="108" y="51"/>
                  </a:lnTo>
                  <a:lnTo>
                    <a:pt x="101" y="53"/>
                  </a:lnTo>
                  <a:lnTo>
                    <a:pt x="95" y="56"/>
                  </a:lnTo>
                  <a:lnTo>
                    <a:pt x="89" y="60"/>
                  </a:lnTo>
                  <a:lnTo>
                    <a:pt x="83" y="65"/>
                  </a:lnTo>
                  <a:lnTo>
                    <a:pt x="72" y="76"/>
                  </a:lnTo>
                  <a:lnTo>
                    <a:pt x="62" y="88"/>
                  </a:lnTo>
                  <a:lnTo>
                    <a:pt x="54" y="103"/>
                  </a:lnTo>
                  <a:lnTo>
                    <a:pt x="46" y="119"/>
                  </a:lnTo>
                  <a:lnTo>
                    <a:pt x="41" y="137"/>
                  </a:lnTo>
                  <a:lnTo>
                    <a:pt x="36" y="155"/>
                  </a:lnTo>
                  <a:lnTo>
                    <a:pt x="33" y="174"/>
                  </a:lnTo>
                  <a:lnTo>
                    <a:pt x="33" y="193"/>
                  </a:lnTo>
                  <a:lnTo>
                    <a:pt x="33" y="213"/>
                  </a:lnTo>
                  <a:lnTo>
                    <a:pt x="36" y="231"/>
                  </a:lnTo>
                  <a:lnTo>
                    <a:pt x="41" y="249"/>
                  </a:lnTo>
                  <a:lnTo>
                    <a:pt x="46" y="268"/>
                  </a:lnTo>
                  <a:lnTo>
                    <a:pt x="54" y="284"/>
                  </a:lnTo>
                  <a:lnTo>
                    <a:pt x="62" y="299"/>
                  </a:lnTo>
                  <a:lnTo>
                    <a:pt x="68" y="306"/>
                  </a:lnTo>
                  <a:lnTo>
                    <a:pt x="73" y="312"/>
                  </a:lnTo>
                  <a:lnTo>
                    <a:pt x="77" y="317"/>
                  </a:lnTo>
                  <a:lnTo>
                    <a:pt x="84" y="323"/>
                  </a:lnTo>
                  <a:lnTo>
                    <a:pt x="89" y="327"/>
                  </a:lnTo>
                  <a:lnTo>
                    <a:pt x="96" y="331"/>
                  </a:lnTo>
                  <a:lnTo>
                    <a:pt x="101" y="335"/>
                  </a:lnTo>
                  <a:lnTo>
                    <a:pt x="108" y="338"/>
                  </a:lnTo>
                  <a:lnTo>
                    <a:pt x="114" y="339"/>
                  </a:lnTo>
                  <a:lnTo>
                    <a:pt x="121" y="341"/>
                  </a:lnTo>
                  <a:lnTo>
                    <a:pt x="127" y="342"/>
                  </a:lnTo>
                  <a:lnTo>
                    <a:pt x="134" y="342"/>
                  </a:lnTo>
                  <a:lnTo>
                    <a:pt x="140" y="342"/>
                  </a:lnTo>
                  <a:lnTo>
                    <a:pt x="147" y="341"/>
                  </a:lnTo>
                  <a:lnTo>
                    <a:pt x="153" y="340"/>
                  </a:lnTo>
                  <a:lnTo>
                    <a:pt x="160" y="338"/>
                  </a:lnTo>
                  <a:lnTo>
                    <a:pt x="166" y="335"/>
                  </a:lnTo>
                  <a:lnTo>
                    <a:pt x="173" y="331"/>
                  </a:lnTo>
                  <a:lnTo>
                    <a:pt x="178" y="327"/>
                  </a:lnTo>
                  <a:lnTo>
                    <a:pt x="184" y="323"/>
                  </a:lnTo>
                  <a:lnTo>
                    <a:pt x="191" y="317"/>
                  </a:lnTo>
                  <a:lnTo>
                    <a:pt x="196" y="312"/>
                  </a:lnTo>
                  <a:lnTo>
                    <a:pt x="201" y="307"/>
                  </a:lnTo>
                  <a:lnTo>
                    <a:pt x="206" y="300"/>
                  </a:lnTo>
                  <a:lnTo>
                    <a:pt x="215" y="286"/>
                  </a:lnTo>
                  <a:lnTo>
                    <a:pt x="221" y="270"/>
                  </a:lnTo>
                  <a:lnTo>
                    <a:pt x="228" y="253"/>
                  </a:lnTo>
                  <a:lnTo>
                    <a:pt x="231" y="234"/>
                  </a:lnTo>
                  <a:lnTo>
                    <a:pt x="234" y="215"/>
                  </a:lnTo>
                  <a:lnTo>
                    <a:pt x="234" y="194"/>
                  </a:lnTo>
                  <a:lnTo>
                    <a:pt x="234" y="179"/>
                  </a:lnTo>
                  <a:lnTo>
                    <a:pt x="233" y="164"/>
                  </a:lnTo>
                  <a:lnTo>
                    <a:pt x="231" y="150"/>
                  </a:lnTo>
                  <a:lnTo>
                    <a:pt x="228" y="136"/>
                  </a:lnTo>
                  <a:lnTo>
                    <a:pt x="223" y="123"/>
                  </a:lnTo>
                  <a:lnTo>
                    <a:pt x="218" y="111"/>
                  </a:lnTo>
                  <a:lnTo>
                    <a:pt x="212" y="99"/>
                  </a:lnTo>
                  <a:lnTo>
                    <a:pt x="205" y="88"/>
                  </a:lnTo>
                  <a:lnTo>
                    <a:pt x="198" y="78"/>
                  </a:lnTo>
                  <a:lnTo>
                    <a:pt x="190" y="69"/>
                  </a:lnTo>
                  <a:lnTo>
                    <a:pt x="182" y="63"/>
                  </a:lnTo>
                  <a:lnTo>
                    <a:pt x="173" y="56"/>
                  </a:lnTo>
                  <a:lnTo>
                    <a:pt x="164" y="52"/>
                  </a:lnTo>
                  <a:lnTo>
                    <a:pt x="154" y="49"/>
                  </a:lnTo>
                  <a:lnTo>
                    <a:pt x="144" y="46"/>
                  </a:lnTo>
                  <a:lnTo>
                    <a:pt x="134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1348" y="5007"/>
              <a:ext cx="43" cy="167"/>
            </a:xfrm>
            <a:custGeom>
              <a:avLst/>
              <a:gdLst>
                <a:gd name="T0" fmla="*/ 0 w 128"/>
                <a:gd name="T1" fmla="*/ 0 h 502"/>
                <a:gd name="T2" fmla="*/ 0 w 128"/>
                <a:gd name="T3" fmla="*/ 0 h 502"/>
                <a:gd name="T4" fmla="*/ 0 w 128"/>
                <a:gd name="T5" fmla="*/ 0 h 502"/>
                <a:gd name="T6" fmla="*/ 0 w 128"/>
                <a:gd name="T7" fmla="*/ 0 h 502"/>
                <a:gd name="T8" fmla="*/ 0 w 128"/>
                <a:gd name="T9" fmla="*/ 0 h 502"/>
                <a:gd name="T10" fmla="*/ 0 w 128"/>
                <a:gd name="T11" fmla="*/ 0 h 502"/>
                <a:gd name="T12" fmla="*/ 0 w 128"/>
                <a:gd name="T13" fmla="*/ 0 h 502"/>
                <a:gd name="T14" fmla="*/ 0 w 128"/>
                <a:gd name="T15" fmla="*/ 0 h 502"/>
                <a:gd name="T16" fmla="*/ 0 w 128"/>
                <a:gd name="T17" fmla="*/ 0 h 502"/>
                <a:gd name="T18" fmla="*/ 0 w 128"/>
                <a:gd name="T19" fmla="*/ 0 h 502"/>
                <a:gd name="T20" fmla="*/ 0 w 128"/>
                <a:gd name="T21" fmla="*/ 0 h 502"/>
                <a:gd name="T22" fmla="*/ 0 w 128"/>
                <a:gd name="T23" fmla="*/ 0 h 502"/>
                <a:gd name="T24" fmla="*/ 0 w 128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502"/>
                <a:gd name="T41" fmla="*/ 128 w 128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502">
                  <a:moveTo>
                    <a:pt x="44" y="0"/>
                  </a:moveTo>
                  <a:lnTo>
                    <a:pt x="76" y="0"/>
                  </a:lnTo>
                  <a:lnTo>
                    <a:pt x="76" y="136"/>
                  </a:lnTo>
                  <a:lnTo>
                    <a:pt x="128" y="136"/>
                  </a:lnTo>
                  <a:lnTo>
                    <a:pt x="128" y="176"/>
                  </a:lnTo>
                  <a:lnTo>
                    <a:pt x="76" y="176"/>
                  </a:lnTo>
                  <a:lnTo>
                    <a:pt x="76" y="502"/>
                  </a:lnTo>
                  <a:lnTo>
                    <a:pt x="44" y="502"/>
                  </a:lnTo>
                  <a:lnTo>
                    <a:pt x="44" y="176"/>
                  </a:lnTo>
                  <a:lnTo>
                    <a:pt x="0" y="176"/>
                  </a:lnTo>
                  <a:lnTo>
                    <a:pt x="0" y="136"/>
                  </a:lnTo>
                  <a:lnTo>
                    <a:pt x="44" y="13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1403" y="5049"/>
              <a:ext cx="43" cy="125"/>
            </a:xfrm>
            <a:custGeom>
              <a:avLst/>
              <a:gdLst>
                <a:gd name="T0" fmla="*/ 0 w 128"/>
                <a:gd name="T1" fmla="*/ 0 h 376"/>
                <a:gd name="T2" fmla="*/ 0 w 128"/>
                <a:gd name="T3" fmla="*/ 0 h 376"/>
                <a:gd name="T4" fmla="*/ 0 w 128"/>
                <a:gd name="T5" fmla="*/ 0 h 376"/>
                <a:gd name="T6" fmla="*/ 0 w 128"/>
                <a:gd name="T7" fmla="*/ 0 h 376"/>
                <a:gd name="T8" fmla="*/ 0 w 128"/>
                <a:gd name="T9" fmla="*/ 0 h 376"/>
                <a:gd name="T10" fmla="*/ 0 w 128"/>
                <a:gd name="T11" fmla="*/ 0 h 376"/>
                <a:gd name="T12" fmla="*/ 0 w 128"/>
                <a:gd name="T13" fmla="*/ 0 h 376"/>
                <a:gd name="T14" fmla="*/ 0 w 128"/>
                <a:gd name="T15" fmla="*/ 0 h 376"/>
                <a:gd name="T16" fmla="*/ 0 w 128"/>
                <a:gd name="T17" fmla="*/ 0 h 376"/>
                <a:gd name="T18" fmla="*/ 0 w 128"/>
                <a:gd name="T19" fmla="*/ 0 h 376"/>
                <a:gd name="T20" fmla="*/ 0 w 128"/>
                <a:gd name="T21" fmla="*/ 0 h 376"/>
                <a:gd name="T22" fmla="*/ 0 w 128"/>
                <a:gd name="T23" fmla="*/ 0 h 376"/>
                <a:gd name="T24" fmla="*/ 0 w 128"/>
                <a:gd name="T25" fmla="*/ 0 h 376"/>
                <a:gd name="T26" fmla="*/ 0 w 128"/>
                <a:gd name="T27" fmla="*/ 0 h 376"/>
                <a:gd name="T28" fmla="*/ 0 w 128"/>
                <a:gd name="T29" fmla="*/ 0 h 376"/>
                <a:gd name="T30" fmla="*/ 0 w 128"/>
                <a:gd name="T31" fmla="*/ 0 h 376"/>
                <a:gd name="T32" fmla="*/ 0 w 128"/>
                <a:gd name="T33" fmla="*/ 0 h 376"/>
                <a:gd name="T34" fmla="*/ 0 w 128"/>
                <a:gd name="T35" fmla="*/ 0 h 376"/>
                <a:gd name="T36" fmla="*/ 0 w 128"/>
                <a:gd name="T37" fmla="*/ 0 h 376"/>
                <a:gd name="T38" fmla="*/ 0 w 128"/>
                <a:gd name="T39" fmla="*/ 0 h 376"/>
                <a:gd name="T40" fmla="*/ 0 w 128"/>
                <a:gd name="T41" fmla="*/ 0 h 376"/>
                <a:gd name="T42" fmla="*/ 0 w 128"/>
                <a:gd name="T43" fmla="*/ 0 h 376"/>
                <a:gd name="T44" fmla="*/ 0 w 128"/>
                <a:gd name="T45" fmla="*/ 0 h 376"/>
                <a:gd name="T46" fmla="*/ 0 w 128"/>
                <a:gd name="T47" fmla="*/ 0 h 376"/>
                <a:gd name="T48" fmla="*/ 0 w 128"/>
                <a:gd name="T49" fmla="*/ 0 h 376"/>
                <a:gd name="T50" fmla="*/ 0 w 128"/>
                <a:gd name="T51" fmla="*/ 0 h 376"/>
                <a:gd name="T52" fmla="*/ 0 w 128"/>
                <a:gd name="T53" fmla="*/ 0 h 376"/>
                <a:gd name="T54" fmla="*/ 0 w 128"/>
                <a:gd name="T55" fmla="*/ 0 h 376"/>
                <a:gd name="T56" fmla="*/ 0 w 128"/>
                <a:gd name="T57" fmla="*/ 0 h 376"/>
                <a:gd name="T58" fmla="*/ 0 w 128"/>
                <a:gd name="T59" fmla="*/ 0 h 376"/>
                <a:gd name="T60" fmla="*/ 0 w 128"/>
                <a:gd name="T61" fmla="*/ 0 h 376"/>
                <a:gd name="T62" fmla="*/ 0 w 128"/>
                <a:gd name="T63" fmla="*/ 0 h 376"/>
                <a:gd name="T64" fmla="*/ 0 w 128"/>
                <a:gd name="T65" fmla="*/ 0 h 376"/>
                <a:gd name="T66" fmla="*/ 0 w 128"/>
                <a:gd name="T67" fmla="*/ 0 h 376"/>
                <a:gd name="T68" fmla="*/ 0 w 128"/>
                <a:gd name="T69" fmla="*/ 0 h 376"/>
                <a:gd name="T70" fmla="*/ 0 w 128"/>
                <a:gd name="T71" fmla="*/ 0 h 376"/>
                <a:gd name="T72" fmla="*/ 0 w 128"/>
                <a:gd name="T73" fmla="*/ 0 h 3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"/>
                <a:gd name="T112" fmla="*/ 0 h 376"/>
                <a:gd name="T113" fmla="*/ 128 w 128"/>
                <a:gd name="T114" fmla="*/ 376 h 3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" h="376">
                  <a:moveTo>
                    <a:pt x="0" y="10"/>
                  </a:moveTo>
                  <a:lnTo>
                    <a:pt x="33" y="10"/>
                  </a:lnTo>
                  <a:lnTo>
                    <a:pt x="33" y="63"/>
                  </a:lnTo>
                  <a:lnTo>
                    <a:pt x="41" y="49"/>
                  </a:lnTo>
                  <a:lnTo>
                    <a:pt x="49" y="36"/>
                  </a:lnTo>
                  <a:lnTo>
                    <a:pt x="57" y="25"/>
                  </a:lnTo>
                  <a:lnTo>
                    <a:pt x="65" y="15"/>
                  </a:lnTo>
                  <a:lnTo>
                    <a:pt x="73" y="9"/>
                  </a:lnTo>
                  <a:lnTo>
                    <a:pt x="82" y="4"/>
                  </a:lnTo>
                  <a:lnTo>
                    <a:pt x="91" y="1"/>
                  </a:lnTo>
                  <a:lnTo>
                    <a:pt x="99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21" y="6"/>
                  </a:lnTo>
                  <a:lnTo>
                    <a:pt x="128" y="13"/>
                  </a:lnTo>
                  <a:lnTo>
                    <a:pt x="111" y="52"/>
                  </a:lnTo>
                  <a:lnTo>
                    <a:pt x="107" y="50"/>
                  </a:lnTo>
                  <a:lnTo>
                    <a:pt x="103" y="47"/>
                  </a:lnTo>
                  <a:lnTo>
                    <a:pt x="98" y="46"/>
                  </a:lnTo>
                  <a:lnTo>
                    <a:pt x="94" y="45"/>
                  </a:lnTo>
                  <a:lnTo>
                    <a:pt x="91" y="46"/>
                  </a:lnTo>
                  <a:lnTo>
                    <a:pt x="86" y="47"/>
                  </a:lnTo>
                  <a:lnTo>
                    <a:pt x="82" y="49"/>
                  </a:lnTo>
                  <a:lnTo>
                    <a:pt x="79" y="51"/>
                  </a:lnTo>
                  <a:lnTo>
                    <a:pt x="70" y="56"/>
                  </a:lnTo>
                  <a:lnTo>
                    <a:pt x="63" y="65"/>
                  </a:lnTo>
                  <a:lnTo>
                    <a:pt x="56" y="77"/>
                  </a:lnTo>
                  <a:lnTo>
                    <a:pt x="50" y="90"/>
                  </a:lnTo>
                  <a:lnTo>
                    <a:pt x="44" y="106"/>
                  </a:lnTo>
                  <a:lnTo>
                    <a:pt x="40" y="125"/>
                  </a:lnTo>
                  <a:lnTo>
                    <a:pt x="37" y="145"/>
                  </a:lnTo>
                  <a:lnTo>
                    <a:pt x="36" y="173"/>
                  </a:lnTo>
                  <a:lnTo>
                    <a:pt x="34" y="208"/>
                  </a:lnTo>
                  <a:lnTo>
                    <a:pt x="33" y="252"/>
                  </a:lnTo>
                  <a:lnTo>
                    <a:pt x="33" y="376"/>
                  </a:lnTo>
                  <a:lnTo>
                    <a:pt x="0" y="37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83"/>
            <p:cNvSpPr>
              <a:spLocks noEditPoints="1"/>
            </p:cNvSpPr>
            <p:nvPr/>
          </p:nvSpPr>
          <p:spPr bwMode="auto">
            <a:xfrm>
              <a:off x="1452" y="5049"/>
              <a:ext cx="88" cy="128"/>
            </a:xfrm>
            <a:custGeom>
              <a:avLst/>
              <a:gdLst>
                <a:gd name="T0" fmla="*/ 0 w 265"/>
                <a:gd name="T1" fmla="*/ 0 h 385"/>
                <a:gd name="T2" fmla="*/ 0 w 265"/>
                <a:gd name="T3" fmla="*/ 0 h 385"/>
                <a:gd name="T4" fmla="*/ 0 w 265"/>
                <a:gd name="T5" fmla="*/ 0 h 385"/>
                <a:gd name="T6" fmla="*/ 0 w 265"/>
                <a:gd name="T7" fmla="*/ 0 h 385"/>
                <a:gd name="T8" fmla="*/ 0 w 265"/>
                <a:gd name="T9" fmla="*/ 0 h 385"/>
                <a:gd name="T10" fmla="*/ 0 w 265"/>
                <a:gd name="T11" fmla="*/ 0 h 385"/>
                <a:gd name="T12" fmla="*/ 0 w 265"/>
                <a:gd name="T13" fmla="*/ 0 h 385"/>
                <a:gd name="T14" fmla="*/ 0 w 265"/>
                <a:gd name="T15" fmla="*/ 0 h 385"/>
                <a:gd name="T16" fmla="*/ 0 w 265"/>
                <a:gd name="T17" fmla="*/ 0 h 385"/>
                <a:gd name="T18" fmla="*/ 0 w 265"/>
                <a:gd name="T19" fmla="*/ 0 h 385"/>
                <a:gd name="T20" fmla="*/ 0 w 265"/>
                <a:gd name="T21" fmla="*/ 0 h 385"/>
                <a:gd name="T22" fmla="*/ 0 w 265"/>
                <a:gd name="T23" fmla="*/ 0 h 385"/>
                <a:gd name="T24" fmla="*/ 0 w 265"/>
                <a:gd name="T25" fmla="*/ 0 h 385"/>
                <a:gd name="T26" fmla="*/ 0 w 265"/>
                <a:gd name="T27" fmla="*/ 0 h 385"/>
                <a:gd name="T28" fmla="*/ 0 w 265"/>
                <a:gd name="T29" fmla="*/ 0 h 385"/>
                <a:gd name="T30" fmla="*/ 0 w 265"/>
                <a:gd name="T31" fmla="*/ 0 h 385"/>
                <a:gd name="T32" fmla="*/ 0 w 265"/>
                <a:gd name="T33" fmla="*/ 0 h 385"/>
                <a:gd name="T34" fmla="*/ 0 w 265"/>
                <a:gd name="T35" fmla="*/ 0 h 385"/>
                <a:gd name="T36" fmla="*/ 0 w 265"/>
                <a:gd name="T37" fmla="*/ 0 h 385"/>
                <a:gd name="T38" fmla="*/ 0 w 265"/>
                <a:gd name="T39" fmla="*/ 0 h 385"/>
                <a:gd name="T40" fmla="*/ 0 w 265"/>
                <a:gd name="T41" fmla="*/ 0 h 385"/>
                <a:gd name="T42" fmla="*/ 0 w 265"/>
                <a:gd name="T43" fmla="*/ 0 h 385"/>
                <a:gd name="T44" fmla="*/ 0 w 265"/>
                <a:gd name="T45" fmla="*/ 0 h 385"/>
                <a:gd name="T46" fmla="*/ 0 w 265"/>
                <a:gd name="T47" fmla="*/ 0 h 385"/>
                <a:gd name="T48" fmla="*/ 0 w 265"/>
                <a:gd name="T49" fmla="*/ 0 h 385"/>
                <a:gd name="T50" fmla="*/ 0 w 265"/>
                <a:gd name="T51" fmla="*/ 0 h 385"/>
                <a:gd name="T52" fmla="*/ 0 w 265"/>
                <a:gd name="T53" fmla="*/ 0 h 385"/>
                <a:gd name="T54" fmla="*/ 0 w 265"/>
                <a:gd name="T55" fmla="*/ 0 h 385"/>
                <a:gd name="T56" fmla="*/ 0 w 265"/>
                <a:gd name="T57" fmla="*/ 0 h 385"/>
                <a:gd name="T58" fmla="*/ 0 w 265"/>
                <a:gd name="T59" fmla="*/ 0 h 385"/>
                <a:gd name="T60" fmla="*/ 0 w 265"/>
                <a:gd name="T61" fmla="*/ 0 h 385"/>
                <a:gd name="T62" fmla="*/ 0 w 265"/>
                <a:gd name="T63" fmla="*/ 0 h 385"/>
                <a:gd name="T64" fmla="*/ 0 w 265"/>
                <a:gd name="T65" fmla="*/ 0 h 385"/>
                <a:gd name="T66" fmla="*/ 0 w 265"/>
                <a:gd name="T67" fmla="*/ 0 h 385"/>
                <a:gd name="T68" fmla="*/ 0 w 265"/>
                <a:gd name="T69" fmla="*/ 0 h 385"/>
                <a:gd name="T70" fmla="*/ 0 w 265"/>
                <a:gd name="T71" fmla="*/ 0 h 385"/>
                <a:gd name="T72" fmla="*/ 0 w 265"/>
                <a:gd name="T73" fmla="*/ 0 h 385"/>
                <a:gd name="T74" fmla="*/ 0 w 265"/>
                <a:gd name="T75" fmla="*/ 0 h 385"/>
                <a:gd name="T76" fmla="*/ 0 w 265"/>
                <a:gd name="T77" fmla="*/ 0 h 385"/>
                <a:gd name="T78" fmla="*/ 0 w 265"/>
                <a:gd name="T79" fmla="*/ 0 h 385"/>
                <a:gd name="T80" fmla="*/ 0 w 265"/>
                <a:gd name="T81" fmla="*/ 0 h 385"/>
                <a:gd name="T82" fmla="*/ 0 w 265"/>
                <a:gd name="T83" fmla="*/ 0 h 385"/>
                <a:gd name="T84" fmla="*/ 0 w 265"/>
                <a:gd name="T85" fmla="*/ 0 h 385"/>
                <a:gd name="T86" fmla="*/ 0 w 265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385"/>
                <a:gd name="T134" fmla="*/ 265 w 265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385">
                  <a:moveTo>
                    <a:pt x="265" y="10"/>
                  </a:moveTo>
                  <a:lnTo>
                    <a:pt x="265" y="376"/>
                  </a:lnTo>
                  <a:lnTo>
                    <a:pt x="233" y="376"/>
                  </a:lnTo>
                  <a:lnTo>
                    <a:pt x="233" y="313"/>
                  </a:lnTo>
                  <a:lnTo>
                    <a:pt x="222" y="330"/>
                  </a:lnTo>
                  <a:lnTo>
                    <a:pt x="210" y="344"/>
                  </a:lnTo>
                  <a:lnTo>
                    <a:pt x="198" y="357"/>
                  </a:lnTo>
                  <a:lnTo>
                    <a:pt x="187" y="367"/>
                  </a:lnTo>
                  <a:lnTo>
                    <a:pt x="180" y="371"/>
                  </a:lnTo>
                  <a:lnTo>
                    <a:pt x="174" y="376"/>
                  </a:lnTo>
                  <a:lnTo>
                    <a:pt x="167" y="378"/>
                  </a:lnTo>
                  <a:lnTo>
                    <a:pt x="160" y="381"/>
                  </a:lnTo>
                  <a:lnTo>
                    <a:pt x="153" y="383"/>
                  </a:lnTo>
                  <a:lnTo>
                    <a:pt x="146" y="384"/>
                  </a:lnTo>
                  <a:lnTo>
                    <a:pt x="138" y="385"/>
                  </a:lnTo>
                  <a:lnTo>
                    <a:pt x="130" y="385"/>
                  </a:lnTo>
                  <a:lnTo>
                    <a:pt x="117" y="384"/>
                  </a:lnTo>
                  <a:lnTo>
                    <a:pt x="104" y="382"/>
                  </a:lnTo>
                  <a:lnTo>
                    <a:pt x="93" y="378"/>
                  </a:lnTo>
                  <a:lnTo>
                    <a:pt x="81" y="371"/>
                  </a:lnTo>
                  <a:lnTo>
                    <a:pt x="69" y="364"/>
                  </a:lnTo>
                  <a:lnTo>
                    <a:pt x="58" y="354"/>
                  </a:lnTo>
                  <a:lnTo>
                    <a:pt x="48" y="342"/>
                  </a:lnTo>
                  <a:lnTo>
                    <a:pt x="39" y="329"/>
                  </a:lnTo>
                  <a:lnTo>
                    <a:pt x="29" y="314"/>
                  </a:lnTo>
                  <a:lnTo>
                    <a:pt x="21" y="299"/>
                  </a:lnTo>
                  <a:lnTo>
                    <a:pt x="15" y="283"/>
                  </a:lnTo>
                  <a:lnTo>
                    <a:pt x="9" y="267"/>
                  </a:lnTo>
                  <a:lnTo>
                    <a:pt x="5" y="249"/>
                  </a:lnTo>
                  <a:lnTo>
                    <a:pt x="3" y="231"/>
                  </a:lnTo>
                  <a:lnTo>
                    <a:pt x="1" y="212"/>
                  </a:lnTo>
                  <a:lnTo>
                    <a:pt x="0" y="191"/>
                  </a:lnTo>
                  <a:lnTo>
                    <a:pt x="1" y="172"/>
                  </a:lnTo>
                  <a:lnTo>
                    <a:pt x="3" y="153"/>
                  </a:lnTo>
                  <a:lnTo>
                    <a:pt x="5" y="135"/>
                  </a:lnTo>
                  <a:lnTo>
                    <a:pt x="9" y="118"/>
                  </a:lnTo>
                  <a:lnTo>
                    <a:pt x="15" y="101"/>
                  </a:lnTo>
                  <a:lnTo>
                    <a:pt x="21" y="85"/>
                  </a:lnTo>
                  <a:lnTo>
                    <a:pt x="30" y="70"/>
                  </a:lnTo>
                  <a:lnTo>
                    <a:pt x="39" y="56"/>
                  </a:lnTo>
                  <a:lnTo>
                    <a:pt x="48" y="43"/>
                  </a:lnTo>
                  <a:lnTo>
                    <a:pt x="59" y="31"/>
                  </a:lnTo>
                  <a:lnTo>
                    <a:pt x="70" y="22"/>
                  </a:lnTo>
                  <a:lnTo>
                    <a:pt x="81" y="14"/>
                  </a:lnTo>
                  <a:lnTo>
                    <a:pt x="93" y="7"/>
                  </a:lnTo>
                  <a:lnTo>
                    <a:pt x="106" y="3"/>
                  </a:lnTo>
                  <a:lnTo>
                    <a:pt x="118" y="1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62" y="4"/>
                  </a:lnTo>
                  <a:lnTo>
                    <a:pt x="168" y="7"/>
                  </a:lnTo>
                  <a:lnTo>
                    <a:pt x="175" y="11"/>
                  </a:lnTo>
                  <a:lnTo>
                    <a:pt x="181" y="15"/>
                  </a:lnTo>
                  <a:lnTo>
                    <a:pt x="188" y="19"/>
                  </a:lnTo>
                  <a:lnTo>
                    <a:pt x="194" y="24"/>
                  </a:lnTo>
                  <a:lnTo>
                    <a:pt x="201" y="30"/>
                  </a:lnTo>
                  <a:lnTo>
                    <a:pt x="206" y="37"/>
                  </a:lnTo>
                  <a:lnTo>
                    <a:pt x="211" y="43"/>
                  </a:lnTo>
                  <a:lnTo>
                    <a:pt x="222" y="58"/>
                  </a:lnTo>
                  <a:lnTo>
                    <a:pt x="233" y="77"/>
                  </a:lnTo>
                  <a:lnTo>
                    <a:pt x="233" y="10"/>
                  </a:lnTo>
                  <a:lnTo>
                    <a:pt x="265" y="10"/>
                  </a:lnTo>
                  <a:close/>
                  <a:moveTo>
                    <a:pt x="134" y="45"/>
                  </a:moveTo>
                  <a:lnTo>
                    <a:pt x="127" y="45"/>
                  </a:lnTo>
                  <a:lnTo>
                    <a:pt x="121" y="46"/>
                  </a:lnTo>
                  <a:lnTo>
                    <a:pt x="114" y="49"/>
                  </a:lnTo>
                  <a:lnTo>
                    <a:pt x="108" y="51"/>
                  </a:lnTo>
                  <a:lnTo>
                    <a:pt x="101" y="53"/>
                  </a:lnTo>
                  <a:lnTo>
                    <a:pt x="96" y="56"/>
                  </a:lnTo>
                  <a:lnTo>
                    <a:pt x="89" y="60"/>
                  </a:lnTo>
                  <a:lnTo>
                    <a:pt x="84" y="65"/>
                  </a:lnTo>
                  <a:lnTo>
                    <a:pt x="72" y="76"/>
                  </a:lnTo>
                  <a:lnTo>
                    <a:pt x="62" y="88"/>
                  </a:lnTo>
                  <a:lnTo>
                    <a:pt x="54" y="103"/>
                  </a:lnTo>
                  <a:lnTo>
                    <a:pt x="47" y="119"/>
                  </a:lnTo>
                  <a:lnTo>
                    <a:pt x="41" y="137"/>
                  </a:lnTo>
                  <a:lnTo>
                    <a:pt x="36" y="155"/>
                  </a:lnTo>
                  <a:lnTo>
                    <a:pt x="34" y="174"/>
                  </a:lnTo>
                  <a:lnTo>
                    <a:pt x="33" y="193"/>
                  </a:lnTo>
                  <a:lnTo>
                    <a:pt x="34" y="213"/>
                  </a:lnTo>
                  <a:lnTo>
                    <a:pt x="36" y="231"/>
                  </a:lnTo>
                  <a:lnTo>
                    <a:pt x="41" y="249"/>
                  </a:lnTo>
                  <a:lnTo>
                    <a:pt x="47" y="268"/>
                  </a:lnTo>
                  <a:lnTo>
                    <a:pt x="55" y="284"/>
                  </a:lnTo>
                  <a:lnTo>
                    <a:pt x="63" y="299"/>
                  </a:lnTo>
                  <a:lnTo>
                    <a:pt x="68" y="306"/>
                  </a:lnTo>
                  <a:lnTo>
                    <a:pt x="73" y="312"/>
                  </a:lnTo>
                  <a:lnTo>
                    <a:pt x="79" y="317"/>
                  </a:lnTo>
                  <a:lnTo>
                    <a:pt x="84" y="323"/>
                  </a:lnTo>
                  <a:lnTo>
                    <a:pt x="89" y="327"/>
                  </a:lnTo>
                  <a:lnTo>
                    <a:pt x="96" y="331"/>
                  </a:lnTo>
                  <a:lnTo>
                    <a:pt x="102" y="335"/>
                  </a:lnTo>
                  <a:lnTo>
                    <a:pt x="108" y="338"/>
                  </a:lnTo>
                  <a:lnTo>
                    <a:pt x="114" y="339"/>
                  </a:lnTo>
                  <a:lnTo>
                    <a:pt x="121" y="341"/>
                  </a:lnTo>
                  <a:lnTo>
                    <a:pt x="127" y="342"/>
                  </a:lnTo>
                  <a:lnTo>
                    <a:pt x="134" y="342"/>
                  </a:lnTo>
                  <a:lnTo>
                    <a:pt x="140" y="342"/>
                  </a:lnTo>
                  <a:lnTo>
                    <a:pt x="147" y="341"/>
                  </a:lnTo>
                  <a:lnTo>
                    <a:pt x="153" y="340"/>
                  </a:lnTo>
                  <a:lnTo>
                    <a:pt x="160" y="338"/>
                  </a:lnTo>
                  <a:lnTo>
                    <a:pt x="166" y="335"/>
                  </a:lnTo>
                  <a:lnTo>
                    <a:pt x="173" y="331"/>
                  </a:lnTo>
                  <a:lnTo>
                    <a:pt x="179" y="327"/>
                  </a:lnTo>
                  <a:lnTo>
                    <a:pt x="184" y="323"/>
                  </a:lnTo>
                  <a:lnTo>
                    <a:pt x="191" y="317"/>
                  </a:lnTo>
                  <a:lnTo>
                    <a:pt x="196" y="312"/>
                  </a:lnTo>
                  <a:lnTo>
                    <a:pt x="202" y="307"/>
                  </a:lnTo>
                  <a:lnTo>
                    <a:pt x="206" y="300"/>
                  </a:lnTo>
                  <a:lnTo>
                    <a:pt x="215" y="286"/>
                  </a:lnTo>
                  <a:lnTo>
                    <a:pt x="222" y="270"/>
                  </a:lnTo>
                  <a:lnTo>
                    <a:pt x="228" y="253"/>
                  </a:lnTo>
                  <a:lnTo>
                    <a:pt x="232" y="234"/>
                  </a:lnTo>
                  <a:lnTo>
                    <a:pt x="234" y="215"/>
                  </a:lnTo>
                  <a:lnTo>
                    <a:pt x="235" y="194"/>
                  </a:lnTo>
                  <a:lnTo>
                    <a:pt x="234" y="179"/>
                  </a:lnTo>
                  <a:lnTo>
                    <a:pt x="233" y="164"/>
                  </a:lnTo>
                  <a:lnTo>
                    <a:pt x="231" y="150"/>
                  </a:lnTo>
                  <a:lnTo>
                    <a:pt x="228" y="136"/>
                  </a:lnTo>
                  <a:lnTo>
                    <a:pt x="223" y="123"/>
                  </a:lnTo>
                  <a:lnTo>
                    <a:pt x="218" y="111"/>
                  </a:lnTo>
                  <a:lnTo>
                    <a:pt x="212" y="99"/>
                  </a:lnTo>
                  <a:lnTo>
                    <a:pt x="206" y="88"/>
                  </a:lnTo>
                  <a:lnTo>
                    <a:pt x="198" y="78"/>
                  </a:lnTo>
                  <a:lnTo>
                    <a:pt x="190" y="69"/>
                  </a:lnTo>
                  <a:lnTo>
                    <a:pt x="182" y="63"/>
                  </a:lnTo>
                  <a:lnTo>
                    <a:pt x="174" y="56"/>
                  </a:lnTo>
                  <a:lnTo>
                    <a:pt x="164" y="52"/>
                  </a:lnTo>
                  <a:lnTo>
                    <a:pt x="154" y="49"/>
                  </a:lnTo>
                  <a:lnTo>
                    <a:pt x="144" y="46"/>
                  </a:lnTo>
                  <a:lnTo>
                    <a:pt x="134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1556" y="5052"/>
              <a:ext cx="80" cy="122"/>
            </a:xfrm>
            <a:custGeom>
              <a:avLst/>
              <a:gdLst>
                <a:gd name="T0" fmla="*/ 0 w 240"/>
                <a:gd name="T1" fmla="*/ 0 h 366"/>
                <a:gd name="T2" fmla="*/ 0 w 240"/>
                <a:gd name="T3" fmla="*/ 0 h 366"/>
                <a:gd name="T4" fmla="*/ 0 w 240"/>
                <a:gd name="T5" fmla="*/ 0 h 366"/>
                <a:gd name="T6" fmla="*/ 0 w 240"/>
                <a:gd name="T7" fmla="*/ 0 h 366"/>
                <a:gd name="T8" fmla="*/ 0 w 240"/>
                <a:gd name="T9" fmla="*/ 0 h 366"/>
                <a:gd name="T10" fmla="*/ 0 w 240"/>
                <a:gd name="T11" fmla="*/ 0 h 366"/>
                <a:gd name="T12" fmla="*/ 0 w 240"/>
                <a:gd name="T13" fmla="*/ 0 h 366"/>
                <a:gd name="T14" fmla="*/ 0 w 240"/>
                <a:gd name="T15" fmla="*/ 0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366"/>
                <a:gd name="T26" fmla="*/ 240 w 240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366">
                  <a:moveTo>
                    <a:pt x="0" y="0"/>
                  </a:moveTo>
                  <a:lnTo>
                    <a:pt x="36" y="0"/>
                  </a:lnTo>
                  <a:lnTo>
                    <a:pt x="120" y="266"/>
                  </a:lnTo>
                  <a:lnTo>
                    <a:pt x="205" y="0"/>
                  </a:lnTo>
                  <a:lnTo>
                    <a:pt x="240" y="0"/>
                  </a:lnTo>
                  <a:lnTo>
                    <a:pt x="123" y="366"/>
                  </a:lnTo>
                  <a:lnTo>
                    <a:pt x="118" y="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85"/>
            <p:cNvSpPr>
              <a:spLocks noEditPoints="1"/>
            </p:cNvSpPr>
            <p:nvPr/>
          </p:nvSpPr>
          <p:spPr bwMode="auto">
            <a:xfrm>
              <a:off x="1649" y="4994"/>
              <a:ext cx="87" cy="183"/>
            </a:xfrm>
            <a:custGeom>
              <a:avLst/>
              <a:gdLst>
                <a:gd name="T0" fmla="*/ 0 w 262"/>
                <a:gd name="T1" fmla="*/ 0 h 548"/>
                <a:gd name="T2" fmla="*/ 0 w 262"/>
                <a:gd name="T3" fmla="*/ 0 h 548"/>
                <a:gd name="T4" fmla="*/ 0 w 262"/>
                <a:gd name="T5" fmla="*/ 0 h 548"/>
                <a:gd name="T6" fmla="*/ 0 w 262"/>
                <a:gd name="T7" fmla="*/ 0 h 548"/>
                <a:gd name="T8" fmla="*/ 0 w 262"/>
                <a:gd name="T9" fmla="*/ 0 h 548"/>
                <a:gd name="T10" fmla="*/ 0 w 262"/>
                <a:gd name="T11" fmla="*/ 0 h 548"/>
                <a:gd name="T12" fmla="*/ 0 w 262"/>
                <a:gd name="T13" fmla="*/ 0 h 548"/>
                <a:gd name="T14" fmla="*/ 0 w 262"/>
                <a:gd name="T15" fmla="*/ 0 h 548"/>
                <a:gd name="T16" fmla="*/ 0 w 262"/>
                <a:gd name="T17" fmla="*/ 0 h 548"/>
                <a:gd name="T18" fmla="*/ 0 w 262"/>
                <a:gd name="T19" fmla="*/ 0 h 548"/>
                <a:gd name="T20" fmla="*/ 0 w 262"/>
                <a:gd name="T21" fmla="*/ 0 h 548"/>
                <a:gd name="T22" fmla="*/ 0 w 262"/>
                <a:gd name="T23" fmla="*/ 0 h 548"/>
                <a:gd name="T24" fmla="*/ 0 w 262"/>
                <a:gd name="T25" fmla="*/ 0 h 548"/>
                <a:gd name="T26" fmla="*/ 0 w 262"/>
                <a:gd name="T27" fmla="*/ 0 h 548"/>
                <a:gd name="T28" fmla="*/ 0 w 262"/>
                <a:gd name="T29" fmla="*/ 0 h 548"/>
                <a:gd name="T30" fmla="*/ 0 w 262"/>
                <a:gd name="T31" fmla="*/ 0 h 548"/>
                <a:gd name="T32" fmla="*/ 0 w 262"/>
                <a:gd name="T33" fmla="*/ 0 h 548"/>
                <a:gd name="T34" fmla="*/ 0 w 262"/>
                <a:gd name="T35" fmla="*/ 0 h 548"/>
                <a:gd name="T36" fmla="*/ 0 w 262"/>
                <a:gd name="T37" fmla="*/ 0 h 548"/>
                <a:gd name="T38" fmla="*/ 0 w 262"/>
                <a:gd name="T39" fmla="*/ 0 h 548"/>
                <a:gd name="T40" fmla="*/ 0 w 262"/>
                <a:gd name="T41" fmla="*/ 0 h 548"/>
                <a:gd name="T42" fmla="*/ 0 w 262"/>
                <a:gd name="T43" fmla="*/ 0 h 548"/>
                <a:gd name="T44" fmla="*/ 0 w 262"/>
                <a:gd name="T45" fmla="*/ 0 h 548"/>
                <a:gd name="T46" fmla="*/ 0 w 262"/>
                <a:gd name="T47" fmla="*/ 0 h 548"/>
                <a:gd name="T48" fmla="*/ 0 w 262"/>
                <a:gd name="T49" fmla="*/ 0 h 548"/>
                <a:gd name="T50" fmla="*/ 0 w 262"/>
                <a:gd name="T51" fmla="*/ 0 h 548"/>
                <a:gd name="T52" fmla="*/ 0 w 262"/>
                <a:gd name="T53" fmla="*/ 0 h 548"/>
                <a:gd name="T54" fmla="*/ 0 w 262"/>
                <a:gd name="T55" fmla="*/ 0 h 548"/>
                <a:gd name="T56" fmla="*/ 0 w 262"/>
                <a:gd name="T57" fmla="*/ 0 h 548"/>
                <a:gd name="T58" fmla="*/ 0 w 262"/>
                <a:gd name="T59" fmla="*/ 0 h 548"/>
                <a:gd name="T60" fmla="*/ 0 w 262"/>
                <a:gd name="T61" fmla="*/ 0 h 548"/>
                <a:gd name="T62" fmla="*/ 0 w 262"/>
                <a:gd name="T63" fmla="*/ 0 h 548"/>
                <a:gd name="T64" fmla="*/ 0 w 262"/>
                <a:gd name="T65" fmla="*/ 0 h 548"/>
                <a:gd name="T66" fmla="*/ 0 w 262"/>
                <a:gd name="T67" fmla="*/ 0 h 548"/>
                <a:gd name="T68" fmla="*/ 0 w 262"/>
                <a:gd name="T69" fmla="*/ 0 h 548"/>
                <a:gd name="T70" fmla="*/ 0 w 262"/>
                <a:gd name="T71" fmla="*/ 0 h 548"/>
                <a:gd name="T72" fmla="*/ 0 w 262"/>
                <a:gd name="T73" fmla="*/ 0 h 548"/>
                <a:gd name="T74" fmla="*/ 0 w 262"/>
                <a:gd name="T75" fmla="*/ 0 h 548"/>
                <a:gd name="T76" fmla="*/ 0 w 262"/>
                <a:gd name="T77" fmla="*/ 0 h 548"/>
                <a:gd name="T78" fmla="*/ 0 w 262"/>
                <a:gd name="T79" fmla="*/ 0 h 548"/>
                <a:gd name="T80" fmla="*/ 0 w 262"/>
                <a:gd name="T81" fmla="*/ 0 h 548"/>
                <a:gd name="T82" fmla="*/ 0 w 262"/>
                <a:gd name="T83" fmla="*/ 0 h 548"/>
                <a:gd name="T84" fmla="*/ 0 w 262"/>
                <a:gd name="T85" fmla="*/ 0 h 548"/>
                <a:gd name="T86" fmla="*/ 0 w 262"/>
                <a:gd name="T87" fmla="*/ 0 h 5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2"/>
                <a:gd name="T133" fmla="*/ 0 h 548"/>
                <a:gd name="T134" fmla="*/ 262 w 262"/>
                <a:gd name="T135" fmla="*/ 548 h 5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2" h="548">
                  <a:moveTo>
                    <a:pt x="226" y="418"/>
                  </a:moveTo>
                  <a:lnTo>
                    <a:pt x="253" y="438"/>
                  </a:lnTo>
                  <a:lnTo>
                    <a:pt x="246" y="457"/>
                  </a:lnTo>
                  <a:lnTo>
                    <a:pt x="238" y="473"/>
                  </a:lnTo>
                  <a:lnTo>
                    <a:pt x="231" y="488"/>
                  </a:lnTo>
                  <a:lnTo>
                    <a:pt x="222" y="500"/>
                  </a:lnTo>
                  <a:lnTo>
                    <a:pt x="213" y="512"/>
                  </a:lnTo>
                  <a:lnTo>
                    <a:pt x="204" y="521"/>
                  </a:lnTo>
                  <a:lnTo>
                    <a:pt x="193" y="529"/>
                  </a:lnTo>
                  <a:lnTo>
                    <a:pt x="182" y="537"/>
                  </a:lnTo>
                  <a:lnTo>
                    <a:pt x="170" y="542"/>
                  </a:lnTo>
                  <a:lnTo>
                    <a:pt x="158" y="545"/>
                  </a:lnTo>
                  <a:lnTo>
                    <a:pt x="145" y="547"/>
                  </a:lnTo>
                  <a:lnTo>
                    <a:pt x="132" y="548"/>
                  </a:lnTo>
                  <a:lnTo>
                    <a:pt x="117" y="547"/>
                  </a:lnTo>
                  <a:lnTo>
                    <a:pt x="102" y="545"/>
                  </a:lnTo>
                  <a:lnTo>
                    <a:pt x="89" y="540"/>
                  </a:lnTo>
                  <a:lnTo>
                    <a:pt x="76" y="533"/>
                  </a:lnTo>
                  <a:lnTo>
                    <a:pt x="64" y="526"/>
                  </a:lnTo>
                  <a:lnTo>
                    <a:pt x="54" y="515"/>
                  </a:lnTo>
                  <a:lnTo>
                    <a:pt x="44" y="503"/>
                  </a:lnTo>
                  <a:lnTo>
                    <a:pt x="34" y="490"/>
                  </a:lnTo>
                  <a:lnTo>
                    <a:pt x="27" y="475"/>
                  </a:lnTo>
                  <a:lnTo>
                    <a:pt x="19" y="459"/>
                  </a:lnTo>
                  <a:lnTo>
                    <a:pt x="14" y="444"/>
                  </a:lnTo>
                  <a:lnTo>
                    <a:pt x="8" y="428"/>
                  </a:lnTo>
                  <a:lnTo>
                    <a:pt x="5" y="410"/>
                  </a:lnTo>
                  <a:lnTo>
                    <a:pt x="2" y="393"/>
                  </a:lnTo>
                  <a:lnTo>
                    <a:pt x="1" y="375"/>
                  </a:lnTo>
                  <a:lnTo>
                    <a:pt x="0" y="356"/>
                  </a:lnTo>
                  <a:lnTo>
                    <a:pt x="0" y="339"/>
                  </a:lnTo>
                  <a:lnTo>
                    <a:pt x="2" y="323"/>
                  </a:lnTo>
                  <a:lnTo>
                    <a:pt x="4" y="307"/>
                  </a:lnTo>
                  <a:lnTo>
                    <a:pt x="7" y="290"/>
                  </a:lnTo>
                  <a:lnTo>
                    <a:pt x="12" y="275"/>
                  </a:lnTo>
                  <a:lnTo>
                    <a:pt x="17" y="260"/>
                  </a:lnTo>
                  <a:lnTo>
                    <a:pt x="22" y="246"/>
                  </a:lnTo>
                  <a:lnTo>
                    <a:pt x="30" y="232"/>
                  </a:lnTo>
                  <a:lnTo>
                    <a:pt x="40" y="216"/>
                  </a:lnTo>
                  <a:lnTo>
                    <a:pt x="49" y="202"/>
                  </a:lnTo>
                  <a:lnTo>
                    <a:pt x="61" y="190"/>
                  </a:lnTo>
                  <a:lnTo>
                    <a:pt x="73" y="180"/>
                  </a:lnTo>
                  <a:lnTo>
                    <a:pt x="80" y="176"/>
                  </a:lnTo>
                  <a:lnTo>
                    <a:pt x="86" y="173"/>
                  </a:lnTo>
                  <a:lnTo>
                    <a:pt x="94" y="169"/>
                  </a:lnTo>
                  <a:lnTo>
                    <a:pt x="100" y="167"/>
                  </a:lnTo>
                  <a:lnTo>
                    <a:pt x="108" y="165"/>
                  </a:lnTo>
                  <a:lnTo>
                    <a:pt x="115" y="164"/>
                  </a:lnTo>
                  <a:lnTo>
                    <a:pt x="123" y="163"/>
                  </a:lnTo>
                  <a:lnTo>
                    <a:pt x="130" y="163"/>
                  </a:lnTo>
                  <a:lnTo>
                    <a:pt x="138" y="163"/>
                  </a:lnTo>
                  <a:lnTo>
                    <a:pt x="145" y="164"/>
                  </a:lnTo>
                  <a:lnTo>
                    <a:pt x="153" y="165"/>
                  </a:lnTo>
                  <a:lnTo>
                    <a:pt x="161" y="167"/>
                  </a:lnTo>
                  <a:lnTo>
                    <a:pt x="168" y="169"/>
                  </a:lnTo>
                  <a:lnTo>
                    <a:pt x="175" y="173"/>
                  </a:lnTo>
                  <a:lnTo>
                    <a:pt x="182" y="177"/>
                  </a:lnTo>
                  <a:lnTo>
                    <a:pt x="189" y="180"/>
                  </a:lnTo>
                  <a:lnTo>
                    <a:pt x="195" y="186"/>
                  </a:lnTo>
                  <a:lnTo>
                    <a:pt x="201" y="191"/>
                  </a:lnTo>
                  <a:lnTo>
                    <a:pt x="207" y="196"/>
                  </a:lnTo>
                  <a:lnTo>
                    <a:pt x="212" y="203"/>
                  </a:lnTo>
                  <a:lnTo>
                    <a:pt x="223" y="217"/>
                  </a:lnTo>
                  <a:lnTo>
                    <a:pt x="234" y="234"/>
                  </a:lnTo>
                  <a:lnTo>
                    <a:pt x="241" y="247"/>
                  </a:lnTo>
                  <a:lnTo>
                    <a:pt x="246" y="261"/>
                  </a:lnTo>
                  <a:lnTo>
                    <a:pt x="250" y="275"/>
                  </a:lnTo>
                  <a:lnTo>
                    <a:pt x="255" y="290"/>
                  </a:lnTo>
                  <a:lnTo>
                    <a:pt x="258" y="307"/>
                  </a:lnTo>
                  <a:lnTo>
                    <a:pt x="260" y="324"/>
                  </a:lnTo>
                  <a:lnTo>
                    <a:pt x="261" y="341"/>
                  </a:lnTo>
                  <a:lnTo>
                    <a:pt x="262" y="359"/>
                  </a:lnTo>
                  <a:lnTo>
                    <a:pt x="33" y="359"/>
                  </a:lnTo>
                  <a:lnTo>
                    <a:pt x="34" y="375"/>
                  </a:lnTo>
                  <a:lnTo>
                    <a:pt x="35" y="390"/>
                  </a:lnTo>
                  <a:lnTo>
                    <a:pt x="37" y="404"/>
                  </a:lnTo>
                  <a:lnTo>
                    <a:pt x="41" y="418"/>
                  </a:lnTo>
                  <a:lnTo>
                    <a:pt x="45" y="431"/>
                  </a:lnTo>
                  <a:lnTo>
                    <a:pt x="49" y="443"/>
                  </a:lnTo>
                  <a:lnTo>
                    <a:pt x="55" y="453"/>
                  </a:lnTo>
                  <a:lnTo>
                    <a:pt x="61" y="464"/>
                  </a:lnTo>
                  <a:lnTo>
                    <a:pt x="69" y="474"/>
                  </a:lnTo>
                  <a:lnTo>
                    <a:pt x="76" y="483"/>
                  </a:lnTo>
                  <a:lnTo>
                    <a:pt x="84" y="489"/>
                  </a:lnTo>
                  <a:lnTo>
                    <a:pt x="93" y="496"/>
                  </a:lnTo>
                  <a:lnTo>
                    <a:pt x="101" y="500"/>
                  </a:lnTo>
                  <a:lnTo>
                    <a:pt x="110" y="503"/>
                  </a:lnTo>
                  <a:lnTo>
                    <a:pt x="120" y="504"/>
                  </a:lnTo>
                  <a:lnTo>
                    <a:pt x="129" y="505"/>
                  </a:lnTo>
                  <a:lnTo>
                    <a:pt x="139" y="504"/>
                  </a:lnTo>
                  <a:lnTo>
                    <a:pt x="149" y="503"/>
                  </a:lnTo>
                  <a:lnTo>
                    <a:pt x="157" y="500"/>
                  </a:lnTo>
                  <a:lnTo>
                    <a:pt x="167" y="496"/>
                  </a:lnTo>
                  <a:lnTo>
                    <a:pt x="176" y="490"/>
                  </a:lnTo>
                  <a:lnTo>
                    <a:pt x="184" y="484"/>
                  </a:lnTo>
                  <a:lnTo>
                    <a:pt x="191" y="477"/>
                  </a:lnTo>
                  <a:lnTo>
                    <a:pt x="198" y="470"/>
                  </a:lnTo>
                  <a:lnTo>
                    <a:pt x="205" y="460"/>
                  </a:lnTo>
                  <a:lnTo>
                    <a:pt x="211" y="448"/>
                  </a:lnTo>
                  <a:lnTo>
                    <a:pt x="219" y="434"/>
                  </a:lnTo>
                  <a:lnTo>
                    <a:pt x="226" y="418"/>
                  </a:lnTo>
                  <a:close/>
                  <a:moveTo>
                    <a:pt x="226" y="318"/>
                  </a:moveTo>
                  <a:lnTo>
                    <a:pt x="222" y="301"/>
                  </a:lnTo>
                  <a:lnTo>
                    <a:pt x="218" y="285"/>
                  </a:lnTo>
                  <a:lnTo>
                    <a:pt x="212" y="271"/>
                  </a:lnTo>
                  <a:lnTo>
                    <a:pt x="207" y="258"/>
                  </a:lnTo>
                  <a:lnTo>
                    <a:pt x="201" y="247"/>
                  </a:lnTo>
                  <a:lnTo>
                    <a:pt x="192" y="237"/>
                  </a:lnTo>
                  <a:lnTo>
                    <a:pt x="183" y="229"/>
                  </a:lnTo>
                  <a:lnTo>
                    <a:pt x="174" y="222"/>
                  </a:lnTo>
                  <a:lnTo>
                    <a:pt x="164" y="216"/>
                  </a:lnTo>
                  <a:lnTo>
                    <a:pt x="153" y="212"/>
                  </a:lnTo>
                  <a:lnTo>
                    <a:pt x="142" y="209"/>
                  </a:lnTo>
                  <a:lnTo>
                    <a:pt x="130" y="208"/>
                  </a:lnTo>
                  <a:lnTo>
                    <a:pt x="122" y="208"/>
                  </a:lnTo>
                  <a:lnTo>
                    <a:pt x="113" y="210"/>
                  </a:lnTo>
                  <a:lnTo>
                    <a:pt x="104" y="213"/>
                  </a:lnTo>
                  <a:lnTo>
                    <a:pt x="96" y="217"/>
                  </a:lnTo>
                  <a:lnTo>
                    <a:pt x="88" y="221"/>
                  </a:lnTo>
                  <a:lnTo>
                    <a:pt x="81" y="228"/>
                  </a:lnTo>
                  <a:lnTo>
                    <a:pt x="73" y="234"/>
                  </a:lnTo>
                  <a:lnTo>
                    <a:pt x="67" y="243"/>
                  </a:lnTo>
                  <a:lnTo>
                    <a:pt x="61" y="249"/>
                  </a:lnTo>
                  <a:lnTo>
                    <a:pt x="57" y="257"/>
                  </a:lnTo>
                  <a:lnTo>
                    <a:pt x="53" y="266"/>
                  </a:lnTo>
                  <a:lnTo>
                    <a:pt x="49" y="274"/>
                  </a:lnTo>
                  <a:lnTo>
                    <a:pt x="42" y="295"/>
                  </a:lnTo>
                  <a:lnTo>
                    <a:pt x="36" y="318"/>
                  </a:lnTo>
                  <a:lnTo>
                    <a:pt x="226" y="318"/>
                  </a:lnTo>
                  <a:close/>
                  <a:moveTo>
                    <a:pt x="147" y="0"/>
                  </a:moveTo>
                  <a:lnTo>
                    <a:pt x="197" y="0"/>
                  </a:lnTo>
                  <a:lnTo>
                    <a:pt x="128" y="105"/>
                  </a:lnTo>
                  <a:lnTo>
                    <a:pt x="96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1749" y="5049"/>
              <a:ext cx="50" cy="128"/>
            </a:xfrm>
            <a:custGeom>
              <a:avLst/>
              <a:gdLst>
                <a:gd name="T0" fmla="*/ 0 w 152"/>
                <a:gd name="T1" fmla="*/ 0 h 385"/>
                <a:gd name="T2" fmla="*/ 0 w 152"/>
                <a:gd name="T3" fmla="*/ 0 h 385"/>
                <a:gd name="T4" fmla="*/ 0 w 152"/>
                <a:gd name="T5" fmla="*/ 0 h 385"/>
                <a:gd name="T6" fmla="*/ 0 w 152"/>
                <a:gd name="T7" fmla="*/ 0 h 385"/>
                <a:gd name="T8" fmla="*/ 0 w 152"/>
                <a:gd name="T9" fmla="*/ 0 h 385"/>
                <a:gd name="T10" fmla="*/ 0 w 152"/>
                <a:gd name="T11" fmla="*/ 0 h 385"/>
                <a:gd name="T12" fmla="*/ 0 w 152"/>
                <a:gd name="T13" fmla="*/ 0 h 385"/>
                <a:gd name="T14" fmla="*/ 0 w 152"/>
                <a:gd name="T15" fmla="*/ 0 h 385"/>
                <a:gd name="T16" fmla="*/ 0 w 152"/>
                <a:gd name="T17" fmla="*/ 0 h 385"/>
                <a:gd name="T18" fmla="*/ 0 w 152"/>
                <a:gd name="T19" fmla="*/ 0 h 385"/>
                <a:gd name="T20" fmla="*/ 0 w 152"/>
                <a:gd name="T21" fmla="*/ 0 h 385"/>
                <a:gd name="T22" fmla="*/ 0 w 152"/>
                <a:gd name="T23" fmla="*/ 0 h 385"/>
                <a:gd name="T24" fmla="*/ 0 w 152"/>
                <a:gd name="T25" fmla="*/ 0 h 385"/>
                <a:gd name="T26" fmla="*/ 0 w 152"/>
                <a:gd name="T27" fmla="*/ 0 h 385"/>
                <a:gd name="T28" fmla="*/ 0 w 152"/>
                <a:gd name="T29" fmla="*/ 0 h 385"/>
                <a:gd name="T30" fmla="*/ 0 w 152"/>
                <a:gd name="T31" fmla="*/ 0 h 385"/>
                <a:gd name="T32" fmla="*/ 0 w 152"/>
                <a:gd name="T33" fmla="*/ 0 h 385"/>
                <a:gd name="T34" fmla="*/ 0 w 152"/>
                <a:gd name="T35" fmla="*/ 0 h 385"/>
                <a:gd name="T36" fmla="*/ 0 w 152"/>
                <a:gd name="T37" fmla="*/ 0 h 385"/>
                <a:gd name="T38" fmla="*/ 0 w 152"/>
                <a:gd name="T39" fmla="*/ 0 h 385"/>
                <a:gd name="T40" fmla="*/ 0 w 152"/>
                <a:gd name="T41" fmla="*/ 0 h 385"/>
                <a:gd name="T42" fmla="*/ 0 w 152"/>
                <a:gd name="T43" fmla="*/ 0 h 385"/>
                <a:gd name="T44" fmla="*/ 0 w 152"/>
                <a:gd name="T45" fmla="*/ 0 h 385"/>
                <a:gd name="T46" fmla="*/ 0 w 152"/>
                <a:gd name="T47" fmla="*/ 0 h 385"/>
                <a:gd name="T48" fmla="*/ 0 w 152"/>
                <a:gd name="T49" fmla="*/ 0 h 385"/>
                <a:gd name="T50" fmla="*/ 0 w 152"/>
                <a:gd name="T51" fmla="*/ 0 h 385"/>
                <a:gd name="T52" fmla="*/ 0 w 152"/>
                <a:gd name="T53" fmla="*/ 0 h 385"/>
                <a:gd name="T54" fmla="*/ 0 w 152"/>
                <a:gd name="T55" fmla="*/ 0 h 385"/>
                <a:gd name="T56" fmla="*/ 0 w 152"/>
                <a:gd name="T57" fmla="*/ 0 h 385"/>
                <a:gd name="T58" fmla="*/ 0 w 152"/>
                <a:gd name="T59" fmla="*/ 0 h 385"/>
                <a:gd name="T60" fmla="*/ 0 w 152"/>
                <a:gd name="T61" fmla="*/ 0 h 385"/>
                <a:gd name="T62" fmla="*/ 0 w 152"/>
                <a:gd name="T63" fmla="*/ 0 h 385"/>
                <a:gd name="T64" fmla="*/ 0 w 152"/>
                <a:gd name="T65" fmla="*/ 0 h 385"/>
                <a:gd name="T66" fmla="*/ 0 w 152"/>
                <a:gd name="T67" fmla="*/ 0 h 385"/>
                <a:gd name="T68" fmla="*/ 0 w 152"/>
                <a:gd name="T69" fmla="*/ 0 h 385"/>
                <a:gd name="T70" fmla="*/ 0 w 152"/>
                <a:gd name="T71" fmla="*/ 0 h 385"/>
                <a:gd name="T72" fmla="*/ 0 w 152"/>
                <a:gd name="T73" fmla="*/ 0 h 385"/>
                <a:gd name="T74" fmla="*/ 0 w 152"/>
                <a:gd name="T75" fmla="*/ 0 h 385"/>
                <a:gd name="T76" fmla="*/ 0 w 152"/>
                <a:gd name="T77" fmla="*/ 0 h 385"/>
                <a:gd name="T78" fmla="*/ 0 w 152"/>
                <a:gd name="T79" fmla="*/ 0 h 385"/>
                <a:gd name="T80" fmla="*/ 0 w 152"/>
                <a:gd name="T81" fmla="*/ 0 h 385"/>
                <a:gd name="T82" fmla="*/ 0 w 152"/>
                <a:gd name="T83" fmla="*/ 0 h 385"/>
                <a:gd name="T84" fmla="*/ 0 w 152"/>
                <a:gd name="T85" fmla="*/ 0 h 385"/>
                <a:gd name="T86" fmla="*/ 0 w 152"/>
                <a:gd name="T87" fmla="*/ 0 h 385"/>
                <a:gd name="T88" fmla="*/ 0 w 152"/>
                <a:gd name="T89" fmla="*/ 0 h 385"/>
                <a:gd name="T90" fmla="*/ 0 w 152"/>
                <a:gd name="T91" fmla="*/ 0 h 385"/>
                <a:gd name="T92" fmla="*/ 0 w 152"/>
                <a:gd name="T93" fmla="*/ 0 h 385"/>
                <a:gd name="T94" fmla="*/ 0 w 152"/>
                <a:gd name="T95" fmla="*/ 0 h 385"/>
                <a:gd name="T96" fmla="*/ 0 w 152"/>
                <a:gd name="T97" fmla="*/ 0 h 385"/>
                <a:gd name="T98" fmla="*/ 0 w 152"/>
                <a:gd name="T99" fmla="*/ 0 h 385"/>
                <a:gd name="T100" fmla="*/ 0 w 152"/>
                <a:gd name="T101" fmla="*/ 0 h 385"/>
                <a:gd name="T102" fmla="*/ 0 w 152"/>
                <a:gd name="T103" fmla="*/ 0 h 385"/>
                <a:gd name="T104" fmla="*/ 0 w 152"/>
                <a:gd name="T105" fmla="*/ 0 h 385"/>
                <a:gd name="T106" fmla="*/ 0 w 152"/>
                <a:gd name="T107" fmla="*/ 0 h 385"/>
                <a:gd name="T108" fmla="*/ 0 w 152"/>
                <a:gd name="T109" fmla="*/ 0 h 385"/>
                <a:gd name="T110" fmla="*/ 0 w 152"/>
                <a:gd name="T111" fmla="*/ 0 h 385"/>
                <a:gd name="T112" fmla="*/ 0 w 152"/>
                <a:gd name="T113" fmla="*/ 0 h 385"/>
                <a:gd name="T114" fmla="*/ 0 w 152"/>
                <a:gd name="T115" fmla="*/ 0 h 385"/>
                <a:gd name="T116" fmla="*/ 0 w 152"/>
                <a:gd name="T117" fmla="*/ 0 h 385"/>
                <a:gd name="T118" fmla="*/ 0 w 152"/>
                <a:gd name="T119" fmla="*/ 0 h 385"/>
                <a:gd name="T120" fmla="*/ 0 w 152"/>
                <a:gd name="T121" fmla="*/ 0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"/>
                <a:gd name="T184" fmla="*/ 0 h 385"/>
                <a:gd name="T185" fmla="*/ 152 w 152"/>
                <a:gd name="T186" fmla="*/ 385 h 3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" h="385">
                  <a:moveTo>
                    <a:pt x="152" y="50"/>
                  </a:moveTo>
                  <a:lnTo>
                    <a:pt x="131" y="81"/>
                  </a:lnTo>
                  <a:lnTo>
                    <a:pt x="124" y="72"/>
                  </a:lnTo>
                  <a:lnTo>
                    <a:pt x="118" y="65"/>
                  </a:lnTo>
                  <a:lnTo>
                    <a:pt x="111" y="58"/>
                  </a:lnTo>
                  <a:lnTo>
                    <a:pt x="105" y="53"/>
                  </a:lnTo>
                  <a:lnTo>
                    <a:pt x="98" y="50"/>
                  </a:lnTo>
                  <a:lnTo>
                    <a:pt x="92" y="46"/>
                  </a:lnTo>
                  <a:lnTo>
                    <a:pt x="86" y="44"/>
                  </a:lnTo>
                  <a:lnTo>
                    <a:pt x="80" y="44"/>
                  </a:lnTo>
                  <a:lnTo>
                    <a:pt x="72" y="45"/>
                  </a:lnTo>
                  <a:lnTo>
                    <a:pt x="65" y="47"/>
                  </a:lnTo>
                  <a:lnTo>
                    <a:pt x="58" y="53"/>
                  </a:lnTo>
                  <a:lnTo>
                    <a:pt x="53" y="59"/>
                  </a:lnTo>
                  <a:lnTo>
                    <a:pt x="47" y="67"/>
                  </a:lnTo>
                  <a:lnTo>
                    <a:pt x="44" y="76"/>
                  </a:lnTo>
                  <a:lnTo>
                    <a:pt x="42" y="85"/>
                  </a:lnTo>
                  <a:lnTo>
                    <a:pt x="41" y="95"/>
                  </a:lnTo>
                  <a:lnTo>
                    <a:pt x="42" y="104"/>
                  </a:lnTo>
                  <a:lnTo>
                    <a:pt x="43" y="112"/>
                  </a:lnTo>
                  <a:lnTo>
                    <a:pt x="46" y="121"/>
                  </a:lnTo>
                  <a:lnTo>
                    <a:pt x="51" y="128"/>
                  </a:lnTo>
                  <a:lnTo>
                    <a:pt x="56" y="137"/>
                  </a:lnTo>
                  <a:lnTo>
                    <a:pt x="65" y="147"/>
                  </a:lnTo>
                  <a:lnTo>
                    <a:pt x="75" y="157"/>
                  </a:lnTo>
                  <a:lnTo>
                    <a:pt x="89" y="167"/>
                  </a:lnTo>
                  <a:lnTo>
                    <a:pt x="107" y="181"/>
                  </a:lnTo>
                  <a:lnTo>
                    <a:pt x="120" y="194"/>
                  </a:lnTo>
                  <a:lnTo>
                    <a:pt x="126" y="201"/>
                  </a:lnTo>
                  <a:lnTo>
                    <a:pt x="132" y="207"/>
                  </a:lnTo>
                  <a:lnTo>
                    <a:pt x="136" y="214"/>
                  </a:lnTo>
                  <a:lnTo>
                    <a:pt x="139" y="220"/>
                  </a:lnTo>
                  <a:lnTo>
                    <a:pt x="145" y="233"/>
                  </a:lnTo>
                  <a:lnTo>
                    <a:pt x="149" y="247"/>
                  </a:lnTo>
                  <a:lnTo>
                    <a:pt x="151" y="262"/>
                  </a:lnTo>
                  <a:lnTo>
                    <a:pt x="152" y="277"/>
                  </a:lnTo>
                  <a:lnTo>
                    <a:pt x="152" y="288"/>
                  </a:lnTo>
                  <a:lnTo>
                    <a:pt x="151" y="299"/>
                  </a:lnTo>
                  <a:lnTo>
                    <a:pt x="149" y="310"/>
                  </a:lnTo>
                  <a:lnTo>
                    <a:pt x="147" y="320"/>
                  </a:lnTo>
                  <a:lnTo>
                    <a:pt x="143" y="328"/>
                  </a:lnTo>
                  <a:lnTo>
                    <a:pt x="139" y="338"/>
                  </a:lnTo>
                  <a:lnTo>
                    <a:pt x="135" y="347"/>
                  </a:lnTo>
                  <a:lnTo>
                    <a:pt x="129" y="354"/>
                  </a:lnTo>
                  <a:lnTo>
                    <a:pt x="124" y="362"/>
                  </a:lnTo>
                  <a:lnTo>
                    <a:pt x="119" y="368"/>
                  </a:lnTo>
                  <a:lnTo>
                    <a:pt x="112" y="374"/>
                  </a:lnTo>
                  <a:lnTo>
                    <a:pt x="106" y="378"/>
                  </a:lnTo>
                  <a:lnTo>
                    <a:pt x="98" y="381"/>
                  </a:lnTo>
                  <a:lnTo>
                    <a:pt x="91" y="383"/>
                  </a:lnTo>
                  <a:lnTo>
                    <a:pt x="83" y="385"/>
                  </a:lnTo>
                  <a:lnTo>
                    <a:pt x="75" y="385"/>
                  </a:lnTo>
                  <a:lnTo>
                    <a:pt x="65" y="384"/>
                  </a:lnTo>
                  <a:lnTo>
                    <a:pt x="54" y="382"/>
                  </a:lnTo>
                  <a:lnTo>
                    <a:pt x="43" y="378"/>
                  </a:lnTo>
                  <a:lnTo>
                    <a:pt x="33" y="371"/>
                  </a:lnTo>
                  <a:lnTo>
                    <a:pt x="24" y="364"/>
                  </a:lnTo>
                  <a:lnTo>
                    <a:pt x="15" y="355"/>
                  </a:lnTo>
                  <a:lnTo>
                    <a:pt x="7" y="346"/>
                  </a:lnTo>
                  <a:lnTo>
                    <a:pt x="0" y="334"/>
                  </a:lnTo>
                  <a:lnTo>
                    <a:pt x="20" y="300"/>
                  </a:lnTo>
                  <a:lnTo>
                    <a:pt x="27" y="310"/>
                  </a:lnTo>
                  <a:lnTo>
                    <a:pt x="33" y="317"/>
                  </a:lnTo>
                  <a:lnTo>
                    <a:pt x="40" y="325"/>
                  </a:lnTo>
                  <a:lnTo>
                    <a:pt x="46" y="330"/>
                  </a:lnTo>
                  <a:lnTo>
                    <a:pt x="53" y="335"/>
                  </a:lnTo>
                  <a:lnTo>
                    <a:pt x="60" y="338"/>
                  </a:lnTo>
                  <a:lnTo>
                    <a:pt x="67" y="340"/>
                  </a:lnTo>
                  <a:lnTo>
                    <a:pt x="73" y="340"/>
                  </a:lnTo>
                  <a:lnTo>
                    <a:pt x="79" y="340"/>
                  </a:lnTo>
                  <a:lnTo>
                    <a:pt x="83" y="339"/>
                  </a:lnTo>
                  <a:lnTo>
                    <a:pt x="87" y="338"/>
                  </a:lnTo>
                  <a:lnTo>
                    <a:pt x="92" y="336"/>
                  </a:lnTo>
                  <a:lnTo>
                    <a:pt x="96" y="334"/>
                  </a:lnTo>
                  <a:lnTo>
                    <a:pt x="100" y="330"/>
                  </a:lnTo>
                  <a:lnTo>
                    <a:pt x="104" y="327"/>
                  </a:lnTo>
                  <a:lnTo>
                    <a:pt x="107" y="323"/>
                  </a:lnTo>
                  <a:lnTo>
                    <a:pt x="113" y="313"/>
                  </a:lnTo>
                  <a:lnTo>
                    <a:pt x="118" y="302"/>
                  </a:lnTo>
                  <a:lnTo>
                    <a:pt x="120" y="292"/>
                  </a:lnTo>
                  <a:lnTo>
                    <a:pt x="121" y="280"/>
                  </a:lnTo>
                  <a:lnTo>
                    <a:pt x="121" y="270"/>
                  </a:lnTo>
                  <a:lnTo>
                    <a:pt x="119" y="260"/>
                  </a:lnTo>
                  <a:lnTo>
                    <a:pt x="115" y="252"/>
                  </a:lnTo>
                  <a:lnTo>
                    <a:pt x="112" y="244"/>
                  </a:lnTo>
                  <a:lnTo>
                    <a:pt x="106" y="235"/>
                  </a:lnTo>
                  <a:lnTo>
                    <a:pt x="97" y="226"/>
                  </a:lnTo>
                  <a:lnTo>
                    <a:pt x="85" y="216"/>
                  </a:lnTo>
                  <a:lnTo>
                    <a:pt x="71" y="204"/>
                  </a:lnTo>
                  <a:lnTo>
                    <a:pt x="55" y="192"/>
                  </a:lnTo>
                  <a:lnTo>
                    <a:pt x="42" y="179"/>
                  </a:lnTo>
                  <a:lnTo>
                    <a:pt x="37" y="173"/>
                  </a:lnTo>
                  <a:lnTo>
                    <a:pt x="31" y="166"/>
                  </a:lnTo>
                  <a:lnTo>
                    <a:pt x="27" y="160"/>
                  </a:lnTo>
                  <a:lnTo>
                    <a:pt x="24" y="154"/>
                  </a:lnTo>
                  <a:lnTo>
                    <a:pt x="18" y="141"/>
                  </a:lnTo>
                  <a:lnTo>
                    <a:pt x="15" y="127"/>
                  </a:lnTo>
                  <a:lnTo>
                    <a:pt x="13" y="112"/>
                  </a:lnTo>
                  <a:lnTo>
                    <a:pt x="12" y="97"/>
                  </a:lnTo>
                  <a:lnTo>
                    <a:pt x="12" y="86"/>
                  </a:lnTo>
                  <a:lnTo>
                    <a:pt x="13" y="77"/>
                  </a:lnTo>
                  <a:lnTo>
                    <a:pt x="14" y="68"/>
                  </a:lnTo>
                  <a:lnTo>
                    <a:pt x="16" y="58"/>
                  </a:lnTo>
                  <a:lnTo>
                    <a:pt x="19" y="51"/>
                  </a:lnTo>
                  <a:lnTo>
                    <a:pt x="23" y="42"/>
                  </a:lnTo>
                  <a:lnTo>
                    <a:pt x="27" y="34"/>
                  </a:lnTo>
                  <a:lnTo>
                    <a:pt x="31" y="28"/>
                  </a:lnTo>
                  <a:lnTo>
                    <a:pt x="37" y="22"/>
                  </a:lnTo>
                  <a:lnTo>
                    <a:pt x="42" y="15"/>
                  </a:lnTo>
                  <a:lnTo>
                    <a:pt x="47" y="11"/>
                  </a:lnTo>
                  <a:lnTo>
                    <a:pt x="54" y="6"/>
                  </a:lnTo>
                  <a:lnTo>
                    <a:pt x="60" y="4"/>
                  </a:lnTo>
                  <a:lnTo>
                    <a:pt x="67" y="2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1"/>
                  </a:lnTo>
                  <a:lnTo>
                    <a:pt x="99" y="3"/>
                  </a:lnTo>
                  <a:lnTo>
                    <a:pt x="108" y="6"/>
                  </a:lnTo>
                  <a:lnTo>
                    <a:pt x="116" y="12"/>
                  </a:lnTo>
                  <a:lnTo>
                    <a:pt x="125" y="19"/>
                  </a:lnTo>
                  <a:lnTo>
                    <a:pt x="134" y="28"/>
                  </a:lnTo>
                  <a:lnTo>
                    <a:pt x="142" y="38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87"/>
            <p:cNvSpPr>
              <a:spLocks noEditPoints="1"/>
            </p:cNvSpPr>
            <p:nvPr/>
          </p:nvSpPr>
          <p:spPr bwMode="auto">
            <a:xfrm>
              <a:off x="1859" y="5005"/>
              <a:ext cx="88" cy="172"/>
            </a:xfrm>
            <a:custGeom>
              <a:avLst/>
              <a:gdLst>
                <a:gd name="T0" fmla="*/ 0 w 265"/>
                <a:gd name="T1" fmla="*/ 0 h 517"/>
                <a:gd name="T2" fmla="*/ 0 w 265"/>
                <a:gd name="T3" fmla="*/ 0 h 517"/>
                <a:gd name="T4" fmla="*/ 0 w 265"/>
                <a:gd name="T5" fmla="*/ 0 h 517"/>
                <a:gd name="T6" fmla="*/ 0 w 265"/>
                <a:gd name="T7" fmla="*/ 0 h 517"/>
                <a:gd name="T8" fmla="*/ 0 w 265"/>
                <a:gd name="T9" fmla="*/ 0 h 517"/>
                <a:gd name="T10" fmla="*/ 0 w 265"/>
                <a:gd name="T11" fmla="*/ 0 h 517"/>
                <a:gd name="T12" fmla="*/ 0 w 265"/>
                <a:gd name="T13" fmla="*/ 0 h 517"/>
                <a:gd name="T14" fmla="*/ 0 w 265"/>
                <a:gd name="T15" fmla="*/ 0 h 517"/>
                <a:gd name="T16" fmla="*/ 0 w 265"/>
                <a:gd name="T17" fmla="*/ 0 h 517"/>
                <a:gd name="T18" fmla="*/ 0 w 265"/>
                <a:gd name="T19" fmla="*/ 0 h 517"/>
                <a:gd name="T20" fmla="*/ 0 w 265"/>
                <a:gd name="T21" fmla="*/ 0 h 517"/>
                <a:gd name="T22" fmla="*/ 0 w 265"/>
                <a:gd name="T23" fmla="*/ 0 h 517"/>
                <a:gd name="T24" fmla="*/ 0 w 265"/>
                <a:gd name="T25" fmla="*/ 0 h 517"/>
                <a:gd name="T26" fmla="*/ 0 w 265"/>
                <a:gd name="T27" fmla="*/ 0 h 517"/>
                <a:gd name="T28" fmla="*/ 0 w 265"/>
                <a:gd name="T29" fmla="*/ 0 h 517"/>
                <a:gd name="T30" fmla="*/ 0 w 265"/>
                <a:gd name="T31" fmla="*/ 0 h 517"/>
                <a:gd name="T32" fmla="*/ 0 w 265"/>
                <a:gd name="T33" fmla="*/ 0 h 517"/>
                <a:gd name="T34" fmla="*/ 0 w 265"/>
                <a:gd name="T35" fmla="*/ 0 h 517"/>
                <a:gd name="T36" fmla="*/ 0 w 265"/>
                <a:gd name="T37" fmla="*/ 0 h 517"/>
                <a:gd name="T38" fmla="*/ 0 w 265"/>
                <a:gd name="T39" fmla="*/ 0 h 517"/>
                <a:gd name="T40" fmla="*/ 0 w 265"/>
                <a:gd name="T41" fmla="*/ 0 h 517"/>
                <a:gd name="T42" fmla="*/ 0 w 265"/>
                <a:gd name="T43" fmla="*/ 0 h 517"/>
                <a:gd name="T44" fmla="*/ 0 w 265"/>
                <a:gd name="T45" fmla="*/ 0 h 517"/>
                <a:gd name="T46" fmla="*/ 0 w 265"/>
                <a:gd name="T47" fmla="*/ 0 h 517"/>
                <a:gd name="T48" fmla="*/ 0 w 265"/>
                <a:gd name="T49" fmla="*/ 0 h 517"/>
                <a:gd name="T50" fmla="*/ 0 w 265"/>
                <a:gd name="T51" fmla="*/ 0 h 517"/>
                <a:gd name="T52" fmla="*/ 0 w 265"/>
                <a:gd name="T53" fmla="*/ 0 h 517"/>
                <a:gd name="T54" fmla="*/ 0 w 265"/>
                <a:gd name="T55" fmla="*/ 0 h 517"/>
                <a:gd name="T56" fmla="*/ 0 w 265"/>
                <a:gd name="T57" fmla="*/ 0 h 517"/>
                <a:gd name="T58" fmla="*/ 0 w 265"/>
                <a:gd name="T59" fmla="*/ 0 h 517"/>
                <a:gd name="T60" fmla="*/ 0 w 265"/>
                <a:gd name="T61" fmla="*/ 0 h 517"/>
                <a:gd name="T62" fmla="*/ 0 w 265"/>
                <a:gd name="T63" fmla="*/ 0 h 517"/>
                <a:gd name="T64" fmla="*/ 0 w 265"/>
                <a:gd name="T65" fmla="*/ 0 h 517"/>
                <a:gd name="T66" fmla="*/ 0 w 265"/>
                <a:gd name="T67" fmla="*/ 0 h 517"/>
                <a:gd name="T68" fmla="*/ 0 w 265"/>
                <a:gd name="T69" fmla="*/ 0 h 517"/>
                <a:gd name="T70" fmla="*/ 0 w 265"/>
                <a:gd name="T71" fmla="*/ 0 h 517"/>
                <a:gd name="T72" fmla="*/ 0 w 265"/>
                <a:gd name="T73" fmla="*/ 0 h 517"/>
                <a:gd name="T74" fmla="*/ 0 w 265"/>
                <a:gd name="T75" fmla="*/ 0 h 517"/>
                <a:gd name="T76" fmla="*/ 0 w 265"/>
                <a:gd name="T77" fmla="*/ 0 h 517"/>
                <a:gd name="T78" fmla="*/ 0 w 265"/>
                <a:gd name="T79" fmla="*/ 0 h 517"/>
                <a:gd name="T80" fmla="*/ 0 w 265"/>
                <a:gd name="T81" fmla="*/ 0 h 517"/>
                <a:gd name="T82" fmla="*/ 0 w 265"/>
                <a:gd name="T83" fmla="*/ 0 h 517"/>
                <a:gd name="T84" fmla="*/ 0 w 265"/>
                <a:gd name="T85" fmla="*/ 0 h 517"/>
                <a:gd name="T86" fmla="*/ 0 w 265"/>
                <a:gd name="T87" fmla="*/ 0 h 517"/>
                <a:gd name="T88" fmla="*/ 0 w 265"/>
                <a:gd name="T89" fmla="*/ 0 h 5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517"/>
                <a:gd name="T137" fmla="*/ 265 w 265"/>
                <a:gd name="T138" fmla="*/ 517 h 5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517">
                  <a:moveTo>
                    <a:pt x="265" y="0"/>
                  </a:moveTo>
                  <a:lnTo>
                    <a:pt x="265" y="508"/>
                  </a:lnTo>
                  <a:lnTo>
                    <a:pt x="233" y="508"/>
                  </a:lnTo>
                  <a:lnTo>
                    <a:pt x="233" y="445"/>
                  </a:lnTo>
                  <a:lnTo>
                    <a:pt x="222" y="462"/>
                  </a:lnTo>
                  <a:lnTo>
                    <a:pt x="211" y="476"/>
                  </a:lnTo>
                  <a:lnTo>
                    <a:pt x="199" y="489"/>
                  </a:lnTo>
                  <a:lnTo>
                    <a:pt x="186" y="499"/>
                  </a:lnTo>
                  <a:lnTo>
                    <a:pt x="180" y="503"/>
                  </a:lnTo>
                  <a:lnTo>
                    <a:pt x="173" y="508"/>
                  </a:lnTo>
                  <a:lnTo>
                    <a:pt x="167" y="510"/>
                  </a:lnTo>
                  <a:lnTo>
                    <a:pt x="160" y="513"/>
                  </a:lnTo>
                  <a:lnTo>
                    <a:pt x="153" y="515"/>
                  </a:lnTo>
                  <a:lnTo>
                    <a:pt x="145" y="516"/>
                  </a:lnTo>
                  <a:lnTo>
                    <a:pt x="138" y="517"/>
                  </a:lnTo>
                  <a:lnTo>
                    <a:pt x="131" y="517"/>
                  </a:lnTo>
                  <a:lnTo>
                    <a:pt x="117" y="516"/>
                  </a:lnTo>
                  <a:lnTo>
                    <a:pt x="104" y="514"/>
                  </a:lnTo>
                  <a:lnTo>
                    <a:pt x="92" y="510"/>
                  </a:lnTo>
                  <a:lnTo>
                    <a:pt x="80" y="503"/>
                  </a:lnTo>
                  <a:lnTo>
                    <a:pt x="70" y="496"/>
                  </a:lnTo>
                  <a:lnTo>
                    <a:pt x="59" y="486"/>
                  </a:lnTo>
                  <a:lnTo>
                    <a:pt x="48" y="474"/>
                  </a:lnTo>
                  <a:lnTo>
                    <a:pt x="38" y="461"/>
                  </a:lnTo>
                  <a:lnTo>
                    <a:pt x="30" y="446"/>
                  </a:lnTo>
                  <a:lnTo>
                    <a:pt x="22" y="431"/>
                  </a:lnTo>
                  <a:lnTo>
                    <a:pt x="16" y="415"/>
                  </a:lnTo>
                  <a:lnTo>
                    <a:pt x="10" y="399"/>
                  </a:lnTo>
                  <a:lnTo>
                    <a:pt x="6" y="381"/>
                  </a:lnTo>
                  <a:lnTo>
                    <a:pt x="3" y="363"/>
                  </a:lnTo>
                  <a:lnTo>
                    <a:pt x="0" y="344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3" y="285"/>
                  </a:lnTo>
                  <a:lnTo>
                    <a:pt x="6" y="267"/>
                  </a:lnTo>
                  <a:lnTo>
                    <a:pt x="10" y="250"/>
                  </a:lnTo>
                  <a:lnTo>
                    <a:pt x="16" y="233"/>
                  </a:lnTo>
                  <a:lnTo>
                    <a:pt x="22" y="217"/>
                  </a:lnTo>
                  <a:lnTo>
                    <a:pt x="30" y="202"/>
                  </a:lnTo>
                  <a:lnTo>
                    <a:pt x="39" y="188"/>
                  </a:lnTo>
                  <a:lnTo>
                    <a:pt x="49" y="175"/>
                  </a:lnTo>
                  <a:lnTo>
                    <a:pt x="59" y="163"/>
                  </a:lnTo>
                  <a:lnTo>
                    <a:pt x="70" y="154"/>
                  </a:lnTo>
                  <a:lnTo>
                    <a:pt x="81" y="146"/>
                  </a:lnTo>
                  <a:lnTo>
                    <a:pt x="93" y="139"/>
                  </a:lnTo>
                  <a:lnTo>
                    <a:pt x="105" y="135"/>
                  </a:lnTo>
                  <a:lnTo>
                    <a:pt x="118" y="133"/>
                  </a:lnTo>
                  <a:lnTo>
                    <a:pt x="131" y="132"/>
                  </a:lnTo>
                  <a:lnTo>
                    <a:pt x="140" y="132"/>
                  </a:lnTo>
                  <a:lnTo>
                    <a:pt x="147" y="133"/>
                  </a:lnTo>
                  <a:lnTo>
                    <a:pt x="154" y="134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5" y="143"/>
                  </a:lnTo>
                  <a:lnTo>
                    <a:pt x="182" y="147"/>
                  </a:lnTo>
                  <a:lnTo>
                    <a:pt x="188" y="151"/>
                  </a:lnTo>
                  <a:lnTo>
                    <a:pt x="195" y="156"/>
                  </a:lnTo>
                  <a:lnTo>
                    <a:pt x="200" y="162"/>
                  </a:lnTo>
                  <a:lnTo>
                    <a:pt x="207" y="169"/>
                  </a:lnTo>
                  <a:lnTo>
                    <a:pt x="212" y="175"/>
                  </a:lnTo>
                  <a:lnTo>
                    <a:pt x="223" y="190"/>
                  </a:lnTo>
                  <a:lnTo>
                    <a:pt x="233" y="209"/>
                  </a:lnTo>
                  <a:lnTo>
                    <a:pt x="233" y="0"/>
                  </a:lnTo>
                  <a:lnTo>
                    <a:pt x="265" y="0"/>
                  </a:lnTo>
                  <a:close/>
                  <a:moveTo>
                    <a:pt x="134" y="177"/>
                  </a:moveTo>
                  <a:lnTo>
                    <a:pt x="128" y="177"/>
                  </a:lnTo>
                  <a:lnTo>
                    <a:pt x="120" y="178"/>
                  </a:lnTo>
                  <a:lnTo>
                    <a:pt x="114" y="181"/>
                  </a:lnTo>
                  <a:lnTo>
                    <a:pt x="107" y="183"/>
                  </a:lnTo>
                  <a:lnTo>
                    <a:pt x="102" y="185"/>
                  </a:lnTo>
                  <a:lnTo>
                    <a:pt x="96" y="188"/>
                  </a:lnTo>
                  <a:lnTo>
                    <a:pt x="89" y="192"/>
                  </a:lnTo>
                  <a:lnTo>
                    <a:pt x="84" y="197"/>
                  </a:lnTo>
                  <a:lnTo>
                    <a:pt x="78" y="202"/>
                  </a:lnTo>
                  <a:lnTo>
                    <a:pt x="73" y="208"/>
                  </a:lnTo>
                  <a:lnTo>
                    <a:pt x="67" y="214"/>
                  </a:lnTo>
                  <a:lnTo>
                    <a:pt x="63" y="220"/>
                  </a:lnTo>
                  <a:lnTo>
                    <a:pt x="54" y="235"/>
                  </a:lnTo>
                  <a:lnTo>
                    <a:pt x="47" y="251"/>
                  </a:lnTo>
                  <a:lnTo>
                    <a:pt x="40" y="269"/>
                  </a:lnTo>
                  <a:lnTo>
                    <a:pt x="36" y="287"/>
                  </a:lnTo>
                  <a:lnTo>
                    <a:pt x="34" y="306"/>
                  </a:lnTo>
                  <a:lnTo>
                    <a:pt x="33" y="325"/>
                  </a:lnTo>
                  <a:lnTo>
                    <a:pt x="34" y="345"/>
                  </a:lnTo>
                  <a:lnTo>
                    <a:pt x="36" y="363"/>
                  </a:lnTo>
                  <a:lnTo>
                    <a:pt x="40" y="381"/>
                  </a:lnTo>
                  <a:lnTo>
                    <a:pt x="47" y="400"/>
                  </a:lnTo>
                  <a:lnTo>
                    <a:pt x="54" y="416"/>
                  </a:lnTo>
                  <a:lnTo>
                    <a:pt x="63" y="431"/>
                  </a:lnTo>
                  <a:lnTo>
                    <a:pt x="67" y="438"/>
                  </a:lnTo>
                  <a:lnTo>
                    <a:pt x="73" y="444"/>
                  </a:lnTo>
                  <a:lnTo>
                    <a:pt x="78" y="449"/>
                  </a:lnTo>
                  <a:lnTo>
                    <a:pt x="84" y="455"/>
                  </a:lnTo>
                  <a:lnTo>
                    <a:pt x="90" y="459"/>
                  </a:lnTo>
                  <a:lnTo>
                    <a:pt x="96" y="463"/>
                  </a:lnTo>
                  <a:lnTo>
                    <a:pt x="102" y="467"/>
                  </a:lnTo>
                  <a:lnTo>
                    <a:pt x="108" y="470"/>
                  </a:lnTo>
                  <a:lnTo>
                    <a:pt x="114" y="471"/>
                  </a:lnTo>
                  <a:lnTo>
                    <a:pt x="120" y="473"/>
                  </a:lnTo>
                  <a:lnTo>
                    <a:pt x="127" y="474"/>
                  </a:lnTo>
                  <a:lnTo>
                    <a:pt x="134" y="474"/>
                  </a:lnTo>
                  <a:lnTo>
                    <a:pt x="141" y="474"/>
                  </a:lnTo>
                  <a:lnTo>
                    <a:pt x="147" y="473"/>
                  </a:lnTo>
                  <a:lnTo>
                    <a:pt x="154" y="472"/>
                  </a:lnTo>
                  <a:lnTo>
                    <a:pt x="160" y="470"/>
                  </a:lnTo>
                  <a:lnTo>
                    <a:pt x="167" y="467"/>
                  </a:lnTo>
                  <a:lnTo>
                    <a:pt x="172" y="463"/>
                  </a:lnTo>
                  <a:lnTo>
                    <a:pt x="179" y="459"/>
                  </a:lnTo>
                  <a:lnTo>
                    <a:pt x="185" y="455"/>
                  </a:lnTo>
                  <a:lnTo>
                    <a:pt x="191" y="449"/>
                  </a:lnTo>
                  <a:lnTo>
                    <a:pt x="196" y="444"/>
                  </a:lnTo>
                  <a:lnTo>
                    <a:pt x="201" y="439"/>
                  </a:lnTo>
                  <a:lnTo>
                    <a:pt x="206" y="432"/>
                  </a:lnTo>
                  <a:lnTo>
                    <a:pt x="214" y="418"/>
                  </a:lnTo>
                  <a:lnTo>
                    <a:pt x="222" y="402"/>
                  </a:lnTo>
                  <a:lnTo>
                    <a:pt x="227" y="385"/>
                  </a:lnTo>
                  <a:lnTo>
                    <a:pt x="232" y="366"/>
                  </a:lnTo>
                  <a:lnTo>
                    <a:pt x="234" y="347"/>
                  </a:lnTo>
                  <a:lnTo>
                    <a:pt x="235" y="326"/>
                  </a:lnTo>
                  <a:lnTo>
                    <a:pt x="235" y="311"/>
                  </a:lnTo>
                  <a:lnTo>
                    <a:pt x="233" y="296"/>
                  </a:lnTo>
                  <a:lnTo>
                    <a:pt x="231" y="282"/>
                  </a:lnTo>
                  <a:lnTo>
                    <a:pt x="227" y="268"/>
                  </a:lnTo>
                  <a:lnTo>
                    <a:pt x="223" y="255"/>
                  </a:lnTo>
                  <a:lnTo>
                    <a:pt x="219" y="243"/>
                  </a:lnTo>
                  <a:lnTo>
                    <a:pt x="212" y="231"/>
                  </a:lnTo>
                  <a:lnTo>
                    <a:pt x="206" y="220"/>
                  </a:lnTo>
                  <a:lnTo>
                    <a:pt x="198" y="210"/>
                  </a:lnTo>
                  <a:lnTo>
                    <a:pt x="191" y="201"/>
                  </a:lnTo>
                  <a:lnTo>
                    <a:pt x="182" y="195"/>
                  </a:lnTo>
                  <a:lnTo>
                    <a:pt x="173" y="188"/>
                  </a:lnTo>
                  <a:lnTo>
                    <a:pt x="165" y="184"/>
                  </a:lnTo>
                  <a:lnTo>
                    <a:pt x="155" y="181"/>
                  </a:lnTo>
                  <a:lnTo>
                    <a:pt x="144" y="178"/>
                  </a:lnTo>
                  <a:lnTo>
                    <a:pt x="134" y="17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1968" y="5049"/>
              <a:ext cx="88" cy="128"/>
            </a:xfrm>
            <a:custGeom>
              <a:avLst/>
              <a:gdLst>
                <a:gd name="T0" fmla="*/ 0 w 264"/>
                <a:gd name="T1" fmla="*/ 0 h 385"/>
                <a:gd name="T2" fmla="*/ 0 w 264"/>
                <a:gd name="T3" fmla="*/ 0 h 385"/>
                <a:gd name="T4" fmla="*/ 0 w 264"/>
                <a:gd name="T5" fmla="*/ 0 h 385"/>
                <a:gd name="T6" fmla="*/ 0 w 264"/>
                <a:gd name="T7" fmla="*/ 0 h 385"/>
                <a:gd name="T8" fmla="*/ 0 w 264"/>
                <a:gd name="T9" fmla="*/ 0 h 385"/>
                <a:gd name="T10" fmla="*/ 0 w 264"/>
                <a:gd name="T11" fmla="*/ 0 h 385"/>
                <a:gd name="T12" fmla="*/ 0 w 264"/>
                <a:gd name="T13" fmla="*/ 0 h 385"/>
                <a:gd name="T14" fmla="*/ 0 w 264"/>
                <a:gd name="T15" fmla="*/ 0 h 385"/>
                <a:gd name="T16" fmla="*/ 0 w 264"/>
                <a:gd name="T17" fmla="*/ 0 h 385"/>
                <a:gd name="T18" fmla="*/ 0 w 264"/>
                <a:gd name="T19" fmla="*/ 0 h 385"/>
                <a:gd name="T20" fmla="*/ 0 w 264"/>
                <a:gd name="T21" fmla="*/ 0 h 385"/>
                <a:gd name="T22" fmla="*/ 0 w 264"/>
                <a:gd name="T23" fmla="*/ 0 h 385"/>
                <a:gd name="T24" fmla="*/ 0 w 264"/>
                <a:gd name="T25" fmla="*/ 0 h 385"/>
                <a:gd name="T26" fmla="*/ 0 w 264"/>
                <a:gd name="T27" fmla="*/ 0 h 385"/>
                <a:gd name="T28" fmla="*/ 0 w 264"/>
                <a:gd name="T29" fmla="*/ 0 h 385"/>
                <a:gd name="T30" fmla="*/ 0 w 264"/>
                <a:gd name="T31" fmla="*/ 0 h 385"/>
                <a:gd name="T32" fmla="*/ 0 w 264"/>
                <a:gd name="T33" fmla="*/ 0 h 385"/>
                <a:gd name="T34" fmla="*/ 0 w 264"/>
                <a:gd name="T35" fmla="*/ 0 h 385"/>
                <a:gd name="T36" fmla="*/ 0 w 264"/>
                <a:gd name="T37" fmla="*/ 0 h 385"/>
                <a:gd name="T38" fmla="*/ 0 w 264"/>
                <a:gd name="T39" fmla="*/ 0 h 385"/>
                <a:gd name="T40" fmla="*/ 0 w 264"/>
                <a:gd name="T41" fmla="*/ 0 h 385"/>
                <a:gd name="T42" fmla="*/ 0 w 264"/>
                <a:gd name="T43" fmla="*/ 0 h 385"/>
                <a:gd name="T44" fmla="*/ 0 w 264"/>
                <a:gd name="T45" fmla="*/ 0 h 385"/>
                <a:gd name="T46" fmla="*/ 0 w 264"/>
                <a:gd name="T47" fmla="*/ 0 h 385"/>
                <a:gd name="T48" fmla="*/ 0 w 264"/>
                <a:gd name="T49" fmla="*/ 0 h 385"/>
                <a:gd name="T50" fmla="*/ 0 w 264"/>
                <a:gd name="T51" fmla="*/ 0 h 385"/>
                <a:gd name="T52" fmla="*/ 0 w 264"/>
                <a:gd name="T53" fmla="*/ 0 h 385"/>
                <a:gd name="T54" fmla="*/ 0 w 264"/>
                <a:gd name="T55" fmla="*/ 0 h 385"/>
                <a:gd name="T56" fmla="*/ 0 w 264"/>
                <a:gd name="T57" fmla="*/ 0 h 385"/>
                <a:gd name="T58" fmla="*/ 0 w 264"/>
                <a:gd name="T59" fmla="*/ 0 h 385"/>
                <a:gd name="T60" fmla="*/ 0 w 264"/>
                <a:gd name="T61" fmla="*/ 0 h 385"/>
                <a:gd name="T62" fmla="*/ 0 w 264"/>
                <a:gd name="T63" fmla="*/ 0 h 385"/>
                <a:gd name="T64" fmla="*/ 0 w 264"/>
                <a:gd name="T65" fmla="*/ 0 h 385"/>
                <a:gd name="T66" fmla="*/ 0 w 264"/>
                <a:gd name="T67" fmla="*/ 0 h 385"/>
                <a:gd name="T68" fmla="*/ 0 w 264"/>
                <a:gd name="T69" fmla="*/ 0 h 385"/>
                <a:gd name="T70" fmla="*/ 0 w 264"/>
                <a:gd name="T71" fmla="*/ 0 h 385"/>
                <a:gd name="T72" fmla="*/ 0 w 264"/>
                <a:gd name="T73" fmla="*/ 0 h 385"/>
                <a:gd name="T74" fmla="*/ 0 w 264"/>
                <a:gd name="T75" fmla="*/ 0 h 385"/>
                <a:gd name="T76" fmla="*/ 0 w 264"/>
                <a:gd name="T77" fmla="*/ 0 h 385"/>
                <a:gd name="T78" fmla="*/ 0 w 264"/>
                <a:gd name="T79" fmla="*/ 0 h 385"/>
                <a:gd name="T80" fmla="*/ 0 w 264"/>
                <a:gd name="T81" fmla="*/ 0 h 385"/>
                <a:gd name="T82" fmla="*/ 0 w 264"/>
                <a:gd name="T83" fmla="*/ 0 h 385"/>
                <a:gd name="T84" fmla="*/ 0 w 264"/>
                <a:gd name="T85" fmla="*/ 0 h 385"/>
                <a:gd name="T86" fmla="*/ 0 w 264"/>
                <a:gd name="T87" fmla="*/ 0 h 3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385"/>
                <a:gd name="T134" fmla="*/ 264 w 264"/>
                <a:gd name="T135" fmla="*/ 385 h 3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385">
                  <a:moveTo>
                    <a:pt x="264" y="10"/>
                  </a:moveTo>
                  <a:lnTo>
                    <a:pt x="264" y="376"/>
                  </a:lnTo>
                  <a:lnTo>
                    <a:pt x="232" y="376"/>
                  </a:lnTo>
                  <a:lnTo>
                    <a:pt x="232" y="313"/>
                  </a:lnTo>
                  <a:lnTo>
                    <a:pt x="221" y="330"/>
                  </a:lnTo>
                  <a:lnTo>
                    <a:pt x="210" y="344"/>
                  </a:lnTo>
                  <a:lnTo>
                    <a:pt x="199" y="357"/>
                  </a:lnTo>
                  <a:lnTo>
                    <a:pt x="186" y="367"/>
                  </a:lnTo>
                  <a:lnTo>
                    <a:pt x="179" y="371"/>
                  </a:lnTo>
                  <a:lnTo>
                    <a:pt x="173" y="376"/>
                  </a:lnTo>
                  <a:lnTo>
                    <a:pt x="166" y="378"/>
                  </a:lnTo>
                  <a:lnTo>
                    <a:pt x="160" y="381"/>
                  </a:lnTo>
                  <a:lnTo>
                    <a:pt x="152" y="383"/>
                  </a:lnTo>
                  <a:lnTo>
                    <a:pt x="144" y="384"/>
                  </a:lnTo>
                  <a:lnTo>
                    <a:pt x="138" y="385"/>
                  </a:lnTo>
                  <a:lnTo>
                    <a:pt x="130" y="385"/>
                  </a:lnTo>
                  <a:lnTo>
                    <a:pt x="116" y="384"/>
                  </a:lnTo>
                  <a:lnTo>
                    <a:pt x="105" y="382"/>
                  </a:lnTo>
                  <a:lnTo>
                    <a:pt x="92" y="378"/>
                  </a:lnTo>
                  <a:lnTo>
                    <a:pt x="80" y="371"/>
                  </a:lnTo>
                  <a:lnTo>
                    <a:pt x="69" y="364"/>
                  </a:lnTo>
                  <a:lnTo>
                    <a:pt x="58" y="354"/>
                  </a:lnTo>
                  <a:lnTo>
                    <a:pt x="47" y="342"/>
                  </a:lnTo>
                  <a:lnTo>
                    <a:pt x="38" y="329"/>
                  </a:lnTo>
                  <a:lnTo>
                    <a:pt x="29" y="314"/>
                  </a:lnTo>
                  <a:lnTo>
                    <a:pt x="21" y="299"/>
                  </a:lnTo>
                  <a:lnTo>
                    <a:pt x="15" y="283"/>
                  </a:lnTo>
                  <a:lnTo>
                    <a:pt x="9" y="267"/>
                  </a:lnTo>
                  <a:lnTo>
                    <a:pt x="5" y="249"/>
                  </a:lnTo>
                  <a:lnTo>
                    <a:pt x="2" y="231"/>
                  </a:lnTo>
                  <a:lnTo>
                    <a:pt x="0" y="212"/>
                  </a:lnTo>
                  <a:lnTo>
                    <a:pt x="0" y="191"/>
                  </a:lnTo>
                  <a:lnTo>
                    <a:pt x="0" y="172"/>
                  </a:lnTo>
                  <a:lnTo>
                    <a:pt x="2" y="153"/>
                  </a:lnTo>
                  <a:lnTo>
                    <a:pt x="5" y="135"/>
                  </a:lnTo>
                  <a:lnTo>
                    <a:pt x="9" y="118"/>
                  </a:lnTo>
                  <a:lnTo>
                    <a:pt x="15" y="101"/>
                  </a:lnTo>
                  <a:lnTo>
                    <a:pt x="21" y="85"/>
                  </a:lnTo>
                  <a:lnTo>
                    <a:pt x="29" y="70"/>
                  </a:lnTo>
                  <a:lnTo>
                    <a:pt x="39" y="56"/>
                  </a:lnTo>
                  <a:lnTo>
                    <a:pt x="48" y="43"/>
                  </a:lnTo>
                  <a:lnTo>
                    <a:pt x="58" y="31"/>
                  </a:lnTo>
                  <a:lnTo>
                    <a:pt x="69" y="22"/>
                  </a:lnTo>
                  <a:lnTo>
                    <a:pt x="81" y="14"/>
                  </a:lnTo>
                  <a:lnTo>
                    <a:pt x="93" y="7"/>
                  </a:lnTo>
                  <a:lnTo>
                    <a:pt x="105" y="3"/>
                  </a:lnTo>
                  <a:lnTo>
                    <a:pt x="117" y="1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7" y="1"/>
                  </a:lnTo>
                  <a:lnTo>
                    <a:pt x="153" y="2"/>
                  </a:lnTo>
                  <a:lnTo>
                    <a:pt x="161" y="4"/>
                  </a:lnTo>
                  <a:lnTo>
                    <a:pt x="168" y="7"/>
                  </a:lnTo>
                  <a:lnTo>
                    <a:pt x="175" y="11"/>
                  </a:lnTo>
                  <a:lnTo>
                    <a:pt x="181" y="15"/>
                  </a:lnTo>
                  <a:lnTo>
                    <a:pt x="188" y="19"/>
                  </a:lnTo>
                  <a:lnTo>
                    <a:pt x="194" y="24"/>
                  </a:lnTo>
                  <a:lnTo>
                    <a:pt x="200" y="30"/>
                  </a:lnTo>
                  <a:lnTo>
                    <a:pt x="206" y="37"/>
                  </a:lnTo>
                  <a:lnTo>
                    <a:pt x="211" y="43"/>
                  </a:lnTo>
                  <a:lnTo>
                    <a:pt x="222" y="58"/>
                  </a:lnTo>
                  <a:lnTo>
                    <a:pt x="232" y="77"/>
                  </a:lnTo>
                  <a:lnTo>
                    <a:pt x="232" y="10"/>
                  </a:lnTo>
                  <a:lnTo>
                    <a:pt x="264" y="10"/>
                  </a:lnTo>
                  <a:close/>
                  <a:moveTo>
                    <a:pt x="134" y="45"/>
                  </a:moveTo>
                  <a:lnTo>
                    <a:pt x="127" y="45"/>
                  </a:lnTo>
                  <a:lnTo>
                    <a:pt x="120" y="46"/>
                  </a:lnTo>
                  <a:lnTo>
                    <a:pt x="113" y="49"/>
                  </a:lnTo>
                  <a:lnTo>
                    <a:pt x="108" y="51"/>
                  </a:lnTo>
                  <a:lnTo>
                    <a:pt x="101" y="53"/>
                  </a:lnTo>
                  <a:lnTo>
                    <a:pt x="95" y="56"/>
                  </a:lnTo>
                  <a:lnTo>
                    <a:pt x="89" y="60"/>
                  </a:lnTo>
                  <a:lnTo>
                    <a:pt x="83" y="65"/>
                  </a:lnTo>
                  <a:lnTo>
                    <a:pt x="72" y="76"/>
                  </a:lnTo>
                  <a:lnTo>
                    <a:pt x="62" y="88"/>
                  </a:lnTo>
                  <a:lnTo>
                    <a:pt x="54" y="103"/>
                  </a:lnTo>
                  <a:lnTo>
                    <a:pt x="46" y="119"/>
                  </a:lnTo>
                  <a:lnTo>
                    <a:pt x="41" y="137"/>
                  </a:lnTo>
                  <a:lnTo>
                    <a:pt x="36" y="155"/>
                  </a:lnTo>
                  <a:lnTo>
                    <a:pt x="33" y="174"/>
                  </a:lnTo>
                  <a:lnTo>
                    <a:pt x="32" y="193"/>
                  </a:lnTo>
                  <a:lnTo>
                    <a:pt x="33" y="213"/>
                  </a:lnTo>
                  <a:lnTo>
                    <a:pt x="36" y="231"/>
                  </a:lnTo>
                  <a:lnTo>
                    <a:pt x="41" y="249"/>
                  </a:lnTo>
                  <a:lnTo>
                    <a:pt x="46" y="268"/>
                  </a:lnTo>
                  <a:lnTo>
                    <a:pt x="54" y="284"/>
                  </a:lnTo>
                  <a:lnTo>
                    <a:pt x="62" y="299"/>
                  </a:lnTo>
                  <a:lnTo>
                    <a:pt x="68" y="306"/>
                  </a:lnTo>
                  <a:lnTo>
                    <a:pt x="72" y="312"/>
                  </a:lnTo>
                  <a:lnTo>
                    <a:pt x="78" y="317"/>
                  </a:lnTo>
                  <a:lnTo>
                    <a:pt x="83" y="323"/>
                  </a:lnTo>
                  <a:lnTo>
                    <a:pt x="89" y="327"/>
                  </a:lnTo>
                  <a:lnTo>
                    <a:pt x="95" y="331"/>
                  </a:lnTo>
                  <a:lnTo>
                    <a:pt x="101" y="335"/>
                  </a:lnTo>
                  <a:lnTo>
                    <a:pt x="108" y="338"/>
                  </a:lnTo>
                  <a:lnTo>
                    <a:pt x="114" y="339"/>
                  </a:lnTo>
                  <a:lnTo>
                    <a:pt x="121" y="341"/>
                  </a:lnTo>
                  <a:lnTo>
                    <a:pt x="127" y="342"/>
                  </a:lnTo>
                  <a:lnTo>
                    <a:pt x="134" y="342"/>
                  </a:lnTo>
                  <a:lnTo>
                    <a:pt x="140" y="342"/>
                  </a:lnTo>
                  <a:lnTo>
                    <a:pt x="147" y="341"/>
                  </a:lnTo>
                  <a:lnTo>
                    <a:pt x="153" y="340"/>
                  </a:lnTo>
                  <a:lnTo>
                    <a:pt x="160" y="338"/>
                  </a:lnTo>
                  <a:lnTo>
                    <a:pt x="166" y="335"/>
                  </a:lnTo>
                  <a:lnTo>
                    <a:pt x="173" y="331"/>
                  </a:lnTo>
                  <a:lnTo>
                    <a:pt x="178" y="327"/>
                  </a:lnTo>
                  <a:lnTo>
                    <a:pt x="184" y="323"/>
                  </a:lnTo>
                  <a:lnTo>
                    <a:pt x="190" y="317"/>
                  </a:lnTo>
                  <a:lnTo>
                    <a:pt x="195" y="312"/>
                  </a:lnTo>
                  <a:lnTo>
                    <a:pt x="201" y="307"/>
                  </a:lnTo>
                  <a:lnTo>
                    <a:pt x="206" y="300"/>
                  </a:lnTo>
                  <a:lnTo>
                    <a:pt x="214" y="286"/>
                  </a:lnTo>
                  <a:lnTo>
                    <a:pt x="221" y="270"/>
                  </a:lnTo>
                  <a:lnTo>
                    <a:pt x="227" y="253"/>
                  </a:lnTo>
                  <a:lnTo>
                    <a:pt x="231" y="234"/>
                  </a:lnTo>
                  <a:lnTo>
                    <a:pt x="233" y="215"/>
                  </a:lnTo>
                  <a:lnTo>
                    <a:pt x="234" y="194"/>
                  </a:lnTo>
                  <a:lnTo>
                    <a:pt x="234" y="179"/>
                  </a:lnTo>
                  <a:lnTo>
                    <a:pt x="232" y="164"/>
                  </a:lnTo>
                  <a:lnTo>
                    <a:pt x="230" y="150"/>
                  </a:lnTo>
                  <a:lnTo>
                    <a:pt x="227" y="136"/>
                  </a:lnTo>
                  <a:lnTo>
                    <a:pt x="223" y="123"/>
                  </a:lnTo>
                  <a:lnTo>
                    <a:pt x="218" y="111"/>
                  </a:lnTo>
                  <a:lnTo>
                    <a:pt x="213" y="99"/>
                  </a:lnTo>
                  <a:lnTo>
                    <a:pt x="205" y="88"/>
                  </a:lnTo>
                  <a:lnTo>
                    <a:pt x="197" y="78"/>
                  </a:lnTo>
                  <a:lnTo>
                    <a:pt x="190" y="69"/>
                  </a:lnTo>
                  <a:lnTo>
                    <a:pt x="181" y="63"/>
                  </a:lnTo>
                  <a:lnTo>
                    <a:pt x="173" y="56"/>
                  </a:lnTo>
                  <a:lnTo>
                    <a:pt x="164" y="52"/>
                  </a:lnTo>
                  <a:lnTo>
                    <a:pt x="154" y="49"/>
                  </a:lnTo>
                  <a:lnTo>
                    <a:pt x="144" y="46"/>
                  </a:lnTo>
                  <a:lnTo>
                    <a:pt x="134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3041" y="5149"/>
              <a:ext cx="19" cy="28"/>
            </a:xfrm>
            <a:custGeom>
              <a:avLst/>
              <a:gdLst>
                <a:gd name="T0" fmla="*/ 0 w 58"/>
                <a:gd name="T1" fmla="*/ 0 h 83"/>
                <a:gd name="T2" fmla="*/ 0 w 58"/>
                <a:gd name="T3" fmla="*/ 0 h 83"/>
                <a:gd name="T4" fmla="*/ 0 w 58"/>
                <a:gd name="T5" fmla="*/ 0 h 83"/>
                <a:gd name="T6" fmla="*/ 0 w 58"/>
                <a:gd name="T7" fmla="*/ 0 h 83"/>
                <a:gd name="T8" fmla="*/ 0 w 58"/>
                <a:gd name="T9" fmla="*/ 0 h 83"/>
                <a:gd name="T10" fmla="*/ 0 w 58"/>
                <a:gd name="T11" fmla="*/ 0 h 83"/>
                <a:gd name="T12" fmla="*/ 0 w 58"/>
                <a:gd name="T13" fmla="*/ 0 h 83"/>
                <a:gd name="T14" fmla="*/ 0 w 58"/>
                <a:gd name="T15" fmla="*/ 0 h 83"/>
                <a:gd name="T16" fmla="*/ 0 w 58"/>
                <a:gd name="T17" fmla="*/ 0 h 83"/>
                <a:gd name="T18" fmla="*/ 0 w 58"/>
                <a:gd name="T19" fmla="*/ 0 h 83"/>
                <a:gd name="T20" fmla="*/ 0 w 58"/>
                <a:gd name="T21" fmla="*/ 0 h 83"/>
                <a:gd name="T22" fmla="*/ 0 w 58"/>
                <a:gd name="T23" fmla="*/ 0 h 83"/>
                <a:gd name="T24" fmla="*/ 0 w 58"/>
                <a:gd name="T25" fmla="*/ 0 h 83"/>
                <a:gd name="T26" fmla="*/ 0 w 58"/>
                <a:gd name="T27" fmla="*/ 0 h 83"/>
                <a:gd name="T28" fmla="*/ 0 w 58"/>
                <a:gd name="T29" fmla="*/ 0 h 83"/>
                <a:gd name="T30" fmla="*/ 0 w 58"/>
                <a:gd name="T31" fmla="*/ 0 h 83"/>
                <a:gd name="T32" fmla="*/ 0 w 58"/>
                <a:gd name="T33" fmla="*/ 0 h 83"/>
                <a:gd name="T34" fmla="*/ 0 w 58"/>
                <a:gd name="T35" fmla="*/ 0 h 83"/>
                <a:gd name="T36" fmla="*/ 0 w 58"/>
                <a:gd name="T37" fmla="*/ 0 h 83"/>
                <a:gd name="T38" fmla="*/ 0 w 58"/>
                <a:gd name="T39" fmla="*/ 0 h 83"/>
                <a:gd name="T40" fmla="*/ 0 w 58"/>
                <a:gd name="T41" fmla="*/ 0 h 83"/>
                <a:gd name="T42" fmla="*/ 0 w 58"/>
                <a:gd name="T43" fmla="*/ 0 h 83"/>
                <a:gd name="T44" fmla="*/ 0 w 58"/>
                <a:gd name="T45" fmla="*/ 0 h 83"/>
                <a:gd name="T46" fmla="*/ 0 w 58"/>
                <a:gd name="T47" fmla="*/ 0 h 83"/>
                <a:gd name="T48" fmla="*/ 0 w 58"/>
                <a:gd name="T49" fmla="*/ 0 h 83"/>
                <a:gd name="T50" fmla="*/ 0 w 58"/>
                <a:gd name="T51" fmla="*/ 0 h 83"/>
                <a:gd name="T52" fmla="*/ 0 w 58"/>
                <a:gd name="T53" fmla="*/ 0 h 83"/>
                <a:gd name="T54" fmla="*/ 0 w 58"/>
                <a:gd name="T55" fmla="*/ 0 h 83"/>
                <a:gd name="T56" fmla="*/ 0 w 58"/>
                <a:gd name="T57" fmla="*/ 0 h 83"/>
                <a:gd name="T58" fmla="*/ 0 w 58"/>
                <a:gd name="T59" fmla="*/ 0 h 83"/>
                <a:gd name="T60" fmla="*/ 0 w 58"/>
                <a:gd name="T61" fmla="*/ 0 h 83"/>
                <a:gd name="T62" fmla="*/ 0 w 58"/>
                <a:gd name="T63" fmla="*/ 0 h 83"/>
                <a:gd name="T64" fmla="*/ 0 w 58"/>
                <a:gd name="T65" fmla="*/ 0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83"/>
                <a:gd name="T101" fmla="*/ 58 w 58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83">
                  <a:moveTo>
                    <a:pt x="29" y="0"/>
                  </a:moveTo>
                  <a:lnTo>
                    <a:pt x="34" y="0"/>
                  </a:lnTo>
                  <a:lnTo>
                    <a:pt x="40" y="2"/>
                  </a:lnTo>
                  <a:lnTo>
                    <a:pt x="45" y="7"/>
                  </a:lnTo>
                  <a:lnTo>
                    <a:pt x="49" y="12"/>
                  </a:lnTo>
                  <a:lnTo>
                    <a:pt x="52" y="19"/>
                  </a:lnTo>
                  <a:lnTo>
                    <a:pt x="56" y="25"/>
                  </a:lnTo>
                  <a:lnTo>
                    <a:pt x="57" y="34"/>
                  </a:lnTo>
                  <a:lnTo>
                    <a:pt x="58" y="41"/>
                  </a:lnTo>
                  <a:lnTo>
                    <a:pt x="57" y="50"/>
                  </a:lnTo>
                  <a:lnTo>
                    <a:pt x="56" y="58"/>
                  </a:lnTo>
                  <a:lnTo>
                    <a:pt x="52" y="65"/>
                  </a:lnTo>
                  <a:lnTo>
                    <a:pt x="49" y="72"/>
                  </a:lnTo>
                  <a:lnTo>
                    <a:pt x="45" y="77"/>
                  </a:lnTo>
                  <a:lnTo>
                    <a:pt x="40" y="80"/>
                  </a:lnTo>
                  <a:lnTo>
                    <a:pt x="34" y="82"/>
                  </a:lnTo>
                  <a:lnTo>
                    <a:pt x="29" y="83"/>
                  </a:lnTo>
                  <a:lnTo>
                    <a:pt x="23" y="82"/>
                  </a:lnTo>
                  <a:lnTo>
                    <a:pt x="18" y="80"/>
                  </a:lnTo>
                  <a:lnTo>
                    <a:pt x="13" y="77"/>
                  </a:lnTo>
                  <a:lnTo>
                    <a:pt x="8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5"/>
                  </a:lnTo>
                  <a:lnTo>
                    <a:pt x="5" y="19"/>
                  </a:lnTo>
                  <a:lnTo>
                    <a:pt x="8" y="12"/>
                  </a:lnTo>
                  <a:lnTo>
                    <a:pt x="13" y="7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1025" y="3776"/>
              <a:ext cx="88" cy="173"/>
            </a:xfrm>
            <a:custGeom>
              <a:avLst/>
              <a:gdLst>
                <a:gd name="T0" fmla="*/ 0 w 265"/>
                <a:gd name="T1" fmla="*/ 0 h 519"/>
                <a:gd name="T2" fmla="*/ 0 w 265"/>
                <a:gd name="T3" fmla="*/ 0 h 519"/>
                <a:gd name="T4" fmla="*/ 0 w 265"/>
                <a:gd name="T5" fmla="*/ 0 h 519"/>
                <a:gd name="T6" fmla="*/ 0 w 265"/>
                <a:gd name="T7" fmla="*/ 0 h 519"/>
                <a:gd name="T8" fmla="*/ 0 w 265"/>
                <a:gd name="T9" fmla="*/ 0 h 519"/>
                <a:gd name="T10" fmla="*/ 0 w 265"/>
                <a:gd name="T11" fmla="*/ 0 h 519"/>
                <a:gd name="T12" fmla="*/ 0 w 265"/>
                <a:gd name="T13" fmla="*/ 0 h 519"/>
                <a:gd name="T14" fmla="*/ 0 w 265"/>
                <a:gd name="T15" fmla="*/ 0 h 519"/>
                <a:gd name="T16" fmla="*/ 0 w 265"/>
                <a:gd name="T17" fmla="*/ 0 h 519"/>
                <a:gd name="T18" fmla="*/ 0 w 265"/>
                <a:gd name="T19" fmla="*/ 0 h 519"/>
                <a:gd name="T20" fmla="*/ 0 w 265"/>
                <a:gd name="T21" fmla="*/ 0 h 519"/>
                <a:gd name="T22" fmla="*/ 0 w 265"/>
                <a:gd name="T23" fmla="*/ 0 h 519"/>
                <a:gd name="T24" fmla="*/ 0 w 265"/>
                <a:gd name="T25" fmla="*/ 0 h 519"/>
                <a:gd name="T26" fmla="*/ 0 w 265"/>
                <a:gd name="T27" fmla="*/ 0 h 519"/>
                <a:gd name="T28" fmla="*/ 0 w 265"/>
                <a:gd name="T29" fmla="*/ 0 h 519"/>
                <a:gd name="T30" fmla="*/ 0 w 265"/>
                <a:gd name="T31" fmla="*/ 0 h 519"/>
                <a:gd name="T32" fmla="*/ 0 w 265"/>
                <a:gd name="T33" fmla="*/ 0 h 519"/>
                <a:gd name="T34" fmla="*/ 0 w 265"/>
                <a:gd name="T35" fmla="*/ 0 h 519"/>
                <a:gd name="T36" fmla="*/ 0 w 265"/>
                <a:gd name="T37" fmla="*/ 0 h 519"/>
                <a:gd name="T38" fmla="*/ 0 w 265"/>
                <a:gd name="T39" fmla="*/ 0 h 519"/>
                <a:gd name="T40" fmla="*/ 0 w 265"/>
                <a:gd name="T41" fmla="*/ 0 h 519"/>
                <a:gd name="T42" fmla="*/ 0 w 265"/>
                <a:gd name="T43" fmla="*/ 0 h 519"/>
                <a:gd name="T44" fmla="*/ 0 w 265"/>
                <a:gd name="T45" fmla="*/ 0 h 519"/>
                <a:gd name="T46" fmla="*/ 0 w 265"/>
                <a:gd name="T47" fmla="*/ 0 h 519"/>
                <a:gd name="T48" fmla="*/ 0 w 265"/>
                <a:gd name="T49" fmla="*/ 0 h 519"/>
                <a:gd name="T50" fmla="*/ 0 w 265"/>
                <a:gd name="T51" fmla="*/ 0 h 519"/>
                <a:gd name="T52" fmla="*/ 0 w 265"/>
                <a:gd name="T53" fmla="*/ 0 h 519"/>
                <a:gd name="T54" fmla="*/ 0 w 265"/>
                <a:gd name="T55" fmla="*/ 0 h 519"/>
                <a:gd name="T56" fmla="*/ 0 w 265"/>
                <a:gd name="T57" fmla="*/ 0 h 519"/>
                <a:gd name="T58" fmla="*/ 0 w 265"/>
                <a:gd name="T59" fmla="*/ 0 h 519"/>
                <a:gd name="T60" fmla="*/ 0 w 265"/>
                <a:gd name="T61" fmla="*/ 0 h 519"/>
                <a:gd name="T62" fmla="*/ 0 w 265"/>
                <a:gd name="T63" fmla="*/ 0 h 519"/>
                <a:gd name="T64" fmla="*/ 0 w 265"/>
                <a:gd name="T65" fmla="*/ 0 h 519"/>
                <a:gd name="T66" fmla="*/ 0 w 265"/>
                <a:gd name="T67" fmla="*/ 0 h 519"/>
                <a:gd name="T68" fmla="*/ 0 w 265"/>
                <a:gd name="T69" fmla="*/ 0 h 519"/>
                <a:gd name="T70" fmla="*/ 0 w 265"/>
                <a:gd name="T71" fmla="*/ 0 h 519"/>
                <a:gd name="T72" fmla="*/ 0 w 265"/>
                <a:gd name="T73" fmla="*/ 0 h 519"/>
                <a:gd name="T74" fmla="*/ 0 w 265"/>
                <a:gd name="T75" fmla="*/ 0 h 519"/>
                <a:gd name="T76" fmla="*/ 0 w 265"/>
                <a:gd name="T77" fmla="*/ 0 h 519"/>
                <a:gd name="T78" fmla="*/ 0 w 265"/>
                <a:gd name="T79" fmla="*/ 0 h 519"/>
                <a:gd name="T80" fmla="*/ 0 w 265"/>
                <a:gd name="T81" fmla="*/ 0 h 519"/>
                <a:gd name="T82" fmla="*/ 0 w 265"/>
                <a:gd name="T83" fmla="*/ 0 h 519"/>
                <a:gd name="T84" fmla="*/ 0 w 265"/>
                <a:gd name="T85" fmla="*/ 0 h 519"/>
                <a:gd name="T86" fmla="*/ 0 w 265"/>
                <a:gd name="T87" fmla="*/ 0 h 519"/>
                <a:gd name="T88" fmla="*/ 0 w 265"/>
                <a:gd name="T89" fmla="*/ 0 h 519"/>
                <a:gd name="T90" fmla="*/ 0 w 265"/>
                <a:gd name="T91" fmla="*/ 0 h 519"/>
                <a:gd name="T92" fmla="*/ 0 w 265"/>
                <a:gd name="T93" fmla="*/ 0 h 519"/>
                <a:gd name="T94" fmla="*/ 0 w 265"/>
                <a:gd name="T95" fmla="*/ 0 h 519"/>
                <a:gd name="T96" fmla="*/ 0 w 265"/>
                <a:gd name="T97" fmla="*/ 0 h 519"/>
                <a:gd name="T98" fmla="*/ 0 w 265"/>
                <a:gd name="T99" fmla="*/ 0 h 519"/>
                <a:gd name="T100" fmla="*/ 0 w 265"/>
                <a:gd name="T101" fmla="*/ 0 h 519"/>
                <a:gd name="T102" fmla="*/ 0 w 265"/>
                <a:gd name="T103" fmla="*/ 0 h 519"/>
                <a:gd name="T104" fmla="*/ 0 w 265"/>
                <a:gd name="T105" fmla="*/ 0 h 519"/>
                <a:gd name="T106" fmla="*/ 0 w 265"/>
                <a:gd name="T107" fmla="*/ 0 h 519"/>
                <a:gd name="T108" fmla="*/ 0 w 265"/>
                <a:gd name="T109" fmla="*/ 0 h 519"/>
                <a:gd name="T110" fmla="*/ 0 w 265"/>
                <a:gd name="T111" fmla="*/ 0 h 519"/>
                <a:gd name="T112" fmla="*/ 0 w 265"/>
                <a:gd name="T113" fmla="*/ 0 h 5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5"/>
                <a:gd name="T172" fmla="*/ 0 h 519"/>
                <a:gd name="T173" fmla="*/ 265 w 265"/>
                <a:gd name="T174" fmla="*/ 519 h 5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5" h="519">
                  <a:moveTo>
                    <a:pt x="263" y="207"/>
                  </a:moveTo>
                  <a:lnTo>
                    <a:pt x="254" y="197"/>
                  </a:lnTo>
                  <a:lnTo>
                    <a:pt x="246" y="187"/>
                  </a:lnTo>
                  <a:lnTo>
                    <a:pt x="237" y="179"/>
                  </a:lnTo>
                  <a:lnTo>
                    <a:pt x="229" y="173"/>
                  </a:lnTo>
                  <a:lnTo>
                    <a:pt x="220" y="168"/>
                  </a:lnTo>
                  <a:lnTo>
                    <a:pt x="210" y="164"/>
                  </a:lnTo>
                  <a:lnTo>
                    <a:pt x="202" y="162"/>
                  </a:lnTo>
                  <a:lnTo>
                    <a:pt x="192" y="161"/>
                  </a:lnTo>
                  <a:lnTo>
                    <a:pt x="184" y="161"/>
                  </a:lnTo>
                  <a:lnTo>
                    <a:pt x="177" y="163"/>
                  </a:lnTo>
                  <a:lnTo>
                    <a:pt x="170" y="165"/>
                  </a:lnTo>
                  <a:lnTo>
                    <a:pt x="164" y="168"/>
                  </a:lnTo>
                  <a:lnTo>
                    <a:pt x="158" y="172"/>
                  </a:lnTo>
                  <a:lnTo>
                    <a:pt x="153" y="176"/>
                  </a:lnTo>
                  <a:lnTo>
                    <a:pt x="148" y="182"/>
                  </a:lnTo>
                  <a:lnTo>
                    <a:pt x="143" y="188"/>
                  </a:lnTo>
                  <a:lnTo>
                    <a:pt x="139" y="195"/>
                  </a:lnTo>
                  <a:lnTo>
                    <a:pt x="135" y="202"/>
                  </a:lnTo>
                  <a:lnTo>
                    <a:pt x="131" y="211"/>
                  </a:lnTo>
                  <a:lnTo>
                    <a:pt x="129" y="219"/>
                  </a:lnTo>
                  <a:lnTo>
                    <a:pt x="127" y="228"/>
                  </a:lnTo>
                  <a:lnTo>
                    <a:pt x="126" y="238"/>
                  </a:lnTo>
                  <a:lnTo>
                    <a:pt x="125" y="249"/>
                  </a:lnTo>
                  <a:lnTo>
                    <a:pt x="125" y="259"/>
                  </a:lnTo>
                  <a:lnTo>
                    <a:pt x="125" y="270"/>
                  </a:lnTo>
                  <a:lnTo>
                    <a:pt x="126" y="280"/>
                  </a:lnTo>
                  <a:lnTo>
                    <a:pt x="127" y="290"/>
                  </a:lnTo>
                  <a:lnTo>
                    <a:pt x="129" y="298"/>
                  </a:lnTo>
                  <a:lnTo>
                    <a:pt x="131" y="307"/>
                  </a:lnTo>
                  <a:lnTo>
                    <a:pt x="135" y="314"/>
                  </a:lnTo>
                  <a:lnTo>
                    <a:pt x="138" y="322"/>
                  </a:lnTo>
                  <a:lnTo>
                    <a:pt x="142" y="328"/>
                  </a:lnTo>
                  <a:lnTo>
                    <a:pt x="146" y="335"/>
                  </a:lnTo>
                  <a:lnTo>
                    <a:pt x="152" y="340"/>
                  </a:lnTo>
                  <a:lnTo>
                    <a:pt x="157" y="345"/>
                  </a:lnTo>
                  <a:lnTo>
                    <a:pt x="163" y="348"/>
                  </a:lnTo>
                  <a:lnTo>
                    <a:pt x="169" y="351"/>
                  </a:lnTo>
                  <a:lnTo>
                    <a:pt x="176" y="353"/>
                  </a:lnTo>
                  <a:lnTo>
                    <a:pt x="182" y="354"/>
                  </a:lnTo>
                  <a:lnTo>
                    <a:pt x="189" y="354"/>
                  </a:lnTo>
                  <a:lnTo>
                    <a:pt x="198" y="354"/>
                  </a:lnTo>
                  <a:lnTo>
                    <a:pt x="207" y="352"/>
                  </a:lnTo>
                  <a:lnTo>
                    <a:pt x="216" y="349"/>
                  </a:lnTo>
                  <a:lnTo>
                    <a:pt x="225" y="344"/>
                  </a:lnTo>
                  <a:lnTo>
                    <a:pt x="235" y="337"/>
                  </a:lnTo>
                  <a:lnTo>
                    <a:pt x="245" y="330"/>
                  </a:lnTo>
                  <a:lnTo>
                    <a:pt x="254" y="320"/>
                  </a:lnTo>
                  <a:lnTo>
                    <a:pt x="265" y="309"/>
                  </a:lnTo>
                  <a:lnTo>
                    <a:pt x="261" y="495"/>
                  </a:lnTo>
                  <a:lnTo>
                    <a:pt x="251" y="500"/>
                  </a:lnTo>
                  <a:lnTo>
                    <a:pt x="242" y="504"/>
                  </a:lnTo>
                  <a:lnTo>
                    <a:pt x="231" y="509"/>
                  </a:lnTo>
                  <a:lnTo>
                    <a:pt x="221" y="512"/>
                  </a:lnTo>
                  <a:lnTo>
                    <a:pt x="211" y="515"/>
                  </a:lnTo>
                  <a:lnTo>
                    <a:pt x="200" y="516"/>
                  </a:lnTo>
                  <a:lnTo>
                    <a:pt x="191" y="517"/>
                  </a:lnTo>
                  <a:lnTo>
                    <a:pt x="181" y="519"/>
                  </a:lnTo>
                  <a:lnTo>
                    <a:pt x="168" y="517"/>
                  </a:lnTo>
                  <a:lnTo>
                    <a:pt x="156" y="516"/>
                  </a:lnTo>
                  <a:lnTo>
                    <a:pt x="144" y="513"/>
                  </a:lnTo>
                  <a:lnTo>
                    <a:pt x="132" y="510"/>
                  </a:lnTo>
                  <a:lnTo>
                    <a:pt x="122" y="506"/>
                  </a:lnTo>
                  <a:lnTo>
                    <a:pt x="111" y="500"/>
                  </a:lnTo>
                  <a:lnTo>
                    <a:pt x="101" y="494"/>
                  </a:lnTo>
                  <a:lnTo>
                    <a:pt x="91" y="487"/>
                  </a:lnTo>
                  <a:lnTo>
                    <a:pt x="80" y="477"/>
                  </a:lnTo>
                  <a:lnTo>
                    <a:pt x="70" y="467"/>
                  </a:lnTo>
                  <a:lnTo>
                    <a:pt x="60" y="456"/>
                  </a:lnTo>
                  <a:lnTo>
                    <a:pt x="51" y="444"/>
                  </a:lnTo>
                  <a:lnTo>
                    <a:pt x="43" y="432"/>
                  </a:lnTo>
                  <a:lnTo>
                    <a:pt x="35" y="419"/>
                  </a:lnTo>
                  <a:lnTo>
                    <a:pt x="29" y="406"/>
                  </a:lnTo>
                  <a:lnTo>
                    <a:pt x="22" y="392"/>
                  </a:lnTo>
                  <a:lnTo>
                    <a:pt x="17" y="377"/>
                  </a:lnTo>
                  <a:lnTo>
                    <a:pt x="13" y="362"/>
                  </a:lnTo>
                  <a:lnTo>
                    <a:pt x="8" y="346"/>
                  </a:lnTo>
                  <a:lnTo>
                    <a:pt x="5" y="330"/>
                  </a:lnTo>
                  <a:lnTo>
                    <a:pt x="3" y="313"/>
                  </a:lnTo>
                  <a:lnTo>
                    <a:pt x="1" y="296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2"/>
                  </a:lnTo>
                  <a:lnTo>
                    <a:pt x="3" y="206"/>
                  </a:lnTo>
                  <a:lnTo>
                    <a:pt x="6" y="180"/>
                  </a:lnTo>
                  <a:lnTo>
                    <a:pt x="13" y="157"/>
                  </a:lnTo>
                  <a:lnTo>
                    <a:pt x="20" y="134"/>
                  </a:lnTo>
                  <a:lnTo>
                    <a:pt x="29" y="112"/>
                  </a:lnTo>
                  <a:lnTo>
                    <a:pt x="38" y="92"/>
                  </a:lnTo>
                  <a:lnTo>
                    <a:pt x="50" y="74"/>
                  </a:lnTo>
                  <a:lnTo>
                    <a:pt x="57" y="65"/>
                  </a:lnTo>
                  <a:lnTo>
                    <a:pt x="64" y="56"/>
                  </a:lnTo>
                  <a:lnTo>
                    <a:pt x="71" y="49"/>
                  </a:lnTo>
                  <a:lnTo>
                    <a:pt x="78" y="41"/>
                  </a:lnTo>
                  <a:lnTo>
                    <a:pt x="86" y="35"/>
                  </a:lnTo>
                  <a:lnTo>
                    <a:pt x="94" y="29"/>
                  </a:lnTo>
                  <a:lnTo>
                    <a:pt x="101" y="24"/>
                  </a:lnTo>
                  <a:lnTo>
                    <a:pt x="110" y="18"/>
                  </a:lnTo>
                  <a:lnTo>
                    <a:pt x="118" y="14"/>
                  </a:lnTo>
                  <a:lnTo>
                    <a:pt x="127" y="10"/>
                  </a:lnTo>
                  <a:lnTo>
                    <a:pt x="136" y="7"/>
                  </a:lnTo>
                  <a:lnTo>
                    <a:pt x="144" y="4"/>
                  </a:lnTo>
                  <a:lnTo>
                    <a:pt x="154" y="2"/>
                  </a:lnTo>
                  <a:lnTo>
                    <a:pt x="163" y="1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03" y="1"/>
                  </a:lnTo>
                  <a:lnTo>
                    <a:pt x="213" y="3"/>
                  </a:lnTo>
                  <a:lnTo>
                    <a:pt x="223" y="6"/>
                  </a:lnTo>
                  <a:lnTo>
                    <a:pt x="233" y="10"/>
                  </a:lnTo>
                  <a:lnTo>
                    <a:pt x="244" y="14"/>
                  </a:lnTo>
                  <a:lnTo>
                    <a:pt x="253" y="18"/>
                  </a:lnTo>
                  <a:lnTo>
                    <a:pt x="263" y="25"/>
                  </a:lnTo>
                  <a:lnTo>
                    <a:pt x="263" y="207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91"/>
            <p:cNvSpPr>
              <a:spLocks noEditPoints="1"/>
            </p:cNvSpPr>
            <p:nvPr/>
          </p:nvSpPr>
          <p:spPr bwMode="auto">
            <a:xfrm>
              <a:off x="1124" y="3824"/>
              <a:ext cx="95" cy="125"/>
            </a:xfrm>
            <a:custGeom>
              <a:avLst/>
              <a:gdLst>
                <a:gd name="T0" fmla="*/ 0 w 284"/>
                <a:gd name="T1" fmla="*/ 0 h 374"/>
                <a:gd name="T2" fmla="*/ 0 w 284"/>
                <a:gd name="T3" fmla="*/ 0 h 374"/>
                <a:gd name="T4" fmla="*/ 0 w 284"/>
                <a:gd name="T5" fmla="*/ 0 h 374"/>
                <a:gd name="T6" fmla="*/ 0 w 284"/>
                <a:gd name="T7" fmla="*/ 0 h 374"/>
                <a:gd name="T8" fmla="*/ 0 w 284"/>
                <a:gd name="T9" fmla="*/ 0 h 374"/>
                <a:gd name="T10" fmla="*/ 0 w 284"/>
                <a:gd name="T11" fmla="*/ 0 h 374"/>
                <a:gd name="T12" fmla="*/ 0 w 284"/>
                <a:gd name="T13" fmla="*/ 0 h 374"/>
                <a:gd name="T14" fmla="*/ 0 w 284"/>
                <a:gd name="T15" fmla="*/ 0 h 374"/>
                <a:gd name="T16" fmla="*/ 0 w 284"/>
                <a:gd name="T17" fmla="*/ 0 h 374"/>
                <a:gd name="T18" fmla="*/ 0 w 284"/>
                <a:gd name="T19" fmla="*/ 0 h 374"/>
                <a:gd name="T20" fmla="*/ 0 w 284"/>
                <a:gd name="T21" fmla="*/ 0 h 374"/>
                <a:gd name="T22" fmla="*/ 0 w 284"/>
                <a:gd name="T23" fmla="*/ 0 h 374"/>
                <a:gd name="T24" fmla="*/ 0 w 284"/>
                <a:gd name="T25" fmla="*/ 0 h 374"/>
                <a:gd name="T26" fmla="*/ 0 w 284"/>
                <a:gd name="T27" fmla="*/ 0 h 374"/>
                <a:gd name="T28" fmla="*/ 0 w 284"/>
                <a:gd name="T29" fmla="*/ 0 h 374"/>
                <a:gd name="T30" fmla="*/ 0 w 284"/>
                <a:gd name="T31" fmla="*/ 0 h 374"/>
                <a:gd name="T32" fmla="*/ 0 w 284"/>
                <a:gd name="T33" fmla="*/ 0 h 374"/>
                <a:gd name="T34" fmla="*/ 0 w 284"/>
                <a:gd name="T35" fmla="*/ 0 h 374"/>
                <a:gd name="T36" fmla="*/ 0 w 284"/>
                <a:gd name="T37" fmla="*/ 0 h 374"/>
                <a:gd name="T38" fmla="*/ 0 w 284"/>
                <a:gd name="T39" fmla="*/ 0 h 374"/>
                <a:gd name="T40" fmla="*/ 0 w 284"/>
                <a:gd name="T41" fmla="*/ 0 h 374"/>
                <a:gd name="T42" fmla="*/ 0 w 284"/>
                <a:gd name="T43" fmla="*/ 0 h 374"/>
                <a:gd name="T44" fmla="*/ 0 w 284"/>
                <a:gd name="T45" fmla="*/ 0 h 374"/>
                <a:gd name="T46" fmla="*/ 0 w 284"/>
                <a:gd name="T47" fmla="*/ 0 h 374"/>
                <a:gd name="T48" fmla="*/ 0 w 284"/>
                <a:gd name="T49" fmla="*/ 0 h 374"/>
                <a:gd name="T50" fmla="*/ 0 w 284"/>
                <a:gd name="T51" fmla="*/ 0 h 374"/>
                <a:gd name="T52" fmla="*/ 0 w 284"/>
                <a:gd name="T53" fmla="*/ 0 h 374"/>
                <a:gd name="T54" fmla="*/ 0 w 284"/>
                <a:gd name="T55" fmla="*/ 0 h 374"/>
                <a:gd name="T56" fmla="*/ 0 w 284"/>
                <a:gd name="T57" fmla="*/ 0 h 374"/>
                <a:gd name="T58" fmla="*/ 0 w 284"/>
                <a:gd name="T59" fmla="*/ 0 h 374"/>
                <a:gd name="T60" fmla="*/ 0 w 284"/>
                <a:gd name="T61" fmla="*/ 0 h 374"/>
                <a:gd name="T62" fmla="*/ 0 w 284"/>
                <a:gd name="T63" fmla="*/ 0 h 374"/>
                <a:gd name="T64" fmla="*/ 0 w 284"/>
                <a:gd name="T65" fmla="*/ 0 h 374"/>
                <a:gd name="T66" fmla="*/ 0 w 284"/>
                <a:gd name="T67" fmla="*/ 0 h 374"/>
                <a:gd name="T68" fmla="*/ 0 w 284"/>
                <a:gd name="T69" fmla="*/ 0 h 374"/>
                <a:gd name="T70" fmla="*/ 0 w 284"/>
                <a:gd name="T71" fmla="*/ 0 h 374"/>
                <a:gd name="T72" fmla="*/ 0 w 284"/>
                <a:gd name="T73" fmla="*/ 0 h 374"/>
                <a:gd name="T74" fmla="*/ 0 w 284"/>
                <a:gd name="T75" fmla="*/ 0 h 374"/>
                <a:gd name="T76" fmla="*/ 0 w 284"/>
                <a:gd name="T77" fmla="*/ 0 h 374"/>
                <a:gd name="T78" fmla="*/ 0 w 284"/>
                <a:gd name="T79" fmla="*/ 0 h 374"/>
                <a:gd name="T80" fmla="*/ 0 w 284"/>
                <a:gd name="T81" fmla="*/ 0 h 374"/>
                <a:gd name="T82" fmla="*/ 0 w 284"/>
                <a:gd name="T83" fmla="*/ 0 h 374"/>
                <a:gd name="T84" fmla="*/ 0 w 284"/>
                <a:gd name="T85" fmla="*/ 0 h 374"/>
                <a:gd name="T86" fmla="*/ 0 w 284"/>
                <a:gd name="T87" fmla="*/ 0 h 374"/>
                <a:gd name="T88" fmla="*/ 0 w 284"/>
                <a:gd name="T89" fmla="*/ 0 h 374"/>
                <a:gd name="T90" fmla="*/ 0 w 284"/>
                <a:gd name="T91" fmla="*/ 0 h 374"/>
                <a:gd name="T92" fmla="*/ 0 w 284"/>
                <a:gd name="T93" fmla="*/ 0 h 374"/>
                <a:gd name="T94" fmla="*/ 0 w 284"/>
                <a:gd name="T95" fmla="*/ 0 h 374"/>
                <a:gd name="T96" fmla="*/ 0 w 284"/>
                <a:gd name="T97" fmla="*/ 0 h 374"/>
                <a:gd name="T98" fmla="*/ 0 w 284"/>
                <a:gd name="T99" fmla="*/ 0 h 374"/>
                <a:gd name="T100" fmla="*/ 0 w 284"/>
                <a:gd name="T101" fmla="*/ 0 h 374"/>
                <a:gd name="T102" fmla="*/ 0 w 284"/>
                <a:gd name="T103" fmla="*/ 0 h 374"/>
                <a:gd name="T104" fmla="*/ 0 w 284"/>
                <a:gd name="T105" fmla="*/ 0 h 374"/>
                <a:gd name="T106" fmla="*/ 0 w 284"/>
                <a:gd name="T107" fmla="*/ 0 h 374"/>
                <a:gd name="T108" fmla="*/ 0 w 284"/>
                <a:gd name="T109" fmla="*/ 0 h 374"/>
                <a:gd name="T110" fmla="*/ 0 w 284"/>
                <a:gd name="T111" fmla="*/ 0 h 374"/>
                <a:gd name="T112" fmla="*/ 0 w 284"/>
                <a:gd name="T113" fmla="*/ 0 h 3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4"/>
                <a:gd name="T172" fmla="*/ 0 h 374"/>
                <a:gd name="T173" fmla="*/ 284 w 284"/>
                <a:gd name="T174" fmla="*/ 374 h 3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4" h="374">
                  <a:moveTo>
                    <a:pt x="283" y="214"/>
                  </a:moveTo>
                  <a:lnTo>
                    <a:pt x="116" y="214"/>
                  </a:lnTo>
                  <a:lnTo>
                    <a:pt x="116" y="219"/>
                  </a:lnTo>
                  <a:lnTo>
                    <a:pt x="118" y="232"/>
                  </a:lnTo>
                  <a:lnTo>
                    <a:pt x="119" y="242"/>
                  </a:lnTo>
                  <a:lnTo>
                    <a:pt x="121" y="251"/>
                  </a:lnTo>
                  <a:lnTo>
                    <a:pt x="123" y="259"/>
                  </a:lnTo>
                  <a:lnTo>
                    <a:pt x="127" y="264"/>
                  </a:lnTo>
                  <a:lnTo>
                    <a:pt x="132" y="269"/>
                  </a:lnTo>
                  <a:lnTo>
                    <a:pt x="137" y="271"/>
                  </a:lnTo>
                  <a:lnTo>
                    <a:pt x="143" y="272"/>
                  </a:lnTo>
                  <a:lnTo>
                    <a:pt x="148" y="271"/>
                  </a:lnTo>
                  <a:lnTo>
                    <a:pt x="151" y="270"/>
                  </a:lnTo>
                  <a:lnTo>
                    <a:pt x="154" y="268"/>
                  </a:lnTo>
                  <a:lnTo>
                    <a:pt x="157" y="264"/>
                  </a:lnTo>
                  <a:lnTo>
                    <a:pt x="161" y="261"/>
                  </a:lnTo>
                  <a:lnTo>
                    <a:pt x="163" y="256"/>
                  </a:lnTo>
                  <a:lnTo>
                    <a:pt x="165" y="250"/>
                  </a:lnTo>
                  <a:lnTo>
                    <a:pt x="167" y="245"/>
                  </a:lnTo>
                  <a:lnTo>
                    <a:pt x="276" y="255"/>
                  </a:lnTo>
                  <a:lnTo>
                    <a:pt x="272" y="269"/>
                  </a:lnTo>
                  <a:lnTo>
                    <a:pt x="268" y="282"/>
                  </a:lnTo>
                  <a:lnTo>
                    <a:pt x="262" y="294"/>
                  </a:lnTo>
                  <a:lnTo>
                    <a:pt x="257" y="305"/>
                  </a:lnTo>
                  <a:lnTo>
                    <a:pt x="250" y="316"/>
                  </a:lnTo>
                  <a:lnTo>
                    <a:pt x="243" y="326"/>
                  </a:lnTo>
                  <a:lnTo>
                    <a:pt x="235" y="335"/>
                  </a:lnTo>
                  <a:lnTo>
                    <a:pt x="227" y="342"/>
                  </a:lnTo>
                  <a:lnTo>
                    <a:pt x="218" y="350"/>
                  </a:lnTo>
                  <a:lnTo>
                    <a:pt x="208" y="356"/>
                  </a:lnTo>
                  <a:lnTo>
                    <a:pt x="199" y="362"/>
                  </a:lnTo>
                  <a:lnTo>
                    <a:pt x="188" y="366"/>
                  </a:lnTo>
                  <a:lnTo>
                    <a:pt x="177" y="369"/>
                  </a:lnTo>
                  <a:lnTo>
                    <a:pt x="166" y="371"/>
                  </a:lnTo>
                  <a:lnTo>
                    <a:pt x="154" y="372"/>
                  </a:lnTo>
                  <a:lnTo>
                    <a:pt x="141" y="374"/>
                  </a:lnTo>
                  <a:lnTo>
                    <a:pt x="128" y="372"/>
                  </a:lnTo>
                  <a:lnTo>
                    <a:pt x="114" y="370"/>
                  </a:lnTo>
                  <a:lnTo>
                    <a:pt x="101" y="366"/>
                  </a:lnTo>
                  <a:lnTo>
                    <a:pt x="89" y="361"/>
                  </a:lnTo>
                  <a:lnTo>
                    <a:pt x="78" y="354"/>
                  </a:lnTo>
                  <a:lnTo>
                    <a:pt x="66" y="345"/>
                  </a:lnTo>
                  <a:lnTo>
                    <a:pt x="55" y="336"/>
                  </a:lnTo>
                  <a:lnTo>
                    <a:pt x="45" y="325"/>
                  </a:lnTo>
                  <a:lnTo>
                    <a:pt x="35" y="311"/>
                  </a:lnTo>
                  <a:lnTo>
                    <a:pt x="26" y="296"/>
                  </a:lnTo>
                  <a:lnTo>
                    <a:pt x="18" y="280"/>
                  </a:lnTo>
                  <a:lnTo>
                    <a:pt x="12" y="262"/>
                  </a:lnTo>
                  <a:lnTo>
                    <a:pt x="6" y="244"/>
                  </a:lnTo>
                  <a:lnTo>
                    <a:pt x="3" y="226"/>
                  </a:lnTo>
                  <a:lnTo>
                    <a:pt x="1" y="206"/>
                  </a:lnTo>
                  <a:lnTo>
                    <a:pt x="0" y="187"/>
                  </a:lnTo>
                  <a:lnTo>
                    <a:pt x="1" y="167"/>
                  </a:lnTo>
                  <a:lnTo>
                    <a:pt x="3" y="148"/>
                  </a:lnTo>
                  <a:lnTo>
                    <a:pt x="7" y="129"/>
                  </a:lnTo>
                  <a:lnTo>
                    <a:pt x="12" y="111"/>
                  </a:lnTo>
                  <a:lnTo>
                    <a:pt x="18" y="94"/>
                  </a:lnTo>
                  <a:lnTo>
                    <a:pt x="27" y="78"/>
                  </a:lnTo>
                  <a:lnTo>
                    <a:pt x="35" y="62"/>
                  </a:lnTo>
                  <a:lnTo>
                    <a:pt x="45" y="48"/>
                  </a:lnTo>
                  <a:lnTo>
                    <a:pt x="55" y="38"/>
                  </a:lnTo>
                  <a:lnTo>
                    <a:pt x="66" y="28"/>
                  </a:lnTo>
                  <a:lnTo>
                    <a:pt x="78" y="19"/>
                  </a:lnTo>
                  <a:lnTo>
                    <a:pt x="89" y="13"/>
                  </a:lnTo>
                  <a:lnTo>
                    <a:pt x="101" y="7"/>
                  </a:lnTo>
                  <a:lnTo>
                    <a:pt x="114" y="3"/>
                  </a:lnTo>
                  <a:lnTo>
                    <a:pt x="127" y="1"/>
                  </a:lnTo>
                  <a:lnTo>
                    <a:pt x="141" y="0"/>
                  </a:lnTo>
                  <a:lnTo>
                    <a:pt x="151" y="1"/>
                  </a:lnTo>
                  <a:lnTo>
                    <a:pt x="161" y="2"/>
                  </a:lnTo>
                  <a:lnTo>
                    <a:pt x="169" y="3"/>
                  </a:lnTo>
                  <a:lnTo>
                    <a:pt x="178" y="6"/>
                  </a:lnTo>
                  <a:lnTo>
                    <a:pt x="187" y="10"/>
                  </a:lnTo>
                  <a:lnTo>
                    <a:pt x="195" y="13"/>
                  </a:lnTo>
                  <a:lnTo>
                    <a:pt x="204" y="17"/>
                  </a:lnTo>
                  <a:lnTo>
                    <a:pt x="211" y="23"/>
                  </a:lnTo>
                  <a:lnTo>
                    <a:pt x="219" y="29"/>
                  </a:lnTo>
                  <a:lnTo>
                    <a:pt x="227" y="35"/>
                  </a:lnTo>
                  <a:lnTo>
                    <a:pt x="233" y="42"/>
                  </a:lnTo>
                  <a:lnTo>
                    <a:pt x="240" y="51"/>
                  </a:lnTo>
                  <a:lnTo>
                    <a:pt x="246" y="59"/>
                  </a:lnTo>
                  <a:lnTo>
                    <a:pt x="251" y="68"/>
                  </a:lnTo>
                  <a:lnTo>
                    <a:pt x="257" y="78"/>
                  </a:lnTo>
                  <a:lnTo>
                    <a:pt x="262" y="88"/>
                  </a:lnTo>
                  <a:lnTo>
                    <a:pt x="268" y="99"/>
                  </a:lnTo>
                  <a:lnTo>
                    <a:pt x="272" y="111"/>
                  </a:lnTo>
                  <a:lnTo>
                    <a:pt x="275" y="123"/>
                  </a:lnTo>
                  <a:lnTo>
                    <a:pt x="278" y="136"/>
                  </a:lnTo>
                  <a:lnTo>
                    <a:pt x="281" y="150"/>
                  </a:lnTo>
                  <a:lnTo>
                    <a:pt x="283" y="164"/>
                  </a:lnTo>
                  <a:lnTo>
                    <a:pt x="284" y="179"/>
                  </a:lnTo>
                  <a:lnTo>
                    <a:pt x="284" y="194"/>
                  </a:lnTo>
                  <a:lnTo>
                    <a:pt x="284" y="202"/>
                  </a:lnTo>
                  <a:lnTo>
                    <a:pt x="284" y="206"/>
                  </a:lnTo>
                  <a:lnTo>
                    <a:pt x="284" y="210"/>
                  </a:lnTo>
                  <a:lnTo>
                    <a:pt x="283" y="214"/>
                  </a:lnTo>
                  <a:close/>
                  <a:moveTo>
                    <a:pt x="118" y="138"/>
                  </a:moveTo>
                  <a:lnTo>
                    <a:pt x="170" y="138"/>
                  </a:lnTo>
                  <a:lnTo>
                    <a:pt x="170" y="128"/>
                  </a:lnTo>
                  <a:lnTo>
                    <a:pt x="168" y="120"/>
                  </a:lnTo>
                  <a:lnTo>
                    <a:pt x="166" y="113"/>
                  </a:lnTo>
                  <a:lnTo>
                    <a:pt x="164" y="108"/>
                  </a:lnTo>
                  <a:lnTo>
                    <a:pt x="160" y="104"/>
                  </a:lnTo>
                  <a:lnTo>
                    <a:pt x="155" y="100"/>
                  </a:lnTo>
                  <a:lnTo>
                    <a:pt x="150" y="98"/>
                  </a:lnTo>
                  <a:lnTo>
                    <a:pt x="145" y="98"/>
                  </a:lnTo>
                  <a:lnTo>
                    <a:pt x="139" y="98"/>
                  </a:lnTo>
                  <a:lnTo>
                    <a:pt x="135" y="100"/>
                  </a:lnTo>
                  <a:lnTo>
                    <a:pt x="130" y="104"/>
                  </a:lnTo>
                  <a:lnTo>
                    <a:pt x="126" y="108"/>
                  </a:lnTo>
                  <a:lnTo>
                    <a:pt x="123" y="113"/>
                  </a:lnTo>
                  <a:lnTo>
                    <a:pt x="121" y="121"/>
                  </a:lnTo>
                  <a:lnTo>
                    <a:pt x="119" y="128"/>
                  </a:lnTo>
                  <a:lnTo>
                    <a:pt x="118" y="138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92"/>
            <p:cNvSpPr>
              <a:spLocks/>
            </p:cNvSpPr>
            <p:nvPr/>
          </p:nvSpPr>
          <p:spPr bwMode="auto">
            <a:xfrm>
              <a:off x="1231" y="3824"/>
              <a:ext cx="91" cy="120"/>
            </a:xfrm>
            <a:custGeom>
              <a:avLst/>
              <a:gdLst>
                <a:gd name="T0" fmla="*/ 0 w 272"/>
                <a:gd name="T1" fmla="*/ 0 h 359"/>
                <a:gd name="T2" fmla="*/ 0 w 272"/>
                <a:gd name="T3" fmla="*/ 0 h 359"/>
                <a:gd name="T4" fmla="*/ 0 w 272"/>
                <a:gd name="T5" fmla="*/ 0 h 359"/>
                <a:gd name="T6" fmla="*/ 0 w 272"/>
                <a:gd name="T7" fmla="*/ 0 h 359"/>
                <a:gd name="T8" fmla="*/ 0 w 272"/>
                <a:gd name="T9" fmla="*/ 0 h 359"/>
                <a:gd name="T10" fmla="*/ 0 w 272"/>
                <a:gd name="T11" fmla="*/ 0 h 359"/>
                <a:gd name="T12" fmla="*/ 0 w 272"/>
                <a:gd name="T13" fmla="*/ 0 h 359"/>
                <a:gd name="T14" fmla="*/ 0 w 272"/>
                <a:gd name="T15" fmla="*/ 0 h 359"/>
                <a:gd name="T16" fmla="*/ 0 w 272"/>
                <a:gd name="T17" fmla="*/ 0 h 359"/>
                <a:gd name="T18" fmla="*/ 0 w 272"/>
                <a:gd name="T19" fmla="*/ 0 h 359"/>
                <a:gd name="T20" fmla="*/ 0 w 272"/>
                <a:gd name="T21" fmla="*/ 0 h 359"/>
                <a:gd name="T22" fmla="*/ 0 w 272"/>
                <a:gd name="T23" fmla="*/ 0 h 359"/>
                <a:gd name="T24" fmla="*/ 0 w 272"/>
                <a:gd name="T25" fmla="*/ 0 h 359"/>
                <a:gd name="T26" fmla="*/ 0 w 272"/>
                <a:gd name="T27" fmla="*/ 0 h 359"/>
                <a:gd name="T28" fmla="*/ 0 w 272"/>
                <a:gd name="T29" fmla="*/ 0 h 359"/>
                <a:gd name="T30" fmla="*/ 0 w 272"/>
                <a:gd name="T31" fmla="*/ 0 h 359"/>
                <a:gd name="T32" fmla="*/ 0 w 272"/>
                <a:gd name="T33" fmla="*/ 0 h 359"/>
                <a:gd name="T34" fmla="*/ 0 w 272"/>
                <a:gd name="T35" fmla="*/ 0 h 359"/>
                <a:gd name="T36" fmla="*/ 0 w 272"/>
                <a:gd name="T37" fmla="*/ 0 h 359"/>
                <a:gd name="T38" fmla="*/ 0 w 272"/>
                <a:gd name="T39" fmla="*/ 0 h 359"/>
                <a:gd name="T40" fmla="*/ 0 w 272"/>
                <a:gd name="T41" fmla="*/ 0 h 359"/>
                <a:gd name="T42" fmla="*/ 0 w 272"/>
                <a:gd name="T43" fmla="*/ 0 h 359"/>
                <a:gd name="T44" fmla="*/ 0 w 272"/>
                <a:gd name="T45" fmla="*/ 0 h 359"/>
                <a:gd name="T46" fmla="*/ 0 w 272"/>
                <a:gd name="T47" fmla="*/ 0 h 359"/>
                <a:gd name="T48" fmla="*/ 0 w 272"/>
                <a:gd name="T49" fmla="*/ 0 h 359"/>
                <a:gd name="T50" fmla="*/ 0 w 272"/>
                <a:gd name="T51" fmla="*/ 0 h 359"/>
                <a:gd name="T52" fmla="*/ 0 w 272"/>
                <a:gd name="T53" fmla="*/ 0 h 359"/>
                <a:gd name="T54" fmla="*/ 0 w 272"/>
                <a:gd name="T55" fmla="*/ 0 h 359"/>
                <a:gd name="T56" fmla="*/ 0 w 272"/>
                <a:gd name="T57" fmla="*/ 0 h 359"/>
                <a:gd name="T58" fmla="*/ 0 w 272"/>
                <a:gd name="T59" fmla="*/ 0 h 359"/>
                <a:gd name="T60" fmla="*/ 0 w 272"/>
                <a:gd name="T61" fmla="*/ 0 h 359"/>
                <a:gd name="T62" fmla="*/ 0 w 272"/>
                <a:gd name="T63" fmla="*/ 0 h 359"/>
                <a:gd name="T64" fmla="*/ 0 w 272"/>
                <a:gd name="T65" fmla="*/ 0 h 359"/>
                <a:gd name="T66" fmla="*/ 0 w 272"/>
                <a:gd name="T67" fmla="*/ 0 h 359"/>
                <a:gd name="T68" fmla="*/ 0 w 272"/>
                <a:gd name="T69" fmla="*/ 0 h 359"/>
                <a:gd name="T70" fmla="*/ 0 w 272"/>
                <a:gd name="T71" fmla="*/ 0 h 359"/>
                <a:gd name="T72" fmla="*/ 0 w 272"/>
                <a:gd name="T73" fmla="*/ 0 h 359"/>
                <a:gd name="T74" fmla="*/ 0 w 272"/>
                <a:gd name="T75" fmla="*/ 0 h 359"/>
                <a:gd name="T76" fmla="*/ 0 w 272"/>
                <a:gd name="T77" fmla="*/ 0 h 359"/>
                <a:gd name="T78" fmla="*/ 0 w 272"/>
                <a:gd name="T79" fmla="*/ 0 h 359"/>
                <a:gd name="T80" fmla="*/ 0 w 272"/>
                <a:gd name="T81" fmla="*/ 0 h 359"/>
                <a:gd name="T82" fmla="*/ 0 w 272"/>
                <a:gd name="T83" fmla="*/ 0 h 359"/>
                <a:gd name="T84" fmla="*/ 0 w 272"/>
                <a:gd name="T85" fmla="*/ 0 h 359"/>
                <a:gd name="T86" fmla="*/ 0 w 272"/>
                <a:gd name="T87" fmla="*/ 0 h 359"/>
                <a:gd name="T88" fmla="*/ 0 w 272"/>
                <a:gd name="T89" fmla="*/ 0 h 359"/>
                <a:gd name="T90" fmla="*/ 0 w 272"/>
                <a:gd name="T91" fmla="*/ 0 h 359"/>
                <a:gd name="T92" fmla="*/ 0 w 272"/>
                <a:gd name="T93" fmla="*/ 0 h 359"/>
                <a:gd name="T94" fmla="*/ 0 w 272"/>
                <a:gd name="T95" fmla="*/ 0 h 359"/>
                <a:gd name="T96" fmla="*/ 0 w 272"/>
                <a:gd name="T97" fmla="*/ 0 h 3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"/>
                <a:gd name="T148" fmla="*/ 0 h 359"/>
                <a:gd name="T149" fmla="*/ 272 w 272"/>
                <a:gd name="T150" fmla="*/ 359 h 3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" h="359">
                  <a:moveTo>
                    <a:pt x="0" y="359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59"/>
                  </a:lnTo>
                  <a:lnTo>
                    <a:pt x="121" y="45"/>
                  </a:lnTo>
                  <a:lnTo>
                    <a:pt x="129" y="33"/>
                  </a:lnTo>
                  <a:lnTo>
                    <a:pt x="138" y="24"/>
                  </a:lnTo>
                  <a:lnTo>
                    <a:pt x="147" y="15"/>
                  </a:lnTo>
                  <a:lnTo>
                    <a:pt x="156" y="8"/>
                  </a:lnTo>
                  <a:lnTo>
                    <a:pt x="166" y="4"/>
                  </a:lnTo>
                  <a:lnTo>
                    <a:pt x="177" y="1"/>
                  </a:lnTo>
                  <a:lnTo>
                    <a:pt x="189" y="0"/>
                  </a:lnTo>
                  <a:lnTo>
                    <a:pt x="197" y="1"/>
                  </a:lnTo>
                  <a:lnTo>
                    <a:pt x="207" y="2"/>
                  </a:lnTo>
                  <a:lnTo>
                    <a:pt x="215" y="5"/>
                  </a:lnTo>
                  <a:lnTo>
                    <a:pt x="223" y="8"/>
                  </a:lnTo>
                  <a:lnTo>
                    <a:pt x="230" y="14"/>
                  </a:lnTo>
                  <a:lnTo>
                    <a:pt x="237" y="19"/>
                  </a:lnTo>
                  <a:lnTo>
                    <a:pt x="244" y="26"/>
                  </a:lnTo>
                  <a:lnTo>
                    <a:pt x="249" y="34"/>
                  </a:lnTo>
                  <a:lnTo>
                    <a:pt x="255" y="43"/>
                  </a:lnTo>
                  <a:lnTo>
                    <a:pt x="259" y="53"/>
                  </a:lnTo>
                  <a:lnTo>
                    <a:pt x="263" y="62"/>
                  </a:lnTo>
                  <a:lnTo>
                    <a:pt x="266" y="74"/>
                  </a:lnTo>
                  <a:lnTo>
                    <a:pt x="269" y="86"/>
                  </a:lnTo>
                  <a:lnTo>
                    <a:pt x="271" y="98"/>
                  </a:lnTo>
                  <a:lnTo>
                    <a:pt x="272" y="112"/>
                  </a:lnTo>
                  <a:lnTo>
                    <a:pt x="272" y="126"/>
                  </a:lnTo>
                  <a:lnTo>
                    <a:pt x="272" y="359"/>
                  </a:lnTo>
                  <a:lnTo>
                    <a:pt x="154" y="359"/>
                  </a:lnTo>
                  <a:lnTo>
                    <a:pt x="154" y="185"/>
                  </a:lnTo>
                  <a:lnTo>
                    <a:pt x="154" y="172"/>
                  </a:lnTo>
                  <a:lnTo>
                    <a:pt x="154" y="162"/>
                  </a:lnTo>
                  <a:lnTo>
                    <a:pt x="152" y="154"/>
                  </a:lnTo>
                  <a:lnTo>
                    <a:pt x="151" y="148"/>
                  </a:lnTo>
                  <a:lnTo>
                    <a:pt x="149" y="143"/>
                  </a:lnTo>
                  <a:lnTo>
                    <a:pt x="145" y="141"/>
                  </a:lnTo>
                  <a:lnTo>
                    <a:pt x="142" y="139"/>
                  </a:lnTo>
                  <a:lnTo>
                    <a:pt x="138" y="138"/>
                  </a:lnTo>
                  <a:lnTo>
                    <a:pt x="132" y="139"/>
                  </a:lnTo>
                  <a:lnTo>
                    <a:pt x="129" y="141"/>
                  </a:lnTo>
                  <a:lnTo>
                    <a:pt x="125" y="145"/>
                  </a:lnTo>
                  <a:lnTo>
                    <a:pt x="122" y="150"/>
                  </a:lnTo>
                  <a:lnTo>
                    <a:pt x="119" y="156"/>
                  </a:lnTo>
                  <a:lnTo>
                    <a:pt x="118" y="164"/>
                  </a:lnTo>
                  <a:lnTo>
                    <a:pt x="117" y="174"/>
                  </a:lnTo>
                  <a:lnTo>
                    <a:pt x="116" y="185"/>
                  </a:lnTo>
                  <a:lnTo>
                    <a:pt x="116" y="359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>
              <a:off x="1332" y="3790"/>
              <a:ext cx="62" cy="154"/>
            </a:xfrm>
            <a:custGeom>
              <a:avLst/>
              <a:gdLst>
                <a:gd name="T0" fmla="*/ 0 w 184"/>
                <a:gd name="T1" fmla="*/ 0 h 463"/>
                <a:gd name="T2" fmla="*/ 0 w 184"/>
                <a:gd name="T3" fmla="*/ 0 h 463"/>
                <a:gd name="T4" fmla="*/ 0 w 184"/>
                <a:gd name="T5" fmla="*/ 0 h 463"/>
                <a:gd name="T6" fmla="*/ 0 w 184"/>
                <a:gd name="T7" fmla="*/ 0 h 463"/>
                <a:gd name="T8" fmla="*/ 0 w 184"/>
                <a:gd name="T9" fmla="*/ 0 h 463"/>
                <a:gd name="T10" fmla="*/ 0 w 184"/>
                <a:gd name="T11" fmla="*/ 0 h 463"/>
                <a:gd name="T12" fmla="*/ 0 w 184"/>
                <a:gd name="T13" fmla="*/ 0 h 463"/>
                <a:gd name="T14" fmla="*/ 0 w 184"/>
                <a:gd name="T15" fmla="*/ 0 h 463"/>
                <a:gd name="T16" fmla="*/ 0 w 184"/>
                <a:gd name="T17" fmla="*/ 0 h 463"/>
                <a:gd name="T18" fmla="*/ 0 w 184"/>
                <a:gd name="T19" fmla="*/ 0 h 463"/>
                <a:gd name="T20" fmla="*/ 0 w 184"/>
                <a:gd name="T21" fmla="*/ 0 h 463"/>
                <a:gd name="T22" fmla="*/ 0 w 184"/>
                <a:gd name="T23" fmla="*/ 0 h 463"/>
                <a:gd name="T24" fmla="*/ 0 w 184"/>
                <a:gd name="T25" fmla="*/ 0 h 4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4"/>
                <a:gd name="T40" fmla="*/ 0 h 463"/>
                <a:gd name="T41" fmla="*/ 184 w 184"/>
                <a:gd name="T42" fmla="*/ 463 h 4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4" h="463">
                  <a:moveTo>
                    <a:pt x="34" y="463"/>
                  </a:moveTo>
                  <a:lnTo>
                    <a:pt x="34" y="244"/>
                  </a:lnTo>
                  <a:lnTo>
                    <a:pt x="0" y="244"/>
                  </a:lnTo>
                  <a:lnTo>
                    <a:pt x="0" y="116"/>
                  </a:lnTo>
                  <a:lnTo>
                    <a:pt x="34" y="116"/>
                  </a:lnTo>
                  <a:lnTo>
                    <a:pt x="34" y="0"/>
                  </a:lnTo>
                  <a:lnTo>
                    <a:pt x="150" y="0"/>
                  </a:lnTo>
                  <a:lnTo>
                    <a:pt x="150" y="116"/>
                  </a:lnTo>
                  <a:lnTo>
                    <a:pt x="184" y="116"/>
                  </a:lnTo>
                  <a:lnTo>
                    <a:pt x="184" y="244"/>
                  </a:lnTo>
                  <a:lnTo>
                    <a:pt x="150" y="244"/>
                  </a:lnTo>
                  <a:lnTo>
                    <a:pt x="150" y="463"/>
                  </a:lnTo>
                  <a:lnTo>
                    <a:pt x="34" y="463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1405" y="3824"/>
              <a:ext cx="66" cy="120"/>
            </a:xfrm>
            <a:custGeom>
              <a:avLst/>
              <a:gdLst>
                <a:gd name="T0" fmla="*/ 0 w 197"/>
                <a:gd name="T1" fmla="*/ 0 h 359"/>
                <a:gd name="T2" fmla="*/ 0 w 197"/>
                <a:gd name="T3" fmla="*/ 0 h 359"/>
                <a:gd name="T4" fmla="*/ 0 w 197"/>
                <a:gd name="T5" fmla="*/ 0 h 359"/>
                <a:gd name="T6" fmla="*/ 0 w 197"/>
                <a:gd name="T7" fmla="*/ 0 h 359"/>
                <a:gd name="T8" fmla="*/ 0 w 197"/>
                <a:gd name="T9" fmla="*/ 0 h 359"/>
                <a:gd name="T10" fmla="*/ 0 w 197"/>
                <a:gd name="T11" fmla="*/ 0 h 359"/>
                <a:gd name="T12" fmla="*/ 0 w 197"/>
                <a:gd name="T13" fmla="*/ 0 h 359"/>
                <a:gd name="T14" fmla="*/ 0 w 197"/>
                <a:gd name="T15" fmla="*/ 0 h 359"/>
                <a:gd name="T16" fmla="*/ 0 w 197"/>
                <a:gd name="T17" fmla="*/ 0 h 359"/>
                <a:gd name="T18" fmla="*/ 0 w 197"/>
                <a:gd name="T19" fmla="*/ 0 h 359"/>
                <a:gd name="T20" fmla="*/ 0 w 197"/>
                <a:gd name="T21" fmla="*/ 0 h 359"/>
                <a:gd name="T22" fmla="*/ 0 w 197"/>
                <a:gd name="T23" fmla="*/ 0 h 359"/>
                <a:gd name="T24" fmla="*/ 0 w 197"/>
                <a:gd name="T25" fmla="*/ 0 h 359"/>
                <a:gd name="T26" fmla="*/ 0 w 197"/>
                <a:gd name="T27" fmla="*/ 0 h 359"/>
                <a:gd name="T28" fmla="*/ 0 w 197"/>
                <a:gd name="T29" fmla="*/ 0 h 359"/>
                <a:gd name="T30" fmla="*/ 0 w 197"/>
                <a:gd name="T31" fmla="*/ 0 h 359"/>
                <a:gd name="T32" fmla="*/ 0 w 197"/>
                <a:gd name="T33" fmla="*/ 0 h 359"/>
                <a:gd name="T34" fmla="*/ 0 w 197"/>
                <a:gd name="T35" fmla="*/ 0 h 359"/>
                <a:gd name="T36" fmla="*/ 0 w 197"/>
                <a:gd name="T37" fmla="*/ 0 h 359"/>
                <a:gd name="T38" fmla="*/ 0 w 197"/>
                <a:gd name="T39" fmla="*/ 0 h 359"/>
                <a:gd name="T40" fmla="*/ 0 w 197"/>
                <a:gd name="T41" fmla="*/ 0 h 359"/>
                <a:gd name="T42" fmla="*/ 0 w 197"/>
                <a:gd name="T43" fmla="*/ 0 h 359"/>
                <a:gd name="T44" fmla="*/ 0 w 197"/>
                <a:gd name="T45" fmla="*/ 0 h 359"/>
                <a:gd name="T46" fmla="*/ 0 w 197"/>
                <a:gd name="T47" fmla="*/ 0 h 359"/>
                <a:gd name="T48" fmla="*/ 0 w 197"/>
                <a:gd name="T49" fmla="*/ 0 h 359"/>
                <a:gd name="T50" fmla="*/ 0 w 197"/>
                <a:gd name="T51" fmla="*/ 0 h 359"/>
                <a:gd name="T52" fmla="*/ 0 w 197"/>
                <a:gd name="T53" fmla="*/ 0 h 359"/>
                <a:gd name="T54" fmla="*/ 0 w 197"/>
                <a:gd name="T55" fmla="*/ 0 h 359"/>
                <a:gd name="T56" fmla="*/ 0 w 197"/>
                <a:gd name="T57" fmla="*/ 0 h 359"/>
                <a:gd name="T58" fmla="*/ 0 w 197"/>
                <a:gd name="T59" fmla="*/ 0 h 359"/>
                <a:gd name="T60" fmla="*/ 0 w 197"/>
                <a:gd name="T61" fmla="*/ 0 h 359"/>
                <a:gd name="T62" fmla="*/ 0 w 197"/>
                <a:gd name="T63" fmla="*/ 0 h 359"/>
                <a:gd name="T64" fmla="*/ 0 w 197"/>
                <a:gd name="T65" fmla="*/ 0 h 359"/>
                <a:gd name="T66" fmla="*/ 0 w 197"/>
                <a:gd name="T67" fmla="*/ 0 h 359"/>
                <a:gd name="T68" fmla="*/ 0 w 197"/>
                <a:gd name="T69" fmla="*/ 0 h 3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7"/>
                <a:gd name="T106" fmla="*/ 0 h 359"/>
                <a:gd name="T107" fmla="*/ 197 w 197"/>
                <a:gd name="T108" fmla="*/ 359 h 3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7" h="359">
                  <a:moveTo>
                    <a:pt x="0" y="359"/>
                  </a:moveTo>
                  <a:lnTo>
                    <a:pt x="0" y="12"/>
                  </a:lnTo>
                  <a:lnTo>
                    <a:pt x="114" y="12"/>
                  </a:lnTo>
                  <a:lnTo>
                    <a:pt x="114" y="60"/>
                  </a:lnTo>
                  <a:lnTo>
                    <a:pt x="121" y="46"/>
                  </a:lnTo>
                  <a:lnTo>
                    <a:pt x="130" y="34"/>
                  </a:lnTo>
                  <a:lnTo>
                    <a:pt x="139" y="24"/>
                  </a:lnTo>
                  <a:lnTo>
                    <a:pt x="147" y="15"/>
                  </a:lnTo>
                  <a:lnTo>
                    <a:pt x="157" y="8"/>
                  </a:lnTo>
                  <a:lnTo>
                    <a:pt x="168" y="4"/>
                  </a:lnTo>
                  <a:lnTo>
                    <a:pt x="177" y="1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7" y="170"/>
                  </a:lnTo>
                  <a:lnTo>
                    <a:pt x="188" y="164"/>
                  </a:lnTo>
                  <a:lnTo>
                    <a:pt x="180" y="159"/>
                  </a:lnTo>
                  <a:lnTo>
                    <a:pt x="172" y="156"/>
                  </a:lnTo>
                  <a:lnTo>
                    <a:pt x="165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49" y="158"/>
                  </a:lnTo>
                  <a:lnTo>
                    <a:pt x="144" y="160"/>
                  </a:lnTo>
                  <a:lnTo>
                    <a:pt x="141" y="162"/>
                  </a:lnTo>
                  <a:lnTo>
                    <a:pt x="136" y="165"/>
                  </a:lnTo>
                  <a:lnTo>
                    <a:pt x="133" y="168"/>
                  </a:lnTo>
                  <a:lnTo>
                    <a:pt x="130" y="173"/>
                  </a:lnTo>
                  <a:lnTo>
                    <a:pt x="125" y="182"/>
                  </a:lnTo>
                  <a:lnTo>
                    <a:pt x="120" y="193"/>
                  </a:lnTo>
                  <a:lnTo>
                    <a:pt x="118" y="207"/>
                  </a:lnTo>
                  <a:lnTo>
                    <a:pt x="117" y="222"/>
                  </a:lnTo>
                  <a:lnTo>
                    <a:pt x="117" y="359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95"/>
            <p:cNvSpPr>
              <a:spLocks noEditPoints="1"/>
            </p:cNvSpPr>
            <p:nvPr/>
          </p:nvSpPr>
          <p:spPr bwMode="auto">
            <a:xfrm>
              <a:off x="1480" y="3824"/>
              <a:ext cx="94" cy="125"/>
            </a:xfrm>
            <a:custGeom>
              <a:avLst/>
              <a:gdLst>
                <a:gd name="T0" fmla="*/ 0 w 284"/>
                <a:gd name="T1" fmla="*/ 0 h 374"/>
                <a:gd name="T2" fmla="*/ 0 w 284"/>
                <a:gd name="T3" fmla="*/ 0 h 374"/>
                <a:gd name="T4" fmla="*/ 0 w 284"/>
                <a:gd name="T5" fmla="*/ 0 h 374"/>
                <a:gd name="T6" fmla="*/ 0 w 284"/>
                <a:gd name="T7" fmla="*/ 0 h 374"/>
                <a:gd name="T8" fmla="*/ 0 w 284"/>
                <a:gd name="T9" fmla="*/ 0 h 374"/>
                <a:gd name="T10" fmla="*/ 0 w 284"/>
                <a:gd name="T11" fmla="*/ 0 h 374"/>
                <a:gd name="T12" fmla="*/ 0 w 284"/>
                <a:gd name="T13" fmla="*/ 0 h 374"/>
                <a:gd name="T14" fmla="*/ 0 w 284"/>
                <a:gd name="T15" fmla="*/ 0 h 374"/>
                <a:gd name="T16" fmla="*/ 0 w 284"/>
                <a:gd name="T17" fmla="*/ 0 h 374"/>
                <a:gd name="T18" fmla="*/ 0 w 284"/>
                <a:gd name="T19" fmla="*/ 0 h 374"/>
                <a:gd name="T20" fmla="*/ 0 w 284"/>
                <a:gd name="T21" fmla="*/ 0 h 374"/>
                <a:gd name="T22" fmla="*/ 0 w 284"/>
                <a:gd name="T23" fmla="*/ 0 h 374"/>
                <a:gd name="T24" fmla="*/ 0 w 284"/>
                <a:gd name="T25" fmla="*/ 0 h 374"/>
                <a:gd name="T26" fmla="*/ 0 w 284"/>
                <a:gd name="T27" fmla="*/ 0 h 374"/>
                <a:gd name="T28" fmla="*/ 0 w 284"/>
                <a:gd name="T29" fmla="*/ 0 h 374"/>
                <a:gd name="T30" fmla="*/ 0 w 284"/>
                <a:gd name="T31" fmla="*/ 0 h 374"/>
                <a:gd name="T32" fmla="*/ 0 w 284"/>
                <a:gd name="T33" fmla="*/ 0 h 374"/>
                <a:gd name="T34" fmla="*/ 0 w 284"/>
                <a:gd name="T35" fmla="*/ 0 h 374"/>
                <a:gd name="T36" fmla="*/ 0 w 284"/>
                <a:gd name="T37" fmla="*/ 0 h 374"/>
                <a:gd name="T38" fmla="*/ 0 w 284"/>
                <a:gd name="T39" fmla="*/ 0 h 374"/>
                <a:gd name="T40" fmla="*/ 0 w 284"/>
                <a:gd name="T41" fmla="*/ 0 h 374"/>
                <a:gd name="T42" fmla="*/ 0 w 284"/>
                <a:gd name="T43" fmla="*/ 0 h 374"/>
                <a:gd name="T44" fmla="*/ 0 w 284"/>
                <a:gd name="T45" fmla="*/ 0 h 374"/>
                <a:gd name="T46" fmla="*/ 0 w 284"/>
                <a:gd name="T47" fmla="*/ 0 h 374"/>
                <a:gd name="T48" fmla="*/ 0 w 284"/>
                <a:gd name="T49" fmla="*/ 0 h 374"/>
                <a:gd name="T50" fmla="*/ 0 w 284"/>
                <a:gd name="T51" fmla="*/ 0 h 374"/>
                <a:gd name="T52" fmla="*/ 0 w 284"/>
                <a:gd name="T53" fmla="*/ 0 h 374"/>
                <a:gd name="T54" fmla="*/ 0 w 284"/>
                <a:gd name="T55" fmla="*/ 0 h 374"/>
                <a:gd name="T56" fmla="*/ 0 w 284"/>
                <a:gd name="T57" fmla="*/ 0 h 374"/>
                <a:gd name="T58" fmla="*/ 0 w 284"/>
                <a:gd name="T59" fmla="*/ 0 h 374"/>
                <a:gd name="T60" fmla="*/ 0 w 284"/>
                <a:gd name="T61" fmla="*/ 0 h 374"/>
                <a:gd name="T62" fmla="*/ 0 w 284"/>
                <a:gd name="T63" fmla="*/ 0 h 374"/>
                <a:gd name="T64" fmla="*/ 0 w 284"/>
                <a:gd name="T65" fmla="*/ 0 h 374"/>
                <a:gd name="T66" fmla="*/ 0 w 284"/>
                <a:gd name="T67" fmla="*/ 0 h 374"/>
                <a:gd name="T68" fmla="*/ 0 w 284"/>
                <a:gd name="T69" fmla="*/ 0 h 374"/>
                <a:gd name="T70" fmla="*/ 0 w 284"/>
                <a:gd name="T71" fmla="*/ 0 h 374"/>
                <a:gd name="T72" fmla="*/ 0 w 284"/>
                <a:gd name="T73" fmla="*/ 0 h 374"/>
                <a:gd name="T74" fmla="*/ 0 w 284"/>
                <a:gd name="T75" fmla="*/ 0 h 374"/>
                <a:gd name="T76" fmla="*/ 0 w 284"/>
                <a:gd name="T77" fmla="*/ 0 h 374"/>
                <a:gd name="T78" fmla="*/ 0 w 284"/>
                <a:gd name="T79" fmla="*/ 0 h 374"/>
                <a:gd name="T80" fmla="*/ 0 w 284"/>
                <a:gd name="T81" fmla="*/ 0 h 374"/>
                <a:gd name="T82" fmla="*/ 0 w 284"/>
                <a:gd name="T83" fmla="*/ 0 h 374"/>
                <a:gd name="T84" fmla="*/ 0 w 284"/>
                <a:gd name="T85" fmla="*/ 0 h 3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374"/>
                <a:gd name="T131" fmla="*/ 284 w 284"/>
                <a:gd name="T132" fmla="*/ 374 h 3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374">
                  <a:moveTo>
                    <a:pt x="112" y="185"/>
                  </a:moveTo>
                  <a:lnTo>
                    <a:pt x="112" y="195"/>
                  </a:lnTo>
                  <a:lnTo>
                    <a:pt x="114" y="205"/>
                  </a:lnTo>
                  <a:lnTo>
                    <a:pt x="117" y="214"/>
                  </a:lnTo>
                  <a:lnTo>
                    <a:pt x="121" y="220"/>
                  </a:lnTo>
                  <a:lnTo>
                    <a:pt x="125" y="227"/>
                  </a:lnTo>
                  <a:lnTo>
                    <a:pt x="130" y="231"/>
                  </a:lnTo>
                  <a:lnTo>
                    <a:pt x="136" y="233"/>
                  </a:lnTo>
                  <a:lnTo>
                    <a:pt x="143" y="234"/>
                  </a:lnTo>
                  <a:lnTo>
                    <a:pt x="149" y="233"/>
                  </a:lnTo>
                  <a:lnTo>
                    <a:pt x="154" y="231"/>
                  </a:lnTo>
                  <a:lnTo>
                    <a:pt x="160" y="227"/>
                  </a:lnTo>
                  <a:lnTo>
                    <a:pt x="164" y="221"/>
                  </a:lnTo>
                  <a:lnTo>
                    <a:pt x="167" y="214"/>
                  </a:lnTo>
                  <a:lnTo>
                    <a:pt x="171" y="205"/>
                  </a:lnTo>
                  <a:lnTo>
                    <a:pt x="172" y="195"/>
                  </a:lnTo>
                  <a:lnTo>
                    <a:pt x="173" y="185"/>
                  </a:lnTo>
                  <a:lnTo>
                    <a:pt x="172" y="174"/>
                  </a:lnTo>
                  <a:lnTo>
                    <a:pt x="171" y="164"/>
                  </a:lnTo>
                  <a:lnTo>
                    <a:pt x="167" y="155"/>
                  </a:lnTo>
                  <a:lnTo>
                    <a:pt x="164" y="148"/>
                  </a:lnTo>
                  <a:lnTo>
                    <a:pt x="160" y="142"/>
                  </a:lnTo>
                  <a:lnTo>
                    <a:pt x="154" y="138"/>
                  </a:lnTo>
                  <a:lnTo>
                    <a:pt x="149" y="135"/>
                  </a:lnTo>
                  <a:lnTo>
                    <a:pt x="143" y="134"/>
                  </a:lnTo>
                  <a:lnTo>
                    <a:pt x="136" y="135"/>
                  </a:lnTo>
                  <a:lnTo>
                    <a:pt x="130" y="138"/>
                  </a:lnTo>
                  <a:lnTo>
                    <a:pt x="125" y="142"/>
                  </a:lnTo>
                  <a:lnTo>
                    <a:pt x="121" y="148"/>
                  </a:lnTo>
                  <a:lnTo>
                    <a:pt x="117" y="155"/>
                  </a:lnTo>
                  <a:lnTo>
                    <a:pt x="114" y="164"/>
                  </a:lnTo>
                  <a:lnTo>
                    <a:pt x="112" y="174"/>
                  </a:lnTo>
                  <a:lnTo>
                    <a:pt x="112" y="185"/>
                  </a:lnTo>
                  <a:close/>
                  <a:moveTo>
                    <a:pt x="176" y="359"/>
                  </a:moveTo>
                  <a:lnTo>
                    <a:pt x="176" y="308"/>
                  </a:lnTo>
                  <a:lnTo>
                    <a:pt x="167" y="323"/>
                  </a:lnTo>
                  <a:lnTo>
                    <a:pt x="159" y="337"/>
                  </a:lnTo>
                  <a:lnTo>
                    <a:pt x="149" y="348"/>
                  </a:lnTo>
                  <a:lnTo>
                    <a:pt x="139" y="357"/>
                  </a:lnTo>
                  <a:lnTo>
                    <a:pt x="130" y="364"/>
                  </a:lnTo>
                  <a:lnTo>
                    <a:pt x="120" y="369"/>
                  </a:lnTo>
                  <a:lnTo>
                    <a:pt x="109" y="372"/>
                  </a:lnTo>
                  <a:lnTo>
                    <a:pt x="97" y="374"/>
                  </a:lnTo>
                  <a:lnTo>
                    <a:pt x="87" y="372"/>
                  </a:lnTo>
                  <a:lnTo>
                    <a:pt x="77" y="370"/>
                  </a:lnTo>
                  <a:lnTo>
                    <a:pt x="68" y="366"/>
                  </a:lnTo>
                  <a:lnTo>
                    <a:pt x="58" y="361"/>
                  </a:lnTo>
                  <a:lnTo>
                    <a:pt x="51" y="353"/>
                  </a:lnTo>
                  <a:lnTo>
                    <a:pt x="42" y="344"/>
                  </a:lnTo>
                  <a:lnTo>
                    <a:pt x="34" y="334"/>
                  </a:lnTo>
                  <a:lnTo>
                    <a:pt x="27" y="322"/>
                  </a:lnTo>
                  <a:lnTo>
                    <a:pt x="20" y="309"/>
                  </a:lnTo>
                  <a:lnTo>
                    <a:pt x="15" y="294"/>
                  </a:lnTo>
                  <a:lnTo>
                    <a:pt x="11" y="278"/>
                  </a:lnTo>
                  <a:lnTo>
                    <a:pt x="6" y="262"/>
                  </a:lnTo>
                  <a:lnTo>
                    <a:pt x="3" y="245"/>
                  </a:lnTo>
                  <a:lnTo>
                    <a:pt x="1" y="228"/>
                  </a:lnTo>
                  <a:lnTo>
                    <a:pt x="0" y="208"/>
                  </a:lnTo>
                  <a:lnTo>
                    <a:pt x="0" y="189"/>
                  </a:lnTo>
                  <a:lnTo>
                    <a:pt x="0" y="168"/>
                  </a:lnTo>
                  <a:lnTo>
                    <a:pt x="1" y="148"/>
                  </a:lnTo>
                  <a:lnTo>
                    <a:pt x="3" y="129"/>
                  </a:lnTo>
                  <a:lnTo>
                    <a:pt x="6" y="112"/>
                  </a:lnTo>
                  <a:lnTo>
                    <a:pt x="11" y="96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7" y="52"/>
                  </a:lnTo>
                  <a:lnTo>
                    <a:pt x="33" y="40"/>
                  </a:lnTo>
                  <a:lnTo>
                    <a:pt x="41" y="29"/>
                  </a:lnTo>
                  <a:lnTo>
                    <a:pt x="50" y="20"/>
                  </a:lnTo>
                  <a:lnTo>
                    <a:pt x="58" y="13"/>
                  </a:lnTo>
                  <a:lnTo>
                    <a:pt x="67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7" y="0"/>
                  </a:lnTo>
                  <a:lnTo>
                    <a:pt x="108" y="1"/>
                  </a:lnTo>
                  <a:lnTo>
                    <a:pt x="119" y="4"/>
                  </a:lnTo>
                  <a:lnTo>
                    <a:pt x="128" y="8"/>
                  </a:lnTo>
                  <a:lnTo>
                    <a:pt x="138" y="14"/>
                  </a:lnTo>
                  <a:lnTo>
                    <a:pt x="147" y="23"/>
                  </a:lnTo>
                  <a:lnTo>
                    <a:pt x="155" y="32"/>
                  </a:lnTo>
                  <a:lnTo>
                    <a:pt x="164" y="44"/>
                  </a:lnTo>
                  <a:lnTo>
                    <a:pt x="172" y="57"/>
                  </a:lnTo>
                  <a:lnTo>
                    <a:pt x="172" y="12"/>
                  </a:lnTo>
                  <a:lnTo>
                    <a:pt x="284" y="12"/>
                  </a:lnTo>
                  <a:lnTo>
                    <a:pt x="284" y="359"/>
                  </a:lnTo>
                  <a:lnTo>
                    <a:pt x="176" y="359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Rectangle 96"/>
            <p:cNvSpPr>
              <a:spLocks noChangeArrowheads="1"/>
            </p:cNvSpPr>
            <p:nvPr/>
          </p:nvSpPr>
          <p:spPr bwMode="auto">
            <a:xfrm>
              <a:off x="1592" y="3770"/>
              <a:ext cx="39" cy="174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pt-BR"/>
            </a:p>
          </p:txBody>
        </p:sp>
        <p:sp>
          <p:nvSpPr>
            <p:cNvPr id="103" name="Freeform 97"/>
            <p:cNvSpPr>
              <a:spLocks noEditPoints="1"/>
            </p:cNvSpPr>
            <p:nvPr/>
          </p:nvSpPr>
          <p:spPr bwMode="auto">
            <a:xfrm>
              <a:off x="2119" y="5009"/>
              <a:ext cx="126" cy="165"/>
            </a:xfrm>
            <a:custGeom>
              <a:avLst/>
              <a:gdLst>
                <a:gd name="T0" fmla="*/ 0 w 379"/>
                <a:gd name="T1" fmla="*/ 0 h 494"/>
                <a:gd name="T2" fmla="*/ 0 w 379"/>
                <a:gd name="T3" fmla="*/ 0 h 494"/>
                <a:gd name="T4" fmla="*/ 0 w 379"/>
                <a:gd name="T5" fmla="*/ 0 h 494"/>
                <a:gd name="T6" fmla="*/ 0 w 379"/>
                <a:gd name="T7" fmla="*/ 0 h 494"/>
                <a:gd name="T8" fmla="*/ 0 w 379"/>
                <a:gd name="T9" fmla="*/ 0 h 494"/>
                <a:gd name="T10" fmla="*/ 0 w 379"/>
                <a:gd name="T11" fmla="*/ 0 h 494"/>
                <a:gd name="T12" fmla="*/ 0 w 379"/>
                <a:gd name="T13" fmla="*/ 0 h 494"/>
                <a:gd name="T14" fmla="*/ 0 w 379"/>
                <a:gd name="T15" fmla="*/ 0 h 494"/>
                <a:gd name="T16" fmla="*/ 0 w 379"/>
                <a:gd name="T17" fmla="*/ 0 h 494"/>
                <a:gd name="T18" fmla="*/ 0 w 379"/>
                <a:gd name="T19" fmla="*/ 0 h 494"/>
                <a:gd name="T20" fmla="*/ 0 w 379"/>
                <a:gd name="T21" fmla="*/ 0 h 494"/>
                <a:gd name="T22" fmla="*/ 0 w 379"/>
                <a:gd name="T23" fmla="*/ 0 h 494"/>
                <a:gd name="T24" fmla="*/ 0 w 379"/>
                <a:gd name="T25" fmla="*/ 0 h 494"/>
                <a:gd name="T26" fmla="*/ 0 w 379"/>
                <a:gd name="T27" fmla="*/ 0 h 494"/>
                <a:gd name="T28" fmla="*/ 0 w 379"/>
                <a:gd name="T29" fmla="*/ 0 h 494"/>
                <a:gd name="T30" fmla="*/ 0 w 379"/>
                <a:gd name="T31" fmla="*/ 0 h 494"/>
                <a:gd name="T32" fmla="*/ 0 w 379"/>
                <a:gd name="T33" fmla="*/ 0 h 494"/>
                <a:gd name="T34" fmla="*/ 0 w 379"/>
                <a:gd name="T35" fmla="*/ 0 h 494"/>
                <a:gd name="T36" fmla="*/ 0 w 379"/>
                <a:gd name="T37" fmla="*/ 0 h 494"/>
                <a:gd name="T38" fmla="*/ 0 w 379"/>
                <a:gd name="T39" fmla="*/ 0 h 494"/>
                <a:gd name="T40" fmla="*/ 0 w 379"/>
                <a:gd name="T41" fmla="*/ 0 h 494"/>
                <a:gd name="T42" fmla="*/ 0 w 379"/>
                <a:gd name="T43" fmla="*/ 0 h 494"/>
                <a:gd name="T44" fmla="*/ 0 w 379"/>
                <a:gd name="T45" fmla="*/ 0 h 494"/>
                <a:gd name="T46" fmla="*/ 0 w 379"/>
                <a:gd name="T47" fmla="*/ 0 h 494"/>
                <a:gd name="T48" fmla="*/ 0 w 379"/>
                <a:gd name="T49" fmla="*/ 0 h 494"/>
                <a:gd name="T50" fmla="*/ 0 w 379"/>
                <a:gd name="T51" fmla="*/ 0 h 494"/>
                <a:gd name="T52" fmla="*/ 0 w 379"/>
                <a:gd name="T53" fmla="*/ 0 h 494"/>
                <a:gd name="T54" fmla="*/ 0 w 379"/>
                <a:gd name="T55" fmla="*/ 0 h 494"/>
                <a:gd name="T56" fmla="*/ 0 w 379"/>
                <a:gd name="T57" fmla="*/ 0 h 494"/>
                <a:gd name="T58" fmla="*/ 0 w 379"/>
                <a:gd name="T59" fmla="*/ 0 h 4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9"/>
                <a:gd name="T91" fmla="*/ 0 h 494"/>
                <a:gd name="T92" fmla="*/ 379 w 379"/>
                <a:gd name="T93" fmla="*/ 494 h 4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9" h="494">
                  <a:moveTo>
                    <a:pt x="163" y="314"/>
                  </a:moveTo>
                  <a:lnTo>
                    <a:pt x="214" y="314"/>
                  </a:lnTo>
                  <a:lnTo>
                    <a:pt x="205" y="258"/>
                  </a:lnTo>
                  <a:lnTo>
                    <a:pt x="200" y="239"/>
                  </a:lnTo>
                  <a:lnTo>
                    <a:pt x="198" y="222"/>
                  </a:lnTo>
                  <a:lnTo>
                    <a:pt x="196" y="206"/>
                  </a:lnTo>
                  <a:lnTo>
                    <a:pt x="194" y="194"/>
                  </a:lnTo>
                  <a:lnTo>
                    <a:pt x="193" y="182"/>
                  </a:lnTo>
                  <a:lnTo>
                    <a:pt x="192" y="171"/>
                  </a:lnTo>
                  <a:lnTo>
                    <a:pt x="190" y="16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87" y="160"/>
                  </a:lnTo>
                  <a:lnTo>
                    <a:pt x="187" y="171"/>
                  </a:lnTo>
                  <a:lnTo>
                    <a:pt x="186" y="182"/>
                  </a:lnTo>
                  <a:lnTo>
                    <a:pt x="185" y="194"/>
                  </a:lnTo>
                  <a:lnTo>
                    <a:pt x="183" y="206"/>
                  </a:lnTo>
                  <a:lnTo>
                    <a:pt x="181" y="222"/>
                  </a:lnTo>
                  <a:lnTo>
                    <a:pt x="178" y="239"/>
                  </a:lnTo>
                  <a:lnTo>
                    <a:pt x="174" y="258"/>
                  </a:lnTo>
                  <a:lnTo>
                    <a:pt x="163" y="314"/>
                  </a:lnTo>
                  <a:close/>
                  <a:moveTo>
                    <a:pt x="0" y="494"/>
                  </a:moveTo>
                  <a:lnTo>
                    <a:pt x="122" y="0"/>
                  </a:lnTo>
                  <a:lnTo>
                    <a:pt x="260" y="0"/>
                  </a:lnTo>
                  <a:lnTo>
                    <a:pt x="379" y="494"/>
                  </a:lnTo>
                  <a:lnTo>
                    <a:pt x="247" y="494"/>
                  </a:lnTo>
                  <a:lnTo>
                    <a:pt x="236" y="432"/>
                  </a:lnTo>
                  <a:lnTo>
                    <a:pt x="143" y="432"/>
                  </a:lnTo>
                  <a:lnTo>
                    <a:pt x="132" y="494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98"/>
            <p:cNvSpPr>
              <a:spLocks/>
            </p:cNvSpPr>
            <p:nvPr/>
          </p:nvSpPr>
          <p:spPr bwMode="auto">
            <a:xfrm>
              <a:off x="2241" y="5054"/>
              <a:ext cx="77" cy="124"/>
            </a:xfrm>
            <a:custGeom>
              <a:avLst/>
              <a:gdLst>
                <a:gd name="T0" fmla="*/ 0 w 232"/>
                <a:gd name="T1" fmla="*/ 0 h 373"/>
                <a:gd name="T2" fmla="*/ 0 w 232"/>
                <a:gd name="T3" fmla="*/ 0 h 373"/>
                <a:gd name="T4" fmla="*/ 0 w 232"/>
                <a:gd name="T5" fmla="*/ 0 h 373"/>
                <a:gd name="T6" fmla="*/ 0 w 232"/>
                <a:gd name="T7" fmla="*/ 0 h 373"/>
                <a:gd name="T8" fmla="*/ 0 w 232"/>
                <a:gd name="T9" fmla="*/ 0 h 373"/>
                <a:gd name="T10" fmla="*/ 0 w 232"/>
                <a:gd name="T11" fmla="*/ 0 h 373"/>
                <a:gd name="T12" fmla="*/ 0 w 232"/>
                <a:gd name="T13" fmla="*/ 0 h 373"/>
                <a:gd name="T14" fmla="*/ 0 w 232"/>
                <a:gd name="T15" fmla="*/ 0 h 373"/>
                <a:gd name="T16" fmla="*/ 0 w 232"/>
                <a:gd name="T17" fmla="*/ 0 h 373"/>
                <a:gd name="T18" fmla="*/ 0 w 232"/>
                <a:gd name="T19" fmla="*/ 0 h 373"/>
                <a:gd name="T20" fmla="*/ 0 w 232"/>
                <a:gd name="T21" fmla="*/ 0 h 373"/>
                <a:gd name="T22" fmla="*/ 0 w 232"/>
                <a:gd name="T23" fmla="*/ 0 h 373"/>
                <a:gd name="T24" fmla="*/ 0 w 232"/>
                <a:gd name="T25" fmla="*/ 0 h 373"/>
                <a:gd name="T26" fmla="*/ 0 w 232"/>
                <a:gd name="T27" fmla="*/ 0 h 373"/>
                <a:gd name="T28" fmla="*/ 0 w 232"/>
                <a:gd name="T29" fmla="*/ 0 h 373"/>
                <a:gd name="T30" fmla="*/ 0 w 232"/>
                <a:gd name="T31" fmla="*/ 0 h 373"/>
                <a:gd name="T32" fmla="*/ 0 w 232"/>
                <a:gd name="T33" fmla="*/ 0 h 373"/>
                <a:gd name="T34" fmla="*/ 0 w 232"/>
                <a:gd name="T35" fmla="*/ 0 h 373"/>
                <a:gd name="T36" fmla="*/ 0 w 232"/>
                <a:gd name="T37" fmla="*/ 0 h 373"/>
                <a:gd name="T38" fmla="*/ 0 w 232"/>
                <a:gd name="T39" fmla="*/ 0 h 373"/>
                <a:gd name="T40" fmla="*/ 0 w 232"/>
                <a:gd name="T41" fmla="*/ 0 h 373"/>
                <a:gd name="T42" fmla="*/ 0 w 232"/>
                <a:gd name="T43" fmla="*/ 0 h 373"/>
                <a:gd name="T44" fmla="*/ 0 w 232"/>
                <a:gd name="T45" fmla="*/ 0 h 373"/>
                <a:gd name="T46" fmla="*/ 0 w 232"/>
                <a:gd name="T47" fmla="*/ 0 h 373"/>
                <a:gd name="T48" fmla="*/ 0 w 232"/>
                <a:gd name="T49" fmla="*/ 0 h 373"/>
                <a:gd name="T50" fmla="*/ 0 w 232"/>
                <a:gd name="T51" fmla="*/ 0 h 373"/>
                <a:gd name="T52" fmla="*/ 0 w 232"/>
                <a:gd name="T53" fmla="*/ 0 h 373"/>
                <a:gd name="T54" fmla="*/ 0 w 232"/>
                <a:gd name="T55" fmla="*/ 0 h 373"/>
                <a:gd name="T56" fmla="*/ 0 w 232"/>
                <a:gd name="T57" fmla="*/ 0 h 373"/>
                <a:gd name="T58" fmla="*/ 0 w 232"/>
                <a:gd name="T59" fmla="*/ 0 h 373"/>
                <a:gd name="T60" fmla="*/ 0 w 232"/>
                <a:gd name="T61" fmla="*/ 0 h 373"/>
                <a:gd name="T62" fmla="*/ 0 w 232"/>
                <a:gd name="T63" fmla="*/ 0 h 373"/>
                <a:gd name="T64" fmla="*/ 0 w 232"/>
                <a:gd name="T65" fmla="*/ 0 h 373"/>
                <a:gd name="T66" fmla="*/ 0 w 232"/>
                <a:gd name="T67" fmla="*/ 0 h 373"/>
                <a:gd name="T68" fmla="*/ 0 w 232"/>
                <a:gd name="T69" fmla="*/ 0 h 373"/>
                <a:gd name="T70" fmla="*/ 0 w 232"/>
                <a:gd name="T71" fmla="*/ 0 h 373"/>
                <a:gd name="T72" fmla="*/ 0 w 232"/>
                <a:gd name="T73" fmla="*/ 0 h 373"/>
                <a:gd name="T74" fmla="*/ 0 w 232"/>
                <a:gd name="T75" fmla="*/ 0 h 373"/>
                <a:gd name="T76" fmla="*/ 0 w 232"/>
                <a:gd name="T77" fmla="*/ 0 h 373"/>
                <a:gd name="T78" fmla="*/ 0 w 232"/>
                <a:gd name="T79" fmla="*/ 0 h 373"/>
                <a:gd name="T80" fmla="*/ 0 w 232"/>
                <a:gd name="T81" fmla="*/ 0 h 373"/>
                <a:gd name="T82" fmla="*/ 0 w 232"/>
                <a:gd name="T83" fmla="*/ 0 h 373"/>
                <a:gd name="T84" fmla="*/ 0 w 232"/>
                <a:gd name="T85" fmla="*/ 0 h 373"/>
                <a:gd name="T86" fmla="*/ 0 w 232"/>
                <a:gd name="T87" fmla="*/ 0 h 373"/>
                <a:gd name="T88" fmla="*/ 0 w 232"/>
                <a:gd name="T89" fmla="*/ 0 h 373"/>
                <a:gd name="T90" fmla="*/ 0 w 232"/>
                <a:gd name="T91" fmla="*/ 0 h 373"/>
                <a:gd name="T92" fmla="*/ 0 w 232"/>
                <a:gd name="T93" fmla="*/ 0 h 373"/>
                <a:gd name="T94" fmla="*/ 0 w 232"/>
                <a:gd name="T95" fmla="*/ 0 h 373"/>
                <a:gd name="T96" fmla="*/ 0 w 232"/>
                <a:gd name="T97" fmla="*/ 0 h 373"/>
                <a:gd name="T98" fmla="*/ 0 w 232"/>
                <a:gd name="T99" fmla="*/ 0 h 373"/>
                <a:gd name="T100" fmla="*/ 0 w 232"/>
                <a:gd name="T101" fmla="*/ 0 h 373"/>
                <a:gd name="T102" fmla="*/ 0 w 232"/>
                <a:gd name="T103" fmla="*/ 0 h 373"/>
                <a:gd name="T104" fmla="*/ 0 w 232"/>
                <a:gd name="T105" fmla="*/ 0 h 373"/>
                <a:gd name="T106" fmla="*/ 0 w 232"/>
                <a:gd name="T107" fmla="*/ 0 h 373"/>
                <a:gd name="T108" fmla="*/ 0 w 232"/>
                <a:gd name="T109" fmla="*/ 0 h 373"/>
                <a:gd name="T110" fmla="*/ 0 w 232"/>
                <a:gd name="T111" fmla="*/ 0 h 373"/>
                <a:gd name="T112" fmla="*/ 0 w 232"/>
                <a:gd name="T113" fmla="*/ 0 h 373"/>
                <a:gd name="T114" fmla="*/ 0 w 232"/>
                <a:gd name="T115" fmla="*/ 0 h 373"/>
                <a:gd name="T116" fmla="*/ 0 w 232"/>
                <a:gd name="T117" fmla="*/ 0 h 373"/>
                <a:gd name="T118" fmla="*/ 0 w 232"/>
                <a:gd name="T119" fmla="*/ 0 h 373"/>
                <a:gd name="T120" fmla="*/ 0 w 232"/>
                <a:gd name="T121" fmla="*/ 0 h 373"/>
                <a:gd name="T122" fmla="*/ 0 w 232"/>
                <a:gd name="T123" fmla="*/ 0 h 373"/>
                <a:gd name="T124" fmla="*/ 0 w 232"/>
                <a:gd name="T125" fmla="*/ 0 h 3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2"/>
                <a:gd name="T190" fmla="*/ 0 h 373"/>
                <a:gd name="T191" fmla="*/ 232 w 232"/>
                <a:gd name="T192" fmla="*/ 373 h 3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2" h="373">
                  <a:moveTo>
                    <a:pt x="0" y="335"/>
                  </a:moveTo>
                  <a:lnTo>
                    <a:pt x="32" y="228"/>
                  </a:lnTo>
                  <a:lnTo>
                    <a:pt x="42" y="237"/>
                  </a:lnTo>
                  <a:lnTo>
                    <a:pt x="50" y="244"/>
                  </a:lnTo>
                  <a:lnTo>
                    <a:pt x="60" y="251"/>
                  </a:lnTo>
                  <a:lnTo>
                    <a:pt x="67" y="256"/>
                  </a:lnTo>
                  <a:lnTo>
                    <a:pt x="75" y="260"/>
                  </a:lnTo>
                  <a:lnTo>
                    <a:pt x="83" y="264"/>
                  </a:lnTo>
                  <a:lnTo>
                    <a:pt x="89" y="266"/>
                  </a:lnTo>
                  <a:lnTo>
                    <a:pt x="96" y="266"/>
                  </a:lnTo>
                  <a:lnTo>
                    <a:pt x="100" y="266"/>
                  </a:lnTo>
                  <a:lnTo>
                    <a:pt x="103" y="265"/>
                  </a:lnTo>
                  <a:lnTo>
                    <a:pt x="106" y="263"/>
                  </a:lnTo>
                  <a:lnTo>
                    <a:pt x="110" y="260"/>
                  </a:lnTo>
                  <a:lnTo>
                    <a:pt x="112" y="258"/>
                  </a:lnTo>
                  <a:lnTo>
                    <a:pt x="113" y="254"/>
                  </a:lnTo>
                  <a:lnTo>
                    <a:pt x="114" y="251"/>
                  </a:lnTo>
                  <a:lnTo>
                    <a:pt x="114" y="246"/>
                  </a:lnTo>
                  <a:lnTo>
                    <a:pt x="114" y="243"/>
                  </a:lnTo>
                  <a:lnTo>
                    <a:pt x="113" y="240"/>
                  </a:lnTo>
                  <a:lnTo>
                    <a:pt x="112" y="237"/>
                  </a:lnTo>
                  <a:lnTo>
                    <a:pt x="110" y="234"/>
                  </a:lnTo>
                  <a:lnTo>
                    <a:pt x="103" y="230"/>
                  </a:lnTo>
                  <a:lnTo>
                    <a:pt x="93" y="227"/>
                  </a:lnTo>
                  <a:lnTo>
                    <a:pt x="87" y="225"/>
                  </a:lnTo>
                  <a:lnTo>
                    <a:pt x="83" y="224"/>
                  </a:lnTo>
                  <a:lnTo>
                    <a:pt x="74" y="220"/>
                  </a:lnTo>
                  <a:lnTo>
                    <a:pt x="66" y="217"/>
                  </a:lnTo>
                  <a:lnTo>
                    <a:pt x="60" y="213"/>
                  </a:lnTo>
                  <a:lnTo>
                    <a:pt x="53" y="209"/>
                  </a:lnTo>
                  <a:lnTo>
                    <a:pt x="47" y="204"/>
                  </a:lnTo>
                  <a:lnTo>
                    <a:pt x="42" y="199"/>
                  </a:lnTo>
                  <a:lnTo>
                    <a:pt x="37" y="193"/>
                  </a:lnTo>
                  <a:lnTo>
                    <a:pt x="33" y="188"/>
                  </a:lnTo>
                  <a:lnTo>
                    <a:pt x="30" y="182"/>
                  </a:lnTo>
                  <a:lnTo>
                    <a:pt x="26" y="175"/>
                  </a:lnTo>
                  <a:lnTo>
                    <a:pt x="23" y="168"/>
                  </a:lnTo>
                  <a:lnTo>
                    <a:pt x="21" y="160"/>
                  </a:lnTo>
                  <a:lnTo>
                    <a:pt x="19" y="144"/>
                  </a:lnTo>
                  <a:lnTo>
                    <a:pt x="18" y="124"/>
                  </a:lnTo>
                  <a:lnTo>
                    <a:pt x="18" y="111"/>
                  </a:lnTo>
                  <a:lnTo>
                    <a:pt x="19" y="98"/>
                  </a:lnTo>
                  <a:lnTo>
                    <a:pt x="22" y="87"/>
                  </a:lnTo>
                  <a:lnTo>
                    <a:pt x="25" y="75"/>
                  </a:lnTo>
                  <a:lnTo>
                    <a:pt x="30" y="64"/>
                  </a:lnTo>
                  <a:lnTo>
                    <a:pt x="35" y="54"/>
                  </a:lnTo>
                  <a:lnTo>
                    <a:pt x="42" y="44"/>
                  </a:lnTo>
                  <a:lnTo>
                    <a:pt x="49" y="35"/>
                  </a:lnTo>
                  <a:lnTo>
                    <a:pt x="58" y="27"/>
                  </a:lnTo>
                  <a:lnTo>
                    <a:pt x="66" y="20"/>
                  </a:lnTo>
                  <a:lnTo>
                    <a:pt x="75" y="14"/>
                  </a:lnTo>
                  <a:lnTo>
                    <a:pt x="86" y="9"/>
                  </a:lnTo>
                  <a:lnTo>
                    <a:pt x="97" y="6"/>
                  </a:lnTo>
                  <a:lnTo>
                    <a:pt x="107" y="2"/>
                  </a:lnTo>
                  <a:lnTo>
                    <a:pt x="119" y="1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7" y="2"/>
                  </a:lnTo>
                  <a:lnTo>
                    <a:pt x="169" y="4"/>
                  </a:lnTo>
                  <a:lnTo>
                    <a:pt x="181" y="8"/>
                  </a:lnTo>
                  <a:lnTo>
                    <a:pt x="192" y="11"/>
                  </a:lnTo>
                  <a:lnTo>
                    <a:pt x="202" y="16"/>
                  </a:lnTo>
                  <a:lnTo>
                    <a:pt x="213" y="22"/>
                  </a:lnTo>
                  <a:lnTo>
                    <a:pt x="224" y="28"/>
                  </a:lnTo>
                  <a:lnTo>
                    <a:pt x="195" y="133"/>
                  </a:lnTo>
                  <a:lnTo>
                    <a:pt x="180" y="119"/>
                  </a:lnTo>
                  <a:lnTo>
                    <a:pt x="166" y="109"/>
                  </a:lnTo>
                  <a:lnTo>
                    <a:pt x="159" y="106"/>
                  </a:lnTo>
                  <a:lnTo>
                    <a:pt x="154" y="103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40" y="102"/>
                  </a:lnTo>
                  <a:lnTo>
                    <a:pt x="135" y="103"/>
                  </a:lnTo>
                  <a:lnTo>
                    <a:pt x="133" y="104"/>
                  </a:lnTo>
                  <a:lnTo>
                    <a:pt x="130" y="106"/>
                  </a:lnTo>
                  <a:lnTo>
                    <a:pt x="128" y="109"/>
                  </a:lnTo>
                  <a:lnTo>
                    <a:pt x="127" y="111"/>
                  </a:lnTo>
                  <a:lnTo>
                    <a:pt x="126" y="116"/>
                  </a:lnTo>
                  <a:lnTo>
                    <a:pt x="126" y="119"/>
                  </a:lnTo>
                  <a:lnTo>
                    <a:pt x="126" y="122"/>
                  </a:lnTo>
                  <a:lnTo>
                    <a:pt x="127" y="125"/>
                  </a:lnTo>
                  <a:lnTo>
                    <a:pt x="129" y="129"/>
                  </a:lnTo>
                  <a:lnTo>
                    <a:pt x="132" y="131"/>
                  </a:lnTo>
                  <a:lnTo>
                    <a:pt x="141" y="136"/>
                  </a:lnTo>
                  <a:lnTo>
                    <a:pt x="153" y="141"/>
                  </a:lnTo>
                  <a:lnTo>
                    <a:pt x="159" y="143"/>
                  </a:lnTo>
                  <a:lnTo>
                    <a:pt x="164" y="144"/>
                  </a:lnTo>
                  <a:lnTo>
                    <a:pt x="172" y="147"/>
                  </a:lnTo>
                  <a:lnTo>
                    <a:pt x="180" y="150"/>
                  </a:lnTo>
                  <a:lnTo>
                    <a:pt x="187" y="155"/>
                  </a:lnTo>
                  <a:lnTo>
                    <a:pt x="194" y="159"/>
                  </a:lnTo>
                  <a:lnTo>
                    <a:pt x="200" y="163"/>
                  </a:lnTo>
                  <a:lnTo>
                    <a:pt x="206" y="169"/>
                  </a:lnTo>
                  <a:lnTo>
                    <a:pt x="211" y="174"/>
                  </a:lnTo>
                  <a:lnTo>
                    <a:pt x="215" y="179"/>
                  </a:lnTo>
                  <a:lnTo>
                    <a:pt x="219" y="186"/>
                  </a:lnTo>
                  <a:lnTo>
                    <a:pt x="222" y="192"/>
                  </a:lnTo>
                  <a:lnTo>
                    <a:pt x="225" y="199"/>
                  </a:lnTo>
                  <a:lnTo>
                    <a:pt x="227" y="206"/>
                  </a:lnTo>
                  <a:lnTo>
                    <a:pt x="229" y="214"/>
                  </a:lnTo>
                  <a:lnTo>
                    <a:pt x="231" y="223"/>
                  </a:lnTo>
                  <a:lnTo>
                    <a:pt x="232" y="231"/>
                  </a:lnTo>
                  <a:lnTo>
                    <a:pt x="232" y="241"/>
                  </a:lnTo>
                  <a:lnTo>
                    <a:pt x="232" y="255"/>
                  </a:lnTo>
                  <a:lnTo>
                    <a:pt x="229" y="269"/>
                  </a:lnTo>
                  <a:lnTo>
                    <a:pt x="227" y="282"/>
                  </a:lnTo>
                  <a:lnTo>
                    <a:pt x="224" y="294"/>
                  </a:lnTo>
                  <a:lnTo>
                    <a:pt x="219" y="306"/>
                  </a:lnTo>
                  <a:lnTo>
                    <a:pt x="213" y="317"/>
                  </a:lnTo>
                  <a:lnTo>
                    <a:pt x="207" y="326"/>
                  </a:lnTo>
                  <a:lnTo>
                    <a:pt x="199" y="336"/>
                  </a:lnTo>
                  <a:lnTo>
                    <a:pt x="191" y="345"/>
                  </a:lnTo>
                  <a:lnTo>
                    <a:pt x="181" y="352"/>
                  </a:lnTo>
                  <a:lnTo>
                    <a:pt x="171" y="359"/>
                  </a:lnTo>
                  <a:lnTo>
                    <a:pt x="161" y="364"/>
                  </a:lnTo>
                  <a:lnTo>
                    <a:pt x="150" y="368"/>
                  </a:lnTo>
                  <a:lnTo>
                    <a:pt x="138" y="371"/>
                  </a:lnTo>
                  <a:lnTo>
                    <a:pt x="126" y="373"/>
                  </a:lnTo>
                  <a:lnTo>
                    <a:pt x="113" y="373"/>
                  </a:lnTo>
                  <a:lnTo>
                    <a:pt x="98" y="373"/>
                  </a:lnTo>
                  <a:lnTo>
                    <a:pt x="84" y="371"/>
                  </a:lnTo>
                  <a:lnTo>
                    <a:pt x="70" y="367"/>
                  </a:lnTo>
                  <a:lnTo>
                    <a:pt x="56" y="363"/>
                  </a:lnTo>
                  <a:lnTo>
                    <a:pt x="42" y="359"/>
                  </a:lnTo>
                  <a:lnTo>
                    <a:pt x="27" y="351"/>
                  </a:lnTo>
                  <a:lnTo>
                    <a:pt x="14" y="344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99"/>
            <p:cNvSpPr>
              <a:spLocks/>
            </p:cNvSpPr>
            <p:nvPr/>
          </p:nvSpPr>
          <p:spPr bwMode="auto">
            <a:xfrm>
              <a:off x="2319" y="5054"/>
              <a:ext cx="77" cy="124"/>
            </a:xfrm>
            <a:custGeom>
              <a:avLst/>
              <a:gdLst>
                <a:gd name="T0" fmla="*/ 0 w 230"/>
                <a:gd name="T1" fmla="*/ 0 h 373"/>
                <a:gd name="T2" fmla="*/ 0 w 230"/>
                <a:gd name="T3" fmla="*/ 0 h 373"/>
                <a:gd name="T4" fmla="*/ 0 w 230"/>
                <a:gd name="T5" fmla="*/ 0 h 373"/>
                <a:gd name="T6" fmla="*/ 0 w 230"/>
                <a:gd name="T7" fmla="*/ 0 h 373"/>
                <a:gd name="T8" fmla="*/ 0 w 230"/>
                <a:gd name="T9" fmla="*/ 0 h 373"/>
                <a:gd name="T10" fmla="*/ 0 w 230"/>
                <a:gd name="T11" fmla="*/ 0 h 373"/>
                <a:gd name="T12" fmla="*/ 0 w 230"/>
                <a:gd name="T13" fmla="*/ 0 h 373"/>
                <a:gd name="T14" fmla="*/ 0 w 230"/>
                <a:gd name="T15" fmla="*/ 0 h 373"/>
                <a:gd name="T16" fmla="*/ 0 w 230"/>
                <a:gd name="T17" fmla="*/ 0 h 373"/>
                <a:gd name="T18" fmla="*/ 0 w 230"/>
                <a:gd name="T19" fmla="*/ 0 h 373"/>
                <a:gd name="T20" fmla="*/ 0 w 230"/>
                <a:gd name="T21" fmla="*/ 0 h 373"/>
                <a:gd name="T22" fmla="*/ 0 w 230"/>
                <a:gd name="T23" fmla="*/ 0 h 373"/>
                <a:gd name="T24" fmla="*/ 0 w 230"/>
                <a:gd name="T25" fmla="*/ 0 h 373"/>
                <a:gd name="T26" fmla="*/ 0 w 230"/>
                <a:gd name="T27" fmla="*/ 0 h 373"/>
                <a:gd name="T28" fmla="*/ 0 w 230"/>
                <a:gd name="T29" fmla="*/ 0 h 373"/>
                <a:gd name="T30" fmla="*/ 0 w 230"/>
                <a:gd name="T31" fmla="*/ 0 h 373"/>
                <a:gd name="T32" fmla="*/ 0 w 230"/>
                <a:gd name="T33" fmla="*/ 0 h 373"/>
                <a:gd name="T34" fmla="*/ 0 w 230"/>
                <a:gd name="T35" fmla="*/ 0 h 373"/>
                <a:gd name="T36" fmla="*/ 0 w 230"/>
                <a:gd name="T37" fmla="*/ 0 h 373"/>
                <a:gd name="T38" fmla="*/ 0 w 230"/>
                <a:gd name="T39" fmla="*/ 0 h 373"/>
                <a:gd name="T40" fmla="*/ 0 w 230"/>
                <a:gd name="T41" fmla="*/ 0 h 373"/>
                <a:gd name="T42" fmla="*/ 0 w 230"/>
                <a:gd name="T43" fmla="*/ 0 h 373"/>
                <a:gd name="T44" fmla="*/ 0 w 230"/>
                <a:gd name="T45" fmla="*/ 0 h 373"/>
                <a:gd name="T46" fmla="*/ 0 w 230"/>
                <a:gd name="T47" fmla="*/ 0 h 373"/>
                <a:gd name="T48" fmla="*/ 0 w 230"/>
                <a:gd name="T49" fmla="*/ 0 h 373"/>
                <a:gd name="T50" fmla="*/ 0 w 230"/>
                <a:gd name="T51" fmla="*/ 0 h 373"/>
                <a:gd name="T52" fmla="*/ 0 w 230"/>
                <a:gd name="T53" fmla="*/ 0 h 373"/>
                <a:gd name="T54" fmla="*/ 0 w 230"/>
                <a:gd name="T55" fmla="*/ 0 h 373"/>
                <a:gd name="T56" fmla="*/ 0 w 230"/>
                <a:gd name="T57" fmla="*/ 0 h 373"/>
                <a:gd name="T58" fmla="*/ 0 w 230"/>
                <a:gd name="T59" fmla="*/ 0 h 373"/>
                <a:gd name="T60" fmla="*/ 0 w 230"/>
                <a:gd name="T61" fmla="*/ 0 h 373"/>
                <a:gd name="T62" fmla="*/ 0 w 230"/>
                <a:gd name="T63" fmla="*/ 0 h 373"/>
                <a:gd name="T64" fmla="*/ 0 w 230"/>
                <a:gd name="T65" fmla="*/ 0 h 373"/>
                <a:gd name="T66" fmla="*/ 0 w 230"/>
                <a:gd name="T67" fmla="*/ 0 h 373"/>
                <a:gd name="T68" fmla="*/ 0 w 230"/>
                <a:gd name="T69" fmla="*/ 0 h 373"/>
                <a:gd name="T70" fmla="*/ 0 w 230"/>
                <a:gd name="T71" fmla="*/ 0 h 373"/>
                <a:gd name="T72" fmla="*/ 0 w 230"/>
                <a:gd name="T73" fmla="*/ 0 h 373"/>
                <a:gd name="T74" fmla="*/ 0 w 230"/>
                <a:gd name="T75" fmla="*/ 0 h 373"/>
                <a:gd name="T76" fmla="*/ 0 w 230"/>
                <a:gd name="T77" fmla="*/ 0 h 373"/>
                <a:gd name="T78" fmla="*/ 0 w 230"/>
                <a:gd name="T79" fmla="*/ 0 h 373"/>
                <a:gd name="T80" fmla="*/ 0 w 230"/>
                <a:gd name="T81" fmla="*/ 0 h 373"/>
                <a:gd name="T82" fmla="*/ 0 w 230"/>
                <a:gd name="T83" fmla="*/ 0 h 373"/>
                <a:gd name="T84" fmla="*/ 0 w 230"/>
                <a:gd name="T85" fmla="*/ 0 h 373"/>
                <a:gd name="T86" fmla="*/ 0 w 230"/>
                <a:gd name="T87" fmla="*/ 0 h 373"/>
                <a:gd name="T88" fmla="*/ 0 w 230"/>
                <a:gd name="T89" fmla="*/ 0 h 373"/>
                <a:gd name="T90" fmla="*/ 0 w 230"/>
                <a:gd name="T91" fmla="*/ 0 h 373"/>
                <a:gd name="T92" fmla="*/ 0 w 230"/>
                <a:gd name="T93" fmla="*/ 0 h 373"/>
                <a:gd name="T94" fmla="*/ 0 w 230"/>
                <a:gd name="T95" fmla="*/ 0 h 373"/>
                <a:gd name="T96" fmla="*/ 0 w 230"/>
                <a:gd name="T97" fmla="*/ 0 h 373"/>
                <a:gd name="T98" fmla="*/ 0 w 230"/>
                <a:gd name="T99" fmla="*/ 0 h 373"/>
                <a:gd name="T100" fmla="*/ 0 w 230"/>
                <a:gd name="T101" fmla="*/ 0 h 373"/>
                <a:gd name="T102" fmla="*/ 0 w 230"/>
                <a:gd name="T103" fmla="*/ 0 h 373"/>
                <a:gd name="T104" fmla="*/ 0 w 230"/>
                <a:gd name="T105" fmla="*/ 0 h 373"/>
                <a:gd name="T106" fmla="*/ 0 w 230"/>
                <a:gd name="T107" fmla="*/ 0 h 373"/>
                <a:gd name="T108" fmla="*/ 0 w 230"/>
                <a:gd name="T109" fmla="*/ 0 h 373"/>
                <a:gd name="T110" fmla="*/ 0 w 230"/>
                <a:gd name="T111" fmla="*/ 0 h 373"/>
                <a:gd name="T112" fmla="*/ 0 w 230"/>
                <a:gd name="T113" fmla="*/ 0 h 373"/>
                <a:gd name="T114" fmla="*/ 0 w 230"/>
                <a:gd name="T115" fmla="*/ 0 h 373"/>
                <a:gd name="T116" fmla="*/ 0 w 230"/>
                <a:gd name="T117" fmla="*/ 0 h 373"/>
                <a:gd name="T118" fmla="*/ 0 w 230"/>
                <a:gd name="T119" fmla="*/ 0 h 373"/>
                <a:gd name="T120" fmla="*/ 0 w 230"/>
                <a:gd name="T121" fmla="*/ 0 h 373"/>
                <a:gd name="T122" fmla="*/ 0 w 230"/>
                <a:gd name="T123" fmla="*/ 0 h 373"/>
                <a:gd name="T124" fmla="*/ 0 w 230"/>
                <a:gd name="T125" fmla="*/ 0 h 3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0"/>
                <a:gd name="T190" fmla="*/ 0 h 373"/>
                <a:gd name="T191" fmla="*/ 230 w 230"/>
                <a:gd name="T192" fmla="*/ 373 h 3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0" h="373">
                  <a:moveTo>
                    <a:pt x="0" y="335"/>
                  </a:moveTo>
                  <a:lnTo>
                    <a:pt x="30" y="228"/>
                  </a:lnTo>
                  <a:lnTo>
                    <a:pt x="40" y="237"/>
                  </a:lnTo>
                  <a:lnTo>
                    <a:pt x="50" y="244"/>
                  </a:lnTo>
                  <a:lnTo>
                    <a:pt x="58" y="251"/>
                  </a:lnTo>
                  <a:lnTo>
                    <a:pt x="66" y="256"/>
                  </a:lnTo>
                  <a:lnTo>
                    <a:pt x="74" y="260"/>
                  </a:lnTo>
                  <a:lnTo>
                    <a:pt x="81" y="264"/>
                  </a:lnTo>
                  <a:lnTo>
                    <a:pt x="87" y="266"/>
                  </a:lnTo>
                  <a:lnTo>
                    <a:pt x="94" y="266"/>
                  </a:lnTo>
                  <a:lnTo>
                    <a:pt x="98" y="266"/>
                  </a:lnTo>
                  <a:lnTo>
                    <a:pt x="101" y="265"/>
                  </a:lnTo>
                  <a:lnTo>
                    <a:pt x="106" y="263"/>
                  </a:lnTo>
                  <a:lnTo>
                    <a:pt x="108" y="260"/>
                  </a:lnTo>
                  <a:lnTo>
                    <a:pt x="110" y="258"/>
                  </a:lnTo>
                  <a:lnTo>
                    <a:pt x="111" y="254"/>
                  </a:lnTo>
                  <a:lnTo>
                    <a:pt x="112" y="251"/>
                  </a:lnTo>
                  <a:lnTo>
                    <a:pt x="113" y="246"/>
                  </a:lnTo>
                  <a:lnTo>
                    <a:pt x="112" y="243"/>
                  </a:lnTo>
                  <a:lnTo>
                    <a:pt x="111" y="240"/>
                  </a:lnTo>
                  <a:lnTo>
                    <a:pt x="110" y="237"/>
                  </a:lnTo>
                  <a:lnTo>
                    <a:pt x="108" y="234"/>
                  </a:lnTo>
                  <a:lnTo>
                    <a:pt x="101" y="230"/>
                  </a:lnTo>
                  <a:lnTo>
                    <a:pt x="92" y="227"/>
                  </a:lnTo>
                  <a:lnTo>
                    <a:pt x="86" y="225"/>
                  </a:lnTo>
                  <a:lnTo>
                    <a:pt x="81" y="224"/>
                  </a:lnTo>
                  <a:lnTo>
                    <a:pt x="73" y="220"/>
                  </a:lnTo>
                  <a:lnTo>
                    <a:pt x="65" y="217"/>
                  </a:lnTo>
                  <a:lnTo>
                    <a:pt x="58" y="213"/>
                  </a:lnTo>
                  <a:lnTo>
                    <a:pt x="52" y="209"/>
                  </a:lnTo>
                  <a:lnTo>
                    <a:pt x="45" y="204"/>
                  </a:lnTo>
                  <a:lnTo>
                    <a:pt x="40" y="199"/>
                  </a:lnTo>
                  <a:lnTo>
                    <a:pt x="36" y="193"/>
                  </a:lnTo>
                  <a:lnTo>
                    <a:pt x="31" y="188"/>
                  </a:lnTo>
                  <a:lnTo>
                    <a:pt x="28" y="182"/>
                  </a:lnTo>
                  <a:lnTo>
                    <a:pt x="25" y="175"/>
                  </a:lnTo>
                  <a:lnTo>
                    <a:pt x="21" y="168"/>
                  </a:lnTo>
                  <a:lnTo>
                    <a:pt x="19" y="160"/>
                  </a:lnTo>
                  <a:lnTo>
                    <a:pt x="17" y="144"/>
                  </a:lnTo>
                  <a:lnTo>
                    <a:pt x="16" y="124"/>
                  </a:lnTo>
                  <a:lnTo>
                    <a:pt x="16" y="111"/>
                  </a:lnTo>
                  <a:lnTo>
                    <a:pt x="18" y="98"/>
                  </a:lnTo>
                  <a:lnTo>
                    <a:pt x="20" y="87"/>
                  </a:lnTo>
                  <a:lnTo>
                    <a:pt x="24" y="75"/>
                  </a:lnTo>
                  <a:lnTo>
                    <a:pt x="28" y="64"/>
                  </a:lnTo>
                  <a:lnTo>
                    <a:pt x="33" y="54"/>
                  </a:lnTo>
                  <a:lnTo>
                    <a:pt x="40" y="44"/>
                  </a:lnTo>
                  <a:lnTo>
                    <a:pt x="47" y="35"/>
                  </a:lnTo>
                  <a:lnTo>
                    <a:pt x="56" y="27"/>
                  </a:lnTo>
                  <a:lnTo>
                    <a:pt x="65" y="20"/>
                  </a:lnTo>
                  <a:lnTo>
                    <a:pt x="74" y="14"/>
                  </a:lnTo>
                  <a:lnTo>
                    <a:pt x="84" y="9"/>
                  </a:lnTo>
                  <a:lnTo>
                    <a:pt x="95" y="6"/>
                  </a:lnTo>
                  <a:lnTo>
                    <a:pt x="106" y="2"/>
                  </a:lnTo>
                  <a:lnTo>
                    <a:pt x="118" y="1"/>
                  </a:lnTo>
                  <a:lnTo>
                    <a:pt x="131" y="0"/>
                  </a:lnTo>
                  <a:lnTo>
                    <a:pt x="142" y="1"/>
                  </a:lnTo>
                  <a:lnTo>
                    <a:pt x="155" y="2"/>
                  </a:lnTo>
                  <a:lnTo>
                    <a:pt x="167" y="4"/>
                  </a:lnTo>
                  <a:lnTo>
                    <a:pt x="179" y="8"/>
                  </a:lnTo>
                  <a:lnTo>
                    <a:pt x="190" y="11"/>
                  </a:lnTo>
                  <a:lnTo>
                    <a:pt x="202" y="16"/>
                  </a:lnTo>
                  <a:lnTo>
                    <a:pt x="213" y="22"/>
                  </a:lnTo>
                  <a:lnTo>
                    <a:pt x="222" y="28"/>
                  </a:lnTo>
                  <a:lnTo>
                    <a:pt x="194" y="133"/>
                  </a:lnTo>
                  <a:lnTo>
                    <a:pt x="178" y="119"/>
                  </a:lnTo>
                  <a:lnTo>
                    <a:pt x="164" y="109"/>
                  </a:lnTo>
                  <a:lnTo>
                    <a:pt x="158" y="106"/>
                  </a:lnTo>
                  <a:lnTo>
                    <a:pt x="152" y="103"/>
                  </a:lnTo>
                  <a:lnTo>
                    <a:pt x="147" y="102"/>
                  </a:lnTo>
                  <a:lnTo>
                    <a:pt x="141" y="102"/>
                  </a:lnTo>
                  <a:lnTo>
                    <a:pt x="138" y="102"/>
                  </a:lnTo>
                  <a:lnTo>
                    <a:pt x="135" y="103"/>
                  </a:lnTo>
                  <a:lnTo>
                    <a:pt x="132" y="104"/>
                  </a:lnTo>
                  <a:lnTo>
                    <a:pt x="128" y="106"/>
                  </a:lnTo>
                  <a:lnTo>
                    <a:pt x="126" y="109"/>
                  </a:lnTo>
                  <a:lnTo>
                    <a:pt x="125" y="111"/>
                  </a:lnTo>
                  <a:lnTo>
                    <a:pt x="124" y="116"/>
                  </a:lnTo>
                  <a:lnTo>
                    <a:pt x="124" y="119"/>
                  </a:lnTo>
                  <a:lnTo>
                    <a:pt x="124" y="122"/>
                  </a:lnTo>
                  <a:lnTo>
                    <a:pt x="125" y="125"/>
                  </a:lnTo>
                  <a:lnTo>
                    <a:pt x="127" y="129"/>
                  </a:lnTo>
                  <a:lnTo>
                    <a:pt x="131" y="131"/>
                  </a:lnTo>
                  <a:lnTo>
                    <a:pt x="139" y="136"/>
                  </a:lnTo>
                  <a:lnTo>
                    <a:pt x="151" y="141"/>
                  </a:lnTo>
                  <a:lnTo>
                    <a:pt x="158" y="143"/>
                  </a:lnTo>
                  <a:lnTo>
                    <a:pt x="162" y="144"/>
                  </a:lnTo>
                  <a:lnTo>
                    <a:pt x="171" y="147"/>
                  </a:lnTo>
                  <a:lnTo>
                    <a:pt x="178" y="150"/>
                  </a:lnTo>
                  <a:lnTo>
                    <a:pt x="186" y="155"/>
                  </a:lnTo>
                  <a:lnTo>
                    <a:pt x="192" y="159"/>
                  </a:lnTo>
                  <a:lnTo>
                    <a:pt x="199" y="163"/>
                  </a:lnTo>
                  <a:lnTo>
                    <a:pt x="204" y="169"/>
                  </a:lnTo>
                  <a:lnTo>
                    <a:pt x="209" y="174"/>
                  </a:lnTo>
                  <a:lnTo>
                    <a:pt x="214" y="179"/>
                  </a:lnTo>
                  <a:lnTo>
                    <a:pt x="218" y="186"/>
                  </a:lnTo>
                  <a:lnTo>
                    <a:pt x="221" y="192"/>
                  </a:lnTo>
                  <a:lnTo>
                    <a:pt x="223" y="199"/>
                  </a:lnTo>
                  <a:lnTo>
                    <a:pt x="226" y="206"/>
                  </a:lnTo>
                  <a:lnTo>
                    <a:pt x="228" y="214"/>
                  </a:lnTo>
                  <a:lnTo>
                    <a:pt x="229" y="223"/>
                  </a:lnTo>
                  <a:lnTo>
                    <a:pt x="230" y="231"/>
                  </a:lnTo>
                  <a:lnTo>
                    <a:pt x="230" y="241"/>
                  </a:lnTo>
                  <a:lnTo>
                    <a:pt x="230" y="255"/>
                  </a:lnTo>
                  <a:lnTo>
                    <a:pt x="228" y="269"/>
                  </a:lnTo>
                  <a:lnTo>
                    <a:pt x="226" y="282"/>
                  </a:lnTo>
                  <a:lnTo>
                    <a:pt x="222" y="294"/>
                  </a:lnTo>
                  <a:lnTo>
                    <a:pt x="217" y="306"/>
                  </a:lnTo>
                  <a:lnTo>
                    <a:pt x="212" y="317"/>
                  </a:lnTo>
                  <a:lnTo>
                    <a:pt x="205" y="326"/>
                  </a:lnTo>
                  <a:lnTo>
                    <a:pt x="198" y="336"/>
                  </a:lnTo>
                  <a:lnTo>
                    <a:pt x="189" y="345"/>
                  </a:lnTo>
                  <a:lnTo>
                    <a:pt x="180" y="352"/>
                  </a:lnTo>
                  <a:lnTo>
                    <a:pt x="171" y="359"/>
                  </a:lnTo>
                  <a:lnTo>
                    <a:pt x="160" y="364"/>
                  </a:lnTo>
                  <a:lnTo>
                    <a:pt x="148" y="368"/>
                  </a:lnTo>
                  <a:lnTo>
                    <a:pt x="137" y="371"/>
                  </a:lnTo>
                  <a:lnTo>
                    <a:pt x="124" y="373"/>
                  </a:lnTo>
                  <a:lnTo>
                    <a:pt x="111" y="373"/>
                  </a:lnTo>
                  <a:lnTo>
                    <a:pt x="96" y="373"/>
                  </a:lnTo>
                  <a:lnTo>
                    <a:pt x="82" y="371"/>
                  </a:lnTo>
                  <a:lnTo>
                    <a:pt x="68" y="367"/>
                  </a:lnTo>
                  <a:lnTo>
                    <a:pt x="54" y="363"/>
                  </a:lnTo>
                  <a:lnTo>
                    <a:pt x="40" y="359"/>
                  </a:lnTo>
                  <a:lnTo>
                    <a:pt x="26" y="351"/>
                  </a:lnTo>
                  <a:lnTo>
                    <a:pt x="13" y="344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100"/>
            <p:cNvSpPr>
              <a:spLocks noEditPoints="1"/>
            </p:cNvSpPr>
            <p:nvPr/>
          </p:nvSpPr>
          <p:spPr bwMode="auto">
            <a:xfrm>
              <a:off x="2401" y="5054"/>
              <a:ext cx="95" cy="124"/>
            </a:xfrm>
            <a:custGeom>
              <a:avLst/>
              <a:gdLst>
                <a:gd name="T0" fmla="*/ 0 w 283"/>
                <a:gd name="T1" fmla="*/ 0 h 373"/>
                <a:gd name="T2" fmla="*/ 0 w 283"/>
                <a:gd name="T3" fmla="*/ 0 h 373"/>
                <a:gd name="T4" fmla="*/ 0 w 283"/>
                <a:gd name="T5" fmla="*/ 0 h 373"/>
                <a:gd name="T6" fmla="*/ 0 w 283"/>
                <a:gd name="T7" fmla="*/ 0 h 373"/>
                <a:gd name="T8" fmla="*/ 0 w 283"/>
                <a:gd name="T9" fmla="*/ 0 h 373"/>
                <a:gd name="T10" fmla="*/ 0 w 283"/>
                <a:gd name="T11" fmla="*/ 0 h 373"/>
                <a:gd name="T12" fmla="*/ 0 w 283"/>
                <a:gd name="T13" fmla="*/ 0 h 373"/>
                <a:gd name="T14" fmla="*/ 0 w 283"/>
                <a:gd name="T15" fmla="*/ 0 h 373"/>
                <a:gd name="T16" fmla="*/ 0 w 283"/>
                <a:gd name="T17" fmla="*/ 0 h 373"/>
                <a:gd name="T18" fmla="*/ 0 w 283"/>
                <a:gd name="T19" fmla="*/ 0 h 373"/>
                <a:gd name="T20" fmla="*/ 0 w 283"/>
                <a:gd name="T21" fmla="*/ 0 h 373"/>
                <a:gd name="T22" fmla="*/ 0 w 283"/>
                <a:gd name="T23" fmla="*/ 0 h 373"/>
                <a:gd name="T24" fmla="*/ 0 w 283"/>
                <a:gd name="T25" fmla="*/ 0 h 373"/>
                <a:gd name="T26" fmla="*/ 0 w 283"/>
                <a:gd name="T27" fmla="*/ 0 h 373"/>
                <a:gd name="T28" fmla="*/ 0 w 283"/>
                <a:gd name="T29" fmla="*/ 0 h 373"/>
                <a:gd name="T30" fmla="*/ 0 w 283"/>
                <a:gd name="T31" fmla="*/ 0 h 373"/>
                <a:gd name="T32" fmla="*/ 0 w 283"/>
                <a:gd name="T33" fmla="*/ 0 h 373"/>
                <a:gd name="T34" fmla="*/ 0 w 283"/>
                <a:gd name="T35" fmla="*/ 0 h 373"/>
                <a:gd name="T36" fmla="*/ 0 w 283"/>
                <a:gd name="T37" fmla="*/ 0 h 373"/>
                <a:gd name="T38" fmla="*/ 0 w 283"/>
                <a:gd name="T39" fmla="*/ 0 h 373"/>
                <a:gd name="T40" fmla="*/ 0 w 283"/>
                <a:gd name="T41" fmla="*/ 0 h 373"/>
                <a:gd name="T42" fmla="*/ 0 w 283"/>
                <a:gd name="T43" fmla="*/ 0 h 373"/>
                <a:gd name="T44" fmla="*/ 0 w 283"/>
                <a:gd name="T45" fmla="*/ 0 h 373"/>
                <a:gd name="T46" fmla="*/ 0 w 283"/>
                <a:gd name="T47" fmla="*/ 0 h 373"/>
                <a:gd name="T48" fmla="*/ 0 w 283"/>
                <a:gd name="T49" fmla="*/ 0 h 373"/>
                <a:gd name="T50" fmla="*/ 0 w 283"/>
                <a:gd name="T51" fmla="*/ 0 h 373"/>
                <a:gd name="T52" fmla="*/ 0 w 283"/>
                <a:gd name="T53" fmla="*/ 0 h 373"/>
                <a:gd name="T54" fmla="*/ 0 w 283"/>
                <a:gd name="T55" fmla="*/ 0 h 373"/>
                <a:gd name="T56" fmla="*/ 0 w 283"/>
                <a:gd name="T57" fmla="*/ 0 h 373"/>
                <a:gd name="T58" fmla="*/ 0 w 283"/>
                <a:gd name="T59" fmla="*/ 0 h 373"/>
                <a:gd name="T60" fmla="*/ 0 w 283"/>
                <a:gd name="T61" fmla="*/ 0 h 373"/>
                <a:gd name="T62" fmla="*/ 0 w 283"/>
                <a:gd name="T63" fmla="*/ 0 h 373"/>
                <a:gd name="T64" fmla="*/ 0 w 283"/>
                <a:gd name="T65" fmla="*/ 0 h 373"/>
                <a:gd name="T66" fmla="*/ 0 w 283"/>
                <a:gd name="T67" fmla="*/ 0 h 373"/>
                <a:gd name="T68" fmla="*/ 0 w 283"/>
                <a:gd name="T69" fmla="*/ 0 h 373"/>
                <a:gd name="T70" fmla="*/ 0 w 283"/>
                <a:gd name="T71" fmla="*/ 0 h 373"/>
                <a:gd name="T72" fmla="*/ 0 w 283"/>
                <a:gd name="T73" fmla="*/ 0 h 373"/>
                <a:gd name="T74" fmla="*/ 0 w 283"/>
                <a:gd name="T75" fmla="*/ 0 h 373"/>
                <a:gd name="T76" fmla="*/ 0 w 283"/>
                <a:gd name="T77" fmla="*/ 0 h 373"/>
                <a:gd name="T78" fmla="*/ 0 w 283"/>
                <a:gd name="T79" fmla="*/ 0 h 373"/>
                <a:gd name="T80" fmla="*/ 0 w 283"/>
                <a:gd name="T81" fmla="*/ 0 h 373"/>
                <a:gd name="T82" fmla="*/ 0 w 283"/>
                <a:gd name="T83" fmla="*/ 0 h 373"/>
                <a:gd name="T84" fmla="*/ 0 w 283"/>
                <a:gd name="T85" fmla="*/ 0 h 373"/>
                <a:gd name="T86" fmla="*/ 0 w 283"/>
                <a:gd name="T87" fmla="*/ 0 h 373"/>
                <a:gd name="T88" fmla="*/ 0 w 283"/>
                <a:gd name="T89" fmla="*/ 0 h 373"/>
                <a:gd name="T90" fmla="*/ 0 w 283"/>
                <a:gd name="T91" fmla="*/ 0 h 373"/>
                <a:gd name="T92" fmla="*/ 0 w 283"/>
                <a:gd name="T93" fmla="*/ 0 h 373"/>
                <a:gd name="T94" fmla="*/ 0 w 283"/>
                <a:gd name="T95" fmla="*/ 0 h 373"/>
                <a:gd name="T96" fmla="*/ 0 w 283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373"/>
                <a:gd name="T149" fmla="*/ 283 w 283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373">
                  <a:moveTo>
                    <a:pt x="142" y="234"/>
                  </a:moveTo>
                  <a:lnTo>
                    <a:pt x="148" y="233"/>
                  </a:lnTo>
                  <a:lnTo>
                    <a:pt x="154" y="231"/>
                  </a:lnTo>
                  <a:lnTo>
                    <a:pt x="158" y="227"/>
                  </a:lnTo>
                  <a:lnTo>
                    <a:pt x="162" y="222"/>
                  </a:lnTo>
                  <a:lnTo>
                    <a:pt x="165" y="214"/>
                  </a:lnTo>
                  <a:lnTo>
                    <a:pt x="169" y="206"/>
                  </a:lnTo>
                  <a:lnTo>
                    <a:pt x="170" y="197"/>
                  </a:lnTo>
                  <a:lnTo>
                    <a:pt x="170" y="187"/>
                  </a:lnTo>
                  <a:lnTo>
                    <a:pt x="170" y="176"/>
                  </a:lnTo>
                  <a:lnTo>
                    <a:pt x="169" y="168"/>
                  </a:lnTo>
                  <a:lnTo>
                    <a:pt x="165" y="159"/>
                  </a:lnTo>
                  <a:lnTo>
                    <a:pt x="162" y="152"/>
                  </a:lnTo>
                  <a:lnTo>
                    <a:pt x="158" y="147"/>
                  </a:lnTo>
                  <a:lnTo>
                    <a:pt x="154" y="143"/>
                  </a:lnTo>
                  <a:lnTo>
                    <a:pt x="148" y="141"/>
                  </a:lnTo>
                  <a:lnTo>
                    <a:pt x="142" y="139"/>
                  </a:lnTo>
                  <a:lnTo>
                    <a:pt x="135" y="141"/>
                  </a:lnTo>
                  <a:lnTo>
                    <a:pt x="130" y="143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7" y="159"/>
                  </a:lnTo>
                  <a:lnTo>
                    <a:pt x="115" y="168"/>
                  </a:lnTo>
                  <a:lnTo>
                    <a:pt x="114" y="176"/>
                  </a:lnTo>
                  <a:lnTo>
                    <a:pt x="113" y="187"/>
                  </a:lnTo>
                  <a:lnTo>
                    <a:pt x="114" y="197"/>
                  </a:lnTo>
                  <a:lnTo>
                    <a:pt x="115" y="206"/>
                  </a:lnTo>
                  <a:lnTo>
                    <a:pt x="117" y="214"/>
                  </a:lnTo>
                  <a:lnTo>
                    <a:pt x="121" y="222"/>
                  </a:lnTo>
                  <a:lnTo>
                    <a:pt x="126" y="227"/>
                  </a:lnTo>
                  <a:lnTo>
                    <a:pt x="130" y="231"/>
                  </a:lnTo>
                  <a:lnTo>
                    <a:pt x="135" y="233"/>
                  </a:lnTo>
                  <a:lnTo>
                    <a:pt x="142" y="234"/>
                  </a:lnTo>
                  <a:close/>
                  <a:moveTo>
                    <a:pt x="283" y="187"/>
                  </a:moveTo>
                  <a:lnTo>
                    <a:pt x="282" y="206"/>
                  </a:lnTo>
                  <a:lnTo>
                    <a:pt x="280" y="225"/>
                  </a:lnTo>
                  <a:lnTo>
                    <a:pt x="277" y="244"/>
                  </a:lnTo>
                  <a:lnTo>
                    <a:pt x="271" y="261"/>
                  </a:lnTo>
                  <a:lnTo>
                    <a:pt x="265" y="279"/>
                  </a:lnTo>
                  <a:lnTo>
                    <a:pt x="257" y="296"/>
                  </a:lnTo>
                  <a:lnTo>
                    <a:pt x="248" y="311"/>
                  </a:lnTo>
                  <a:lnTo>
                    <a:pt x="238" y="325"/>
                  </a:lnTo>
                  <a:lnTo>
                    <a:pt x="228" y="336"/>
                  </a:lnTo>
                  <a:lnTo>
                    <a:pt x="217" y="346"/>
                  </a:lnTo>
                  <a:lnTo>
                    <a:pt x="207" y="354"/>
                  </a:lnTo>
                  <a:lnTo>
                    <a:pt x="195" y="361"/>
                  </a:lnTo>
                  <a:lnTo>
                    <a:pt x="182" y="366"/>
                  </a:lnTo>
                  <a:lnTo>
                    <a:pt x="169" y="371"/>
                  </a:lnTo>
                  <a:lnTo>
                    <a:pt x="156" y="373"/>
                  </a:lnTo>
                  <a:lnTo>
                    <a:pt x="142" y="373"/>
                  </a:lnTo>
                  <a:lnTo>
                    <a:pt x="128" y="373"/>
                  </a:lnTo>
                  <a:lnTo>
                    <a:pt x="115" y="371"/>
                  </a:lnTo>
                  <a:lnTo>
                    <a:pt x="102" y="366"/>
                  </a:lnTo>
                  <a:lnTo>
                    <a:pt x="89" y="361"/>
                  </a:lnTo>
                  <a:lnTo>
                    <a:pt x="77" y="354"/>
                  </a:lnTo>
                  <a:lnTo>
                    <a:pt x="66" y="346"/>
                  </a:lnTo>
                  <a:lnTo>
                    <a:pt x="55" y="336"/>
                  </a:lnTo>
                  <a:lnTo>
                    <a:pt x="46" y="325"/>
                  </a:lnTo>
                  <a:lnTo>
                    <a:pt x="35" y="311"/>
                  </a:lnTo>
                  <a:lnTo>
                    <a:pt x="26" y="296"/>
                  </a:lnTo>
                  <a:lnTo>
                    <a:pt x="19" y="280"/>
                  </a:lnTo>
                  <a:lnTo>
                    <a:pt x="12" y="263"/>
                  </a:lnTo>
                  <a:lnTo>
                    <a:pt x="7" y="244"/>
                  </a:lnTo>
                  <a:lnTo>
                    <a:pt x="3" y="226"/>
                  </a:lnTo>
                  <a:lnTo>
                    <a:pt x="1" y="206"/>
                  </a:lnTo>
                  <a:lnTo>
                    <a:pt x="0" y="187"/>
                  </a:lnTo>
                  <a:lnTo>
                    <a:pt x="1" y="168"/>
                  </a:lnTo>
                  <a:lnTo>
                    <a:pt x="3" y="148"/>
                  </a:lnTo>
                  <a:lnTo>
                    <a:pt x="7" y="130"/>
                  </a:lnTo>
                  <a:lnTo>
                    <a:pt x="12" y="111"/>
                  </a:lnTo>
                  <a:lnTo>
                    <a:pt x="19" y="94"/>
                  </a:lnTo>
                  <a:lnTo>
                    <a:pt x="26" y="78"/>
                  </a:lnTo>
                  <a:lnTo>
                    <a:pt x="35" y="63"/>
                  </a:lnTo>
                  <a:lnTo>
                    <a:pt x="46" y="49"/>
                  </a:lnTo>
                  <a:lnTo>
                    <a:pt x="55" y="37"/>
                  </a:lnTo>
                  <a:lnTo>
                    <a:pt x="66" y="27"/>
                  </a:lnTo>
                  <a:lnTo>
                    <a:pt x="77" y="20"/>
                  </a:lnTo>
                  <a:lnTo>
                    <a:pt x="89" y="12"/>
                  </a:lnTo>
                  <a:lnTo>
                    <a:pt x="102" y="8"/>
                  </a:lnTo>
                  <a:lnTo>
                    <a:pt x="115" y="3"/>
                  </a:lnTo>
                  <a:lnTo>
                    <a:pt x="128" y="1"/>
                  </a:lnTo>
                  <a:lnTo>
                    <a:pt x="142" y="0"/>
                  </a:lnTo>
                  <a:lnTo>
                    <a:pt x="156" y="1"/>
                  </a:lnTo>
                  <a:lnTo>
                    <a:pt x="169" y="3"/>
                  </a:lnTo>
                  <a:lnTo>
                    <a:pt x="182" y="8"/>
                  </a:lnTo>
                  <a:lnTo>
                    <a:pt x="195" y="13"/>
                  </a:lnTo>
                  <a:lnTo>
                    <a:pt x="207" y="20"/>
                  </a:lnTo>
                  <a:lnTo>
                    <a:pt x="217" y="28"/>
                  </a:lnTo>
                  <a:lnTo>
                    <a:pt x="228" y="38"/>
                  </a:lnTo>
                  <a:lnTo>
                    <a:pt x="238" y="49"/>
                  </a:lnTo>
                  <a:lnTo>
                    <a:pt x="249" y="63"/>
                  </a:lnTo>
                  <a:lnTo>
                    <a:pt x="257" y="77"/>
                  </a:lnTo>
                  <a:lnTo>
                    <a:pt x="265" y="93"/>
                  </a:lnTo>
                  <a:lnTo>
                    <a:pt x="271" y="111"/>
                  </a:lnTo>
                  <a:lnTo>
                    <a:pt x="277" y="130"/>
                  </a:lnTo>
                  <a:lnTo>
                    <a:pt x="280" y="148"/>
                  </a:lnTo>
                  <a:lnTo>
                    <a:pt x="282" y="168"/>
                  </a:lnTo>
                  <a:lnTo>
                    <a:pt x="283" y="187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>
              <a:off x="2504" y="5054"/>
              <a:ext cx="66" cy="124"/>
            </a:xfrm>
            <a:custGeom>
              <a:avLst/>
              <a:gdLst>
                <a:gd name="T0" fmla="*/ 0 w 198"/>
                <a:gd name="T1" fmla="*/ 0 h 373"/>
                <a:gd name="T2" fmla="*/ 0 w 198"/>
                <a:gd name="T3" fmla="*/ 0 h 373"/>
                <a:gd name="T4" fmla="*/ 0 w 198"/>
                <a:gd name="T5" fmla="*/ 0 h 373"/>
                <a:gd name="T6" fmla="*/ 0 w 198"/>
                <a:gd name="T7" fmla="*/ 0 h 373"/>
                <a:gd name="T8" fmla="*/ 0 w 198"/>
                <a:gd name="T9" fmla="*/ 0 h 373"/>
                <a:gd name="T10" fmla="*/ 0 w 198"/>
                <a:gd name="T11" fmla="*/ 0 h 373"/>
                <a:gd name="T12" fmla="*/ 0 w 198"/>
                <a:gd name="T13" fmla="*/ 0 h 373"/>
                <a:gd name="T14" fmla="*/ 0 w 198"/>
                <a:gd name="T15" fmla="*/ 0 h 373"/>
                <a:gd name="T16" fmla="*/ 0 w 198"/>
                <a:gd name="T17" fmla="*/ 0 h 373"/>
                <a:gd name="T18" fmla="*/ 0 w 198"/>
                <a:gd name="T19" fmla="*/ 0 h 373"/>
                <a:gd name="T20" fmla="*/ 0 w 198"/>
                <a:gd name="T21" fmla="*/ 0 h 373"/>
                <a:gd name="T22" fmla="*/ 0 w 198"/>
                <a:gd name="T23" fmla="*/ 0 h 373"/>
                <a:gd name="T24" fmla="*/ 0 w 198"/>
                <a:gd name="T25" fmla="*/ 0 h 373"/>
                <a:gd name="T26" fmla="*/ 0 w 198"/>
                <a:gd name="T27" fmla="*/ 0 h 373"/>
                <a:gd name="T28" fmla="*/ 0 w 198"/>
                <a:gd name="T29" fmla="*/ 0 h 373"/>
                <a:gd name="T30" fmla="*/ 0 w 198"/>
                <a:gd name="T31" fmla="*/ 0 h 373"/>
                <a:gd name="T32" fmla="*/ 0 w 198"/>
                <a:gd name="T33" fmla="*/ 0 h 373"/>
                <a:gd name="T34" fmla="*/ 0 w 198"/>
                <a:gd name="T35" fmla="*/ 0 h 373"/>
                <a:gd name="T36" fmla="*/ 0 w 198"/>
                <a:gd name="T37" fmla="*/ 0 h 373"/>
                <a:gd name="T38" fmla="*/ 0 w 198"/>
                <a:gd name="T39" fmla="*/ 0 h 373"/>
                <a:gd name="T40" fmla="*/ 0 w 198"/>
                <a:gd name="T41" fmla="*/ 0 h 373"/>
                <a:gd name="T42" fmla="*/ 0 w 198"/>
                <a:gd name="T43" fmla="*/ 0 h 373"/>
                <a:gd name="T44" fmla="*/ 0 w 198"/>
                <a:gd name="T45" fmla="*/ 0 h 373"/>
                <a:gd name="T46" fmla="*/ 0 w 198"/>
                <a:gd name="T47" fmla="*/ 0 h 373"/>
                <a:gd name="T48" fmla="*/ 0 w 198"/>
                <a:gd name="T49" fmla="*/ 0 h 373"/>
                <a:gd name="T50" fmla="*/ 0 w 198"/>
                <a:gd name="T51" fmla="*/ 0 h 373"/>
                <a:gd name="T52" fmla="*/ 0 w 198"/>
                <a:gd name="T53" fmla="*/ 0 h 373"/>
                <a:gd name="T54" fmla="*/ 0 w 198"/>
                <a:gd name="T55" fmla="*/ 0 h 373"/>
                <a:gd name="T56" fmla="*/ 0 w 198"/>
                <a:gd name="T57" fmla="*/ 0 h 373"/>
                <a:gd name="T58" fmla="*/ 0 w 198"/>
                <a:gd name="T59" fmla="*/ 0 h 373"/>
                <a:gd name="T60" fmla="*/ 0 w 198"/>
                <a:gd name="T61" fmla="*/ 0 h 373"/>
                <a:gd name="T62" fmla="*/ 0 w 198"/>
                <a:gd name="T63" fmla="*/ 0 h 373"/>
                <a:gd name="T64" fmla="*/ 0 w 198"/>
                <a:gd name="T65" fmla="*/ 0 h 373"/>
                <a:gd name="T66" fmla="*/ 0 w 198"/>
                <a:gd name="T67" fmla="*/ 0 h 373"/>
                <a:gd name="T68" fmla="*/ 0 w 198"/>
                <a:gd name="T69" fmla="*/ 0 h 373"/>
                <a:gd name="T70" fmla="*/ 0 w 198"/>
                <a:gd name="T71" fmla="*/ 0 h 373"/>
                <a:gd name="T72" fmla="*/ 0 w 198"/>
                <a:gd name="T73" fmla="*/ 0 h 373"/>
                <a:gd name="T74" fmla="*/ 0 w 198"/>
                <a:gd name="T75" fmla="*/ 0 h 373"/>
                <a:gd name="T76" fmla="*/ 0 w 198"/>
                <a:gd name="T77" fmla="*/ 0 h 373"/>
                <a:gd name="T78" fmla="*/ 0 w 198"/>
                <a:gd name="T79" fmla="*/ 0 h 373"/>
                <a:gd name="T80" fmla="*/ 0 w 198"/>
                <a:gd name="T81" fmla="*/ 0 h 373"/>
                <a:gd name="T82" fmla="*/ 0 w 198"/>
                <a:gd name="T83" fmla="*/ 0 h 373"/>
                <a:gd name="T84" fmla="*/ 0 w 198"/>
                <a:gd name="T85" fmla="*/ 0 h 373"/>
                <a:gd name="T86" fmla="*/ 0 w 198"/>
                <a:gd name="T87" fmla="*/ 0 h 373"/>
                <a:gd name="T88" fmla="*/ 0 w 198"/>
                <a:gd name="T89" fmla="*/ 0 h 3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8"/>
                <a:gd name="T136" fmla="*/ 0 h 373"/>
                <a:gd name="T137" fmla="*/ 198 w 198"/>
                <a:gd name="T138" fmla="*/ 373 h 3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8" h="373">
                  <a:moveTo>
                    <a:pt x="198" y="160"/>
                  </a:moveTo>
                  <a:lnTo>
                    <a:pt x="192" y="155"/>
                  </a:lnTo>
                  <a:lnTo>
                    <a:pt x="188" y="150"/>
                  </a:lnTo>
                  <a:lnTo>
                    <a:pt x="183" y="146"/>
                  </a:lnTo>
                  <a:lnTo>
                    <a:pt x="178" y="143"/>
                  </a:lnTo>
                  <a:lnTo>
                    <a:pt x="173" y="141"/>
                  </a:lnTo>
                  <a:lnTo>
                    <a:pt x="169" y="138"/>
                  </a:lnTo>
                  <a:lnTo>
                    <a:pt x="163" y="137"/>
                  </a:lnTo>
                  <a:lnTo>
                    <a:pt x="158" y="137"/>
                  </a:lnTo>
                  <a:lnTo>
                    <a:pt x="149" y="137"/>
                  </a:lnTo>
                  <a:lnTo>
                    <a:pt x="142" y="141"/>
                  </a:lnTo>
                  <a:lnTo>
                    <a:pt x="135" y="145"/>
                  </a:lnTo>
                  <a:lnTo>
                    <a:pt x="130" y="150"/>
                  </a:lnTo>
                  <a:lnTo>
                    <a:pt x="124" y="158"/>
                  </a:lnTo>
                  <a:lnTo>
                    <a:pt x="121" y="166"/>
                  </a:lnTo>
                  <a:lnTo>
                    <a:pt x="120" y="176"/>
                  </a:lnTo>
                  <a:lnTo>
                    <a:pt x="119" y="187"/>
                  </a:lnTo>
                  <a:lnTo>
                    <a:pt x="120" y="197"/>
                  </a:lnTo>
                  <a:lnTo>
                    <a:pt x="121" y="206"/>
                  </a:lnTo>
                  <a:lnTo>
                    <a:pt x="124" y="215"/>
                  </a:lnTo>
                  <a:lnTo>
                    <a:pt x="129" y="222"/>
                  </a:lnTo>
                  <a:lnTo>
                    <a:pt x="135" y="228"/>
                  </a:lnTo>
                  <a:lnTo>
                    <a:pt x="141" y="232"/>
                  </a:lnTo>
                  <a:lnTo>
                    <a:pt x="148" y="234"/>
                  </a:lnTo>
                  <a:lnTo>
                    <a:pt x="156" y="236"/>
                  </a:lnTo>
                  <a:lnTo>
                    <a:pt x="161" y="236"/>
                  </a:lnTo>
                  <a:lnTo>
                    <a:pt x="166" y="234"/>
                  </a:lnTo>
                  <a:lnTo>
                    <a:pt x="171" y="232"/>
                  </a:lnTo>
                  <a:lnTo>
                    <a:pt x="176" y="229"/>
                  </a:lnTo>
                  <a:lnTo>
                    <a:pt x="182" y="226"/>
                  </a:lnTo>
                  <a:lnTo>
                    <a:pt x="187" y="220"/>
                  </a:lnTo>
                  <a:lnTo>
                    <a:pt x="192" y="216"/>
                  </a:lnTo>
                  <a:lnTo>
                    <a:pt x="198" y="210"/>
                  </a:lnTo>
                  <a:lnTo>
                    <a:pt x="198" y="348"/>
                  </a:lnTo>
                  <a:lnTo>
                    <a:pt x="188" y="354"/>
                  </a:lnTo>
                  <a:lnTo>
                    <a:pt x="179" y="360"/>
                  </a:lnTo>
                  <a:lnTo>
                    <a:pt x="171" y="364"/>
                  </a:lnTo>
                  <a:lnTo>
                    <a:pt x="162" y="367"/>
                  </a:lnTo>
                  <a:lnTo>
                    <a:pt x="153" y="369"/>
                  </a:lnTo>
                  <a:lnTo>
                    <a:pt x="146" y="372"/>
                  </a:lnTo>
                  <a:lnTo>
                    <a:pt x="137" y="373"/>
                  </a:lnTo>
                  <a:lnTo>
                    <a:pt x="129" y="373"/>
                  </a:lnTo>
                  <a:lnTo>
                    <a:pt x="116" y="373"/>
                  </a:lnTo>
                  <a:lnTo>
                    <a:pt x="103" y="369"/>
                  </a:lnTo>
                  <a:lnTo>
                    <a:pt x="91" y="366"/>
                  </a:lnTo>
                  <a:lnTo>
                    <a:pt x="79" y="360"/>
                  </a:lnTo>
                  <a:lnTo>
                    <a:pt x="68" y="353"/>
                  </a:lnTo>
                  <a:lnTo>
                    <a:pt x="57" y="345"/>
                  </a:lnTo>
                  <a:lnTo>
                    <a:pt x="48" y="334"/>
                  </a:lnTo>
                  <a:lnTo>
                    <a:pt x="39" y="322"/>
                  </a:lnTo>
                  <a:lnTo>
                    <a:pt x="29" y="308"/>
                  </a:lnTo>
                  <a:lnTo>
                    <a:pt x="22" y="293"/>
                  </a:lnTo>
                  <a:lnTo>
                    <a:pt x="15" y="278"/>
                  </a:lnTo>
                  <a:lnTo>
                    <a:pt x="10" y="260"/>
                  </a:lnTo>
                  <a:lnTo>
                    <a:pt x="5" y="243"/>
                  </a:lnTo>
                  <a:lnTo>
                    <a:pt x="2" y="226"/>
                  </a:lnTo>
                  <a:lnTo>
                    <a:pt x="1" y="207"/>
                  </a:lnTo>
                  <a:lnTo>
                    <a:pt x="0" y="188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4" y="136"/>
                  </a:lnTo>
                  <a:lnTo>
                    <a:pt x="8" y="124"/>
                  </a:lnTo>
                  <a:lnTo>
                    <a:pt x="11" y="112"/>
                  </a:lnTo>
                  <a:lnTo>
                    <a:pt x="15" y="101"/>
                  </a:lnTo>
                  <a:lnTo>
                    <a:pt x="20" y="89"/>
                  </a:lnTo>
                  <a:lnTo>
                    <a:pt x="24" y="78"/>
                  </a:lnTo>
                  <a:lnTo>
                    <a:pt x="29" y="68"/>
                  </a:lnTo>
                  <a:lnTo>
                    <a:pt x="35" y="60"/>
                  </a:lnTo>
                  <a:lnTo>
                    <a:pt x="40" y="51"/>
                  </a:lnTo>
                  <a:lnTo>
                    <a:pt x="45" y="43"/>
                  </a:lnTo>
                  <a:lnTo>
                    <a:pt x="52" y="36"/>
                  </a:lnTo>
                  <a:lnTo>
                    <a:pt x="58" y="29"/>
                  </a:lnTo>
                  <a:lnTo>
                    <a:pt x="66" y="23"/>
                  </a:lnTo>
                  <a:lnTo>
                    <a:pt x="72" y="17"/>
                  </a:lnTo>
                  <a:lnTo>
                    <a:pt x="80" y="13"/>
                  </a:lnTo>
                  <a:lnTo>
                    <a:pt x="88" y="9"/>
                  </a:lnTo>
                  <a:lnTo>
                    <a:pt x="95" y="7"/>
                  </a:lnTo>
                  <a:lnTo>
                    <a:pt x="104" y="3"/>
                  </a:lnTo>
                  <a:lnTo>
                    <a:pt x="111" y="2"/>
                  </a:lnTo>
                  <a:lnTo>
                    <a:pt x="120" y="1"/>
                  </a:lnTo>
                  <a:lnTo>
                    <a:pt x="129" y="0"/>
                  </a:lnTo>
                  <a:lnTo>
                    <a:pt x="136" y="1"/>
                  </a:lnTo>
                  <a:lnTo>
                    <a:pt x="145" y="1"/>
                  </a:lnTo>
                  <a:lnTo>
                    <a:pt x="152" y="3"/>
                  </a:lnTo>
                  <a:lnTo>
                    <a:pt x="161" y="6"/>
                  </a:lnTo>
                  <a:lnTo>
                    <a:pt x="170" y="8"/>
                  </a:lnTo>
                  <a:lnTo>
                    <a:pt x="178" y="11"/>
                  </a:lnTo>
                  <a:lnTo>
                    <a:pt x="188" y="15"/>
                  </a:lnTo>
                  <a:lnTo>
                    <a:pt x="198" y="20"/>
                  </a:lnTo>
                  <a:lnTo>
                    <a:pt x="198" y="16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102"/>
            <p:cNvSpPr>
              <a:spLocks noEditPoints="1"/>
            </p:cNvSpPr>
            <p:nvPr/>
          </p:nvSpPr>
          <p:spPr bwMode="auto">
            <a:xfrm>
              <a:off x="2582" y="4995"/>
              <a:ext cx="42" cy="179"/>
            </a:xfrm>
            <a:custGeom>
              <a:avLst/>
              <a:gdLst>
                <a:gd name="T0" fmla="*/ 0 w 127"/>
                <a:gd name="T1" fmla="*/ 0 h 537"/>
                <a:gd name="T2" fmla="*/ 0 w 127"/>
                <a:gd name="T3" fmla="*/ 0 h 537"/>
                <a:gd name="T4" fmla="*/ 0 w 127"/>
                <a:gd name="T5" fmla="*/ 0 h 537"/>
                <a:gd name="T6" fmla="*/ 0 w 127"/>
                <a:gd name="T7" fmla="*/ 0 h 537"/>
                <a:gd name="T8" fmla="*/ 0 w 127"/>
                <a:gd name="T9" fmla="*/ 0 h 537"/>
                <a:gd name="T10" fmla="*/ 0 w 127"/>
                <a:gd name="T11" fmla="*/ 0 h 537"/>
                <a:gd name="T12" fmla="*/ 0 w 127"/>
                <a:gd name="T13" fmla="*/ 0 h 537"/>
                <a:gd name="T14" fmla="*/ 0 w 127"/>
                <a:gd name="T15" fmla="*/ 0 h 537"/>
                <a:gd name="T16" fmla="*/ 0 w 127"/>
                <a:gd name="T17" fmla="*/ 0 h 537"/>
                <a:gd name="T18" fmla="*/ 0 w 127"/>
                <a:gd name="T19" fmla="*/ 0 h 537"/>
                <a:gd name="T20" fmla="*/ 0 w 127"/>
                <a:gd name="T21" fmla="*/ 0 h 537"/>
                <a:gd name="T22" fmla="*/ 0 w 127"/>
                <a:gd name="T23" fmla="*/ 0 h 537"/>
                <a:gd name="T24" fmla="*/ 0 w 127"/>
                <a:gd name="T25" fmla="*/ 0 h 537"/>
                <a:gd name="T26" fmla="*/ 0 w 127"/>
                <a:gd name="T27" fmla="*/ 0 h 537"/>
                <a:gd name="T28" fmla="*/ 0 w 127"/>
                <a:gd name="T29" fmla="*/ 0 h 537"/>
                <a:gd name="T30" fmla="*/ 0 w 127"/>
                <a:gd name="T31" fmla="*/ 0 h 537"/>
                <a:gd name="T32" fmla="*/ 0 w 127"/>
                <a:gd name="T33" fmla="*/ 0 h 537"/>
                <a:gd name="T34" fmla="*/ 0 w 127"/>
                <a:gd name="T35" fmla="*/ 0 h 537"/>
                <a:gd name="T36" fmla="*/ 0 w 127"/>
                <a:gd name="T37" fmla="*/ 0 h 537"/>
                <a:gd name="T38" fmla="*/ 0 w 127"/>
                <a:gd name="T39" fmla="*/ 0 h 537"/>
                <a:gd name="T40" fmla="*/ 0 w 127"/>
                <a:gd name="T41" fmla="*/ 0 h 537"/>
                <a:gd name="T42" fmla="*/ 0 w 127"/>
                <a:gd name="T43" fmla="*/ 0 h 537"/>
                <a:gd name="T44" fmla="*/ 0 w 127"/>
                <a:gd name="T45" fmla="*/ 0 h 537"/>
                <a:gd name="T46" fmla="*/ 0 w 127"/>
                <a:gd name="T47" fmla="*/ 0 h 537"/>
                <a:gd name="T48" fmla="*/ 0 w 127"/>
                <a:gd name="T49" fmla="*/ 0 h 537"/>
                <a:gd name="T50" fmla="*/ 0 w 127"/>
                <a:gd name="T51" fmla="*/ 0 h 537"/>
                <a:gd name="T52" fmla="*/ 0 w 127"/>
                <a:gd name="T53" fmla="*/ 0 h 537"/>
                <a:gd name="T54" fmla="*/ 0 w 127"/>
                <a:gd name="T55" fmla="*/ 0 h 537"/>
                <a:gd name="T56" fmla="*/ 0 w 127"/>
                <a:gd name="T57" fmla="*/ 0 h 537"/>
                <a:gd name="T58" fmla="*/ 0 w 127"/>
                <a:gd name="T59" fmla="*/ 0 h 537"/>
                <a:gd name="T60" fmla="*/ 0 w 127"/>
                <a:gd name="T61" fmla="*/ 0 h 537"/>
                <a:gd name="T62" fmla="*/ 0 w 127"/>
                <a:gd name="T63" fmla="*/ 0 h 537"/>
                <a:gd name="T64" fmla="*/ 0 w 127"/>
                <a:gd name="T65" fmla="*/ 0 h 537"/>
                <a:gd name="T66" fmla="*/ 0 w 127"/>
                <a:gd name="T67" fmla="*/ 0 h 537"/>
                <a:gd name="T68" fmla="*/ 0 w 127"/>
                <a:gd name="T69" fmla="*/ 0 h 5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"/>
                <a:gd name="T106" fmla="*/ 0 h 537"/>
                <a:gd name="T107" fmla="*/ 127 w 127"/>
                <a:gd name="T108" fmla="*/ 537 h 5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" h="537">
                  <a:moveTo>
                    <a:pt x="127" y="80"/>
                  </a:moveTo>
                  <a:lnTo>
                    <a:pt x="127" y="90"/>
                  </a:lnTo>
                  <a:lnTo>
                    <a:pt x="126" y="98"/>
                  </a:lnTo>
                  <a:lnTo>
                    <a:pt x="125" y="106"/>
                  </a:lnTo>
                  <a:lnTo>
                    <a:pt x="123" y="113"/>
                  </a:lnTo>
                  <a:lnTo>
                    <a:pt x="120" y="121"/>
                  </a:lnTo>
                  <a:lnTo>
                    <a:pt x="117" y="127"/>
                  </a:lnTo>
                  <a:lnTo>
                    <a:pt x="114" y="134"/>
                  </a:lnTo>
                  <a:lnTo>
                    <a:pt x="110" y="139"/>
                  </a:lnTo>
                  <a:lnTo>
                    <a:pt x="105" y="145"/>
                  </a:lnTo>
                  <a:lnTo>
                    <a:pt x="101" y="149"/>
                  </a:lnTo>
                  <a:lnTo>
                    <a:pt x="96" y="153"/>
                  </a:lnTo>
                  <a:lnTo>
                    <a:pt x="90" y="157"/>
                  </a:lnTo>
                  <a:lnTo>
                    <a:pt x="84" y="159"/>
                  </a:lnTo>
                  <a:lnTo>
                    <a:pt x="77" y="160"/>
                  </a:lnTo>
                  <a:lnTo>
                    <a:pt x="71" y="161"/>
                  </a:lnTo>
                  <a:lnTo>
                    <a:pt x="64" y="162"/>
                  </a:lnTo>
                  <a:lnTo>
                    <a:pt x="57" y="161"/>
                  </a:lnTo>
                  <a:lnTo>
                    <a:pt x="50" y="160"/>
                  </a:lnTo>
                  <a:lnTo>
                    <a:pt x="44" y="159"/>
                  </a:lnTo>
                  <a:lnTo>
                    <a:pt x="37" y="157"/>
                  </a:lnTo>
                  <a:lnTo>
                    <a:pt x="32" y="153"/>
                  </a:lnTo>
                  <a:lnTo>
                    <a:pt x="26" y="149"/>
                  </a:lnTo>
                  <a:lnTo>
                    <a:pt x="22" y="145"/>
                  </a:lnTo>
                  <a:lnTo>
                    <a:pt x="18" y="139"/>
                  </a:lnTo>
                  <a:lnTo>
                    <a:pt x="13" y="134"/>
                  </a:lnTo>
                  <a:lnTo>
                    <a:pt x="10" y="127"/>
                  </a:lnTo>
                  <a:lnTo>
                    <a:pt x="7" y="121"/>
                  </a:lnTo>
                  <a:lnTo>
                    <a:pt x="5" y="113"/>
                  </a:lnTo>
                  <a:lnTo>
                    <a:pt x="3" y="106"/>
                  </a:lnTo>
                  <a:lnTo>
                    <a:pt x="2" y="97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2" y="63"/>
                  </a:lnTo>
                  <a:lnTo>
                    <a:pt x="3" y="54"/>
                  </a:lnTo>
                  <a:lnTo>
                    <a:pt x="5" y="46"/>
                  </a:lnTo>
                  <a:lnTo>
                    <a:pt x="7" y="40"/>
                  </a:lnTo>
                  <a:lnTo>
                    <a:pt x="9" y="33"/>
                  </a:lnTo>
                  <a:lnTo>
                    <a:pt x="13" y="27"/>
                  </a:lnTo>
                  <a:lnTo>
                    <a:pt x="17" y="22"/>
                  </a:lnTo>
                  <a:lnTo>
                    <a:pt x="21" y="16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4" y="3"/>
                  </a:lnTo>
                  <a:lnTo>
                    <a:pt x="90" y="5"/>
                  </a:lnTo>
                  <a:lnTo>
                    <a:pt x="96" y="9"/>
                  </a:lnTo>
                  <a:lnTo>
                    <a:pt x="101" y="12"/>
                  </a:lnTo>
                  <a:lnTo>
                    <a:pt x="105" y="16"/>
                  </a:lnTo>
                  <a:lnTo>
                    <a:pt x="110" y="22"/>
                  </a:lnTo>
                  <a:lnTo>
                    <a:pt x="114" y="27"/>
                  </a:lnTo>
                  <a:lnTo>
                    <a:pt x="117" y="33"/>
                  </a:lnTo>
                  <a:lnTo>
                    <a:pt x="120" y="40"/>
                  </a:lnTo>
                  <a:lnTo>
                    <a:pt x="123" y="46"/>
                  </a:lnTo>
                  <a:lnTo>
                    <a:pt x="125" y="54"/>
                  </a:lnTo>
                  <a:lnTo>
                    <a:pt x="126" y="63"/>
                  </a:lnTo>
                  <a:lnTo>
                    <a:pt x="127" y="71"/>
                  </a:lnTo>
                  <a:lnTo>
                    <a:pt x="127" y="80"/>
                  </a:lnTo>
                  <a:close/>
                  <a:moveTo>
                    <a:pt x="5" y="537"/>
                  </a:moveTo>
                  <a:lnTo>
                    <a:pt x="5" y="189"/>
                  </a:lnTo>
                  <a:lnTo>
                    <a:pt x="123" y="189"/>
                  </a:lnTo>
                  <a:lnTo>
                    <a:pt x="123" y="537"/>
                  </a:lnTo>
                  <a:lnTo>
                    <a:pt x="5" y="537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103"/>
            <p:cNvSpPr>
              <a:spLocks noEditPoints="1"/>
            </p:cNvSpPr>
            <p:nvPr/>
          </p:nvSpPr>
          <p:spPr bwMode="auto">
            <a:xfrm>
              <a:off x="2637" y="5054"/>
              <a:ext cx="95" cy="124"/>
            </a:xfrm>
            <a:custGeom>
              <a:avLst/>
              <a:gdLst>
                <a:gd name="T0" fmla="*/ 0 w 284"/>
                <a:gd name="T1" fmla="*/ 0 h 373"/>
                <a:gd name="T2" fmla="*/ 0 w 284"/>
                <a:gd name="T3" fmla="*/ 0 h 373"/>
                <a:gd name="T4" fmla="*/ 0 w 284"/>
                <a:gd name="T5" fmla="*/ 0 h 373"/>
                <a:gd name="T6" fmla="*/ 0 w 284"/>
                <a:gd name="T7" fmla="*/ 0 h 373"/>
                <a:gd name="T8" fmla="*/ 0 w 284"/>
                <a:gd name="T9" fmla="*/ 0 h 373"/>
                <a:gd name="T10" fmla="*/ 0 w 284"/>
                <a:gd name="T11" fmla="*/ 0 h 373"/>
                <a:gd name="T12" fmla="*/ 0 w 284"/>
                <a:gd name="T13" fmla="*/ 0 h 373"/>
                <a:gd name="T14" fmla="*/ 0 w 284"/>
                <a:gd name="T15" fmla="*/ 0 h 373"/>
                <a:gd name="T16" fmla="*/ 0 w 284"/>
                <a:gd name="T17" fmla="*/ 0 h 373"/>
                <a:gd name="T18" fmla="*/ 0 w 284"/>
                <a:gd name="T19" fmla="*/ 0 h 373"/>
                <a:gd name="T20" fmla="*/ 0 w 284"/>
                <a:gd name="T21" fmla="*/ 0 h 373"/>
                <a:gd name="T22" fmla="*/ 0 w 284"/>
                <a:gd name="T23" fmla="*/ 0 h 373"/>
                <a:gd name="T24" fmla="*/ 0 w 284"/>
                <a:gd name="T25" fmla="*/ 0 h 373"/>
                <a:gd name="T26" fmla="*/ 0 w 284"/>
                <a:gd name="T27" fmla="*/ 0 h 373"/>
                <a:gd name="T28" fmla="*/ 0 w 284"/>
                <a:gd name="T29" fmla="*/ 0 h 373"/>
                <a:gd name="T30" fmla="*/ 0 w 284"/>
                <a:gd name="T31" fmla="*/ 0 h 373"/>
                <a:gd name="T32" fmla="*/ 0 w 284"/>
                <a:gd name="T33" fmla="*/ 0 h 373"/>
                <a:gd name="T34" fmla="*/ 0 w 284"/>
                <a:gd name="T35" fmla="*/ 0 h 373"/>
                <a:gd name="T36" fmla="*/ 0 w 284"/>
                <a:gd name="T37" fmla="*/ 0 h 373"/>
                <a:gd name="T38" fmla="*/ 0 w 284"/>
                <a:gd name="T39" fmla="*/ 0 h 373"/>
                <a:gd name="T40" fmla="*/ 0 w 284"/>
                <a:gd name="T41" fmla="*/ 0 h 373"/>
                <a:gd name="T42" fmla="*/ 0 w 284"/>
                <a:gd name="T43" fmla="*/ 0 h 373"/>
                <a:gd name="T44" fmla="*/ 0 w 284"/>
                <a:gd name="T45" fmla="*/ 0 h 373"/>
                <a:gd name="T46" fmla="*/ 0 w 284"/>
                <a:gd name="T47" fmla="*/ 0 h 373"/>
                <a:gd name="T48" fmla="*/ 0 w 284"/>
                <a:gd name="T49" fmla="*/ 0 h 373"/>
                <a:gd name="T50" fmla="*/ 0 w 284"/>
                <a:gd name="T51" fmla="*/ 0 h 373"/>
                <a:gd name="T52" fmla="*/ 0 w 284"/>
                <a:gd name="T53" fmla="*/ 0 h 373"/>
                <a:gd name="T54" fmla="*/ 0 w 284"/>
                <a:gd name="T55" fmla="*/ 0 h 373"/>
                <a:gd name="T56" fmla="*/ 0 w 284"/>
                <a:gd name="T57" fmla="*/ 0 h 373"/>
                <a:gd name="T58" fmla="*/ 0 w 284"/>
                <a:gd name="T59" fmla="*/ 0 h 373"/>
                <a:gd name="T60" fmla="*/ 0 w 284"/>
                <a:gd name="T61" fmla="*/ 0 h 373"/>
                <a:gd name="T62" fmla="*/ 0 w 284"/>
                <a:gd name="T63" fmla="*/ 0 h 373"/>
                <a:gd name="T64" fmla="*/ 0 w 284"/>
                <a:gd name="T65" fmla="*/ 0 h 373"/>
                <a:gd name="T66" fmla="*/ 0 w 284"/>
                <a:gd name="T67" fmla="*/ 0 h 373"/>
                <a:gd name="T68" fmla="*/ 0 w 284"/>
                <a:gd name="T69" fmla="*/ 0 h 373"/>
                <a:gd name="T70" fmla="*/ 0 w 284"/>
                <a:gd name="T71" fmla="*/ 0 h 373"/>
                <a:gd name="T72" fmla="*/ 0 w 284"/>
                <a:gd name="T73" fmla="*/ 0 h 373"/>
                <a:gd name="T74" fmla="*/ 0 w 284"/>
                <a:gd name="T75" fmla="*/ 0 h 373"/>
                <a:gd name="T76" fmla="*/ 0 w 284"/>
                <a:gd name="T77" fmla="*/ 0 h 373"/>
                <a:gd name="T78" fmla="*/ 0 w 284"/>
                <a:gd name="T79" fmla="*/ 0 h 373"/>
                <a:gd name="T80" fmla="*/ 0 w 284"/>
                <a:gd name="T81" fmla="*/ 0 h 373"/>
                <a:gd name="T82" fmla="*/ 0 w 284"/>
                <a:gd name="T83" fmla="*/ 0 h 373"/>
                <a:gd name="T84" fmla="*/ 0 w 284"/>
                <a:gd name="T85" fmla="*/ 0 h 3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373"/>
                <a:gd name="T131" fmla="*/ 284 w 284"/>
                <a:gd name="T132" fmla="*/ 373 h 3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373">
                  <a:moveTo>
                    <a:pt x="112" y="185"/>
                  </a:moveTo>
                  <a:lnTo>
                    <a:pt x="113" y="196"/>
                  </a:lnTo>
                  <a:lnTo>
                    <a:pt x="114" y="205"/>
                  </a:lnTo>
                  <a:lnTo>
                    <a:pt x="116" y="213"/>
                  </a:lnTo>
                  <a:lnTo>
                    <a:pt x="121" y="220"/>
                  </a:lnTo>
                  <a:lnTo>
                    <a:pt x="125" y="227"/>
                  </a:lnTo>
                  <a:lnTo>
                    <a:pt x="130" y="231"/>
                  </a:lnTo>
                  <a:lnTo>
                    <a:pt x="136" y="233"/>
                  </a:lnTo>
                  <a:lnTo>
                    <a:pt x="142" y="234"/>
                  </a:lnTo>
                  <a:lnTo>
                    <a:pt x="149" y="233"/>
                  </a:lnTo>
                  <a:lnTo>
                    <a:pt x="154" y="231"/>
                  </a:lnTo>
                  <a:lnTo>
                    <a:pt x="160" y="227"/>
                  </a:lnTo>
                  <a:lnTo>
                    <a:pt x="164" y="220"/>
                  </a:lnTo>
                  <a:lnTo>
                    <a:pt x="168" y="214"/>
                  </a:lnTo>
                  <a:lnTo>
                    <a:pt x="170" y="205"/>
                  </a:lnTo>
                  <a:lnTo>
                    <a:pt x="171" y="196"/>
                  </a:lnTo>
                  <a:lnTo>
                    <a:pt x="173" y="185"/>
                  </a:lnTo>
                  <a:lnTo>
                    <a:pt x="171" y="174"/>
                  </a:lnTo>
                  <a:lnTo>
                    <a:pt x="170" y="164"/>
                  </a:lnTo>
                  <a:lnTo>
                    <a:pt x="168" y="156"/>
                  </a:lnTo>
                  <a:lnTo>
                    <a:pt x="164" y="148"/>
                  </a:lnTo>
                  <a:lnTo>
                    <a:pt x="160" y="142"/>
                  </a:lnTo>
                  <a:lnTo>
                    <a:pt x="154" y="137"/>
                  </a:lnTo>
                  <a:lnTo>
                    <a:pt x="149" y="135"/>
                  </a:lnTo>
                  <a:lnTo>
                    <a:pt x="142" y="134"/>
                  </a:lnTo>
                  <a:lnTo>
                    <a:pt x="136" y="135"/>
                  </a:lnTo>
                  <a:lnTo>
                    <a:pt x="130" y="137"/>
                  </a:lnTo>
                  <a:lnTo>
                    <a:pt x="125" y="142"/>
                  </a:lnTo>
                  <a:lnTo>
                    <a:pt x="121" y="148"/>
                  </a:lnTo>
                  <a:lnTo>
                    <a:pt x="116" y="156"/>
                  </a:lnTo>
                  <a:lnTo>
                    <a:pt x="114" y="164"/>
                  </a:lnTo>
                  <a:lnTo>
                    <a:pt x="113" y="174"/>
                  </a:lnTo>
                  <a:lnTo>
                    <a:pt x="112" y="185"/>
                  </a:lnTo>
                  <a:close/>
                  <a:moveTo>
                    <a:pt x="176" y="360"/>
                  </a:moveTo>
                  <a:lnTo>
                    <a:pt x="176" y="308"/>
                  </a:lnTo>
                  <a:lnTo>
                    <a:pt x="167" y="323"/>
                  </a:lnTo>
                  <a:lnTo>
                    <a:pt x="159" y="337"/>
                  </a:lnTo>
                  <a:lnTo>
                    <a:pt x="149" y="348"/>
                  </a:lnTo>
                  <a:lnTo>
                    <a:pt x="139" y="358"/>
                  </a:lnTo>
                  <a:lnTo>
                    <a:pt x="129" y="364"/>
                  </a:lnTo>
                  <a:lnTo>
                    <a:pt x="120" y="369"/>
                  </a:lnTo>
                  <a:lnTo>
                    <a:pt x="109" y="372"/>
                  </a:lnTo>
                  <a:lnTo>
                    <a:pt x="97" y="373"/>
                  </a:lnTo>
                  <a:lnTo>
                    <a:pt x="87" y="373"/>
                  </a:lnTo>
                  <a:lnTo>
                    <a:pt x="78" y="369"/>
                  </a:lnTo>
                  <a:lnTo>
                    <a:pt x="68" y="366"/>
                  </a:lnTo>
                  <a:lnTo>
                    <a:pt x="59" y="361"/>
                  </a:lnTo>
                  <a:lnTo>
                    <a:pt x="51" y="353"/>
                  </a:lnTo>
                  <a:lnTo>
                    <a:pt x="42" y="345"/>
                  </a:lnTo>
                  <a:lnTo>
                    <a:pt x="34" y="334"/>
                  </a:lnTo>
                  <a:lnTo>
                    <a:pt x="28" y="322"/>
                  </a:lnTo>
                  <a:lnTo>
                    <a:pt x="21" y="308"/>
                  </a:lnTo>
                  <a:lnTo>
                    <a:pt x="15" y="294"/>
                  </a:lnTo>
                  <a:lnTo>
                    <a:pt x="11" y="279"/>
                  </a:lnTo>
                  <a:lnTo>
                    <a:pt x="6" y="263"/>
                  </a:lnTo>
                  <a:lnTo>
                    <a:pt x="4" y="245"/>
                  </a:lnTo>
                  <a:lnTo>
                    <a:pt x="2" y="228"/>
                  </a:lnTo>
                  <a:lnTo>
                    <a:pt x="0" y="209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2" y="148"/>
                  </a:lnTo>
                  <a:lnTo>
                    <a:pt x="3" y="130"/>
                  </a:lnTo>
                  <a:lnTo>
                    <a:pt x="6" y="112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7" y="52"/>
                  </a:lnTo>
                  <a:lnTo>
                    <a:pt x="33" y="40"/>
                  </a:lnTo>
                  <a:lnTo>
                    <a:pt x="41" y="29"/>
                  </a:lnTo>
                  <a:lnTo>
                    <a:pt x="49" y="21"/>
                  </a:lnTo>
                  <a:lnTo>
                    <a:pt x="58" y="13"/>
                  </a:lnTo>
                  <a:lnTo>
                    <a:pt x="67" y="8"/>
                  </a:lnTo>
                  <a:lnTo>
                    <a:pt x="76" y="3"/>
                  </a:lnTo>
                  <a:lnTo>
                    <a:pt x="86" y="1"/>
                  </a:lnTo>
                  <a:lnTo>
                    <a:pt x="97" y="0"/>
                  </a:lnTo>
                  <a:lnTo>
                    <a:pt x="108" y="1"/>
                  </a:lnTo>
                  <a:lnTo>
                    <a:pt x="119" y="3"/>
                  </a:lnTo>
                  <a:lnTo>
                    <a:pt x="128" y="9"/>
                  </a:lnTo>
                  <a:lnTo>
                    <a:pt x="138" y="14"/>
                  </a:lnTo>
                  <a:lnTo>
                    <a:pt x="147" y="23"/>
                  </a:lnTo>
                  <a:lnTo>
                    <a:pt x="155" y="33"/>
                  </a:lnTo>
                  <a:lnTo>
                    <a:pt x="164" y="44"/>
                  </a:lnTo>
                  <a:lnTo>
                    <a:pt x="171" y="57"/>
                  </a:lnTo>
                  <a:lnTo>
                    <a:pt x="171" y="12"/>
                  </a:lnTo>
                  <a:lnTo>
                    <a:pt x="284" y="12"/>
                  </a:lnTo>
                  <a:lnTo>
                    <a:pt x="284" y="360"/>
                  </a:lnTo>
                  <a:lnTo>
                    <a:pt x="176" y="36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4"/>
            <p:cNvSpPr>
              <a:spLocks noEditPoints="1"/>
            </p:cNvSpPr>
            <p:nvPr/>
          </p:nvSpPr>
          <p:spPr bwMode="auto">
            <a:xfrm>
              <a:off x="2744" y="5054"/>
              <a:ext cx="66" cy="175"/>
            </a:xfrm>
            <a:custGeom>
              <a:avLst/>
              <a:gdLst>
                <a:gd name="T0" fmla="*/ 0 w 198"/>
                <a:gd name="T1" fmla="*/ 0 h 524"/>
                <a:gd name="T2" fmla="*/ 0 w 198"/>
                <a:gd name="T3" fmla="*/ 0 h 524"/>
                <a:gd name="T4" fmla="*/ 0 w 198"/>
                <a:gd name="T5" fmla="*/ 0 h 524"/>
                <a:gd name="T6" fmla="*/ 0 w 198"/>
                <a:gd name="T7" fmla="*/ 0 h 524"/>
                <a:gd name="T8" fmla="*/ 0 w 198"/>
                <a:gd name="T9" fmla="*/ 0 h 524"/>
                <a:gd name="T10" fmla="*/ 0 w 198"/>
                <a:gd name="T11" fmla="*/ 0 h 524"/>
                <a:gd name="T12" fmla="*/ 0 w 198"/>
                <a:gd name="T13" fmla="*/ 0 h 524"/>
                <a:gd name="T14" fmla="*/ 0 w 198"/>
                <a:gd name="T15" fmla="*/ 0 h 524"/>
                <a:gd name="T16" fmla="*/ 0 w 198"/>
                <a:gd name="T17" fmla="*/ 0 h 524"/>
                <a:gd name="T18" fmla="*/ 0 w 198"/>
                <a:gd name="T19" fmla="*/ 0 h 524"/>
                <a:gd name="T20" fmla="*/ 0 w 198"/>
                <a:gd name="T21" fmla="*/ 0 h 524"/>
                <a:gd name="T22" fmla="*/ 0 w 198"/>
                <a:gd name="T23" fmla="*/ 0 h 524"/>
                <a:gd name="T24" fmla="*/ 0 w 198"/>
                <a:gd name="T25" fmla="*/ 0 h 524"/>
                <a:gd name="T26" fmla="*/ 0 w 198"/>
                <a:gd name="T27" fmla="*/ 0 h 524"/>
                <a:gd name="T28" fmla="*/ 0 w 198"/>
                <a:gd name="T29" fmla="*/ 0 h 524"/>
                <a:gd name="T30" fmla="*/ 0 w 198"/>
                <a:gd name="T31" fmla="*/ 0 h 524"/>
                <a:gd name="T32" fmla="*/ 0 w 198"/>
                <a:gd name="T33" fmla="*/ 0 h 524"/>
                <a:gd name="T34" fmla="*/ 0 w 198"/>
                <a:gd name="T35" fmla="*/ 0 h 524"/>
                <a:gd name="T36" fmla="*/ 0 w 198"/>
                <a:gd name="T37" fmla="*/ 0 h 524"/>
                <a:gd name="T38" fmla="*/ 0 w 198"/>
                <a:gd name="T39" fmla="*/ 0 h 524"/>
                <a:gd name="T40" fmla="*/ 0 w 198"/>
                <a:gd name="T41" fmla="*/ 0 h 524"/>
                <a:gd name="T42" fmla="*/ 0 w 198"/>
                <a:gd name="T43" fmla="*/ 0 h 524"/>
                <a:gd name="T44" fmla="*/ 0 w 198"/>
                <a:gd name="T45" fmla="*/ 0 h 524"/>
                <a:gd name="T46" fmla="*/ 0 w 198"/>
                <a:gd name="T47" fmla="*/ 0 h 524"/>
                <a:gd name="T48" fmla="*/ 0 w 198"/>
                <a:gd name="T49" fmla="*/ 0 h 524"/>
                <a:gd name="T50" fmla="*/ 0 w 198"/>
                <a:gd name="T51" fmla="*/ 0 h 524"/>
                <a:gd name="T52" fmla="*/ 0 w 198"/>
                <a:gd name="T53" fmla="*/ 0 h 524"/>
                <a:gd name="T54" fmla="*/ 0 w 198"/>
                <a:gd name="T55" fmla="*/ 0 h 524"/>
                <a:gd name="T56" fmla="*/ 0 w 198"/>
                <a:gd name="T57" fmla="*/ 0 h 524"/>
                <a:gd name="T58" fmla="*/ 0 w 198"/>
                <a:gd name="T59" fmla="*/ 0 h 524"/>
                <a:gd name="T60" fmla="*/ 0 w 198"/>
                <a:gd name="T61" fmla="*/ 0 h 524"/>
                <a:gd name="T62" fmla="*/ 0 w 198"/>
                <a:gd name="T63" fmla="*/ 0 h 524"/>
                <a:gd name="T64" fmla="*/ 0 w 198"/>
                <a:gd name="T65" fmla="*/ 0 h 524"/>
                <a:gd name="T66" fmla="*/ 0 w 198"/>
                <a:gd name="T67" fmla="*/ 0 h 524"/>
                <a:gd name="T68" fmla="*/ 0 w 198"/>
                <a:gd name="T69" fmla="*/ 0 h 524"/>
                <a:gd name="T70" fmla="*/ 0 w 198"/>
                <a:gd name="T71" fmla="*/ 0 h 524"/>
                <a:gd name="T72" fmla="*/ 0 w 198"/>
                <a:gd name="T73" fmla="*/ 0 h 524"/>
                <a:gd name="T74" fmla="*/ 0 w 198"/>
                <a:gd name="T75" fmla="*/ 0 h 524"/>
                <a:gd name="T76" fmla="*/ 0 w 198"/>
                <a:gd name="T77" fmla="*/ 0 h 524"/>
                <a:gd name="T78" fmla="*/ 0 w 198"/>
                <a:gd name="T79" fmla="*/ 0 h 524"/>
                <a:gd name="T80" fmla="*/ 0 w 198"/>
                <a:gd name="T81" fmla="*/ 0 h 524"/>
                <a:gd name="T82" fmla="*/ 0 w 198"/>
                <a:gd name="T83" fmla="*/ 0 h 524"/>
                <a:gd name="T84" fmla="*/ 0 w 198"/>
                <a:gd name="T85" fmla="*/ 0 h 524"/>
                <a:gd name="T86" fmla="*/ 0 w 198"/>
                <a:gd name="T87" fmla="*/ 0 h 524"/>
                <a:gd name="T88" fmla="*/ 0 w 198"/>
                <a:gd name="T89" fmla="*/ 0 h 524"/>
                <a:gd name="T90" fmla="*/ 0 w 198"/>
                <a:gd name="T91" fmla="*/ 0 h 524"/>
                <a:gd name="T92" fmla="*/ 0 w 198"/>
                <a:gd name="T93" fmla="*/ 0 h 524"/>
                <a:gd name="T94" fmla="*/ 0 w 198"/>
                <a:gd name="T95" fmla="*/ 0 h 524"/>
                <a:gd name="T96" fmla="*/ 0 w 198"/>
                <a:gd name="T97" fmla="*/ 0 h 524"/>
                <a:gd name="T98" fmla="*/ 0 w 198"/>
                <a:gd name="T99" fmla="*/ 0 h 524"/>
                <a:gd name="T100" fmla="*/ 0 w 198"/>
                <a:gd name="T101" fmla="*/ 0 h 524"/>
                <a:gd name="T102" fmla="*/ 0 w 198"/>
                <a:gd name="T103" fmla="*/ 0 h 5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8"/>
                <a:gd name="T157" fmla="*/ 0 h 524"/>
                <a:gd name="T158" fmla="*/ 198 w 198"/>
                <a:gd name="T159" fmla="*/ 524 h 5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8" h="524">
                  <a:moveTo>
                    <a:pt x="198" y="160"/>
                  </a:moveTo>
                  <a:lnTo>
                    <a:pt x="193" y="155"/>
                  </a:lnTo>
                  <a:lnTo>
                    <a:pt x="188" y="150"/>
                  </a:lnTo>
                  <a:lnTo>
                    <a:pt x="183" y="146"/>
                  </a:lnTo>
                  <a:lnTo>
                    <a:pt x="179" y="143"/>
                  </a:lnTo>
                  <a:lnTo>
                    <a:pt x="173" y="141"/>
                  </a:lnTo>
                  <a:lnTo>
                    <a:pt x="169" y="138"/>
                  </a:lnTo>
                  <a:lnTo>
                    <a:pt x="164" y="137"/>
                  </a:lnTo>
                  <a:lnTo>
                    <a:pt x="158" y="137"/>
                  </a:lnTo>
                  <a:lnTo>
                    <a:pt x="150" y="137"/>
                  </a:lnTo>
                  <a:lnTo>
                    <a:pt x="142" y="141"/>
                  </a:lnTo>
                  <a:lnTo>
                    <a:pt x="136" y="145"/>
                  </a:lnTo>
                  <a:lnTo>
                    <a:pt x="130" y="150"/>
                  </a:lnTo>
                  <a:lnTo>
                    <a:pt x="125" y="158"/>
                  </a:lnTo>
                  <a:lnTo>
                    <a:pt x="121" y="166"/>
                  </a:lnTo>
                  <a:lnTo>
                    <a:pt x="119" y="176"/>
                  </a:lnTo>
                  <a:lnTo>
                    <a:pt x="119" y="187"/>
                  </a:lnTo>
                  <a:lnTo>
                    <a:pt x="119" y="197"/>
                  </a:lnTo>
                  <a:lnTo>
                    <a:pt x="121" y="206"/>
                  </a:lnTo>
                  <a:lnTo>
                    <a:pt x="125" y="215"/>
                  </a:lnTo>
                  <a:lnTo>
                    <a:pt x="129" y="222"/>
                  </a:lnTo>
                  <a:lnTo>
                    <a:pt x="136" y="228"/>
                  </a:lnTo>
                  <a:lnTo>
                    <a:pt x="141" y="232"/>
                  </a:lnTo>
                  <a:lnTo>
                    <a:pt x="148" y="234"/>
                  </a:lnTo>
                  <a:lnTo>
                    <a:pt x="156" y="236"/>
                  </a:lnTo>
                  <a:lnTo>
                    <a:pt x="161" y="236"/>
                  </a:lnTo>
                  <a:lnTo>
                    <a:pt x="167" y="234"/>
                  </a:lnTo>
                  <a:lnTo>
                    <a:pt x="171" y="232"/>
                  </a:lnTo>
                  <a:lnTo>
                    <a:pt x="177" y="229"/>
                  </a:lnTo>
                  <a:lnTo>
                    <a:pt x="182" y="226"/>
                  </a:lnTo>
                  <a:lnTo>
                    <a:pt x="187" y="220"/>
                  </a:lnTo>
                  <a:lnTo>
                    <a:pt x="193" y="216"/>
                  </a:lnTo>
                  <a:lnTo>
                    <a:pt x="198" y="210"/>
                  </a:lnTo>
                  <a:lnTo>
                    <a:pt x="198" y="348"/>
                  </a:lnTo>
                  <a:lnTo>
                    <a:pt x="188" y="354"/>
                  </a:lnTo>
                  <a:lnTo>
                    <a:pt x="180" y="360"/>
                  </a:lnTo>
                  <a:lnTo>
                    <a:pt x="171" y="364"/>
                  </a:lnTo>
                  <a:lnTo>
                    <a:pt x="163" y="367"/>
                  </a:lnTo>
                  <a:lnTo>
                    <a:pt x="154" y="369"/>
                  </a:lnTo>
                  <a:lnTo>
                    <a:pt x="145" y="372"/>
                  </a:lnTo>
                  <a:lnTo>
                    <a:pt x="138" y="373"/>
                  </a:lnTo>
                  <a:lnTo>
                    <a:pt x="129" y="373"/>
                  </a:lnTo>
                  <a:lnTo>
                    <a:pt x="116" y="373"/>
                  </a:lnTo>
                  <a:lnTo>
                    <a:pt x="103" y="369"/>
                  </a:lnTo>
                  <a:lnTo>
                    <a:pt x="91" y="366"/>
                  </a:lnTo>
                  <a:lnTo>
                    <a:pt x="79" y="360"/>
                  </a:lnTo>
                  <a:lnTo>
                    <a:pt x="69" y="353"/>
                  </a:lnTo>
                  <a:lnTo>
                    <a:pt x="58" y="345"/>
                  </a:lnTo>
                  <a:lnTo>
                    <a:pt x="48" y="334"/>
                  </a:lnTo>
                  <a:lnTo>
                    <a:pt x="39" y="322"/>
                  </a:lnTo>
                  <a:lnTo>
                    <a:pt x="30" y="308"/>
                  </a:lnTo>
                  <a:lnTo>
                    <a:pt x="22" y="293"/>
                  </a:lnTo>
                  <a:lnTo>
                    <a:pt x="16" y="278"/>
                  </a:lnTo>
                  <a:lnTo>
                    <a:pt x="10" y="260"/>
                  </a:lnTo>
                  <a:lnTo>
                    <a:pt x="6" y="243"/>
                  </a:lnTo>
                  <a:lnTo>
                    <a:pt x="3" y="226"/>
                  </a:lnTo>
                  <a:lnTo>
                    <a:pt x="2" y="207"/>
                  </a:lnTo>
                  <a:lnTo>
                    <a:pt x="0" y="188"/>
                  </a:lnTo>
                  <a:lnTo>
                    <a:pt x="0" y="175"/>
                  </a:lnTo>
                  <a:lnTo>
                    <a:pt x="2" y="162"/>
                  </a:lnTo>
                  <a:lnTo>
                    <a:pt x="3" y="149"/>
                  </a:lnTo>
                  <a:lnTo>
                    <a:pt x="5" y="136"/>
                  </a:lnTo>
                  <a:lnTo>
                    <a:pt x="8" y="124"/>
                  </a:lnTo>
                  <a:lnTo>
                    <a:pt x="11" y="112"/>
                  </a:lnTo>
                  <a:lnTo>
                    <a:pt x="16" y="101"/>
                  </a:lnTo>
                  <a:lnTo>
                    <a:pt x="20" y="89"/>
                  </a:lnTo>
                  <a:lnTo>
                    <a:pt x="24" y="78"/>
                  </a:lnTo>
                  <a:lnTo>
                    <a:pt x="30" y="68"/>
                  </a:lnTo>
                  <a:lnTo>
                    <a:pt x="35" y="60"/>
                  </a:lnTo>
                  <a:lnTo>
                    <a:pt x="40" y="51"/>
                  </a:lnTo>
                  <a:lnTo>
                    <a:pt x="46" y="43"/>
                  </a:lnTo>
                  <a:lnTo>
                    <a:pt x="52" y="36"/>
                  </a:lnTo>
                  <a:lnTo>
                    <a:pt x="59" y="29"/>
                  </a:lnTo>
                  <a:lnTo>
                    <a:pt x="66" y="23"/>
                  </a:lnTo>
                  <a:lnTo>
                    <a:pt x="73" y="17"/>
                  </a:lnTo>
                  <a:lnTo>
                    <a:pt x="80" y="13"/>
                  </a:lnTo>
                  <a:lnTo>
                    <a:pt x="88" y="9"/>
                  </a:lnTo>
                  <a:lnTo>
                    <a:pt x="96" y="7"/>
                  </a:lnTo>
                  <a:lnTo>
                    <a:pt x="104" y="3"/>
                  </a:lnTo>
                  <a:lnTo>
                    <a:pt x="112" y="2"/>
                  </a:lnTo>
                  <a:lnTo>
                    <a:pt x="120" y="1"/>
                  </a:lnTo>
                  <a:lnTo>
                    <a:pt x="129" y="0"/>
                  </a:lnTo>
                  <a:lnTo>
                    <a:pt x="137" y="1"/>
                  </a:lnTo>
                  <a:lnTo>
                    <a:pt x="145" y="1"/>
                  </a:lnTo>
                  <a:lnTo>
                    <a:pt x="153" y="3"/>
                  </a:lnTo>
                  <a:lnTo>
                    <a:pt x="161" y="6"/>
                  </a:lnTo>
                  <a:lnTo>
                    <a:pt x="170" y="8"/>
                  </a:lnTo>
                  <a:lnTo>
                    <a:pt x="179" y="11"/>
                  </a:lnTo>
                  <a:lnTo>
                    <a:pt x="188" y="15"/>
                  </a:lnTo>
                  <a:lnTo>
                    <a:pt x="198" y="20"/>
                  </a:lnTo>
                  <a:lnTo>
                    <a:pt x="198" y="160"/>
                  </a:lnTo>
                  <a:close/>
                  <a:moveTo>
                    <a:pt x="56" y="509"/>
                  </a:moveTo>
                  <a:lnTo>
                    <a:pt x="56" y="461"/>
                  </a:lnTo>
                  <a:lnTo>
                    <a:pt x="64" y="465"/>
                  </a:lnTo>
                  <a:lnTo>
                    <a:pt x="73" y="467"/>
                  </a:lnTo>
                  <a:lnTo>
                    <a:pt x="81" y="470"/>
                  </a:lnTo>
                  <a:lnTo>
                    <a:pt x="89" y="472"/>
                  </a:lnTo>
                  <a:lnTo>
                    <a:pt x="104" y="474"/>
                  </a:lnTo>
                  <a:lnTo>
                    <a:pt x="116" y="475"/>
                  </a:lnTo>
                  <a:lnTo>
                    <a:pt x="120" y="475"/>
                  </a:lnTo>
                  <a:lnTo>
                    <a:pt x="125" y="474"/>
                  </a:lnTo>
                  <a:lnTo>
                    <a:pt x="128" y="472"/>
                  </a:lnTo>
                  <a:lnTo>
                    <a:pt x="130" y="470"/>
                  </a:lnTo>
                  <a:lnTo>
                    <a:pt x="132" y="467"/>
                  </a:lnTo>
                  <a:lnTo>
                    <a:pt x="133" y="462"/>
                  </a:lnTo>
                  <a:lnTo>
                    <a:pt x="134" y="458"/>
                  </a:lnTo>
                  <a:lnTo>
                    <a:pt x="136" y="453"/>
                  </a:lnTo>
                  <a:lnTo>
                    <a:pt x="134" y="447"/>
                  </a:lnTo>
                  <a:lnTo>
                    <a:pt x="133" y="443"/>
                  </a:lnTo>
                  <a:lnTo>
                    <a:pt x="131" y="440"/>
                  </a:lnTo>
                  <a:lnTo>
                    <a:pt x="129" y="438"/>
                  </a:lnTo>
                  <a:lnTo>
                    <a:pt x="125" y="435"/>
                  </a:lnTo>
                  <a:lnTo>
                    <a:pt x="120" y="433"/>
                  </a:lnTo>
                  <a:lnTo>
                    <a:pt x="115" y="433"/>
                  </a:lnTo>
                  <a:lnTo>
                    <a:pt x="107" y="432"/>
                  </a:lnTo>
                  <a:lnTo>
                    <a:pt x="105" y="432"/>
                  </a:lnTo>
                  <a:lnTo>
                    <a:pt x="102" y="433"/>
                  </a:lnTo>
                  <a:lnTo>
                    <a:pt x="99" y="433"/>
                  </a:lnTo>
                  <a:lnTo>
                    <a:pt x="96" y="433"/>
                  </a:lnTo>
                  <a:lnTo>
                    <a:pt x="96" y="360"/>
                  </a:lnTo>
                  <a:lnTo>
                    <a:pt x="125" y="360"/>
                  </a:lnTo>
                  <a:lnTo>
                    <a:pt x="125" y="388"/>
                  </a:lnTo>
                  <a:lnTo>
                    <a:pt x="129" y="388"/>
                  </a:lnTo>
                  <a:lnTo>
                    <a:pt x="136" y="389"/>
                  </a:lnTo>
                  <a:lnTo>
                    <a:pt x="141" y="389"/>
                  </a:lnTo>
                  <a:lnTo>
                    <a:pt x="146" y="391"/>
                  </a:lnTo>
                  <a:lnTo>
                    <a:pt x="152" y="392"/>
                  </a:lnTo>
                  <a:lnTo>
                    <a:pt x="156" y="394"/>
                  </a:lnTo>
                  <a:lnTo>
                    <a:pt x="160" y="398"/>
                  </a:lnTo>
                  <a:lnTo>
                    <a:pt x="165" y="401"/>
                  </a:lnTo>
                  <a:lnTo>
                    <a:pt x="169" y="405"/>
                  </a:lnTo>
                  <a:lnTo>
                    <a:pt x="172" y="409"/>
                  </a:lnTo>
                  <a:lnTo>
                    <a:pt x="174" y="415"/>
                  </a:lnTo>
                  <a:lnTo>
                    <a:pt x="177" y="419"/>
                  </a:lnTo>
                  <a:lnTo>
                    <a:pt x="179" y="426"/>
                  </a:lnTo>
                  <a:lnTo>
                    <a:pt x="182" y="439"/>
                  </a:lnTo>
                  <a:lnTo>
                    <a:pt x="182" y="453"/>
                  </a:lnTo>
                  <a:lnTo>
                    <a:pt x="181" y="469"/>
                  </a:lnTo>
                  <a:lnTo>
                    <a:pt x="179" y="483"/>
                  </a:lnTo>
                  <a:lnTo>
                    <a:pt x="177" y="489"/>
                  </a:lnTo>
                  <a:lnTo>
                    <a:pt x="173" y="495"/>
                  </a:lnTo>
                  <a:lnTo>
                    <a:pt x="170" y="500"/>
                  </a:lnTo>
                  <a:lnTo>
                    <a:pt x="167" y="506"/>
                  </a:lnTo>
                  <a:lnTo>
                    <a:pt x="163" y="510"/>
                  </a:lnTo>
                  <a:lnTo>
                    <a:pt x="158" y="513"/>
                  </a:lnTo>
                  <a:lnTo>
                    <a:pt x="154" y="516"/>
                  </a:lnTo>
                  <a:lnTo>
                    <a:pt x="148" y="519"/>
                  </a:lnTo>
                  <a:lnTo>
                    <a:pt x="142" y="521"/>
                  </a:lnTo>
                  <a:lnTo>
                    <a:pt x="137" y="523"/>
                  </a:lnTo>
                  <a:lnTo>
                    <a:pt x="130" y="523"/>
                  </a:lnTo>
                  <a:lnTo>
                    <a:pt x="123" y="524"/>
                  </a:lnTo>
                  <a:lnTo>
                    <a:pt x="109" y="523"/>
                  </a:lnTo>
                  <a:lnTo>
                    <a:pt x="91" y="520"/>
                  </a:lnTo>
                  <a:lnTo>
                    <a:pt x="83" y="517"/>
                  </a:lnTo>
                  <a:lnTo>
                    <a:pt x="74" y="515"/>
                  </a:lnTo>
                  <a:lnTo>
                    <a:pt x="65" y="512"/>
                  </a:lnTo>
                  <a:lnTo>
                    <a:pt x="56" y="509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2819" y="5006"/>
              <a:ext cx="95" cy="172"/>
            </a:xfrm>
            <a:custGeom>
              <a:avLst/>
              <a:gdLst>
                <a:gd name="T0" fmla="*/ 0 w 285"/>
                <a:gd name="T1" fmla="*/ 0 h 518"/>
                <a:gd name="T2" fmla="*/ 0 w 285"/>
                <a:gd name="T3" fmla="*/ 0 h 518"/>
                <a:gd name="T4" fmla="*/ 0 w 285"/>
                <a:gd name="T5" fmla="*/ 0 h 518"/>
                <a:gd name="T6" fmla="*/ 0 w 285"/>
                <a:gd name="T7" fmla="*/ 0 h 518"/>
                <a:gd name="T8" fmla="*/ 0 w 285"/>
                <a:gd name="T9" fmla="*/ 0 h 518"/>
                <a:gd name="T10" fmla="*/ 0 w 285"/>
                <a:gd name="T11" fmla="*/ 0 h 518"/>
                <a:gd name="T12" fmla="*/ 0 w 285"/>
                <a:gd name="T13" fmla="*/ 0 h 518"/>
                <a:gd name="T14" fmla="*/ 0 w 285"/>
                <a:gd name="T15" fmla="*/ 0 h 518"/>
                <a:gd name="T16" fmla="*/ 0 w 285"/>
                <a:gd name="T17" fmla="*/ 0 h 518"/>
                <a:gd name="T18" fmla="*/ 0 w 285"/>
                <a:gd name="T19" fmla="*/ 0 h 518"/>
                <a:gd name="T20" fmla="*/ 0 w 285"/>
                <a:gd name="T21" fmla="*/ 0 h 518"/>
                <a:gd name="T22" fmla="*/ 0 w 285"/>
                <a:gd name="T23" fmla="*/ 0 h 518"/>
                <a:gd name="T24" fmla="*/ 0 w 285"/>
                <a:gd name="T25" fmla="*/ 0 h 518"/>
                <a:gd name="T26" fmla="*/ 0 w 285"/>
                <a:gd name="T27" fmla="*/ 0 h 518"/>
                <a:gd name="T28" fmla="*/ 0 w 285"/>
                <a:gd name="T29" fmla="*/ 0 h 518"/>
                <a:gd name="T30" fmla="*/ 0 w 285"/>
                <a:gd name="T31" fmla="*/ 0 h 518"/>
                <a:gd name="T32" fmla="*/ 0 w 285"/>
                <a:gd name="T33" fmla="*/ 0 h 518"/>
                <a:gd name="T34" fmla="*/ 0 w 285"/>
                <a:gd name="T35" fmla="*/ 0 h 518"/>
                <a:gd name="T36" fmla="*/ 0 w 285"/>
                <a:gd name="T37" fmla="*/ 0 h 518"/>
                <a:gd name="T38" fmla="*/ 0 w 285"/>
                <a:gd name="T39" fmla="*/ 0 h 518"/>
                <a:gd name="T40" fmla="*/ 0 w 285"/>
                <a:gd name="T41" fmla="*/ 0 h 518"/>
                <a:gd name="T42" fmla="*/ 0 w 285"/>
                <a:gd name="T43" fmla="*/ 0 h 518"/>
                <a:gd name="T44" fmla="*/ 0 w 285"/>
                <a:gd name="T45" fmla="*/ 0 h 518"/>
                <a:gd name="T46" fmla="*/ 0 w 285"/>
                <a:gd name="T47" fmla="*/ 0 h 518"/>
                <a:gd name="T48" fmla="*/ 0 w 285"/>
                <a:gd name="T49" fmla="*/ 0 h 518"/>
                <a:gd name="T50" fmla="*/ 0 w 285"/>
                <a:gd name="T51" fmla="*/ 0 h 518"/>
                <a:gd name="T52" fmla="*/ 0 w 285"/>
                <a:gd name="T53" fmla="*/ 0 h 518"/>
                <a:gd name="T54" fmla="*/ 0 w 285"/>
                <a:gd name="T55" fmla="*/ 0 h 518"/>
                <a:gd name="T56" fmla="*/ 0 w 285"/>
                <a:gd name="T57" fmla="*/ 0 h 518"/>
                <a:gd name="T58" fmla="*/ 0 w 285"/>
                <a:gd name="T59" fmla="*/ 0 h 518"/>
                <a:gd name="T60" fmla="*/ 0 w 285"/>
                <a:gd name="T61" fmla="*/ 0 h 518"/>
                <a:gd name="T62" fmla="*/ 0 w 285"/>
                <a:gd name="T63" fmla="*/ 0 h 518"/>
                <a:gd name="T64" fmla="*/ 0 w 285"/>
                <a:gd name="T65" fmla="*/ 0 h 518"/>
                <a:gd name="T66" fmla="*/ 0 w 285"/>
                <a:gd name="T67" fmla="*/ 0 h 518"/>
                <a:gd name="T68" fmla="*/ 0 w 285"/>
                <a:gd name="T69" fmla="*/ 0 h 518"/>
                <a:gd name="T70" fmla="*/ 0 w 285"/>
                <a:gd name="T71" fmla="*/ 0 h 518"/>
                <a:gd name="T72" fmla="*/ 0 w 285"/>
                <a:gd name="T73" fmla="*/ 0 h 518"/>
                <a:gd name="T74" fmla="*/ 0 w 285"/>
                <a:gd name="T75" fmla="*/ 0 h 518"/>
                <a:gd name="T76" fmla="*/ 0 w 285"/>
                <a:gd name="T77" fmla="*/ 0 h 518"/>
                <a:gd name="T78" fmla="*/ 0 w 285"/>
                <a:gd name="T79" fmla="*/ 0 h 518"/>
                <a:gd name="T80" fmla="*/ 0 w 285"/>
                <a:gd name="T81" fmla="*/ 0 h 518"/>
                <a:gd name="T82" fmla="*/ 0 w 285"/>
                <a:gd name="T83" fmla="*/ 0 h 518"/>
                <a:gd name="T84" fmla="*/ 0 w 285"/>
                <a:gd name="T85" fmla="*/ 0 h 518"/>
                <a:gd name="T86" fmla="*/ 0 w 285"/>
                <a:gd name="T87" fmla="*/ 0 h 518"/>
                <a:gd name="T88" fmla="*/ 0 w 285"/>
                <a:gd name="T89" fmla="*/ 0 h 518"/>
                <a:gd name="T90" fmla="*/ 0 w 285"/>
                <a:gd name="T91" fmla="*/ 0 h 518"/>
                <a:gd name="T92" fmla="*/ 0 w 285"/>
                <a:gd name="T93" fmla="*/ 0 h 518"/>
                <a:gd name="T94" fmla="*/ 0 w 285"/>
                <a:gd name="T95" fmla="*/ 0 h 518"/>
                <a:gd name="T96" fmla="*/ 0 w 285"/>
                <a:gd name="T97" fmla="*/ 0 h 5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5"/>
                <a:gd name="T148" fmla="*/ 0 h 518"/>
                <a:gd name="T149" fmla="*/ 285 w 285"/>
                <a:gd name="T150" fmla="*/ 518 h 5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5" h="518">
                  <a:moveTo>
                    <a:pt x="113" y="330"/>
                  </a:moveTo>
                  <a:lnTo>
                    <a:pt x="114" y="341"/>
                  </a:lnTo>
                  <a:lnTo>
                    <a:pt x="115" y="350"/>
                  </a:lnTo>
                  <a:lnTo>
                    <a:pt x="117" y="358"/>
                  </a:lnTo>
                  <a:lnTo>
                    <a:pt x="121" y="365"/>
                  </a:lnTo>
                  <a:lnTo>
                    <a:pt x="126" y="372"/>
                  </a:lnTo>
                  <a:lnTo>
                    <a:pt x="131" y="376"/>
                  </a:lnTo>
                  <a:lnTo>
                    <a:pt x="136" y="378"/>
                  </a:lnTo>
                  <a:lnTo>
                    <a:pt x="143" y="379"/>
                  </a:lnTo>
                  <a:lnTo>
                    <a:pt x="149" y="378"/>
                  </a:lnTo>
                  <a:lnTo>
                    <a:pt x="155" y="376"/>
                  </a:lnTo>
                  <a:lnTo>
                    <a:pt x="160" y="372"/>
                  </a:lnTo>
                  <a:lnTo>
                    <a:pt x="165" y="365"/>
                  </a:lnTo>
                  <a:lnTo>
                    <a:pt x="169" y="359"/>
                  </a:lnTo>
                  <a:lnTo>
                    <a:pt x="171" y="350"/>
                  </a:lnTo>
                  <a:lnTo>
                    <a:pt x="172" y="341"/>
                  </a:lnTo>
                  <a:lnTo>
                    <a:pt x="173" y="330"/>
                  </a:lnTo>
                  <a:lnTo>
                    <a:pt x="172" y="319"/>
                  </a:lnTo>
                  <a:lnTo>
                    <a:pt x="171" y="309"/>
                  </a:lnTo>
                  <a:lnTo>
                    <a:pt x="169" y="301"/>
                  </a:lnTo>
                  <a:lnTo>
                    <a:pt x="165" y="293"/>
                  </a:lnTo>
                  <a:lnTo>
                    <a:pt x="160" y="287"/>
                  </a:lnTo>
                  <a:lnTo>
                    <a:pt x="155" y="282"/>
                  </a:lnTo>
                  <a:lnTo>
                    <a:pt x="149" y="280"/>
                  </a:lnTo>
                  <a:lnTo>
                    <a:pt x="143" y="279"/>
                  </a:lnTo>
                  <a:lnTo>
                    <a:pt x="136" y="280"/>
                  </a:lnTo>
                  <a:lnTo>
                    <a:pt x="131" y="282"/>
                  </a:lnTo>
                  <a:lnTo>
                    <a:pt x="126" y="287"/>
                  </a:lnTo>
                  <a:lnTo>
                    <a:pt x="121" y="293"/>
                  </a:lnTo>
                  <a:lnTo>
                    <a:pt x="117" y="301"/>
                  </a:lnTo>
                  <a:lnTo>
                    <a:pt x="115" y="309"/>
                  </a:lnTo>
                  <a:lnTo>
                    <a:pt x="114" y="319"/>
                  </a:lnTo>
                  <a:lnTo>
                    <a:pt x="113" y="330"/>
                  </a:lnTo>
                  <a:close/>
                  <a:moveTo>
                    <a:pt x="176" y="505"/>
                  </a:moveTo>
                  <a:lnTo>
                    <a:pt x="176" y="453"/>
                  </a:lnTo>
                  <a:lnTo>
                    <a:pt x="168" y="468"/>
                  </a:lnTo>
                  <a:lnTo>
                    <a:pt x="159" y="482"/>
                  </a:lnTo>
                  <a:lnTo>
                    <a:pt x="149" y="493"/>
                  </a:lnTo>
                  <a:lnTo>
                    <a:pt x="140" y="503"/>
                  </a:lnTo>
                  <a:lnTo>
                    <a:pt x="130" y="509"/>
                  </a:lnTo>
                  <a:lnTo>
                    <a:pt x="120" y="514"/>
                  </a:lnTo>
                  <a:lnTo>
                    <a:pt x="109" y="517"/>
                  </a:lnTo>
                  <a:lnTo>
                    <a:pt x="98" y="518"/>
                  </a:lnTo>
                  <a:lnTo>
                    <a:pt x="88" y="518"/>
                  </a:lnTo>
                  <a:lnTo>
                    <a:pt x="78" y="514"/>
                  </a:lnTo>
                  <a:lnTo>
                    <a:pt x="68" y="511"/>
                  </a:lnTo>
                  <a:lnTo>
                    <a:pt x="60" y="506"/>
                  </a:lnTo>
                  <a:lnTo>
                    <a:pt x="51" y="498"/>
                  </a:lnTo>
                  <a:lnTo>
                    <a:pt x="42" y="490"/>
                  </a:lnTo>
                  <a:lnTo>
                    <a:pt x="35" y="479"/>
                  </a:lnTo>
                  <a:lnTo>
                    <a:pt x="28" y="467"/>
                  </a:lnTo>
                  <a:lnTo>
                    <a:pt x="22" y="453"/>
                  </a:lnTo>
                  <a:lnTo>
                    <a:pt x="15" y="439"/>
                  </a:lnTo>
                  <a:lnTo>
                    <a:pt x="11" y="424"/>
                  </a:lnTo>
                  <a:lnTo>
                    <a:pt x="7" y="408"/>
                  </a:lnTo>
                  <a:lnTo>
                    <a:pt x="5" y="390"/>
                  </a:lnTo>
                  <a:lnTo>
                    <a:pt x="2" y="373"/>
                  </a:lnTo>
                  <a:lnTo>
                    <a:pt x="0" y="354"/>
                  </a:lnTo>
                  <a:lnTo>
                    <a:pt x="0" y="334"/>
                  </a:lnTo>
                  <a:lnTo>
                    <a:pt x="0" y="314"/>
                  </a:lnTo>
                  <a:lnTo>
                    <a:pt x="2" y="293"/>
                  </a:lnTo>
                  <a:lnTo>
                    <a:pt x="5" y="275"/>
                  </a:lnTo>
                  <a:lnTo>
                    <a:pt x="7" y="257"/>
                  </a:lnTo>
                  <a:lnTo>
                    <a:pt x="11" y="240"/>
                  </a:lnTo>
                  <a:lnTo>
                    <a:pt x="15" y="225"/>
                  </a:lnTo>
                  <a:lnTo>
                    <a:pt x="21" y="211"/>
                  </a:lnTo>
                  <a:lnTo>
                    <a:pt x="27" y="197"/>
                  </a:lnTo>
                  <a:lnTo>
                    <a:pt x="34" y="185"/>
                  </a:lnTo>
                  <a:lnTo>
                    <a:pt x="41" y="174"/>
                  </a:lnTo>
                  <a:lnTo>
                    <a:pt x="50" y="166"/>
                  </a:lnTo>
                  <a:lnTo>
                    <a:pt x="59" y="158"/>
                  </a:lnTo>
                  <a:lnTo>
                    <a:pt x="67" y="153"/>
                  </a:lnTo>
                  <a:lnTo>
                    <a:pt x="77" y="148"/>
                  </a:lnTo>
                  <a:lnTo>
                    <a:pt x="87" y="146"/>
                  </a:lnTo>
                  <a:lnTo>
                    <a:pt x="98" y="145"/>
                  </a:lnTo>
                  <a:lnTo>
                    <a:pt x="108" y="146"/>
                  </a:lnTo>
                  <a:lnTo>
                    <a:pt x="119" y="148"/>
                  </a:lnTo>
                  <a:lnTo>
                    <a:pt x="129" y="154"/>
                  </a:lnTo>
                  <a:lnTo>
                    <a:pt x="139" y="159"/>
                  </a:lnTo>
                  <a:lnTo>
                    <a:pt x="147" y="168"/>
                  </a:lnTo>
                  <a:lnTo>
                    <a:pt x="156" y="178"/>
                  </a:lnTo>
                  <a:lnTo>
                    <a:pt x="165" y="189"/>
                  </a:lnTo>
                  <a:lnTo>
                    <a:pt x="172" y="202"/>
                  </a:lnTo>
                  <a:lnTo>
                    <a:pt x="172" y="157"/>
                  </a:lnTo>
                  <a:lnTo>
                    <a:pt x="285" y="157"/>
                  </a:lnTo>
                  <a:lnTo>
                    <a:pt x="285" y="505"/>
                  </a:lnTo>
                  <a:lnTo>
                    <a:pt x="176" y="505"/>
                  </a:lnTo>
                  <a:close/>
                  <a:moveTo>
                    <a:pt x="229" y="0"/>
                  </a:moveTo>
                  <a:lnTo>
                    <a:pt x="225" y="21"/>
                  </a:lnTo>
                  <a:lnTo>
                    <a:pt x="221" y="39"/>
                  </a:lnTo>
                  <a:lnTo>
                    <a:pt x="215" y="54"/>
                  </a:lnTo>
                  <a:lnTo>
                    <a:pt x="210" y="66"/>
                  </a:lnTo>
                  <a:lnTo>
                    <a:pt x="207" y="71"/>
                  </a:lnTo>
                  <a:lnTo>
                    <a:pt x="203" y="75"/>
                  </a:lnTo>
                  <a:lnTo>
                    <a:pt x="199" y="78"/>
                  </a:lnTo>
                  <a:lnTo>
                    <a:pt x="196" y="81"/>
                  </a:lnTo>
                  <a:lnTo>
                    <a:pt x="192" y="84"/>
                  </a:lnTo>
                  <a:lnTo>
                    <a:pt x="187" y="86"/>
                  </a:lnTo>
                  <a:lnTo>
                    <a:pt x="183" y="87"/>
                  </a:lnTo>
                  <a:lnTo>
                    <a:pt x="179" y="87"/>
                  </a:lnTo>
                  <a:lnTo>
                    <a:pt x="173" y="87"/>
                  </a:lnTo>
                  <a:lnTo>
                    <a:pt x="169" y="86"/>
                  </a:lnTo>
                  <a:lnTo>
                    <a:pt x="165" y="85"/>
                  </a:lnTo>
                  <a:lnTo>
                    <a:pt x="160" y="82"/>
                  </a:lnTo>
                  <a:lnTo>
                    <a:pt x="139" y="74"/>
                  </a:lnTo>
                  <a:lnTo>
                    <a:pt x="133" y="72"/>
                  </a:lnTo>
                  <a:lnTo>
                    <a:pt x="129" y="71"/>
                  </a:lnTo>
                  <a:lnTo>
                    <a:pt x="126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6" y="71"/>
                  </a:lnTo>
                  <a:lnTo>
                    <a:pt x="113" y="73"/>
                  </a:lnTo>
                  <a:lnTo>
                    <a:pt x="111" y="76"/>
                  </a:lnTo>
                  <a:lnTo>
                    <a:pt x="107" y="79"/>
                  </a:lnTo>
                  <a:lnTo>
                    <a:pt x="105" y="84"/>
                  </a:lnTo>
                  <a:lnTo>
                    <a:pt x="104" y="89"/>
                  </a:lnTo>
                  <a:lnTo>
                    <a:pt x="102" y="95"/>
                  </a:lnTo>
                  <a:lnTo>
                    <a:pt x="74" y="95"/>
                  </a:lnTo>
                  <a:lnTo>
                    <a:pt x="78" y="76"/>
                  </a:lnTo>
                  <a:lnTo>
                    <a:pt x="82" y="59"/>
                  </a:lnTo>
                  <a:lnTo>
                    <a:pt x="87" y="45"/>
                  </a:lnTo>
                  <a:lnTo>
                    <a:pt x="93" y="33"/>
                  </a:lnTo>
                  <a:lnTo>
                    <a:pt x="96" y="28"/>
                  </a:lnTo>
                  <a:lnTo>
                    <a:pt x="100" y="24"/>
                  </a:lnTo>
                  <a:lnTo>
                    <a:pt x="103" y="21"/>
                  </a:lnTo>
                  <a:lnTo>
                    <a:pt x="107" y="18"/>
                  </a:lnTo>
                  <a:lnTo>
                    <a:pt x="111" y="16"/>
                  </a:lnTo>
                  <a:lnTo>
                    <a:pt x="115" y="14"/>
                  </a:lnTo>
                  <a:lnTo>
                    <a:pt x="119" y="13"/>
                  </a:lnTo>
                  <a:lnTo>
                    <a:pt x="125" y="13"/>
                  </a:lnTo>
                  <a:lnTo>
                    <a:pt x="129" y="13"/>
                  </a:lnTo>
                  <a:lnTo>
                    <a:pt x="134" y="14"/>
                  </a:lnTo>
                  <a:lnTo>
                    <a:pt x="140" y="16"/>
                  </a:lnTo>
                  <a:lnTo>
                    <a:pt x="145" y="18"/>
                  </a:lnTo>
                  <a:lnTo>
                    <a:pt x="168" y="26"/>
                  </a:lnTo>
                  <a:lnTo>
                    <a:pt x="170" y="27"/>
                  </a:lnTo>
                  <a:lnTo>
                    <a:pt x="173" y="28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8"/>
                  </a:lnTo>
                  <a:lnTo>
                    <a:pt x="188" y="27"/>
                  </a:lnTo>
                  <a:lnTo>
                    <a:pt x="190" y="25"/>
                  </a:lnTo>
                  <a:lnTo>
                    <a:pt x="194" y="22"/>
                  </a:lnTo>
                  <a:lnTo>
                    <a:pt x="196" y="18"/>
                  </a:lnTo>
                  <a:lnTo>
                    <a:pt x="198" y="13"/>
                  </a:lnTo>
                  <a:lnTo>
                    <a:pt x="200" y="7"/>
                  </a:lnTo>
                  <a:lnTo>
                    <a:pt x="201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06"/>
            <p:cNvSpPr>
              <a:spLocks noEditPoints="1"/>
            </p:cNvSpPr>
            <p:nvPr/>
          </p:nvSpPr>
          <p:spPr bwMode="auto">
            <a:xfrm>
              <a:off x="2927" y="5054"/>
              <a:ext cx="94" cy="124"/>
            </a:xfrm>
            <a:custGeom>
              <a:avLst/>
              <a:gdLst>
                <a:gd name="T0" fmla="*/ 0 w 283"/>
                <a:gd name="T1" fmla="*/ 0 h 373"/>
                <a:gd name="T2" fmla="*/ 0 w 283"/>
                <a:gd name="T3" fmla="*/ 0 h 373"/>
                <a:gd name="T4" fmla="*/ 0 w 283"/>
                <a:gd name="T5" fmla="*/ 0 h 373"/>
                <a:gd name="T6" fmla="*/ 0 w 283"/>
                <a:gd name="T7" fmla="*/ 0 h 373"/>
                <a:gd name="T8" fmla="*/ 0 w 283"/>
                <a:gd name="T9" fmla="*/ 0 h 373"/>
                <a:gd name="T10" fmla="*/ 0 w 283"/>
                <a:gd name="T11" fmla="*/ 0 h 373"/>
                <a:gd name="T12" fmla="*/ 0 w 283"/>
                <a:gd name="T13" fmla="*/ 0 h 373"/>
                <a:gd name="T14" fmla="*/ 0 w 283"/>
                <a:gd name="T15" fmla="*/ 0 h 373"/>
                <a:gd name="T16" fmla="*/ 0 w 283"/>
                <a:gd name="T17" fmla="*/ 0 h 373"/>
                <a:gd name="T18" fmla="*/ 0 w 283"/>
                <a:gd name="T19" fmla="*/ 0 h 373"/>
                <a:gd name="T20" fmla="*/ 0 w 283"/>
                <a:gd name="T21" fmla="*/ 0 h 373"/>
                <a:gd name="T22" fmla="*/ 0 w 283"/>
                <a:gd name="T23" fmla="*/ 0 h 373"/>
                <a:gd name="T24" fmla="*/ 0 w 283"/>
                <a:gd name="T25" fmla="*/ 0 h 373"/>
                <a:gd name="T26" fmla="*/ 0 w 283"/>
                <a:gd name="T27" fmla="*/ 0 h 373"/>
                <a:gd name="T28" fmla="*/ 0 w 283"/>
                <a:gd name="T29" fmla="*/ 0 h 373"/>
                <a:gd name="T30" fmla="*/ 0 w 283"/>
                <a:gd name="T31" fmla="*/ 0 h 373"/>
                <a:gd name="T32" fmla="*/ 0 w 283"/>
                <a:gd name="T33" fmla="*/ 0 h 373"/>
                <a:gd name="T34" fmla="*/ 0 w 283"/>
                <a:gd name="T35" fmla="*/ 0 h 373"/>
                <a:gd name="T36" fmla="*/ 0 w 283"/>
                <a:gd name="T37" fmla="*/ 0 h 373"/>
                <a:gd name="T38" fmla="*/ 0 w 283"/>
                <a:gd name="T39" fmla="*/ 0 h 373"/>
                <a:gd name="T40" fmla="*/ 0 w 283"/>
                <a:gd name="T41" fmla="*/ 0 h 373"/>
                <a:gd name="T42" fmla="*/ 0 w 283"/>
                <a:gd name="T43" fmla="*/ 0 h 373"/>
                <a:gd name="T44" fmla="*/ 0 w 283"/>
                <a:gd name="T45" fmla="*/ 0 h 373"/>
                <a:gd name="T46" fmla="*/ 0 w 283"/>
                <a:gd name="T47" fmla="*/ 0 h 373"/>
                <a:gd name="T48" fmla="*/ 0 w 283"/>
                <a:gd name="T49" fmla="*/ 0 h 373"/>
                <a:gd name="T50" fmla="*/ 0 w 283"/>
                <a:gd name="T51" fmla="*/ 0 h 373"/>
                <a:gd name="T52" fmla="*/ 0 w 283"/>
                <a:gd name="T53" fmla="*/ 0 h 373"/>
                <a:gd name="T54" fmla="*/ 0 w 283"/>
                <a:gd name="T55" fmla="*/ 0 h 373"/>
                <a:gd name="T56" fmla="*/ 0 w 283"/>
                <a:gd name="T57" fmla="*/ 0 h 373"/>
                <a:gd name="T58" fmla="*/ 0 w 283"/>
                <a:gd name="T59" fmla="*/ 0 h 373"/>
                <a:gd name="T60" fmla="*/ 0 w 283"/>
                <a:gd name="T61" fmla="*/ 0 h 373"/>
                <a:gd name="T62" fmla="*/ 0 w 283"/>
                <a:gd name="T63" fmla="*/ 0 h 373"/>
                <a:gd name="T64" fmla="*/ 0 w 283"/>
                <a:gd name="T65" fmla="*/ 0 h 373"/>
                <a:gd name="T66" fmla="*/ 0 w 283"/>
                <a:gd name="T67" fmla="*/ 0 h 373"/>
                <a:gd name="T68" fmla="*/ 0 w 283"/>
                <a:gd name="T69" fmla="*/ 0 h 373"/>
                <a:gd name="T70" fmla="*/ 0 w 283"/>
                <a:gd name="T71" fmla="*/ 0 h 373"/>
                <a:gd name="T72" fmla="*/ 0 w 283"/>
                <a:gd name="T73" fmla="*/ 0 h 373"/>
                <a:gd name="T74" fmla="*/ 0 w 283"/>
                <a:gd name="T75" fmla="*/ 0 h 373"/>
                <a:gd name="T76" fmla="*/ 0 w 283"/>
                <a:gd name="T77" fmla="*/ 0 h 373"/>
                <a:gd name="T78" fmla="*/ 0 w 283"/>
                <a:gd name="T79" fmla="*/ 0 h 373"/>
                <a:gd name="T80" fmla="*/ 0 w 283"/>
                <a:gd name="T81" fmla="*/ 0 h 373"/>
                <a:gd name="T82" fmla="*/ 0 w 283"/>
                <a:gd name="T83" fmla="*/ 0 h 373"/>
                <a:gd name="T84" fmla="*/ 0 w 283"/>
                <a:gd name="T85" fmla="*/ 0 h 373"/>
                <a:gd name="T86" fmla="*/ 0 w 283"/>
                <a:gd name="T87" fmla="*/ 0 h 373"/>
                <a:gd name="T88" fmla="*/ 0 w 283"/>
                <a:gd name="T89" fmla="*/ 0 h 373"/>
                <a:gd name="T90" fmla="*/ 0 w 283"/>
                <a:gd name="T91" fmla="*/ 0 h 373"/>
                <a:gd name="T92" fmla="*/ 0 w 283"/>
                <a:gd name="T93" fmla="*/ 0 h 373"/>
                <a:gd name="T94" fmla="*/ 0 w 283"/>
                <a:gd name="T95" fmla="*/ 0 h 373"/>
                <a:gd name="T96" fmla="*/ 0 w 283"/>
                <a:gd name="T97" fmla="*/ 0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3"/>
                <a:gd name="T148" fmla="*/ 0 h 373"/>
                <a:gd name="T149" fmla="*/ 283 w 283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3" h="373">
                  <a:moveTo>
                    <a:pt x="142" y="234"/>
                  </a:moveTo>
                  <a:lnTo>
                    <a:pt x="148" y="233"/>
                  </a:lnTo>
                  <a:lnTo>
                    <a:pt x="154" y="231"/>
                  </a:lnTo>
                  <a:lnTo>
                    <a:pt x="158" y="227"/>
                  </a:lnTo>
                  <a:lnTo>
                    <a:pt x="162" y="222"/>
                  </a:lnTo>
                  <a:lnTo>
                    <a:pt x="166" y="214"/>
                  </a:lnTo>
                  <a:lnTo>
                    <a:pt x="169" y="206"/>
                  </a:lnTo>
                  <a:lnTo>
                    <a:pt x="170" y="197"/>
                  </a:lnTo>
                  <a:lnTo>
                    <a:pt x="170" y="187"/>
                  </a:lnTo>
                  <a:lnTo>
                    <a:pt x="170" y="176"/>
                  </a:lnTo>
                  <a:lnTo>
                    <a:pt x="169" y="168"/>
                  </a:lnTo>
                  <a:lnTo>
                    <a:pt x="166" y="159"/>
                  </a:lnTo>
                  <a:lnTo>
                    <a:pt x="162" y="152"/>
                  </a:lnTo>
                  <a:lnTo>
                    <a:pt x="158" y="147"/>
                  </a:lnTo>
                  <a:lnTo>
                    <a:pt x="154" y="143"/>
                  </a:lnTo>
                  <a:lnTo>
                    <a:pt x="148" y="141"/>
                  </a:lnTo>
                  <a:lnTo>
                    <a:pt x="142" y="139"/>
                  </a:lnTo>
                  <a:lnTo>
                    <a:pt x="135" y="141"/>
                  </a:lnTo>
                  <a:lnTo>
                    <a:pt x="130" y="143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7" y="159"/>
                  </a:lnTo>
                  <a:lnTo>
                    <a:pt x="115" y="168"/>
                  </a:lnTo>
                  <a:lnTo>
                    <a:pt x="114" y="176"/>
                  </a:lnTo>
                  <a:lnTo>
                    <a:pt x="113" y="187"/>
                  </a:lnTo>
                  <a:lnTo>
                    <a:pt x="114" y="197"/>
                  </a:lnTo>
                  <a:lnTo>
                    <a:pt x="115" y="206"/>
                  </a:lnTo>
                  <a:lnTo>
                    <a:pt x="117" y="214"/>
                  </a:lnTo>
                  <a:lnTo>
                    <a:pt x="121" y="222"/>
                  </a:lnTo>
                  <a:lnTo>
                    <a:pt x="126" y="227"/>
                  </a:lnTo>
                  <a:lnTo>
                    <a:pt x="130" y="231"/>
                  </a:lnTo>
                  <a:lnTo>
                    <a:pt x="135" y="233"/>
                  </a:lnTo>
                  <a:lnTo>
                    <a:pt x="142" y="234"/>
                  </a:lnTo>
                  <a:close/>
                  <a:moveTo>
                    <a:pt x="283" y="187"/>
                  </a:moveTo>
                  <a:lnTo>
                    <a:pt x="282" y="206"/>
                  </a:lnTo>
                  <a:lnTo>
                    <a:pt x="280" y="225"/>
                  </a:lnTo>
                  <a:lnTo>
                    <a:pt x="277" y="244"/>
                  </a:lnTo>
                  <a:lnTo>
                    <a:pt x="271" y="261"/>
                  </a:lnTo>
                  <a:lnTo>
                    <a:pt x="265" y="279"/>
                  </a:lnTo>
                  <a:lnTo>
                    <a:pt x="257" y="296"/>
                  </a:lnTo>
                  <a:lnTo>
                    <a:pt x="248" y="311"/>
                  </a:lnTo>
                  <a:lnTo>
                    <a:pt x="238" y="325"/>
                  </a:lnTo>
                  <a:lnTo>
                    <a:pt x="228" y="336"/>
                  </a:lnTo>
                  <a:lnTo>
                    <a:pt x="217" y="346"/>
                  </a:lnTo>
                  <a:lnTo>
                    <a:pt x="207" y="354"/>
                  </a:lnTo>
                  <a:lnTo>
                    <a:pt x="195" y="361"/>
                  </a:lnTo>
                  <a:lnTo>
                    <a:pt x="182" y="366"/>
                  </a:lnTo>
                  <a:lnTo>
                    <a:pt x="169" y="371"/>
                  </a:lnTo>
                  <a:lnTo>
                    <a:pt x="156" y="373"/>
                  </a:lnTo>
                  <a:lnTo>
                    <a:pt x="142" y="373"/>
                  </a:lnTo>
                  <a:lnTo>
                    <a:pt x="128" y="373"/>
                  </a:lnTo>
                  <a:lnTo>
                    <a:pt x="115" y="371"/>
                  </a:lnTo>
                  <a:lnTo>
                    <a:pt x="102" y="366"/>
                  </a:lnTo>
                  <a:lnTo>
                    <a:pt x="89" y="361"/>
                  </a:lnTo>
                  <a:lnTo>
                    <a:pt x="77" y="354"/>
                  </a:lnTo>
                  <a:lnTo>
                    <a:pt x="66" y="346"/>
                  </a:lnTo>
                  <a:lnTo>
                    <a:pt x="55" y="336"/>
                  </a:lnTo>
                  <a:lnTo>
                    <a:pt x="46" y="325"/>
                  </a:lnTo>
                  <a:lnTo>
                    <a:pt x="35" y="311"/>
                  </a:lnTo>
                  <a:lnTo>
                    <a:pt x="26" y="296"/>
                  </a:lnTo>
                  <a:lnTo>
                    <a:pt x="19" y="280"/>
                  </a:lnTo>
                  <a:lnTo>
                    <a:pt x="12" y="263"/>
                  </a:lnTo>
                  <a:lnTo>
                    <a:pt x="7" y="244"/>
                  </a:lnTo>
                  <a:lnTo>
                    <a:pt x="4" y="226"/>
                  </a:lnTo>
                  <a:lnTo>
                    <a:pt x="1" y="206"/>
                  </a:lnTo>
                  <a:lnTo>
                    <a:pt x="0" y="187"/>
                  </a:lnTo>
                  <a:lnTo>
                    <a:pt x="1" y="168"/>
                  </a:lnTo>
                  <a:lnTo>
                    <a:pt x="4" y="148"/>
                  </a:lnTo>
                  <a:lnTo>
                    <a:pt x="7" y="130"/>
                  </a:lnTo>
                  <a:lnTo>
                    <a:pt x="12" y="111"/>
                  </a:lnTo>
                  <a:lnTo>
                    <a:pt x="19" y="94"/>
                  </a:lnTo>
                  <a:lnTo>
                    <a:pt x="26" y="78"/>
                  </a:lnTo>
                  <a:lnTo>
                    <a:pt x="35" y="63"/>
                  </a:lnTo>
                  <a:lnTo>
                    <a:pt x="46" y="49"/>
                  </a:lnTo>
                  <a:lnTo>
                    <a:pt x="55" y="37"/>
                  </a:lnTo>
                  <a:lnTo>
                    <a:pt x="66" y="27"/>
                  </a:lnTo>
                  <a:lnTo>
                    <a:pt x="77" y="20"/>
                  </a:lnTo>
                  <a:lnTo>
                    <a:pt x="89" y="12"/>
                  </a:lnTo>
                  <a:lnTo>
                    <a:pt x="102" y="8"/>
                  </a:lnTo>
                  <a:lnTo>
                    <a:pt x="115" y="3"/>
                  </a:lnTo>
                  <a:lnTo>
                    <a:pt x="128" y="1"/>
                  </a:lnTo>
                  <a:lnTo>
                    <a:pt x="142" y="0"/>
                  </a:lnTo>
                  <a:lnTo>
                    <a:pt x="156" y="1"/>
                  </a:lnTo>
                  <a:lnTo>
                    <a:pt x="169" y="3"/>
                  </a:lnTo>
                  <a:lnTo>
                    <a:pt x="182" y="8"/>
                  </a:lnTo>
                  <a:lnTo>
                    <a:pt x="195" y="13"/>
                  </a:lnTo>
                  <a:lnTo>
                    <a:pt x="207" y="20"/>
                  </a:lnTo>
                  <a:lnTo>
                    <a:pt x="217" y="28"/>
                  </a:lnTo>
                  <a:lnTo>
                    <a:pt x="228" y="38"/>
                  </a:lnTo>
                  <a:lnTo>
                    <a:pt x="238" y="49"/>
                  </a:lnTo>
                  <a:lnTo>
                    <a:pt x="249" y="63"/>
                  </a:lnTo>
                  <a:lnTo>
                    <a:pt x="257" y="77"/>
                  </a:lnTo>
                  <a:lnTo>
                    <a:pt x="265" y="93"/>
                  </a:lnTo>
                  <a:lnTo>
                    <a:pt x="271" y="111"/>
                  </a:lnTo>
                  <a:lnTo>
                    <a:pt x="277" y="130"/>
                  </a:lnTo>
                  <a:lnTo>
                    <a:pt x="280" y="148"/>
                  </a:lnTo>
                  <a:lnTo>
                    <a:pt x="282" y="168"/>
                  </a:lnTo>
                  <a:lnTo>
                    <a:pt x="283" y="187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07"/>
            <p:cNvSpPr>
              <a:spLocks noEditPoints="1"/>
            </p:cNvSpPr>
            <p:nvPr/>
          </p:nvSpPr>
          <p:spPr bwMode="auto">
            <a:xfrm>
              <a:off x="1347" y="510"/>
              <a:ext cx="1588" cy="307"/>
            </a:xfrm>
            <a:custGeom>
              <a:avLst/>
              <a:gdLst>
                <a:gd name="T0" fmla="*/ 0 w 4765"/>
                <a:gd name="T1" fmla="*/ 0 h 922"/>
                <a:gd name="T2" fmla="*/ 0 w 4765"/>
                <a:gd name="T3" fmla="*/ 0 h 922"/>
                <a:gd name="T4" fmla="*/ 0 w 4765"/>
                <a:gd name="T5" fmla="*/ 0 h 922"/>
                <a:gd name="T6" fmla="*/ 0 w 4765"/>
                <a:gd name="T7" fmla="*/ 0 h 922"/>
                <a:gd name="T8" fmla="*/ 0 w 4765"/>
                <a:gd name="T9" fmla="*/ 0 h 922"/>
                <a:gd name="T10" fmla="*/ 0 w 4765"/>
                <a:gd name="T11" fmla="*/ 0 h 922"/>
                <a:gd name="T12" fmla="*/ 0 w 4765"/>
                <a:gd name="T13" fmla="*/ 0 h 922"/>
                <a:gd name="T14" fmla="*/ 0 w 4765"/>
                <a:gd name="T15" fmla="*/ 0 h 922"/>
                <a:gd name="T16" fmla="*/ 0 w 4765"/>
                <a:gd name="T17" fmla="*/ 0 h 922"/>
                <a:gd name="T18" fmla="*/ 0 w 4765"/>
                <a:gd name="T19" fmla="*/ 0 h 922"/>
                <a:gd name="T20" fmla="*/ 0 w 4765"/>
                <a:gd name="T21" fmla="*/ 0 h 922"/>
                <a:gd name="T22" fmla="*/ 0 w 4765"/>
                <a:gd name="T23" fmla="*/ 0 h 922"/>
                <a:gd name="T24" fmla="*/ 0 w 4765"/>
                <a:gd name="T25" fmla="*/ 0 h 922"/>
                <a:gd name="T26" fmla="*/ 0 w 4765"/>
                <a:gd name="T27" fmla="*/ 0 h 922"/>
                <a:gd name="T28" fmla="*/ 0 w 4765"/>
                <a:gd name="T29" fmla="*/ 0 h 922"/>
                <a:gd name="T30" fmla="*/ 0 w 4765"/>
                <a:gd name="T31" fmla="*/ 0 h 922"/>
                <a:gd name="T32" fmla="*/ 0 w 4765"/>
                <a:gd name="T33" fmla="*/ 0 h 922"/>
                <a:gd name="T34" fmla="*/ 0 w 4765"/>
                <a:gd name="T35" fmla="*/ 0 h 922"/>
                <a:gd name="T36" fmla="*/ 0 w 4765"/>
                <a:gd name="T37" fmla="*/ 0 h 922"/>
                <a:gd name="T38" fmla="*/ 0 w 4765"/>
                <a:gd name="T39" fmla="*/ 0 h 922"/>
                <a:gd name="T40" fmla="*/ 0 w 4765"/>
                <a:gd name="T41" fmla="*/ 0 h 922"/>
                <a:gd name="T42" fmla="*/ 0 w 4765"/>
                <a:gd name="T43" fmla="*/ 0 h 922"/>
                <a:gd name="T44" fmla="*/ 0 w 4765"/>
                <a:gd name="T45" fmla="*/ 0 h 922"/>
                <a:gd name="T46" fmla="*/ 0 w 4765"/>
                <a:gd name="T47" fmla="*/ 0 h 922"/>
                <a:gd name="T48" fmla="*/ 0 w 4765"/>
                <a:gd name="T49" fmla="*/ 0 h 922"/>
                <a:gd name="T50" fmla="*/ 0 w 4765"/>
                <a:gd name="T51" fmla="*/ 0 h 922"/>
                <a:gd name="T52" fmla="*/ 0 w 4765"/>
                <a:gd name="T53" fmla="*/ 0 h 922"/>
                <a:gd name="T54" fmla="*/ 0 w 4765"/>
                <a:gd name="T55" fmla="*/ 0 h 922"/>
                <a:gd name="T56" fmla="*/ 0 w 4765"/>
                <a:gd name="T57" fmla="*/ 0 h 922"/>
                <a:gd name="T58" fmla="*/ 0 w 4765"/>
                <a:gd name="T59" fmla="*/ 0 h 922"/>
                <a:gd name="T60" fmla="*/ 0 w 4765"/>
                <a:gd name="T61" fmla="*/ 0 h 922"/>
                <a:gd name="T62" fmla="*/ 0 w 4765"/>
                <a:gd name="T63" fmla="*/ 0 h 922"/>
                <a:gd name="T64" fmla="*/ 0 w 4765"/>
                <a:gd name="T65" fmla="*/ 0 h 922"/>
                <a:gd name="T66" fmla="*/ 0 w 4765"/>
                <a:gd name="T67" fmla="*/ 0 h 922"/>
                <a:gd name="T68" fmla="*/ 0 w 4765"/>
                <a:gd name="T69" fmla="*/ 0 h 922"/>
                <a:gd name="T70" fmla="*/ 0 w 4765"/>
                <a:gd name="T71" fmla="*/ 0 h 922"/>
                <a:gd name="T72" fmla="*/ 0 w 4765"/>
                <a:gd name="T73" fmla="*/ 0 h 922"/>
                <a:gd name="T74" fmla="*/ 0 w 4765"/>
                <a:gd name="T75" fmla="*/ 0 h 922"/>
                <a:gd name="T76" fmla="*/ 0 w 4765"/>
                <a:gd name="T77" fmla="*/ 0 h 922"/>
                <a:gd name="T78" fmla="*/ 0 w 4765"/>
                <a:gd name="T79" fmla="*/ 0 h 922"/>
                <a:gd name="T80" fmla="*/ 0 w 4765"/>
                <a:gd name="T81" fmla="*/ 0 h 922"/>
                <a:gd name="T82" fmla="*/ 0 w 4765"/>
                <a:gd name="T83" fmla="*/ 0 h 922"/>
                <a:gd name="T84" fmla="*/ 0 w 4765"/>
                <a:gd name="T85" fmla="*/ 0 h 922"/>
                <a:gd name="T86" fmla="*/ 0 w 4765"/>
                <a:gd name="T87" fmla="*/ 0 h 922"/>
                <a:gd name="T88" fmla="*/ 0 w 4765"/>
                <a:gd name="T89" fmla="*/ 0 h 922"/>
                <a:gd name="T90" fmla="*/ 0 w 4765"/>
                <a:gd name="T91" fmla="*/ 0 h 922"/>
                <a:gd name="T92" fmla="*/ 0 w 4765"/>
                <a:gd name="T93" fmla="*/ 0 h 922"/>
                <a:gd name="T94" fmla="*/ 0 w 4765"/>
                <a:gd name="T95" fmla="*/ 0 h 922"/>
                <a:gd name="T96" fmla="*/ 0 w 4765"/>
                <a:gd name="T97" fmla="*/ 0 h 922"/>
                <a:gd name="T98" fmla="*/ 0 w 4765"/>
                <a:gd name="T99" fmla="*/ 0 h 922"/>
                <a:gd name="T100" fmla="*/ 0 w 4765"/>
                <a:gd name="T101" fmla="*/ 0 h 922"/>
                <a:gd name="T102" fmla="*/ 0 w 4765"/>
                <a:gd name="T103" fmla="*/ 0 h 922"/>
                <a:gd name="T104" fmla="*/ 0 w 4765"/>
                <a:gd name="T105" fmla="*/ 0 h 922"/>
                <a:gd name="T106" fmla="*/ 0 w 4765"/>
                <a:gd name="T107" fmla="*/ 0 h 922"/>
                <a:gd name="T108" fmla="*/ 0 w 4765"/>
                <a:gd name="T109" fmla="*/ 0 h 922"/>
                <a:gd name="T110" fmla="*/ 0 w 4765"/>
                <a:gd name="T111" fmla="*/ 0 h 922"/>
                <a:gd name="T112" fmla="*/ 0 w 4765"/>
                <a:gd name="T113" fmla="*/ 0 h 922"/>
                <a:gd name="T114" fmla="*/ 0 w 4765"/>
                <a:gd name="T115" fmla="*/ 0 h 922"/>
                <a:gd name="T116" fmla="*/ 0 w 4765"/>
                <a:gd name="T117" fmla="*/ 0 h 922"/>
                <a:gd name="T118" fmla="*/ 0 w 4765"/>
                <a:gd name="T119" fmla="*/ 0 h 922"/>
                <a:gd name="T120" fmla="*/ 0 w 4765"/>
                <a:gd name="T121" fmla="*/ 0 h 922"/>
                <a:gd name="T122" fmla="*/ 0 w 4765"/>
                <a:gd name="T123" fmla="*/ 0 h 9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65"/>
                <a:gd name="T187" fmla="*/ 0 h 922"/>
                <a:gd name="T188" fmla="*/ 4765 w 4765"/>
                <a:gd name="T189" fmla="*/ 922 h 9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65" h="922">
                  <a:moveTo>
                    <a:pt x="0" y="691"/>
                  </a:moveTo>
                  <a:lnTo>
                    <a:pt x="79" y="535"/>
                  </a:lnTo>
                  <a:lnTo>
                    <a:pt x="104" y="549"/>
                  </a:lnTo>
                  <a:lnTo>
                    <a:pt x="129" y="561"/>
                  </a:lnTo>
                  <a:lnTo>
                    <a:pt x="152" y="571"/>
                  </a:lnTo>
                  <a:lnTo>
                    <a:pt x="172" y="579"/>
                  </a:lnTo>
                  <a:lnTo>
                    <a:pt x="193" y="585"/>
                  </a:lnTo>
                  <a:lnTo>
                    <a:pt x="212" y="589"/>
                  </a:lnTo>
                  <a:lnTo>
                    <a:pt x="232" y="592"/>
                  </a:lnTo>
                  <a:lnTo>
                    <a:pt x="250" y="592"/>
                  </a:lnTo>
                  <a:lnTo>
                    <a:pt x="262" y="592"/>
                  </a:lnTo>
                  <a:lnTo>
                    <a:pt x="271" y="591"/>
                  </a:lnTo>
                  <a:lnTo>
                    <a:pt x="281" y="588"/>
                  </a:lnTo>
                  <a:lnTo>
                    <a:pt x="289" y="585"/>
                  </a:lnTo>
                  <a:lnTo>
                    <a:pt x="295" y="581"/>
                  </a:lnTo>
                  <a:lnTo>
                    <a:pt x="300" y="576"/>
                  </a:lnTo>
                  <a:lnTo>
                    <a:pt x="303" y="571"/>
                  </a:lnTo>
                  <a:lnTo>
                    <a:pt x="304" y="564"/>
                  </a:lnTo>
                  <a:lnTo>
                    <a:pt x="303" y="561"/>
                  </a:lnTo>
                  <a:lnTo>
                    <a:pt x="303" y="558"/>
                  </a:lnTo>
                  <a:lnTo>
                    <a:pt x="301" y="556"/>
                  </a:lnTo>
                  <a:lnTo>
                    <a:pt x="298" y="554"/>
                  </a:lnTo>
                  <a:lnTo>
                    <a:pt x="293" y="548"/>
                  </a:lnTo>
                  <a:lnTo>
                    <a:pt x="286" y="544"/>
                  </a:lnTo>
                  <a:lnTo>
                    <a:pt x="276" y="540"/>
                  </a:lnTo>
                  <a:lnTo>
                    <a:pt x="263" y="535"/>
                  </a:lnTo>
                  <a:lnTo>
                    <a:pt x="249" y="532"/>
                  </a:lnTo>
                  <a:lnTo>
                    <a:pt x="232" y="529"/>
                  </a:lnTo>
                  <a:lnTo>
                    <a:pt x="221" y="527"/>
                  </a:lnTo>
                  <a:lnTo>
                    <a:pt x="211" y="525"/>
                  </a:lnTo>
                  <a:lnTo>
                    <a:pt x="202" y="523"/>
                  </a:lnTo>
                  <a:lnTo>
                    <a:pt x="195" y="522"/>
                  </a:lnTo>
                  <a:lnTo>
                    <a:pt x="176" y="518"/>
                  </a:lnTo>
                  <a:lnTo>
                    <a:pt x="159" y="514"/>
                  </a:lnTo>
                  <a:lnTo>
                    <a:pt x="143" y="508"/>
                  </a:lnTo>
                  <a:lnTo>
                    <a:pt x="128" y="502"/>
                  </a:lnTo>
                  <a:lnTo>
                    <a:pt x="114" y="494"/>
                  </a:lnTo>
                  <a:lnTo>
                    <a:pt x="101" y="487"/>
                  </a:lnTo>
                  <a:lnTo>
                    <a:pt x="89" y="478"/>
                  </a:lnTo>
                  <a:lnTo>
                    <a:pt x="78" y="468"/>
                  </a:lnTo>
                  <a:lnTo>
                    <a:pt x="69" y="459"/>
                  </a:lnTo>
                  <a:lnTo>
                    <a:pt x="61" y="448"/>
                  </a:lnTo>
                  <a:lnTo>
                    <a:pt x="53" y="437"/>
                  </a:lnTo>
                  <a:lnTo>
                    <a:pt x="48" y="425"/>
                  </a:lnTo>
                  <a:lnTo>
                    <a:pt x="44" y="413"/>
                  </a:lnTo>
                  <a:lnTo>
                    <a:pt x="40" y="400"/>
                  </a:lnTo>
                  <a:lnTo>
                    <a:pt x="38" y="386"/>
                  </a:lnTo>
                  <a:lnTo>
                    <a:pt x="38" y="372"/>
                  </a:lnTo>
                  <a:lnTo>
                    <a:pt x="38" y="361"/>
                  </a:lnTo>
                  <a:lnTo>
                    <a:pt x="39" y="351"/>
                  </a:lnTo>
                  <a:lnTo>
                    <a:pt x="40" y="340"/>
                  </a:lnTo>
                  <a:lnTo>
                    <a:pt x="42" y="330"/>
                  </a:lnTo>
                  <a:lnTo>
                    <a:pt x="46" y="319"/>
                  </a:lnTo>
                  <a:lnTo>
                    <a:pt x="49" y="309"/>
                  </a:lnTo>
                  <a:lnTo>
                    <a:pt x="53" y="301"/>
                  </a:lnTo>
                  <a:lnTo>
                    <a:pt x="58" y="291"/>
                  </a:lnTo>
                  <a:lnTo>
                    <a:pt x="63" y="282"/>
                  </a:lnTo>
                  <a:lnTo>
                    <a:pt x="68" y="274"/>
                  </a:lnTo>
                  <a:lnTo>
                    <a:pt x="75" y="265"/>
                  </a:lnTo>
                  <a:lnTo>
                    <a:pt x="82" y="257"/>
                  </a:lnTo>
                  <a:lnTo>
                    <a:pt x="90" y="249"/>
                  </a:lnTo>
                  <a:lnTo>
                    <a:pt x="99" y="241"/>
                  </a:lnTo>
                  <a:lnTo>
                    <a:pt x="107" y="234"/>
                  </a:lnTo>
                  <a:lnTo>
                    <a:pt x="117" y="227"/>
                  </a:lnTo>
                  <a:lnTo>
                    <a:pt x="127" y="220"/>
                  </a:lnTo>
                  <a:lnTo>
                    <a:pt x="136" y="213"/>
                  </a:lnTo>
                  <a:lnTo>
                    <a:pt x="147" y="208"/>
                  </a:lnTo>
                  <a:lnTo>
                    <a:pt x="159" y="203"/>
                  </a:lnTo>
                  <a:lnTo>
                    <a:pt x="182" y="193"/>
                  </a:lnTo>
                  <a:lnTo>
                    <a:pt x="208" y="185"/>
                  </a:lnTo>
                  <a:lnTo>
                    <a:pt x="234" y="179"/>
                  </a:lnTo>
                  <a:lnTo>
                    <a:pt x="262" y="174"/>
                  </a:lnTo>
                  <a:lnTo>
                    <a:pt x="291" y="171"/>
                  </a:lnTo>
                  <a:lnTo>
                    <a:pt x="322" y="171"/>
                  </a:lnTo>
                  <a:lnTo>
                    <a:pt x="351" y="171"/>
                  </a:lnTo>
                  <a:lnTo>
                    <a:pt x="381" y="173"/>
                  </a:lnTo>
                  <a:lnTo>
                    <a:pt x="410" y="178"/>
                  </a:lnTo>
                  <a:lnTo>
                    <a:pt x="438" y="183"/>
                  </a:lnTo>
                  <a:lnTo>
                    <a:pt x="466" y="191"/>
                  </a:lnTo>
                  <a:lnTo>
                    <a:pt x="495" y="199"/>
                  </a:lnTo>
                  <a:lnTo>
                    <a:pt x="523" y="209"/>
                  </a:lnTo>
                  <a:lnTo>
                    <a:pt x="552" y="221"/>
                  </a:lnTo>
                  <a:lnTo>
                    <a:pt x="478" y="367"/>
                  </a:lnTo>
                  <a:lnTo>
                    <a:pt x="461" y="356"/>
                  </a:lnTo>
                  <a:lnTo>
                    <a:pt x="442" y="347"/>
                  </a:lnTo>
                  <a:lnTo>
                    <a:pt x="425" y="340"/>
                  </a:lnTo>
                  <a:lnTo>
                    <a:pt x="406" y="334"/>
                  </a:lnTo>
                  <a:lnTo>
                    <a:pt x="389" y="329"/>
                  </a:lnTo>
                  <a:lnTo>
                    <a:pt x="372" y="326"/>
                  </a:lnTo>
                  <a:lnTo>
                    <a:pt x="355" y="324"/>
                  </a:lnTo>
                  <a:lnTo>
                    <a:pt x="337" y="322"/>
                  </a:lnTo>
                  <a:lnTo>
                    <a:pt x="325" y="324"/>
                  </a:lnTo>
                  <a:lnTo>
                    <a:pt x="315" y="325"/>
                  </a:lnTo>
                  <a:lnTo>
                    <a:pt x="306" y="327"/>
                  </a:lnTo>
                  <a:lnTo>
                    <a:pt x="298" y="330"/>
                  </a:lnTo>
                  <a:lnTo>
                    <a:pt x="292" y="333"/>
                  </a:lnTo>
                  <a:lnTo>
                    <a:pt x="288" y="338"/>
                  </a:lnTo>
                  <a:lnTo>
                    <a:pt x="286" y="343"/>
                  </a:lnTo>
                  <a:lnTo>
                    <a:pt x="284" y="349"/>
                  </a:lnTo>
                  <a:lnTo>
                    <a:pt x="284" y="352"/>
                  </a:lnTo>
                  <a:lnTo>
                    <a:pt x="286" y="355"/>
                  </a:lnTo>
                  <a:lnTo>
                    <a:pt x="288" y="358"/>
                  </a:lnTo>
                  <a:lnTo>
                    <a:pt x="291" y="360"/>
                  </a:lnTo>
                  <a:lnTo>
                    <a:pt x="298" y="366"/>
                  </a:lnTo>
                  <a:lnTo>
                    <a:pt x="310" y="371"/>
                  </a:lnTo>
                  <a:lnTo>
                    <a:pt x="324" y="376"/>
                  </a:lnTo>
                  <a:lnTo>
                    <a:pt x="342" y="381"/>
                  </a:lnTo>
                  <a:lnTo>
                    <a:pt x="362" y="386"/>
                  </a:lnTo>
                  <a:lnTo>
                    <a:pt x="386" y="390"/>
                  </a:lnTo>
                  <a:lnTo>
                    <a:pt x="401" y="394"/>
                  </a:lnTo>
                  <a:lnTo>
                    <a:pt x="411" y="395"/>
                  </a:lnTo>
                  <a:lnTo>
                    <a:pt x="428" y="399"/>
                  </a:lnTo>
                  <a:lnTo>
                    <a:pt x="444" y="403"/>
                  </a:lnTo>
                  <a:lnTo>
                    <a:pt x="459" y="409"/>
                  </a:lnTo>
                  <a:lnTo>
                    <a:pt x="473" y="414"/>
                  </a:lnTo>
                  <a:lnTo>
                    <a:pt x="488" y="422"/>
                  </a:lnTo>
                  <a:lnTo>
                    <a:pt x="499" y="429"/>
                  </a:lnTo>
                  <a:lnTo>
                    <a:pt x="511" y="438"/>
                  </a:lnTo>
                  <a:lnTo>
                    <a:pt x="522" y="448"/>
                  </a:lnTo>
                  <a:lnTo>
                    <a:pt x="532" y="457"/>
                  </a:lnTo>
                  <a:lnTo>
                    <a:pt x="539" y="468"/>
                  </a:lnTo>
                  <a:lnTo>
                    <a:pt x="547" y="480"/>
                  </a:lnTo>
                  <a:lnTo>
                    <a:pt x="552" y="492"/>
                  </a:lnTo>
                  <a:lnTo>
                    <a:pt x="557" y="504"/>
                  </a:lnTo>
                  <a:lnTo>
                    <a:pt x="560" y="517"/>
                  </a:lnTo>
                  <a:lnTo>
                    <a:pt x="562" y="530"/>
                  </a:lnTo>
                  <a:lnTo>
                    <a:pt x="562" y="544"/>
                  </a:lnTo>
                  <a:lnTo>
                    <a:pt x="562" y="556"/>
                  </a:lnTo>
                  <a:lnTo>
                    <a:pt x="561" y="567"/>
                  </a:lnTo>
                  <a:lnTo>
                    <a:pt x="560" y="577"/>
                  </a:lnTo>
                  <a:lnTo>
                    <a:pt x="558" y="588"/>
                  </a:lnTo>
                  <a:lnTo>
                    <a:pt x="554" y="598"/>
                  </a:lnTo>
                  <a:lnTo>
                    <a:pt x="551" y="609"/>
                  </a:lnTo>
                  <a:lnTo>
                    <a:pt x="547" y="618"/>
                  </a:lnTo>
                  <a:lnTo>
                    <a:pt x="542" y="628"/>
                  </a:lnTo>
                  <a:lnTo>
                    <a:pt x="536" y="637"/>
                  </a:lnTo>
                  <a:lnTo>
                    <a:pt x="531" y="645"/>
                  </a:lnTo>
                  <a:lnTo>
                    <a:pt x="524" y="655"/>
                  </a:lnTo>
                  <a:lnTo>
                    <a:pt x="517" y="663"/>
                  </a:lnTo>
                  <a:lnTo>
                    <a:pt x="508" y="671"/>
                  </a:lnTo>
                  <a:lnTo>
                    <a:pt x="499" y="679"/>
                  </a:lnTo>
                  <a:lnTo>
                    <a:pt x="491" y="686"/>
                  </a:lnTo>
                  <a:lnTo>
                    <a:pt x="481" y="694"/>
                  </a:lnTo>
                  <a:lnTo>
                    <a:pt x="470" y="702"/>
                  </a:lnTo>
                  <a:lnTo>
                    <a:pt x="459" y="708"/>
                  </a:lnTo>
                  <a:lnTo>
                    <a:pt x="449" y="714"/>
                  </a:lnTo>
                  <a:lnTo>
                    <a:pt x="437" y="720"/>
                  </a:lnTo>
                  <a:lnTo>
                    <a:pt x="425" y="725"/>
                  </a:lnTo>
                  <a:lnTo>
                    <a:pt x="413" y="730"/>
                  </a:lnTo>
                  <a:lnTo>
                    <a:pt x="400" y="734"/>
                  </a:lnTo>
                  <a:lnTo>
                    <a:pt x="387" y="738"/>
                  </a:lnTo>
                  <a:lnTo>
                    <a:pt x="360" y="745"/>
                  </a:lnTo>
                  <a:lnTo>
                    <a:pt x="331" y="749"/>
                  </a:lnTo>
                  <a:lnTo>
                    <a:pt x="301" y="752"/>
                  </a:lnTo>
                  <a:lnTo>
                    <a:pt x="268" y="752"/>
                  </a:lnTo>
                  <a:lnTo>
                    <a:pt x="235" y="751"/>
                  </a:lnTo>
                  <a:lnTo>
                    <a:pt x="201" y="749"/>
                  </a:lnTo>
                  <a:lnTo>
                    <a:pt x="168" y="744"/>
                  </a:lnTo>
                  <a:lnTo>
                    <a:pt x="134" y="737"/>
                  </a:lnTo>
                  <a:lnTo>
                    <a:pt x="101" y="729"/>
                  </a:lnTo>
                  <a:lnTo>
                    <a:pt x="67" y="718"/>
                  </a:lnTo>
                  <a:lnTo>
                    <a:pt x="34" y="705"/>
                  </a:lnTo>
                  <a:lnTo>
                    <a:pt x="0" y="691"/>
                  </a:lnTo>
                  <a:close/>
                  <a:moveTo>
                    <a:pt x="984" y="567"/>
                  </a:moveTo>
                  <a:lnTo>
                    <a:pt x="996" y="565"/>
                  </a:lnTo>
                  <a:lnTo>
                    <a:pt x="1008" y="564"/>
                  </a:lnTo>
                  <a:lnTo>
                    <a:pt x="1020" y="562"/>
                  </a:lnTo>
                  <a:lnTo>
                    <a:pt x="1031" y="559"/>
                  </a:lnTo>
                  <a:lnTo>
                    <a:pt x="1041" y="555"/>
                  </a:lnTo>
                  <a:lnTo>
                    <a:pt x="1050" y="550"/>
                  </a:lnTo>
                  <a:lnTo>
                    <a:pt x="1059" y="545"/>
                  </a:lnTo>
                  <a:lnTo>
                    <a:pt x="1066" y="537"/>
                  </a:lnTo>
                  <a:lnTo>
                    <a:pt x="1074" y="530"/>
                  </a:lnTo>
                  <a:lnTo>
                    <a:pt x="1081" y="522"/>
                  </a:lnTo>
                  <a:lnTo>
                    <a:pt x="1086" y="514"/>
                  </a:lnTo>
                  <a:lnTo>
                    <a:pt x="1090" y="505"/>
                  </a:lnTo>
                  <a:lnTo>
                    <a:pt x="1093" y="494"/>
                  </a:lnTo>
                  <a:lnTo>
                    <a:pt x="1097" y="484"/>
                  </a:lnTo>
                  <a:lnTo>
                    <a:pt x="1098" y="474"/>
                  </a:lnTo>
                  <a:lnTo>
                    <a:pt x="1098" y="462"/>
                  </a:lnTo>
                  <a:lnTo>
                    <a:pt x="1098" y="450"/>
                  </a:lnTo>
                  <a:lnTo>
                    <a:pt x="1097" y="439"/>
                  </a:lnTo>
                  <a:lnTo>
                    <a:pt x="1093" y="428"/>
                  </a:lnTo>
                  <a:lnTo>
                    <a:pt x="1090" y="419"/>
                  </a:lnTo>
                  <a:lnTo>
                    <a:pt x="1086" y="410"/>
                  </a:lnTo>
                  <a:lnTo>
                    <a:pt x="1081" y="400"/>
                  </a:lnTo>
                  <a:lnTo>
                    <a:pt x="1074" y="393"/>
                  </a:lnTo>
                  <a:lnTo>
                    <a:pt x="1066" y="385"/>
                  </a:lnTo>
                  <a:lnTo>
                    <a:pt x="1059" y="379"/>
                  </a:lnTo>
                  <a:lnTo>
                    <a:pt x="1050" y="372"/>
                  </a:lnTo>
                  <a:lnTo>
                    <a:pt x="1041" y="368"/>
                  </a:lnTo>
                  <a:lnTo>
                    <a:pt x="1031" y="363"/>
                  </a:lnTo>
                  <a:lnTo>
                    <a:pt x="1020" y="360"/>
                  </a:lnTo>
                  <a:lnTo>
                    <a:pt x="1008" y="358"/>
                  </a:lnTo>
                  <a:lnTo>
                    <a:pt x="996" y="357"/>
                  </a:lnTo>
                  <a:lnTo>
                    <a:pt x="984" y="356"/>
                  </a:lnTo>
                  <a:lnTo>
                    <a:pt x="971" y="357"/>
                  </a:lnTo>
                  <a:lnTo>
                    <a:pt x="960" y="358"/>
                  </a:lnTo>
                  <a:lnTo>
                    <a:pt x="948" y="360"/>
                  </a:lnTo>
                  <a:lnTo>
                    <a:pt x="937" y="363"/>
                  </a:lnTo>
                  <a:lnTo>
                    <a:pt x="927" y="368"/>
                  </a:lnTo>
                  <a:lnTo>
                    <a:pt x="917" y="372"/>
                  </a:lnTo>
                  <a:lnTo>
                    <a:pt x="909" y="379"/>
                  </a:lnTo>
                  <a:lnTo>
                    <a:pt x="901" y="385"/>
                  </a:lnTo>
                  <a:lnTo>
                    <a:pt x="894" y="393"/>
                  </a:lnTo>
                  <a:lnTo>
                    <a:pt x="887" y="401"/>
                  </a:lnTo>
                  <a:lnTo>
                    <a:pt x="882" y="410"/>
                  </a:lnTo>
                  <a:lnTo>
                    <a:pt x="877" y="419"/>
                  </a:lnTo>
                  <a:lnTo>
                    <a:pt x="873" y="428"/>
                  </a:lnTo>
                  <a:lnTo>
                    <a:pt x="871" y="439"/>
                  </a:lnTo>
                  <a:lnTo>
                    <a:pt x="870" y="450"/>
                  </a:lnTo>
                  <a:lnTo>
                    <a:pt x="869" y="462"/>
                  </a:lnTo>
                  <a:lnTo>
                    <a:pt x="870" y="474"/>
                  </a:lnTo>
                  <a:lnTo>
                    <a:pt x="871" y="484"/>
                  </a:lnTo>
                  <a:lnTo>
                    <a:pt x="873" y="494"/>
                  </a:lnTo>
                  <a:lnTo>
                    <a:pt x="877" y="505"/>
                  </a:lnTo>
                  <a:lnTo>
                    <a:pt x="882" y="514"/>
                  </a:lnTo>
                  <a:lnTo>
                    <a:pt x="887" y="522"/>
                  </a:lnTo>
                  <a:lnTo>
                    <a:pt x="894" y="530"/>
                  </a:lnTo>
                  <a:lnTo>
                    <a:pt x="901" y="537"/>
                  </a:lnTo>
                  <a:lnTo>
                    <a:pt x="909" y="545"/>
                  </a:lnTo>
                  <a:lnTo>
                    <a:pt x="917" y="550"/>
                  </a:lnTo>
                  <a:lnTo>
                    <a:pt x="927" y="555"/>
                  </a:lnTo>
                  <a:lnTo>
                    <a:pt x="937" y="559"/>
                  </a:lnTo>
                  <a:lnTo>
                    <a:pt x="948" y="562"/>
                  </a:lnTo>
                  <a:lnTo>
                    <a:pt x="960" y="564"/>
                  </a:lnTo>
                  <a:lnTo>
                    <a:pt x="971" y="565"/>
                  </a:lnTo>
                  <a:lnTo>
                    <a:pt x="984" y="567"/>
                  </a:lnTo>
                  <a:close/>
                  <a:moveTo>
                    <a:pt x="1348" y="462"/>
                  </a:moveTo>
                  <a:lnTo>
                    <a:pt x="1347" y="477"/>
                  </a:lnTo>
                  <a:lnTo>
                    <a:pt x="1346" y="492"/>
                  </a:lnTo>
                  <a:lnTo>
                    <a:pt x="1344" y="506"/>
                  </a:lnTo>
                  <a:lnTo>
                    <a:pt x="1341" y="520"/>
                  </a:lnTo>
                  <a:lnTo>
                    <a:pt x="1338" y="534"/>
                  </a:lnTo>
                  <a:lnTo>
                    <a:pt x="1333" y="548"/>
                  </a:lnTo>
                  <a:lnTo>
                    <a:pt x="1328" y="562"/>
                  </a:lnTo>
                  <a:lnTo>
                    <a:pt x="1321" y="575"/>
                  </a:lnTo>
                  <a:lnTo>
                    <a:pt x="1315" y="588"/>
                  </a:lnTo>
                  <a:lnTo>
                    <a:pt x="1306" y="601"/>
                  </a:lnTo>
                  <a:lnTo>
                    <a:pt x="1298" y="613"/>
                  </a:lnTo>
                  <a:lnTo>
                    <a:pt x="1289" y="625"/>
                  </a:lnTo>
                  <a:lnTo>
                    <a:pt x="1278" y="637"/>
                  </a:lnTo>
                  <a:lnTo>
                    <a:pt x="1267" y="648"/>
                  </a:lnTo>
                  <a:lnTo>
                    <a:pt x="1257" y="658"/>
                  </a:lnTo>
                  <a:lnTo>
                    <a:pt x="1244" y="669"/>
                  </a:lnTo>
                  <a:lnTo>
                    <a:pt x="1231" y="679"/>
                  </a:lnTo>
                  <a:lnTo>
                    <a:pt x="1218" y="689"/>
                  </a:lnTo>
                  <a:lnTo>
                    <a:pt x="1204" y="697"/>
                  </a:lnTo>
                  <a:lnTo>
                    <a:pt x="1189" y="705"/>
                  </a:lnTo>
                  <a:lnTo>
                    <a:pt x="1173" y="712"/>
                  </a:lnTo>
                  <a:lnTo>
                    <a:pt x="1158" y="719"/>
                  </a:lnTo>
                  <a:lnTo>
                    <a:pt x="1142" y="725"/>
                  </a:lnTo>
                  <a:lnTo>
                    <a:pt x="1126" y="731"/>
                  </a:lnTo>
                  <a:lnTo>
                    <a:pt x="1110" y="736"/>
                  </a:lnTo>
                  <a:lnTo>
                    <a:pt x="1092" y="740"/>
                  </a:lnTo>
                  <a:lnTo>
                    <a:pt x="1075" y="745"/>
                  </a:lnTo>
                  <a:lnTo>
                    <a:pt x="1057" y="747"/>
                  </a:lnTo>
                  <a:lnTo>
                    <a:pt x="1039" y="750"/>
                  </a:lnTo>
                  <a:lnTo>
                    <a:pt x="1021" y="751"/>
                  </a:lnTo>
                  <a:lnTo>
                    <a:pt x="1003" y="752"/>
                  </a:lnTo>
                  <a:lnTo>
                    <a:pt x="984" y="752"/>
                  </a:lnTo>
                  <a:lnTo>
                    <a:pt x="965" y="752"/>
                  </a:lnTo>
                  <a:lnTo>
                    <a:pt x="947" y="751"/>
                  </a:lnTo>
                  <a:lnTo>
                    <a:pt x="928" y="750"/>
                  </a:lnTo>
                  <a:lnTo>
                    <a:pt x="910" y="747"/>
                  </a:lnTo>
                  <a:lnTo>
                    <a:pt x="893" y="745"/>
                  </a:lnTo>
                  <a:lnTo>
                    <a:pt x="875" y="740"/>
                  </a:lnTo>
                  <a:lnTo>
                    <a:pt x="858" y="736"/>
                  </a:lnTo>
                  <a:lnTo>
                    <a:pt x="842" y="731"/>
                  </a:lnTo>
                  <a:lnTo>
                    <a:pt x="825" y="725"/>
                  </a:lnTo>
                  <a:lnTo>
                    <a:pt x="809" y="719"/>
                  </a:lnTo>
                  <a:lnTo>
                    <a:pt x="793" y="712"/>
                  </a:lnTo>
                  <a:lnTo>
                    <a:pt x="778" y="705"/>
                  </a:lnTo>
                  <a:lnTo>
                    <a:pt x="764" y="696"/>
                  </a:lnTo>
                  <a:lnTo>
                    <a:pt x="750" y="687"/>
                  </a:lnTo>
                  <a:lnTo>
                    <a:pt x="736" y="678"/>
                  </a:lnTo>
                  <a:lnTo>
                    <a:pt x="723" y="668"/>
                  </a:lnTo>
                  <a:lnTo>
                    <a:pt x="711" y="658"/>
                  </a:lnTo>
                  <a:lnTo>
                    <a:pt x="699" y="648"/>
                  </a:lnTo>
                  <a:lnTo>
                    <a:pt x="688" y="637"/>
                  </a:lnTo>
                  <a:lnTo>
                    <a:pt x="679" y="625"/>
                  </a:lnTo>
                  <a:lnTo>
                    <a:pt x="669" y="613"/>
                  </a:lnTo>
                  <a:lnTo>
                    <a:pt x="661" y="601"/>
                  </a:lnTo>
                  <a:lnTo>
                    <a:pt x="654" y="588"/>
                  </a:lnTo>
                  <a:lnTo>
                    <a:pt x="646" y="576"/>
                  </a:lnTo>
                  <a:lnTo>
                    <a:pt x="641" y="562"/>
                  </a:lnTo>
                  <a:lnTo>
                    <a:pt x="635" y="549"/>
                  </a:lnTo>
                  <a:lnTo>
                    <a:pt x="631" y="535"/>
                  </a:lnTo>
                  <a:lnTo>
                    <a:pt x="627" y="521"/>
                  </a:lnTo>
                  <a:lnTo>
                    <a:pt x="625" y="507"/>
                  </a:lnTo>
                  <a:lnTo>
                    <a:pt x="623" y="492"/>
                  </a:lnTo>
                  <a:lnTo>
                    <a:pt x="621" y="477"/>
                  </a:lnTo>
                  <a:lnTo>
                    <a:pt x="620" y="462"/>
                  </a:lnTo>
                  <a:lnTo>
                    <a:pt x="621" y="447"/>
                  </a:lnTo>
                  <a:lnTo>
                    <a:pt x="623" y="432"/>
                  </a:lnTo>
                  <a:lnTo>
                    <a:pt x="625" y="416"/>
                  </a:lnTo>
                  <a:lnTo>
                    <a:pt x="627" y="402"/>
                  </a:lnTo>
                  <a:lnTo>
                    <a:pt x="631" y="388"/>
                  </a:lnTo>
                  <a:lnTo>
                    <a:pt x="635" y="374"/>
                  </a:lnTo>
                  <a:lnTo>
                    <a:pt x="641" y="360"/>
                  </a:lnTo>
                  <a:lnTo>
                    <a:pt x="646" y="347"/>
                  </a:lnTo>
                  <a:lnTo>
                    <a:pt x="654" y="334"/>
                  </a:lnTo>
                  <a:lnTo>
                    <a:pt x="661" y="321"/>
                  </a:lnTo>
                  <a:lnTo>
                    <a:pt x="669" y="309"/>
                  </a:lnTo>
                  <a:lnTo>
                    <a:pt x="679" y="298"/>
                  </a:lnTo>
                  <a:lnTo>
                    <a:pt x="688" y="287"/>
                  </a:lnTo>
                  <a:lnTo>
                    <a:pt x="699" y="275"/>
                  </a:lnTo>
                  <a:lnTo>
                    <a:pt x="711" y="265"/>
                  </a:lnTo>
                  <a:lnTo>
                    <a:pt x="723" y="254"/>
                  </a:lnTo>
                  <a:lnTo>
                    <a:pt x="736" y="245"/>
                  </a:lnTo>
                  <a:lnTo>
                    <a:pt x="750" y="235"/>
                  </a:lnTo>
                  <a:lnTo>
                    <a:pt x="764" y="226"/>
                  </a:lnTo>
                  <a:lnTo>
                    <a:pt x="778" y="219"/>
                  </a:lnTo>
                  <a:lnTo>
                    <a:pt x="793" y="211"/>
                  </a:lnTo>
                  <a:lnTo>
                    <a:pt x="808" y="204"/>
                  </a:lnTo>
                  <a:lnTo>
                    <a:pt x="825" y="198"/>
                  </a:lnTo>
                  <a:lnTo>
                    <a:pt x="841" y="192"/>
                  </a:lnTo>
                  <a:lnTo>
                    <a:pt x="858" y="187"/>
                  </a:lnTo>
                  <a:lnTo>
                    <a:pt x="874" y="183"/>
                  </a:lnTo>
                  <a:lnTo>
                    <a:pt x="893" y="179"/>
                  </a:lnTo>
                  <a:lnTo>
                    <a:pt x="910" y="177"/>
                  </a:lnTo>
                  <a:lnTo>
                    <a:pt x="928" y="173"/>
                  </a:lnTo>
                  <a:lnTo>
                    <a:pt x="947" y="172"/>
                  </a:lnTo>
                  <a:lnTo>
                    <a:pt x="965" y="171"/>
                  </a:lnTo>
                  <a:lnTo>
                    <a:pt x="984" y="171"/>
                  </a:lnTo>
                  <a:lnTo>
                    <a:pt x="1003" y="171"/>
                  </a:lnTo>
                  <a:lnTo>
                    <a:pt x="1021" y="172"/>
                  </a:lnTo>
                  <a:lnTo>
                    <a:pt x="1039" y="173"/>
                  </a:lnTo>
                  <a:lnTo>
                    <a:pt x="1058" y="177"/>
                  </a:lnTo>
                  <a:lnTo>
                    <a:pt x="1076" y="179"/>
                  </a:lnTo>
                  <a:lnTo>
                    <a:pt x="1093" y="183"/>
                  </a:lnTo>
                  <a:lnTo>
                    <a:pt x="1111" y="187"/>
                  </a:lnTo>
                  <a:lnTo>
                    <a:pt x="1127" y="192"/>
                  </a:lnTo>
                  <a:lnTo>
                    <a:pt x="1143" y="198"/>
                  </a:lnTo>
                  <a:lnTo>
                    <a:pt x="1159" y="204"/>
                  </a:lnTo>
                  <a:lnTo>
                    <a:pt x="1175" y="211"/>
                  </a:lnTo>
                  <a:lnTo>
                    <a:pt x="1190" y="219"/>
                  </a:lnTo>
                  <a:lnTo>
                    <a:pt x="1205" y="226"/>
                  </a:lnTo>
                  <a:lnTo>
                    <a:pt x="1219" y="235"/>
                  </a:lnTo>
                  <a:lnTo>
                    <a:pt x="1232" y="245"/>
                  </a:lnTo>
                  <a:lnTo>
                    <a:pt x="1245" y="254"/>
                  </a:lnTo>
                  <a:lnTo>
                    <a:pt x="1258" y="265"/>
                  </a:lnTo>
                  <a:lnTo>
                    <a:pt x="1268" y="276"/>
                  </a:lnTo>
                  <a:lnTo>
                    <a:pt x="1279" y="287"/>
                  </a:lnTo>
                  <a:lnTo>
                    <a:pt x="1289" y="298"/>
                  </a:lnTo>
                  <a:lnTo>
                    <a:pt x="1299" y="309"/>
                  </a:lnTo>
                  <a:lnTo>
                    <a:pt x="1307" y="322"/>
                  </a:lnTo>
                  <a:lnTo>
                    <a:pt x="1315" y="334"/>
                  </a:lnTo>
                  <a:lnTo>
                    <a:pt x="1321" y="347"/>
                  </a:lnTo>
                  <a:lnTo>
                    <a:pt x="1328" y="361"/>
                  </a:lnTo>
                  <a:lnTo>
                    <a:pt x="1333" y="374"/>
                  </a:lnTo>
                  <a:lnTo>
                    <a:pt x="1338" y="388"/>
                  </a:lnTo>
                  <a:lnTo>
                    <a:pt x="1341" y="402"/>
                  </a:lnTo>
                  <a:lnTo>
                    <a:pt x="1344" y="417"/>
                  </a:lnTo>
                  <a:lnTo>
                    <a:pt x="1346" y="432"/>
                  </a:lnTo>
                  <a:lnTo>
                    <a:pt x="1347" y="447"/>
                  </a:lnTo>
                  <a:lnTo>
                    <a:pt x="1348" y="462"/>
                  </a:lnTo>
                  <a:close/>
                  <a:moveTo>
                    <a:pt x="1450" y="738"/>
                  </a:moveTo>
                  <a:lnTo>
                    <a:pt x="1450" y="183"/>
                  </a:lnTo>
                  <a:lnTo>
                    <a:pt x="1695" y="183"/>
                  </a:lnTo>
                  <a:lnTo>
                    <a:pt x="1695" y="558"/>
                  </a:lnTo>
                  <a:lnTo>
                    <a:pt x="1933" y="558"/>
                  </a:lnTo>
                  <a:lnTo>
                    <a:pt x="1933" y="738"/>
                  </a:lnTo>
                  <a:lnTo>
                    <a:pt x="1450" y="738"/>
                  </a:lnTo>
                  <a:close/>
                  <a:moveTo>
                    <a:pt x="2001" y="484"/>
                  </a:moveTo>
                  <a:lnTo>
                    <a:pt x="2001" y="183"/>
                  </a:lnTo>
                  <a:lnTo>
                    <a:pt x="2245" y="183"/>
                  </a:lnTo>
                  <a:lnTo>
                    <a:pt x="2245" y="486"/>
                  </a:lnTo>
                  <a:lnTo>
                    <a:pt x="2246" y="498"/>
                  </a:lnTo>
                  <a:lnTo>
                    <a:pt x="2246" y="510"/>
                  </a:lnTo>
                  <a:lnTo>
                    <a:pt x="2247" y="520"/>
                  </a:lnTo>
                  <a:lnTo>
                    <a:pt x="2249" y="530"/>
                  </a:lnTo>
                  <a:lnTo>
                    <a:pt x="2251" y="538"/>
                  </a:lnTo>
                  <a:lnTo>
                    <a:pt x="2254" y="546"/>
                  </a:lnTo>
                  <a:lnTo>
                    <a:pt x="2257" y="552"/>
                  </a:lnTo>
                  <a:lnTo>
                    <a:pt x="2261" y="558"/>
                  </a:lnTo>
                  <a:lnTo>
                    <a:pt x="2264" y="563"/>
                  </a:lnTo>
                  <a:lnTo>
                    <a:pt x="2270" y="567"/>
                  </a:lnTo>
                  <a:lnTo>
                    <a:pt x="2275" y="570"/>
                  </a:lnTo>
                  <a:lnTo>
                    <a:pt x="2282" y="573"/>
                  </a:lnTo>
                  <a:lnTo>
                    <a:pt x="2288" y="575"/>
                  </a:lnTo>
                  <a:lnTo>
                    <a:pt x="2296" y="576"/>
                  </a:lnTo>
                  <a:lnTo>
                    <a:pt x="2304" y="577"/>
                  </a:lnTo>
                  <a:lnTo>
                    <a:pt x="2313" y="578"/>
                  </a:lnTo>
                  <a:lnTo>
                    <a:pt x="2322" y="577"/>
                  </a:lnTo>
                  <a:lnTo>
                    <a:pt x="2330" y="576"/>
                  </a:lnTo>
                  <a:lnTo>
                    <a:pt x="2338" y="575"/>
                  </a:lnTo>
                  <a:lnTo>
                    <a:pt x="2344" y="573"/>
                  </a:lnTo>
                  <a:lnTo>
                    <a:pt x="2351" y="570"/>
                  </a:lnTo>
                  <a:lnTo>
                    <a:pt x="2356" y="567"/>
                  </a:lnTo>
                  <a:lnTo>
                    <a:pt x="2362" y="562"/>
                  </a:lnTo>
                  <a:lnTo>
                    <a:pt x="2366" y="558"/>
                  </a:lnTo>
                  <a:lnTo>
                    <a:pt x="2369" y="551"/>
                  </a:lnTo>
                  <a:lnTo>
                    <a:pt x="2372" y="545"/>
                  </a:lnTo>
                  <a:lnTo>
                    <a:pt x="2376" y="537"/>
                  </a:lnTo>
                  <a:lnTo>
                    <a:pt x="2378" y="530"/>
                  </a:lnTo>
                  <a:lnTo>
                    <a:pt x="2379" y="520"/>
                  </a:lnTo>
                  <a:lnTo>
                    <a:pt x="2380" y="509"/>
                  </a:lnTo>
                  <a:lnTo>
                    <a:pt x="2381" y="497"/>
                  </a:lnTo>
                  <a:lnTo>
                    <a:pt x="2381" y="486"/>
                  </a:lnTo>
                  <a:lnTo>
                    <a:pt x="2381" y="183"/>
                  </a:lnTo>
                  <a:lnTo>
                    <a:pt x="2626" y="183"/>
                  </a:lnTo>
                  <a:lnTo>
                    <a:pt x="2626" y="484"/>
                  </a:lnTo>
                  <a:lnTo>
                    <a:pt x="2625" y="513"/>
                  </a:lnTo>
                  <a:lnTo>
                    <a:pt x="2623" y="538"/>
                  </a:lnTo>
                  <a:lnTo>
                    <a:pt x="2621" y="561"/>
                  </a:lnTo>
                  <a:lnTo>
                    <a:pt x="2617" y="582"/>
                  </a:lnTo>
                  <a:lnTo>
                    <a:pt x="2611" y="600"/>
                  </a:lnTo>
                  <a:lnTo>
                    <a:pt x="2604" y="616"/>
                  </a:lnTo>
                  <a:lnTo>
                    <a:pt x="2596" y="631"/>
                  </a:lnTo>
                  <a:lnTo>
                    <a:pt x="2586" y="645"/>
                  </a:lnTo>
                  <a:lnTo>
                    <a:pt x="2576" y="658"/>
                  </a:lnTo>
                  <a:lnTo>
                    <a:pt x="2564" y="670"/>
                  </a:lnTo>
                  <a:lnTo>
                    <a:pt x="2551" y="681"/>
                  </a:lnTo>
                  <a:lnTo>
                    <a:pt x="2538" y="692"/>
                  </a:lnTo>
                  <a:lnTo>
                    <a:pt x="2524" y="700"/>
                  </a:lnTo>
                  <a:lnTo>
                    <a:pt x="2507" y="710"/>
                  </a:lnTo>
                  <a:lnTo>
                    <a:pt x="2491" y="718"/>
                  </a:lnTo>
                  <a:lnTo>
                    <a:pt x="2474" y="725"/>
                  </a:lnTo>
                  <a:lnTo>
                    <a:pt x="2457" y="732"/>
                  </a:lnTo>
                  <a:lnTo>
                    <a:pt x="2438" y="737"/>
                  </a:lnTo>
                  <a:lnTo>
                    <a:pt x="2419" y="741"/>
                  </a:lnTo>
                  <a:lnTo>
                    <a:pt x="2398" y="746"/>
                  </a:lnTo>
                  <a:lnTo>
                    <a:pt x="2378" y="749"/>
                  </a:lnTo>
                  <a:lnTo>
                    <a:pt x="2357" y="751"/>
                  </a:lnTo>
                  <a:lnTo>
                    <a:pt x="2336" y="752"/>
                  </a:lnTo>
                  <a:lnTo>
                    <a:pt x="2313" y="752"/>
                  </a:lnTo>
                  <a:lnTo>
                    <a:pt x="2290" y="752"/>
                  </a:lnTo>
                  <a:lnTo>
                    <a:pt x="2269" y="751"/>
                  </a:lnTo>
                  <a:lnTo>
                    <a:pt x="2248" y="749"/>
                  </a:lnTo>
                  <a:lnTo>
                    <a:pt x="2228" y="746"/>
                  </a:lnTo>
                  <a:lnTo>
                    <a:pt x="2207" y="741"/>
                  </a:lnTo>
                  <a:lnTo>
                    <a:pt x="2188" y="737"/>
                  </a:lnTo>
                  <a:lnTo>
                    <a:pt x="2169" y="732"/>
                  </a:lnTo>
                  <a:lnTo>
                    <a:pt x="2151" y="725"/>
                  </a:lnTo>
                  <a:lnTo>
                    <a:pt x="2134" y="718"/>
                  </a:lnTo>
                  <a:lnTo>
                    <a:pt x="2118" y="710"/>
                  </a:lnTo>
                  <a:lnTo>
                    <a:pt x="2102" y="700"/>
                  </a:lnTo>
                  <a:lnTo>
                    <a:pt x="2088" y="692"/>
                  </a:lnTo>
                  <a:lnTo>
                    <a:pt x="2074" y="681"/>
                  </a:lnTo>
                  <a:lnTo>
                    <a:pt x="2062" y="670"/>
                  </a:lnTo>
                  <a:lnTo>
                    <a:pt x="2051" y="658"/>
                  </a:lnTo>
                  <a:lnTo>
                    <a:pt x="2040" y="645"/>
                  </a:lnTo>
                  <a:lnTo>
                    <a:pt x="2030" y="632"/>
                  </a:lnTo>
                  <a:lnTo>
                    <a:pt x="2022" y="617"/>
                  </a:lnTo>
                  <a:lnTo>
                    <a:pt x="2016" y="600"/>
                  </a:lnTo>
                  <a:lnTo>
                    <a:pt x="2011" y="582"/>
                  </a:lnTo>
                  <a:lnTo>
                    <a:pt x="2006" y="562"/>
                  </a:lnTo>
                  <a:lnTo>
                    <a:pt x="2003" y="538"/>
                  </a:lnTo>
                  <a:lnTo>
                    <a:pt x="2002" y="513"/>
                  </a:lnTo>
                  <a:lnTo>
                    <a:pt x="2001" y="484"/>
                  </a:lnTo>
                  <a:close/>
                  <a:moveTo>
                    <a:pt x="3253" y="403"/>
                  </a:moveTo>
                  <a:lnTo>
                    <a:pt x="3237" y="392"/>
                  </a:lnTo>
                  <a:lnTo>
                    <a:pt x="3219" y="381"/>
                  </a:lnTo>
                  <a:lnTo>
                    <a:pt x="3202" y="372"/>
                  </a:lnTo>
                  <a:lnTo>
                    <a:pt x="3185" y="365"/>
                  </a:lnTo>
                  <a:lnTo>
                    <a:pt x="3167" y="359"/>
                  </a:lnTo>
                  <a:lnTo>
                    <a:pt x="3149" y="355"/>
                  </a:lnTo>
                  <a:lnTo>
                    <a:pt x="3131" y="353"/>
                  </a:lnTo>
                  <a:lnTo>
                    <a:pt x="3111" y="352"/>
                  </a:lnTo>
                  <a:lnTo>
                    <a:pt x="3097" y="352"/>
                  </a:lnTo>
                  <a:lnTo>
                    <a:pt x="3083" y="354"/>
                  </a:lnTo>
                  <a:lnTo>
                    <a:pt x="3069" y="356"/>
                  </a:lnTo>
                  <a:lnTo>
                    <a:pt x="3057" y="359"/>
                  </a:lnTo>
                  <a:lnTo>
                    <a:pt x="3045" y="363"/>
                  </a:lnTo>
                  <a:lnTo>
                    <a:pt x="3035" y="369"/>
                  </a:lnTo>
                  <a:lnTo>
                    <a:pt x="3025" y="374"/>
                  </a:lnTo>
                  <a:lnTo>
                    <a:pt x="3015" y="382"/>
                  </a:lnTo>
                  <a:lnTo>
                    <a:pt x="3007" y="389"/>
                  </a:lnTo>
                  <a:lnTo>
                    <a:pt x="2999" y="398"/>
                  </a:lnTo>
                  <a:lnTo>
                    <a:pt x="2992" y="407"/>
                  </a:lnTo>
                  <a:lnTo>
                    <a:pt x="2987" y="416"/>
                  </a:lnTo>
                  <a:lnTo>
                    <a:pt x="2984" y="427"/>
                  </a:lnTo>
                  <a:lnTo>
                    <a:pt x="2981" y="438"/>
                  </a:lnTo>
                  <a:lnTo>
                    <a:pt x="2980" y="450"/>
                  </a:lnTo>
                  <a:lnTo>
                    <a:pt x="2978" y="462"/>
                  </a:lnTo>
                  <a:lnTo>
                    <a:pt x="2980" y="474"/>
                  </a:lnTo>
                  <a:lnTo>
                    <a:pt x="2981" y="484"/>
                  </a:lnTo>
                  <a:lnTo>
                    <a:pt x="2984" y="495"/>
                  </a:lnTo>
                  <a:lnTo>
                    <a:pt x="2987" y="506"/>
                  </a:lnTo>
                  <a:lnTo>
                    <a:pt x="2992" y="515"/>
                  </a:lnTo>
                  <a:lnTo>
                    <a:pt x="2998" y="524"/>
                  </a:lnTo>
                  <a:lnTo>
                    <a:pt x="3005" y="532"/>
                  </a:lnTo>
                  <a:lnTo>
                    <a:pt x="3013" y="540"/>
                  </a:lnTo>
                  <a:lnTo>
                    <a:pt x="3023" y="547"/>
                  </a:lnTo>
                  <a:lnTo>
                    <a:pt x="3032" y="552"/>
                  </a:lnTo>
                  <a:lnTo>
                    <a:pt x="3043" y="558"/>
                  </a:lnTo>
                  <a:lnTo>
                    <a:pt x="3054" y="561"/>
                  </a:lnTo>
                  <a:lnTo>
                    <a:pt x="3066" y="564"/>
                  </a:lnTo>
                  <a:lnTo>
                    <a:pt x="3079" y="568"/>
                  </a:lnTo>
                  <a:lnTo>
                    <a:pt x="3093" y="569"/>
                  </a:lnTo>
                  <a:lnTo>
                    <a:pt x="3107" y="569"/>
                  </a:lnTo>
                  <a:lnTo>
                    <a:pt x="3124" y="569"/>
                  </a:lnTo>
                  <a:lnTo>
                    <a:pt x="3143" y="565"/>
                  </a:lnTo>
                  <a:lnTo>
                    <a:pt x="3160" y="562"/>
                  </a:lnTo>
                  <a:lnTo>
                    <a:pt x="3178" y="557"/>
                  </a:lnTo>
                  <a:lnTo>
                    <a:pt x="3198" y="549"/>
                  </a:lnTo>
                  <a:lnTo>
                    <a:pt x="3217" y="541"/>
                  </a:lnTo>
                  <a:lnTo>
                    <a:pt x="3237" y="530"/>
                  </a:lnTo>
                  <a:lnTo>
                    <a:pt x="3258" y="518"/>
                  </a:lnTo>
                  <a:lnTo>
                    <a:pt x="3251" y="726"/>
                  </a:lnTo>
                  <a:lnTo>
                    <a:pt x="3230" y="733"/>
                  </a:lnTo>
                  <a:lnTo>
                    <a:pt x="3211" y="738"/>
                  </a:lnTo>
                  <a:lnTo>
                    <a:pt x="3190" y="743"/>
                  </a:lnTo>
                  <a:lnTo>
                    <a:pt x="3171" y="746"/>
                  </a:lnTo>
                  <a:lnTo>
                    <a:pt x="3150" y="749"/>
                  </a:lnTo>
                  <a:lnTo>
                    <a:pt x="3131" y="751"/>
                  </a:lnTo>
                  <a:lnTo>
                    <a:pt x="3110" y="752"/>
                  </a:lnTo>
                  <a:lnTo>
                    <a:pt x="3091" y="752"/>
                  </a:lnTo>
                  <a:lnTo>
                    <a:pt x="3066" y="752"/>
                  </a:lnTo>
                  <a:lnTo>
                    <a:pt x="3042" y="750"/>
                  </a:lnTo>
                  <a:lnTo>
                    <a:pt x="3018" y="748"/>
                  </a:lnTo>
                  <a:lnTo>
                    <a:pt x="2995" y="744"/>
                  </a:lnTo>
                  <a:lnTo>
                    <a:pt x="2972" y="738"/>
                  </a:lnTo>
                  <a:lnTo>
                    <a:pt x="2951" y="733"/>
                  </a:lnTo>
                  <a:lnTo>
                    <a:pt x="2931" y="725"/>
                  </a:lnTo>
                  <a:lnTo>
                    <a:pt x="2911" y="718"/>
                  </a:lnTo>
                  <a:lnTo>
                    <a:pt x="2890" y="707"/>
                  </a:lnTo>
                  <a:lnTo>
                    <a:pt x="2869" y="695"/>
                  </a:lnTo>
                  <a:lnTo>
                    <a:pt x="2850" y="683"/>
                  </a:lnTo>
                  <a:lnTo>
                    <a:pt x="2833" y="670"/>
                  </a:lnTo>
                  <a:lnTo>
                    <a:pt x="2816" y="656"/>
                  </a:lnTo>
                  <a:lnTo>
                    <a:pt x="2801" y="641"/>
                  </a:lnTo>
                  <a:lnTo>
                    <a:pt x="2787" y="626"/>
                  </a:lnTo>
                  <a:lnTo>
                    <a:pt x="2775" y="611"/>
                  </a:lnTo>
                  <a:lnTo>
                    <a:pt x="2765" y="595"/>
                  </a:lnTo>
                  <a:lnTo>
                    <a:pt x="2755" y="577"/>
                  </a:lnTo>
                  <a:lnTo>
                    <a:pt x="2747" y="559"/>
                  </a:lnTo>
                  <a:lnTo>
                    <a:pt x="2741" y="541"/>
                  </a:lnTo>
                  <a:lnTo>
                    <a:pt x="2735" y="522"/>
                  </a:lnTo>
                  <a:lnTo>
                    <a:pt x="2732" y="503"/>
                  </a:lnTo>
                  <a:lnTo>
                    <a:pt x="2730" y="482"/>
                  </a:lnTo>
                  <a:lnTo>
                    <a:pt x="2729" y="462"/>
                  </a:lnTo>
                  <a:lnTo>
                    <a:pt x="2729" y="447"/>
                  </a:lnTo>
                  <a:lnTo>
                    <a:pt x="2730" y="432"/>
                  </a:lnTo>
                  <a:lnTo>
                    <a:pt x="2732" y="416"/>
                  </a:lnTo>
                  <a:lnTo>
                    <a:pt x="2735" y="402"/>
                  </a:lnTo>
                  <a:lnTo>
                    <a:pt x="2739" y="387"/>
                  </a:lnTo>
                  <a:lnTo>
                    <a:pt x="2744" y="373"/>
                  </a:lnTo>
                  <a:lnTo>
                    <a:pt x="2749" y="360"/>
                  </a:lnTo>
                  <a:lnTo>
                    <a:pt x="2755" y="346"/>
                  </a:lnTo>
                  <a:lnTo>
                    <a:pt x="2762" y="333"/>
                  </a:lnTo>
                  <a:lnTo>
                    <a:pt x="2770" y="320"/>
                  </a:lnTo>
                  <a:lnTo>
                    <a:pt x="2779" y="308"/>
                  </a:lnTo>
                  <a:lnTo>
                    <a:pt x="2787" y="297"/>
                  </a:lnTo>
                  <a:lnTo>
                    <a:pt x="2797" y="285"/>
                  </a:lnTo>
                  <a:lnTo>
                    <a:pt x="2808" y="274"/>
                  </a:lnTo>
                  <a:lnTo>
                    <a:pt x="2820" y="263"/>
                  </a:lnTo>
                  <a:lnTo>
                    <a:pt x="2832" y="253"/>
                  </a:lnTo>
                  <a:lnTo>
                    <a:pt x="2844" y="244"/>
                  </a:lnTo>
                  <a:lnTo>
                    <a:pt x="2857" y="234"/>
                  </a:lnTo>
                  <a:lnTo>
                    <a:pt x="2871" y="225"/>
                  </a:lnTo>
                  <a:lnTo>
                    <a:pt x="2887" y="217"/>
                  </a:lnTo>
                  <a:lnTo>
                    <a:pt x="2901" y="210"/>
                  </a:lnTo>
                  <a:lnTo>
                    <a:pt x="2917" y="203"/>
                  </a:lnTo>
                  <a:lnTo>
                    <a:pt x="2932" y="196"/>
                  </a:lnTo>
                  <a:lnTo>
                    <a:pt x="2949" y="191"/>
                  </a:lnTo>
                  <a:lnTo>
                    <a:pt x="2965" y="186"/>
                  </a:lnTo>
                  <a:lnTo>
                    <a:pt x="2983" y="182"/>
                  </a:lnTo>
                  <a:lnTo>
                    <a:pt x="3000" y="178"/>
                  </a:lnTo>
                  <a:lnTo>
                    <a:pt x="3018" y="176"/>
                  </a:lnTo>
                  <a:lnTo>
                    <a:pt x="3037" y="173"/>
                  </a:lnTo>
                  <a:lnTo>
                    <a:pt x="3055" y="171"/>
                  </a:lnTo>
                  <a:lnTo>
                    <a:pt x="3075" y="170"/>
                  </a:lnTo>
                  <a:lnTo>
                    <a:pt x="3093" y="170"/>
                  </a:lnTo>
                  <a:lnTo>
                    <a:pt x="3113" y="170"/>
                  </a:lnTo>
                  <a:lnTo>
                    <a:pt x="3134" y="171"/>
                  </a:lnTo>
                  <a:lnTo>
                    <a:pt x="3155" y="173"/>
                  </a:lnTo>
                  <a:lnTo>
                    <a:pt x="3175" y="177"/>
                  </a:lnTo>
                  <a:lnTo>
                    <a:pt x="3194" y="181"/>
                  </a:lnTo>
                  <a:lnTo>
                    <a:pt x="3215" y="185"/>
                  </a:lnTo>
                  <a:lnTo>
                    <a:pt x="3234" y="192"/>
                  </a:lnTo>
                  <a:lnTo>
                    <a:pt x="3253" y="198"/>
                  </a:lnTo>
                  <a:lnTo>
                    <a:pt x="3253" y="403"/>
                  </a:lnTo>
                  <a:close/>
                  <a:moveTo>
                    <a:pt x="2942" y="905"/>
                  </a:moveTo>
                  <a:lnTo>
                    <a:pt x="2942" y="852"/>
                  </a:lnTo>
                  <a:lnTo>
                    <a:pt x="2959" y="855"/>
                  </a:lnTo>
                  <a:lnTo>
                    <a:pt x="2976" y="858"/>
                  </a:lnTo>
                  <a:lnTo>
                    <a:pt x="2994" y="861"/>
                  </a:lnTo>
                  <a:lnTo>
                    <a:pt x="3009" y="864"/>
                  </a:lnTo>
                  <a:lnTo>
                    <a:pt x="3025" y="866"/>
                  </a:lnTo>
                  <a:lnTo>
                    <a:pt x="3039" y="867"/>
                  </a:lnTo>
                  <a:lnTo>
                    <a:pt x="3052" y="867"/>
                  </a:lnTo>
                  <a:lnTo>
                    <a:pt x="3063" y="868"/>
                  </a:lnTo>
                  <a:lnTo>
                    <a:pt x="3071" y="867"/>
                  </a:lnTo>
                  <a:lnTo>
                    <a:pt x="3079" y="866"/>
                  </a:lnTo>
                  <a:lnTo>
                    <a:pt x="3085" y="864"/>
                  </a:lnTo>
                  <a:lnTo>
                    <a:pt x="3091" y="861"/>
                  </a:lnTo>
                  <a:lnTo>
                    <a:pt x="3095" y="857"/>
                  </a:lnTo>
                  <a:lnTo>
                    <a:pt x="3098" y="853"/>
                  </a:lnTo>
                  <a:lnTo>
                    <a:pt x="3099" y="847"/>
                  </a:lnTo>
                  <a:lnTo>
                    <a:pt x="3100" y="842"/>
                  </a:lnTo>
                  <a:lnTo>
                    <a:pt x="3099" y="837"/>
                  </a:lnTo>
                  <a:lnTo>
                    <a:pt x="3097" y="831"/>
                  </a:lnTo>
                  <a:lnTo>
                    <a:pt x="3093" y="828"/>
                  </a:lnTo>
                  <a:lnTo>
                    <a:pt x="3088" y="825"/>
                  </a:lnTo>
                  <a:lnTo>
                    <a:pt x="3081" y="822"/>
                  </a:lnTo>
                  <a:lnTo>
                    <a:pt x="3071" y="820"/>
                  </a:lnTo>
                  <a:lnTo>
                    <a:pt x="3059" y="819"/>
                  </a:lnTo>
                  <a:lnTo>
                    <a:pt x="3045" y="819"/>
                  </a:lnTo>
                  <a:lnTo>
                    <a:pt x="3041" y="819"/>
                  </a:lnTo>
                  <a:lnTo>
                    <a:pt x="3035" y="820"/>
                  </a:lnTo>
                  <a:lnTo>
                    <a:pt x="3027" y="820"/>
                  </a:lnTo>
                  <a:lnTo>
                    <a:pt x="3023" y="820"/>
                  </a:lnTo>
                  <a:lnTo>
                    <a:pt x="3023" y="738"/>
                  </a:lnTo>
                  <a:lnTo>
                    <a:pt x="3079" y="738"/>
                  </a:lnTo>
                  <a:lnTo>
                    <a:pt x="3079" y="770"/>
                  </a:lnTo>
                  <a:lnTo>
                    <a:pt x="3088" y="770"/>
                  </a:lnTo>
                  <a:lnTo>
                    <a:pt x="3100" y="770"/>
                  </a:lnTo>
                  <a:lnTo>
                    <a:pt x="3112" y="771"/>
                  </a:lnTo>
                  <a:lnTo>
                    <a:pt x="3123" y="773"/>
                  </a:lnTo>
                  <a:lnTo>
                    <a:pt x="3133" y="775"/>
                  </a:lnTo>
                  <a:lnTo>
                    <a:pt x="3143" y="777"/>
                  </a:lnTo>
                  <a:lnTo>
                    <a:pt x="3151" y="780"/>
                  </a:lnTo>
                  <a:lnTo>
                    <a:pt x="3160" y="784"/>
                  </a:lnTo>
                  <a:lnTo>
                    <a:pt x="3166" y="789"/>
                  </a:lnTo>
                  <a:lnTo>
                    <a:pt x="3173" y="793"/>
                  </a:lnTo>
                  <a:lnTo>
                    <a:pt x="3178" y="799"/>
                  </a:lnTo>
                  <a:lnTo>
                    <a:pt x="3184" y="805"/>
                  </a:lnTo>
                  <a:lnTo>
                    <a:pt x="3187" y="812"/>
                  </a:lnTo>
                  <a:lnTo>
                    <a:pt x="3190" y="818"/>
                  </a:lnTo>
                  <a:lnTo>
                    <a:pt x="3192" y="826"/>
                  </a:lnTo>
                  <a:lnTo>
                    <a:pt x="3193" y="834"/>
                  </a:lnTo>
                  <a:lnTo>
                    <a:pt x="3194" y="843"/>
                  </a:lnTo>
                  <a:lnTo>
                    <a:pt x="3193" y="852"/>
                  </a:lnTo>
                  <a:lnTo>
                    <a:pt x="3192" y="860"/>
                  </a:lnTo>
                  <a:lnTo>
                    <a:pt x="3190" y="869"/>
                  </a:lnTo>
                  <a:lnTo>
                    <a:pt x="3187" y="876"/>
                  </a:lnTo>
                  <a:lnTo>
                    <a:pt x="3183" y="883"/>
                  </a:lnTo>
                  <a:lnTo>
                    <a:pt x="3177" y="889"/>
                  </a:lnTo>
                  <a:lnTo>
                    <a:pt x="3171" y="896"/>
                  </a:lnTo>
                  <a:lnTo>
                    <a:pt x="3163" y="901"/>
                  </a:lnTo>
                  <a:lnTo>
                    <a:pt x="3156" y="906"/>
                  </a:lnTo>
                  <a:lnTo>
                    <a:pt x="3147" y="910"/>
                  </a:lnTo>
                  <a:lnTo>
                    <a:pt x="3137" y="913"/>
                  </a:lnTo>
                  <a:lnTo>
                    <a:pt x="3126" y="916"/>
                  </a:lnTo>
                  <a:lnTo>
                    <a:pt x="3115" y="919"/>
                  </a:lnTo>
                  <a:lnTo>
                    <a:pt x="3103" y="921"/>
                  </a:lnTo>
                  <a:lnTo>
                    <a:pt x="3090" y="922"/>
                  </a:lnTo>
                  <a:lnTo>
                    <a:pt x="3076" y="922"/>
                  </a:lnTo>
                  <a:lnTo>
                    <a:pt x="3062" y="922"/>
                  </a:lnTo>
                  <a:lnTo>
                    <a:pt x="3046" y="921"/>
                  </a:lnTo>
                  <a:lnTo>
                    <a:pt x="3030" y="920"/>
                  </a:lnTo>
                  <a:lnTo>
                    <a:pt x="3014" y="918"/>
                  </a:lnTo>
                  <a:lnTo>
                    <a:pt x="2997" y="915"/>
                  </a:lnTo>
                  <a:lnTo>
                    <a:pt x="2980" y="912"/>
                  </a:lnTo>
                  <a:lnTo>
                    <a:pt x="2960" y="909"/>
                  </a:lnTo>
                  <a:lnTo>
                    <a:pt x="2942" y="905"/>
                  </a:lnTo>
                  <a:close/>
                  <a:moveTo>
                    <a:pt x="3595" y="536"/>
                  </a:moveTo>
                  <a:lnTo>
                    <a:pt x="3697" y="536"/>
                  </a:lnTo>
                  <a:lnTo>
                    <a:pt x="3676" y="474"/>
                  </a:lnTo>
                  <a:lnTo>
                    <a:pt x="3669" y="451"/>
                  </a:lnTo>
                  <a:lnTo>
                    <a:pt x="3663" y="432"/>
                  </a:lnTo>
                  <a:lnTo>
                    <a:pt x="3658" y="414"/>
                  </a:lnTo>
                  <a:lnTo>
                    <a:pt x="3655" y="400"/>
                  </a:lnTo>
                  <a:lnTo>
                    <a:pt x="3652" y="387"/>
                  </a:lnTo>
                  <a:lnTo>
                    <a:pt x="3650" y="375"/>
                  </a:lnTo>
                  <a:lnTo>
                    <a:pt x="3649" y="363"/>
                  </a:lnTo>
                  <a:lnTo>
                    <a:pt x="3648" y="352"/>
                  </a:lnTo>
                  <a:lnTo>
                    <a:pt x="3644" y="352"/>
                  </a:lnTo>
                  <a:lnTo>
                    <a:pt x="3643" y="363"/>
                  </a:lnTo>
                  <a:lnTo>
                    <a:pt x="3642" y="375"/>
                  </a:lnTo>
                  <a:lnTo>
                    <a:pt x="3640" y="387"/>
                  </a:lnTo>
                  <a:lnTo>
                    <a:pt x="3637" y="400"/>
                  </a:lnTo>
                  <a:lnTo>
                    <a:pt x="3633" y="414"/>
                  </a:lnTo>
                  <a:lnTo>
                    <a:pt x="3629" y="432"/>
                  </a:lnTo>
                  <a:lnTo>
                    <a:pt x="3623" y="451"/>
                  </a:lnTo>
                  <a:lnTo>
                    <a:pt x="3616" y="474"/>
                  </a:lnTo>
                  <a:lnTo>
                    <a:pt x="3595" y="536"/>
                  </a:lnTo>
                  <a:close/>
                  <a:moveTo>
                    <a:pt x="3271" y="738"/>
                  </a:moveTo>
                  <a:lnTo>
                    <a:pt x="3513" y="183"/>
                  </a:lnTo>
                  <a:lnTo>
                    <a:pt x="3785" y="183"/>
                  </a:lnTo>
                  <a:lnTo>
                    <a:pt x="4024" y="738"/>
                  </a:lnTo>
                  <a:lnTo>
                    <a:pt x="3760" y="738"/>
                  </a:lnTo>
                  <a:lnTo>
                    <a:pt x="3739" y="668"/>
                  </a:lnTo>
                  <a:lnTo>
                    <a:pt x="3554" y="668"/>
                  </a:lnTo>
                  <a:lnTo>
                    <a:pt x="3534" y="738"/>
                  </a:lnTo>
                  <a:lnTo>
                    <a:pt x="3271" y="738"/>
                  </a:lnTo>
                  <a:close/>
                  <a:moveTo>
                    <a:pt x="3802" y="0"/>
                  </a:moveTo>
                  <a:lnTo>
                    <a:pt x="3798" y="12"/>
                  </a:lnTo>
                  <a:lnTo>
                    <a:pt x="3794" y="23"/>
                  </a:lnTo>
                  <a:lnTo>
                    <a:pt x="3790" y="34"/>
                  </a:lnTo>
                  <a:lnTo>
                    <a:pt x="3785" y="44"/>
                  </a:lnTo>
                  <a:lnTo>
                    <a:pt x="3780" y="52"/>
                  </a:lnTo>
                  <a:lnTo>
                    <a:pt x="3775" y="60"/>
                  </a:lnTo>
                  <a:lnTo>
                    <a:pt x="3769" y="68"/>
                  </a:lnTo>
                  <a:lnTo>
                    <a:pt x="3764" y="74"/>
                  </a:lnTo>
                  <a:lnTo>
                    <a:pt x="3757" y="79"/>
                  </a:lnTo>
                  <a:lnTo>
                    <a:pt x="3750" y="84"/>
                  </a:lnTo>
                  <a:lnTo>
                    <a:pt x="3743" y="88"/>
                  </a:lnTo>
                  <a:lnTo>
                    <a:pt x="3736" y="91"/>
                  </a:lnTo>
                  <a:lnTo>
                    <a:pt x="3727" y="93"/>
                  </a:lnTo>
                  <a:lnTo>
                    <a:pt x="3718" y="96"/>
                  </a:lnTo>
                  <a:lnTo>
                    <a:pt x="3710" y="97"/>
                  </a:lnTo>
                  <a:lnTo>
                    <a:pt x="3700" y="97"/>
                  </a:lnTo>
                  <a:lnTo>
                    <a:pt x="3691" y="97"/>
                  </a:lnTo>
                  <a:lnTo>
                    <a:pt x="3683" y="96"/>
                  </a:lnTo>
                  <a:lnTo>
                    <a:pt x="3674" y="95"/>
                  </a:lnTo>
                  <a:lnTo>
                    <a:pt x="3664" y="92"/>
                  </a:lnTo>
                  <a:lnTo>
                    <a:pt x="3622" y="82"/>
                  </a:lnTo>
                  <a:lnTo>
                    <a:pt x="3611" y="81"/>
                  </a:lnTo>
                  <a:lnTo>
                    <a:pt x="3604" y="78"/>
                  </a:lnTo>
                  <a:lnTo>
                    <a:pt x="3596" y="77"/>
                  </a:lnTo>
                  <a:lnTo>
                    <a:pt x="3590" y="77"/>
                  </a:lnTo>
                  <a:lnTo>
                    <a:pt x="3583" y="78"/>
                  </a:lnTo>
                  <a:lnTo>
                    <a:pt x="3577" y="79"/>
                  </a:lnTo>
                  <a:lnTo>
                    <a:pt x="3570" y="82"/>
                  </a:lnTo>
                  <a:lnTo>
                    <a:pt x="3565" y="85"/>
                  </a:lnTo>
                  <a:lnTo>
                    <a:pt x="3561" y="88"/>
                  </a:lnTo>
                  <a:lnTo>
                    <a:pt x="3556" y="93"/>
                  </a:lnTo>
                  <a:lnTo>
                    <a:pt x="3552" y="100"/>
                  </a:lnTo>
                  <a:lnTo>
                    <a:pt x="3549" y="108"/>
                  </a:lnTo>
                  <a:lnTo>
                    <a:pt x="3494" y="108"/>
                  </a:lnTo>
                  <a:lnTo>
                    <a:pt x="3497" y="96"/>
                  </a:lnTo>
                  <a:lnTo>
                    <a:pt x="3500" y="85"/>
                  </a:lnTo>
                  <a:lnTo>
                    <a:pt x="3504" y="75"/>
                  </a:lnTo>
                  <a:lnTo>
                    <a:pt x="3509" y="65"/>
                  </a:lnTo>
                  <a:lnTo>
                    <a:pt x="3514" y="57"/>
                  </a:lnTo>
                  <a:lnTo>
                    <a:pt x="3520" y="49"/>
                  </a:lnTo>
                  <a:lnTo>
                    <a:pt x="3525" y="43"/>
                  </a:lnTo>
                  <a:lnTo>
                    <a:pt x="3530" y="36"/>
                  </a:lnTo>
                  <a:lnTo>
                    <a:pt x="3537" y="31"/>
                  </a:lnTo>
                  <a:lnTo>
                    <a:pt x="3543" y="27"/>
                  </a:lnTo>
                  <a:lnTo>
                    <a:pt x="3551" y="23"/>
                  </a:lnTo>
                  <a:lnTo>
                    <a:pt x="3558" y="20"/>
                  </a:lnTo>
                  <a:lnTo>
                    <a:pt x="3566" y="17"/>
                  </a:lnTo>
                  <a:lnTo>
                    <a:pt x="3575" y="16"/>
                  </a:lnTo>
                  <a:lnTo>
                    <a:pt x="3583" y="15"/>
                  </a:lnTo>
                  <a:lnTo>
                    <a:pt x="3593" y="14"/>
                  </a:lnTo>
                  <a:lnTo>
                    <a:pt x="3603" y="15"/>
                  </a:lnTo>
                  <a:lnTo>
                    <a:pt x="3613" y="16"/>
                  </a:lnTo>
                  <a:lnTo>
                    <a:pt x="3623" y="17"/>
                  </a:lnTo>
                  <a:lnTo>
                    <a:pt x="3635" y="19"/>
                  </a:lnTo>
                  <a:lnTo>
                    <a:pt x="3679" y="30"/>
                  </a:lnTo>
                  <a:lnTo>
                    <a:pt x="3685" y="31"/>
                  </a:lnTo>
                  <a:lnTo>
                    <a:pt x="3691" y="32"/>
                  </a:lnTo>
                  <a:lnTo>
                    <a:pt x="3698" y="32"/>
                  </a:lnTo>
                  <a:lnTo>
                    <a:pt x="3705" y="33"/>
                  </a:lnTo>
                  <a:lnTo>
                    <a:pt x="3713" y="32"/>
                  </a:lnTo>
                  <a:lnTo>
                    <a:pt x="3719" y="31"/>
                  </a:lnTo>
                  <a:lnTo>
                    <a:pt x="3726" y="28"/>
                  </a:lnTo>
                  <a:lnTo>
                    <a:pt x="3731" y="24"/>
                  </a:lnTo>
                  <a:lnTo>
                    <a:pt x="3736" y="20"/>
                  </a:lnTo>
                  <a:lnTo>
                    <a:pt x="3740" y="14"/>
                  </a:lnTo>
                  <a:lnTo>
                    <a:pt x="3743" y="7"/>
                  </a:lnTo>
                  <a:lnTo>
                    <a:pt x="3746" y="0"/>
                  </a:lnTo>
                  <a:lnTo>
                    <a:pt x="3802" y="0"/>
                  </a:lnTo>
                  <a:close/>
                  <a:moveTo>
                    <a:pt x="4401" y="567"/>
                  </a:moveTo>
                  <a:lnTo>
                    <a:pt x="4414" y="565"/>
                  </a:lnTo>
                  <a:lnTo>
                    <a:pt x="4426" y="564"/>
                  </a:lnTo>
                  <a:lnTo>
                    <a:pt x="4437" y="562"/>
                  </a:lnTo>
                  <a:lnTo>
                    <a:pt x="4447" y="559"/>
                  </a:lnTo>
                  <a:lnTo>
                    <a:pt x="4457" y="555"/>
                  </a:lnTo>
                  <a:lnTo>
                    <a:pt x="4467" y="550"/>
                  </a:lnTo>
                  <a:lnTo>
                    <a:pt x="4476" y="545"/>
                  </a:lnTo>
                  <a:lnTo>
                    <a:pt x="4484" y="537"/>
                  </a:lnTo>
                  <a:lnTo>
                    <a:pt x="4492" y="530"/>
                  </a:lnTo>
                  <a:lnTo>
                    <a:pt x="4498" y="522"/>
                  </a:lnTo>
                  <a:lnTo>
                    <a:pt x="4504" y="514"/>
                  </a:lnTo>
                  <a:lnTo>
                    <a:pt x="4508" y="505"/>
                  </a:lnTo>
                  <a:lnTo>
                    <a:pt x="4511" y="494"/>
                  </a:lnTo>
                  <a:lnTo>
                    <a:pt x="4513" y="484"/>
                  </a:lnTo>
                  <a:lnTo>
                    <a:pt x="4516" y="474"/>
                  </a:lnTo>
                  <a:lnTo>
                    <a:pt x="4516" y="462"/>
                  </a:lnTo>
                  <a:lnTo>
                    <a:pt x="4516" y="450"/>
                  </a:lnTo>
                  <a:lnTo>
                    <a:pt x="4513" y="439"/>
                  </a:lnTo>
                  <a:lnTo>
                    <a:pt x="4511" y="428"/>
                  </a:lnTo>
                  <a:lnTo>
                    <a:pt x="4508" y="419"/>
                  </a:lnTo>
                  <a:lnTo>
                    <a:pt x="4504" y="410"/>
                  </a:lnTo>
                  <a:lnTo>
                    <a:pt x="4498" y="400"/>
                  </a:lnTo>
                  <a:lnTo>
                    <a:pt x="4492" y="393"/>
                  </a:lnTo>
                  <a:lnTo>
                    <a:pt x="4484" y="385"/>
                  </a:lnTo>
                  <a:lnTo>
                    <a:pt x="4476" y="379"/>
                  </a:lnTo>
                  <a:lnTo>
                    <a:pt x="4467" y="372"/>
                  </a:lnTo>
                  <a:lnTo>
                    <a:pt x="4457" y="368"/>
                  </a:lnTo>
                  <a:lnTo>
                    <a:pt x="4447" y="363"/>
                  </a:lnTo>
                  <a:lnTo>
                    <a:pt x="4437" y="360"/>
                  </a:lnTo>
                  <a:lnTo>
                    <a:pt x="4426" y="358"/>
                  </a:lnTo>
                  <a:lnTo>
                    <a:pt x="4414" y="357"/>
                  </a:lnTo>
                  <a:lnTo>
                    <a:pt x="4401" y="356"/>
                  </a:lnTo>
                  <a:lnTo>
                    <a:pt x="4388" y="357"/>
                  </a:lnTo>
                  <a:lnTo>
                    <a:pt x="4376" y="358"/>
                  </a:lnTo>
                  <a:lnTo>
                    <a:pt x="4365" y="360"/>
                  </a:lnTo>
                  <a:lnTo>
                    <a:pt x="4355" y="363"/>
                  </a:lnTo>
                  <a:lnTo>
                    <a:pt x="4345" y="368"/>
                  </a:lnTo>
                  <a:lnTo>
                    <a:pt x="4335" y="372"/>
                  </a:lnTo>
                  <a:lnTo>
                    <a:pt x="4327" y="379"/>
                  </a:lnTo>
                  <a:lnTo>
                    <a:pt x="4318" y="385"/>
                  </a:lnTo>
                  <a:lnTo>
                    <a:pt x="4310" y="393"/>
                  </a:lnTo>
                  <a:lnTo>
                    <a:pt x="4304" y="401"/>
                  </a:lnTo>
                  <a:lnTo>
                    <a:pt x="4298" y="410"/>
                  </a:lnTo>
                  <a:lnTo>
                    <a:pt x="4294" y="419"/>
                  </a:lnTo>
                  <a:lnTo>
                    <a:pt x="4291" y="428"/>
                  </a:lnTo>
                  <a:lnTo>
                    <a:pt x="4289" y="439"/>
                  </a:lnTo>
                  <a:lnTo>
                    <a:pt x="4287" y="450"/>
                  </a:lnTo>
                  <a:lnTo>
                    <a:pt x="4287" y="462"/>
                  </a:lnTo>
                  <a:lnTo>
                    <a:pt x="4287" y="474"/>
                  </a:lnTo>
                  <a:lnTo>
                    <a:pt x="4289" y="484"/>
                  </a:lnTo>
                  <a:lnTo>
                    <a:pt x="4291" y="494"/>
                  </a:lnTo>
                  <a:lnTo>
                    <a:pt x="4294" y="505"/>
                  </a:lnTo>
                  <a:lnTo>
                    <a:pt x="4298" y="514"/>
                  </a:lnTo>
                  <a:lnTo>
                    <a:pt x="4304" y="522"/>
                  </a:lnTo>
                  <a:lnTo>
                    <a:pt x="4310" y="530"/>
                  </a:lnTo>
                  <a:lnTo>
                    <a:pt x="4318" y="537"/>
                  </a:lnTo>
                  <a:lnTo>
                    <a:pt x="4327" y="545"/>
                  </a:lnTo>
                  <a:lnTo>
                    <a:pt x="4335" y="550"/>
                  </a:lnTo>
                  <a:lnTo>
                    <a:pt x="4345" y="555"/>
                  </a:lnTo>
                  <a:lnTo>
                    <a:pt x="4355" y="559"/>
                  </a:lnTo>
                  <a:lnTo>
                    <a:pt x="4365" y="562"/>
                  </a:lnTo>
                  <a:lnTo>
                    <a:pt x="4376" y="564"/>
                  </a:lnTo>
                  <a:lnTo>
                    <a:pt x="4388" y="565"/>
                  </a:lnTo>
                  <a:lnTo>
                    <a:pt x="4401" y="567"/>
                  </a:lnTo>
                  <a:close/>
                  <a:moveTo>
                    <a:pt x="4765" y="462"/>
                  </a:moveTo>
                  <a:lnTo>
                    <a:pt x="4765" y="477"/>
                  </a:lnTo>
                  <a:lnTo>
                    <a:pt x="4763" y="492"/>
                  </a:lnTo>
                  <a:lnTo>
                    <a:pt x="4762" y="506"/>
                  </a:lnTo>
                  <a:lnTo>
                    <a:pt x="4759" y="520"/>
                  </a:lnTo>
                  <a:lnTo>
                    <a:pt x="4754" y="534"/>
                  </a:lnTo>
                  <a:lnTo>
                    <a:pt x="4750" y="548"/>
                  </a:lnTo>
                  <a:lnTo>
                    <a:pt x="4745" y="562"/>
                  </a:lnTo>
                  <a:lnTo>
                    <a:pt x="4738" y="575"/>
                  </a:lnTo>
                  <a:lnTo>
                    <a:pt x="4732" y="588"/>
                  </a:lnTo>
                  <a:lnTo>
                    <a:pt x="4724" y="601"/>
                  </a:lnTo>
                  <a:lnTo>
                    <a:pt x="4715" y="613"/>
                  </a:lnTo>
                  <a:lnTo>
                    <a:pt x="4706" y="625"/>
                  </a:lnTo>
                  <a:lnTo>
                    <a:pt x="4696" y="637"/>
                  </a:lnTo>
                  <a:lnTo>
                    <a:pt x="4685" y="648"/>
                  </a:lnTo>
                  <a:lnTo>
                    <a:pt x="4673" y="658"/>
                  </a:lnTo>
                  <a:lnTo>
                    <a:pt x="4661" y="669"/>
                  </a:lnTo>
                  <a:lnTo>
                    <a:pt x="4648" y="679"/>
                  </a:lnTo>
                  <a:lnTo>
                    <a:pt x="4634" y="689"/>
                  </a:lnTo>
                  <a:lnTo>
                    <a:pt x="4620" y="697"/>
                  </a:lnTo>
                  <a:lnTo>
                    <a:pt x="4606" y="705"/>
                  </a:lnTo>
                  <a:lnTo>
                    <a:pt x="4591" y="712"/>
                  </a:lnTo>
                  <a:lnTo>
                    <a:pt x="4575" y="719"/>
                  </a:lnTo>
                  <a:lnTo>
                    <a:pt x="4560" y="725"/>
                  </a:lnTo>
                  <a:lnTo>
                    <a:pt x="4544" y="731"/>
                  </a:lnTo>
                  <a:lnTo>
                    <a:pt x="4526" y="736"/>
                  </a:lnTo>
                  <a:lnTo>
                    <a:pt x="4509" y="740"/>
                  </a:lnTo>
                  <a:lnTo>
                    <a:pt x="4492" y="745"/>
                  </a:lnTo>
                  <a:lnTo>
                    <a:pt x="4474" y="747"/>
                  </a:lnTo>
                  <a:lnTo>
                    <a:pt x="4456" y="750"/>
                  </a:lnTo>
                  <a:lnTo>
                    <a:pt x="4438" y="751"/>
                  </a:lnTo>
                  <a:lnTo>
                    <a:pt x="4419" y="752"/>
                  </a:lnTo>
                  <a:lnTo>
                    <a:pt x="4401" y="752"/>
                  </a:lnTo>
                  <a:lnTo>
                    <a:pt x="4383" y="752"/>
                  </a:lnTo>
                  <a:lnTo>
                    <a:pt x="4363" y="751"/>
                  </a:lnTo>
                  <a:lnTo>
                    <a:pt x="4345" y="750"/>
                  </a:lnTo>
                  <a:lnTo>
                    <a:pt x="4328" y="747"/>
                  </a:lnTo>
                  <a:lnTo>
                    <a:pt x="4309" y="745"/>
                  </a:lnTo>
                  <a:lnTo>
                    <a:pt x="4292" y="740"/>
                  </a:lnTo>
                  <a:lnTo>
                    <a:pt x="4276" y="736"/>
                  </a:lnTo>
                  <a:lnTo>
                    <a:pt x="4258" y="731"/>
                  </a:lnTo>
                  <a:lnTo>
                    <a:pt x="4242" y="725"/>
                  </a:lnTo>
                  <a:lnTo>
                    <a:pt x="4226" y="719"/>
                  </a:lnTo>
                  <a:lnTo>
                    <a:pt x="4211" y="712"/>
                  </a:lnTo>
                  <a:lnTo>
                    <a:pt x="4196" y="705"/>
                  </a:lnTo>
                  <a:lnTo>
                    <a:pt x="4181" y="696"/>
                  </a:lnTo>
                  <a:lnTo>
                    <a:pt x="4167" y="687"/>
                  </a:lnTo>
                  <a:lnTo>
                    <a:pt x="4154" y="678"/>
                  </a:lnTo>
                  <a:lnTo>
                    <a:pt x="4141" y="668"/>
                  </a:lnTo>
                  <a:lnTo>
                    <a:pt x="4128" y="658"/>
                  </a:lnTo>
                  <a:lnTo>
                    <a:pt x="4117" y="648"/>
                  </a:lnTo>
                  <a:lnTo>
                    <a:pt x="4106" y="637"/>
                  </a:lnTo>
                  <a:lnTo>
                    <a:pt x="4095" y="625"/>
                  </a:lnTo>
                  <a:lnTo>
                    <a:pt x="4087" y="613"/>
                  </a:lnTo>
                  <a:lnTo>
                    <a:pt x="4078" y="601"/>
                  </a:lnTo>
                  <a:lnTo>
                    <a:pt x="4071" y="588"/>
                  </a:lnTo>
                  <a:lnTo>
                    <a:pt x="4064" y="576"/>
                  </a:lnTo>
                  <a:lnTo>
                    <a:pt x="4058" y="562"/>
                  </a:lnTo>
                  <a:lnTo>
                    <a:pt x="4052" y="549"/>
                  </a:lnTo>
                  <a:lnTo>
                    <a:pt x="4048" y="535"/>
                  </a:lnTo>
                  <a:lnTo>
                    <a:pt x="4045" y="521"/>
                  </a:lnTo>
                  <a:lnTo>
                    <a:pt x="4041" y="507"/>
                  </a:lnTo>
                  <a:lnTo>
                    <a:pt x="4039" y="492"/>
                  </a:lnTo>
                  <a:lnTo>
                    <a:pt x="4038" y="477"/>
                  </a:lnTo>
                  <a:lnTo>
                    <a:pt x="4038" y="462"/>
                  </a:lnTo>
                  <a:lnTo>
                    <a:pt x="4038" y="447"/>
                  </a:lnTo>
                  <a:lnTo>
                    <a:pt x="4039" y="432"/>
                  </a:lnTo>
                  <a:lnTo>
                    <a:pt x="4041" y="416"/>
                  </a:lnTo>
                  <a:lnTo>
                    <a:pt x="4045" y="402"/>
                  </a:lnTo>
                  <a:lnTo>
                    <a:pt x="4048" y="388"/>
                  </a:lnTo>
                  <a:lnTo>
                    <a:pt x="4052" y="374"/>
                  </a:lnTo>
                  <a:lnTo>
                    <a:pt x="4058" y="360"/>
                  </a:lnTo>
                  <a:lnTo>
                    <a:pt x="4064" y="347"/>
                  </a:lnTo>
                  <a:lnTo>
                    <a:pt x="4071" y="334"/>
                  </a:lnTo>
                  <a:lnTo>
                    <a:pt x="4078" y="321"/>
                  </a:lnTo>
                  <a:lnTo>
                    <a:pt x="4087" y="309"/>
                  </a:lnTo>
                  <a:lnTo>
                    <a:pt x="4095" y="298"/>
                  </a:lnTo>
                  <a:lnTo>
                    <a:pt x="4106" y="287"/>
                  </a:lnTo>
                  <a:lnTo>
                    <a:pt x="4117" y="275"/>
                  </a:lnTo>
                  <a:lnTo>
                    <a:pt x="4128" y="265"/>
                  </a:lnTo>
                  <a:lnTo>
                    <a:pt x="4141" y="254"/>
                  </a:lnTo>
                  <a:lnTo>
                    <a:pt x="4154" y="245"/>
                  </a:lnTo>
                  <a:lnTo>
                    <a:pt x="4167" y="235"/>
                  </a:lnTo>
                  <a:lnTo>
                    <a:pt x="4181" y="226"/>
                  </a:lnTo>
                  <a:lnTo>
                    <a:pt x="4196" y="219"/>
                  </a:lnTo>
                  <a:lnTo>
                    <a:pt x="4210" y="211"/>
                  </a:lnTo>
                  <a:lnTo>
                    <a:pt x="4226" y="204"/>
                  </a:lnTo>
                  <a:lnTo>
                    <a:pt x="4241" y="198"/>
                  </a:lnTo>
                  <a:lnTo>
                    <a:pt x="4258" y="192"/>
                  </a:lnTo>
                  <a:lnTo>
                    <a:pt x="4275" y="187"/>
                  </a:lnTo>
                  <a:lnTo>
                    <a:pt x="4292" y="183"/>
                  </a:lnTo>
                  <a:lnTo>
                    <a:pt x="4309" y="179"/>
                  </a:lnTo>
                  <a:lnTo>
                    <a:pt x="4327" y="177"/>
                  </a:lnTo>
                  <a:lnTo>
                    <a:pt x="4345" y="173"/>
                  </a:lnTo>
                  <a:lnTo>
                    <a:pt x="4363" y="172"/>
                  </a:lnTo>
                  <a:lnTo>
                    <a:pt x="4382" y="171"/>
                  </a:lnTo>
                  <a:lnTo>
                    <a:pt x="4401" y="171"/>
                  </a:lnTo>
                  <a:lnTo>
                    <a:pt x="4420" y="171"/>
                  </a:lnTo>
                  <a:lnTo>
                    <a:pt x="4439" y="172"/>
                  </a:lnTo>
                  <a:lnTo>
                    <a:pt x="4457" y="173"/>
                  </a:lnTo>
                  <a:lnTo>
                    <a:pt x="4476" y="177"/>
                  </a:lnTo>
                  <a:lnTo>
                    <a:pt x="4493" y="179"/>
                  </a:lnTo>
                  <a:lnTo>
                    <a:pt x="4510" y="183"/>
                  </a:lnTo>
                  <a:lnTo>
                    <a:pt x="4527" y="187"/>
                  </a:lnTo>
                  <a:lnTo>
                    <a:pt x="4545" y="192"/>
                  </a:lnTo>
                  <a:lnTo>
                    <a:pt x="4561" y="198"/>
                  </a:lnTo>
                  <a:lnTo>
                    <a:pt x="4577" y="204"/>
                  </a:lnTo>
                  <a:lnTo>
                    <a:pt x="4592" y="211"/>
                  </a:lnTo>
                  <a:lnTo>
                    <a:pt x="4607" y="219"/>
                  </a:lnTo>
                  <a:lnTo>
                    <a:pt x="4621" y="226"/>
                  </a:lnTo>
                  <a:lnTo>
                    <a:pt x="4635" y="235"/>
                  </a:lnTo>
                  <a:lnTo>
                    <a:pt x="4649" y="245"/>
                  </a:lnTo>
                  <a:lnTo>
                    <a:pt x="4662" y="254"/>
                  </a:lnTo>
                  <a:lnTo>
                    <a:pt x="4674" y="265"/>
                  </a:lnTo>
                  <a:lnTo>
                    <a:pt x="4686" y="276"/>
                  </a:lnTo>
                  <a:lnTo>
                    <a:pt x="4697" y="287"/>
                  </a:lnTo>
                  <a:lnTo>
                    <a:pt x="4707" y="298"/>
                  </a:lnTo>
                  <a:lnTo>
                    <a:pt x="4715" y="309"/>
                  </a:lnTo>
                  <a:lnTo>
                    <a:pt x="4724" y="322"/>
                  </a:lnTo>
                  <a:lnTo>
                    <a:pt x="4732" y="334"/>
                  </a:lnTo>
                  <a:lnTo>
                    <a:pt x="4739" y="347"/>
                  </a:lnTo>
                  <a:lnTo>
                    <a:pt x="4745" y="361"/>
                  </a:lnTo>
                  <a:lnTo>
                    <a:pt x="4750" y="374"/>
                  </a:lnTo>
                  <a:lnTo>
                    <a:pt x="4754" y="388"/>
                  </a:lnTo>
                  <a:lnTo>
                    <a:pt x="4759" y="402"/>
                  </a:lnTo>
                  <a:lnTo>
                    <a:pt x="4762" y="417"/>
                  </a:lnTo>
                  <a:lnTo>
                    <a:pt x="4763" y="432"/>
                  </a:lnTo>
                  <a:lnTo>
                    <a:pt x="4765" y="447"/>
                  </a:lnTo>
                  <a:lnTo>
                    <a:pt x="4765" y="4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08"/>
            <p:cNvSpPr>
              <a:spLocks/>
            </p:cNvSpPr>
            <p:nvPr/>
          </p:nvSpPr>
          <p:spPr bwMode="auto">
            <a:xfrm>
              <a:off x="1471" y="1041"/>
              <a:ext cx="1329" cy="652"/>
            </a:xfrm>
            <a:custGeom>
              <a:avLst/>
              <a:gdLst>
                <a:gd name="T0" fmla="*/ 0 w 3986"/>
                <a:gd name="T1" fmla="*/ 0 h 1956"/>
                <a:gd name="T2" fmla="*/ 0 w 3986"/>
                <a:gd name="T3" fmla="*/ 0 h 1956"/>
                <a:gd name="T4" fmla="*/ 0 w 3986"/>
                <a:gd name="T5" fmla="*/ 0 h 1956"/>
                <a:gd name="T6" fmla="*/ 0 w 3986"/>
                <a:gd name="T7" fmla="*/ 0 h 1956"/>
                <a:gd name="T8" fmla="*/ 0 w 3986"/>
                <a:gd name="T9" fmla="*/ 0 h 1956"/>
                <a:gd name="T10" fmla="*/ 0 w 3986"/>
                <a:gd name="T11" fmla="*/ 0 h 1956"/>
                <a:gd name="T12" fmla="*/ 0 w 3986"/>
                <a:gd name="T13" fmla="*/ 0 h 1956"/>
                <a:gd name="T14" fmla="*/ 0 w 3986"/>
                <a:gd name="T15" fmla="*/ 0 h 1956"/>
                <a:gd name="T16" fmla="*/ 0 w 3986"/>
                <a:gd name="T17" fmla="*/ 0 h 1956"/>
                <a:gd name="T18" fmla="*/ 0 w 3986"/>
                <a:gd name="T19" fmla="*/ 0 h 1956"/>
                <a:gd name="T20" fmla="*/ 0 w 3986"/>
                <a:gd name="T21" fmla="*/ 0 h 1956"/>
                <a:gd name="T22" fmla="*/ 0 w 3986"/>
                <a:gd name="T23" fmla="*/ 0 h 1956"/>
                <a:gd name="T24" fmla="*/ 0 w 3986"/>
                <a:gd name="T25" fmla="*/ 0 h 1956"/>
                <a:gd name="T26" fmla="*/ 0 w 3986"/>
                <a:gd name="T27" fmla="*/ 0 h 1956"/>
                <a:gd name="T28" fmla="*/ 0 w 3986"/>
                <a:gd name="T29" fmla="*/ 0 h 1956"/>
                <a:gd name="T30" fmla="*/ 0 w 3986"/>
                <a:gd name="T31" fmla="*/ 0 h 1956"/>
                <a:gd name="T32" fmla="*/ 0 w 3986"/>
                <a:gd name="T33" fmla="*/ 0 h 1956"/>
                <a:gd name="T34" fmla="*/ 0 w 3986"/>
                <a:gd name="T35" fmla="*/ 0 h 1956"/>
                <a:gd name="T36" fmla="*/ 0 w 3986"/>
                <a:gd name="T37" fmla="*/ 0 h 1956"/>
                <a:gd name="T38" fmla="*/ 0 w 3986"/>
                <a:gd name="T39" fmla="*/ 0 h 1956"/>
                <a:gd name="T40" fmla="*/ 0 w 3986"/>
                <a:gd name="T41" fmla="*/ 0 h 1956"/>
                <a:gd name="T42" fmla="*/ 0 w 3986"/>
                <a:gd name="T43" fmla="*/ 0 h 1956"/>
                <a:gd name="T44" fmla="*/ 0 w 3986"/>
                <a:gd name="T45" fmla="*/ 0 h 1956"/>
                <a:gd name="T46" fmla="*/ 0 w 3986"/>
                <a:gd name="T47" fmla="*/ 0 h 1956"/>
                <a:gd name="T48" fmla="*/ 0 w 3986"/>
                <a:gd name="T49" fmla="*/ 0 h 1956"/>
                <a:gd name="T50" fmla="*/ 0 w 3986"/>
                <a:gd name="T51" fmla="*/ 0 h 1956"/>
                <a:gd name="T52" fmla="*/ 0 w 3986"/>
                <a:gd name="T53" fmla="*/ 0 h 1956"/>
                <a:gd name="T54" fmla="*/ 0 w 3986"/>
                <a:gd name="T55" fmla="*/ 0 h 1956"/>
                <a:gd name="T56" fmla="*/ 0 w 3986"/>
                <a:gd name="T57" fmla="*/ 0 h 1956"/>
                <a:gd name="T58" fmla="*/ 0 w 3986"/>
                <a:gd name="T59" fmla="*/ 0 h 1956"/>
                <a:gd name="T60" fmla="*/ 0 w 3986"/>
                <a:gd name="T61" fmla="*/ 0 h 1956"/>
                <a:gd name="T62" fmla="*/ 0 w 3986"/>
                <a:gd name="T63" fmla="*/ 0 h 1956"/>
                <a:gd name="T64" fmla="*/ 0 w 3986"/>
                <a:gd name="T65" fmla="*/ 0 h 1956"/>
                <a:gd name="T66" fmla="*/ 0 w 3986"/>
                <a:gd name="T67" fmla="*/ 0 h 1956"/>
                <a:gd name="T68" fmla="*/ 0 w 3986"/>
                <a:gd name="T69" fmla="*/ 0 h 1956"/>
                <a:gd name="T70" fmla="*/ 0 w 3986"/>
                <a:gd name="T71" fmla="*/ 0 h 1956"/>
                <a:gd name="T72" fmla="*/ 0 w 3986"/>
                <a:gd name="T73" fmla="*/ 0 h 1956"/>
                <a:gd name="T74" fmla="*/ 0 w 3986"/>
                <a:gd name="T75" fmla="*/ 0 h 1956"/>
                <a:gd name="T76" fmla="*/ 0 w 3986"/>
                <a:gd name="T77" fmla="*/ 0 h 1956"/>
                <a:gd name="T78" fmla="*/ 0 w 3986"/>
                <a:gd name="T79" fmla="*/ 0 h 1956"/>
                <a:gd name="T80" fmla="*/ 0 w 3986"/>
                <a:gd name="T81" fmla="*/ 0 h 1956"/>
                <a:gd name="T82" fmla="*/ 0 w 3986"/>
                <a:gd name="T83" fmla="*/ 0 h 1956"/>
                <a:gd name="T84" fmla="*/ 0 w 3986"/>
                <a:gd name="T85" fmla="*/ 0 h 19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86"/>
                <a:gd name="T130" fmla="*/ 0 h 1956"/>
                <a:gd name="T131" fmla="*/ 3986 w 3986"/>
                <a:gd name="T132" fmla="*/ 1956 h 19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86" h="1956">
                  <a:moveTo>
                    <a:pt x="1993" y="0"/>
                  </a:moveTo>
                  <a:lnTo>
                    <a:pt x="2096" y="1"/>
                  </a:lnTo>
                  <a:lnTo>
                    <a:pt x="2196" y="6"/>
                  </a:lnTo>
                  <a:lnTo>
                    <a:pt x="2295" y="12"/>
                  </a:lnTo>
                  <a:lnTo>
                    <a:pt x="2394" y="21"/>
                  </a:lnTo>
                  <a:lnTo>
                    <a:pt x="2490" y="32"/>
                  </a:lnTo>
                  <a:lnTo>
                    <a:pt x="2584" y="45"/>
                  </a:lnTo>
                  <a:lnTo>
                    <a:pt x="2677" y="60"/>
                  </a:lnTo>
                  <a:lnTo>
                    <a:pt x="2768" y="77"/>
                  </a:lnTo>
                  <a:lnTo>
                    <a:pt x="2855" y="97"/>
                  </a:lnTo>
                  <a:lnTo>
                    <a:pt x="2941" y="119"/>
                  </a:lnTo>
                  <a:lnTo>
                    <a:pt x="3025" y="142"/>
                  </a:lnTo>
                  <a:lnTo>
                    <a:pt x="3106" y="168"/>
                  </a:lnTo>
                  <a:lnTo>
                    <a:pt x="3183" y="195"/>
                  </a:lnTo>
                  <a:lnTo>
                    <a:pt x="3259" y="224"/>
                  </a:lnTo>
                  <a:lnTo>
                    <a:pt x="3331" y="255"/>
                  </a:lnTo>
                  <a:lnTo>
                    <a:pt x="3401" y="288"/>
                  </a:lnTo>
                  <a:lnTo>
                    <a:pt x="3466" y="321"/>
                  </a:lnTo>
                  <a:lnTo>
                    <a:pt x="3529" y="357"/>
                  </a:lnTo>
                  <a:lnTo>
                    <a:pt x="3588" y="393"/>
                  </a:lnTo>
                  <a:lnTo>
                    <a:pt x="3645" y="432"/>
                  </a:lnTo>
                  <a:lnTo>
                    <a:pt x="3697" y="472"/>
                  </a:lnTo>
                  <a:lnTo>
                    <a:pt x="3744" y="513"/>
                  </a:lnTo>
                  <a:lnTo>
                    <a:pt x="3788" y="555"/>
                  </a:lnTo>
                  <a:lnTo>
                    <a:pt x="3828" y="599"/>
                  </a:lnTo>
                  <a:lnTo>
                    <a:pt x="3864" y="643"/>
                  </a:lnTo>
                  <a:lnTo>
                    <a:pt x="3895" y="688"/>
                  </a:lnTo>
                  <a:lnTo>
                    <a:pt x="3922" y="735"/>
                  </a:lnTo>
                  <a:lnTo>
                    <a:pt x="3945" y="781"/>
                  </a:lnTo>
                  <a:lnTo>
                    <a:pt x="3962" y="830"/>
                  </a:lnTo>
                  <a:lnTo>
                    <a:pt x="3975" y="878"/>
                  </a:lnTo>
                  <a:lnTo>
                    <a:pt x="3983" y="928"/>
                  </a:lnTo>
                  <a:lnTo>
                    <a:pt x="3986" y="978"/>
                  </a:lnTo>
                  <a:lnTo>
                    <a:pt x="3983" y="1028"/>
                  </a:lnTo>
                  <a:lnTo>
                    <a:pt x="3975" y="1078"/>
                  </a:lnTo>
                  <a:lnTo>
                    <a:pt x="3962" y="1127"/>
                  </a:lnTo>
                  <a:lnTo>
                    <a:pt x="3945" y="1175"/>
                  </a:lnTo>
                  <a:lnTo>
                    <a:pt x="3922" y="1222"/>
                  </a:lnTo>
                  <a:lnTo>
                    <a:pt x="3895" y="1268"/>
                  </a:lnTo>
                  <a:lnTo>
                    <a:pt x="3864" y="1314"/>
                  </a:lnTo>
                  <a:lnTo>
                    <a:pt x="3828" y="1358"/>
                  </a:lnTo>
                  <a:lnTo>
                    <a:pt x="3788" y="1401"/>
                  </a:lnTo>
                  <a:lnTo>
                    <a:pt x="3744" y="1443"/>
                  </a:lnTo>
                  <a:lnTo>
                    <a:pt x="3697" y="1484"/>
                  </a:lnTo>
                  <a:lnTo>
                    <a:pt x="3645" y="1524"/>
                  </a:lnTo>
                  <a:lnTo>
                    <a:pt x="3588" y="1563"/>
                  </a:lnTo>
                  <a:lnTo>
                    <a:pt x="3529" y="1600"/>
                  </a:lnTo>
                  <a:lnTo>
                    <a:pt x="3466" y="1635"/>
                  </a:lnTo>
                  <a:lnTo>
                    <a:pt x="3401" y="1669"/>
                  </a:lnTo>
                  <a:lnTo>
                    <a:pt x="3331" y="1701"/>
                  </a:lnTo>
                  <a:lnTo>
                    <a:pt x="3259" y="1733"/>
                  </a:lnTo>
                  <a:lnTo>
                    <a:pt x="3183" y="1762"/>
                  </a:lnTo>
                  <a:lnTo>
                    <a:pt x="3106" y="1789"/>
                  </a:lnTo>
                  <a:lnTo>
                    <a:pt x="3025" y="1814"/>
                  </a:lnTo>
                  <a:lnTo>
                    <a:pt x="2941" y="1837"/>
                  </a:lnTo>
                  <a:lnTo>
                    <a:pt x="2855" y="1859"/>
                  </a:lnTo>
                  <a:lnTo>
                    <a:pt x="2768" y="1878"/>
                  </a:lnTo>
                  <a:lnTo>
                    <a:pt x="2677" y="1897"/>
                  </a:lnTo>
                  <a:lnTo>
                    <a:pt x="2584" y="1912"/>
                  </a:lnTo>
                  <a:lnTo>
                    <a:pt x="2490" y="1925"/>
                  </a:lnTo>
                  <a:lnTo>
                    <a:pt x="2394" y="1936"/>
                  </a:lnTo>
                  <a:lnTo>
                    <a:pt x="2295" y="1944"/>
                  </a:lnTo>
                  <a:lnTo>
                    <a:pt x="2196" y="1951"/>
                  </a:lnTo>
                  <a:lnTo>
                    <a:pt x="2096" y="1955"/>
                  </a:lnTo>
                  <a:lnTo>
                    <a:pt x="1993" y="1956"/>
                  </a:lnTo>
                  <a:lnTo>
                    <a:pt x="1890" y="1955"/>
                  </a:lnTo>
                  <a:lnTo>
                    <a:pt x="1790" y="1951"/>
                  </a:lnTo>
                  <a:lnTo>
                    <a:pt x="1691" y="1944"/>
                  </a:lnTo>
                  <a:lnTo>
                    <a:pt x="1592" y="1936"/>
                  </a:lnTo>
                  <a:lnTo>
                    <a:pt x="1496" y="1925"/>
                  </a:lnTo>
                  <a:lnTo>
                    <a:pt x="1401" y="1912"/>
                  </a:lnTo>
                  <a:lnTo>
                    <a:pt x="1309" y="1897"/>
                  </a:lnTo>
                  <a:lnTo>
                    <a:pt x="1219" y="1878"/>
                  </a:lnTo>
                  <a:lnTo>
                    <a:pt x="1130" y="1859"/>
                  </a:lnTo>
                  <a:lnTo>
                    <a:pt x="1045" y="1837"/>
                  </a:lnTo>
                  <a:lnTo>
                    <a:pt x="961" y="1814"/>
                  </a:lnTo>
                  <a:lnTo>
                    <a:pt x="880" y="1789"/>
                  </a:lnTo>
                  <a:lnTo>
                    <a:pt x="803" y="1762"/>
                  </a:lnTo>
                  <a:lnTo>
                    <a:pt x="727" y="1733"/>
                  </a:lnTo>
                  <a:lnTo>
                    <a:pt x="655" y="1701"/>
                  </a:lnTo>
                  <a:lnTo>
                    <a:pt x="586" y="1669"/>
                  </a:lnTo>
                  <a:lnTo>
                    <a:pt x="520" y="1635"/>
                  </a:lnTo>
                  <a:lnTo>
                    <a:pt x="457" y="1600"/>
                  </a:lnTo>
                  <a:lnTo>
                    <a:pt x="398" y="1563"/>
                  </a:lnTo>
                  <a:lnTo>
                    <a:pt x="341" y="1524"/>
                  </a:lnTo>
                  <a:lnTo>
                    <a:pt x="290" y="1484"/>
                  </a:lnTo>
                  <a:lnTo>
                    <a:pt x="242" y="1443"/>
                  </a:lnTo>
                  <a:lnTo>
                    <a:pt x="198" y="1401"/>
                  </a:lnTo>
                  <a:lnTo>
                    <a:pt x="158" y="1358"/>
                  </a:lnTo>
                  <a:lnTo>
                    <a:pt x="122" y="1314"/>
                  </a:lnTo>
                  <a:lnTo>
                    <a:pt x="91" y="1268"/>
                  </a:lnTo>
                  <a:lnTo>
                    <a:pt x="64" y="1222"/>
                  </a:lnTo>
                  <a:lnTo>
                    <a:pt x="41" y="1175"/>
                  </a:lnTo>
                  <a:lnTo>
                    <a:pt x="24" y="1127"/>
                  </a:lnTo>
                  <a:lnTo>
                    <a:pt x="11" y="1078"/>
                  </a:lnTo>
                  <a:lnTo>
                    <a:pt x="3" y="1028"/>
                  </a:lnTo>
                  <a:lnTo>
                    <a:pt x="0" y="978"/>
                  </a:lnTo>
                  <a:lnTo>
                    <a:pt x="3" y="928"/>
                  </a:lnTo>
                  <a:lnTo>
                    <a:pt x="11" y="878"/>
                  </a:lnTo>
                  <a:lnTo>
                    <a:pt x="24" y="830"/>
                  </a:lnTo>
                  <a:lnTo>
                    <a:pt x="41" y="781"/>
                  </a:lnTo>
                  <a:lnTo>
                    <a:pt x="64" y="735"/>
                  </a:lnTo>
                  <a:lnTo>
                    <a:pt x="91" y="688"/>
                  </a:lnTo>
                  <a:lnTo>
                    <a:pt x="122" y="643"/>
                  </a:lnTo>
                  <a:lnTo>
                    <a:pt x="158" y="599"/>
                  </a:lnTo>
                  <a:lnTo>
                    <a:pt x="198" y="555"/>
                  </a:lnTo>
                  <a:lnTo>
                    <a:pt x="242" y="513"/>
                  </a:lnTo>
                  <a:lnTo>
                    <a:pt x="290" y="472"/>
                  </a:lnTo>
                  <a:lnTo>
                    <a:pt x="341" y="432"/>
                  </a:lnTo>
                  <a:lnTo>
                    <a:pt x="398" y="393"/>
                  </a:lnTo>
                  <a:lnTo>
                    <a:pt x="457" y="357"/>
                  </a:lnTo>
                  <a:lnTo>
                    <a:pt x="520" y="321"/>
                  </a:lnTo>
                  <a:lnTo>
                    <a:pt x="586" y="288"/>
                  </a:lnTo>
                  <a:lnTo>
                    <a:pt x="655" y="255"/>
                  </a:lnTo>
                  <a:lnTo>
                    <a:pt x="727" y="224"/>
                  </a:lnTo>
                  <a:lnTo>
                    <a:pt x="803" y="195"/>
                  </a:lnTo>
                  <a:lnTo>
                    <a:pt x="880" y="168"/>
                  </a:lnTo>
                  <a:lnTo>
                    <a:pt x="961" y="142"/>
                  </a:lnTo>
                  <a:lnTo>
                    <a:pt x="1045" y="119"/>
                  </a:lnTo>
                  <a:lnTo>
                    <a:pt x="1130" y="97"/>
                  </a:lnTo>
                  <a:lnTo>
                    <a:pt x="1219" y="77"/>
                  </a:lnTo>
                  <a:lnTo>
                    <a:pt x="1309" y="60"/>
                  </a:lnTo>
                  <a:lnTo>
                    <a:pt x="1401" y="45"/>
                  </a:lnTo>
                  <a:lnTo>
                    <a:pt x="1496" y="32"/>
                  </a:lnTo>
                  <a:lnTo>
                    <a:pt x="1592" y="21"/>
                  </a:lnTo>
                  <a:lnTo>
                    <a:pt x="1691" y="12"/>
                  </a:lnTo>
                  <a:lnTo>
                    <a:pt x="1790" y="6"/>
                  </a:lnTo>
                  <a:lnTo>
                    <a:pt x="1890" y="1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6F9C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09"/>
            <p:cNvSpPr>
              <a:spLocks noEditPoints="1"/>
            </p:cNvSpPr>
            <p:nvPr/>
          </p:nvSpPr>
          <p:spPr bwMode="auto">
            <a:xfrm>
              <a:off x="1618" y="1256"/>
              <a:ext cx="1033" cy="229"/>
            </a:xfrm>
            <a:custGeom>
              <a:avLst/>
              <a:gdLst>
                <a:gd name="T0" fmla="*/ 0 w 3098"/>
                <a:gd name="T1" fmla="*/ 0 h 685"/>
                <a:gd name="T2" fmla="*/ 0 w 3098"/>
                <a:gd name="T3" fmla="*/ 0 h 685"/>
                <a:gd name="T4" fmla="*/ 0 w 3098"/>
                <a:gd name="T5" fmla="*/ 0 h 685"/>
                <a:gd name="T6" fmla="*/ 0 w 3098"/>
                <a:gd name="T7" fmla="*/ 0 h 685"/>
                <a:gd name="T8" fmla="*/ 0 w 3098"/>
                <a:gd name="T9" fmla="*/ 0 h 685"/>
                <a:gd name="T10" fmla="*/ 0 w 3098"/>
                <a:gd name="T11" fmla="*/ 0 h 685"/>
                <a:gd name="T12" fmla="*/ 0 w 3098"/>
                <a:gd name="T13" fmla="*/ 0 h 685"/>
                <a:gd name="T14" fmla="*/ 0 w 3098"/>
                <a:gd name="T15" fmla="*/ 0 h 685"/>
                <a:gd name="T16" fmla="*/ 0 w 3098"/>
                <a:gd name="T17" fmla="*/ 0 h 685"/>
                <a:gd name="T18" fmla="*/ 0 w 3098"/>
                <a:gd name="T19" fmla="*/ 0 h 685"/>
                <a:gd name="T20" fmla="*/ 0 w 3098"/>
                <a:gd name="T21" fmla="*/ 0 h 685"/>
                <a:gd name="T22" fmla="*/ 0 w 3098"/>
                <a:gd name="T23" fmla="*/ 0 h 685"/>
                <a:gd name="T24" fmla="*/ 0 w 3098"/>
                <a:gd name="T25" fmla="*/ 0 h 685"/>
                <a:gd name="T26" fmla="*/ 0 w 3098"/>
                <a:gd name="T27" fmla="*/ 0 h 685"/>
                <a:gd name="T28" fmla="*/ 0 w 3098"/>
                <a:gd name="T29" fmla="*/ 0 h 685"/>
                <a:gd name="T30" fmla="*/ 0 w 3098"/>
                <a:gd name="T31" fmla="*/ 0 h 685"/>
                <a:gd name="T32" fmla="*/ 0 w 3098"/>
                <a:gd name="T33" fmla="*/ 0 h 685"/>
                <a:gd name="T34" fmla="*/ 0 w 3098"/>
                <a:gd name="T35" fmla="*/ 0 h 685"/>
                <a:gd name="T36" fmla="*/ 0 w 3098"/>
                <a:gd name="T37" fmla="*/ 0 h 685"/>
                <a:gd name="T38" fmla="*/ 0 w 3098"/>
                <a:gd name="T39" fmla="*/ 0 h 685"/>
                <a:gd name="T40" fmla="*/ 0 w 3098"/>
                <a:gd name="T41" fmla="*/ 0 h 685"/>
                <a:gd name="T42" fmla="*/ 0 w 3098"/>
                <a:gd name="T43" fmla="*/ 0 h 685"/>
                <a:gd name="T44" fmla="*/ 0 w 3098"/>
                <a:gd name="T45" fmla="*/ 0 h 685"/>
                <a:gd name="T46" fmla="*/ 0 w 3098"/>
                <a:gd name="T47" fmla="*/ 0 h 685"/>
                <a:gd name="T48" fmla="*/ 0 w 3098"/>
                <a:gd name="T49" fmla="*/ 0 h 685"/>
                <a:gd name="T50" fmla="*/ 0 w 3098"/>
                <a:gd name="T51" fmla="*/ 0 h 685"/>
                <a:gd name="T52" fmla="*/ 0 w 3098"/>
                <a:gd name="T53" fmla="*/ 0 h 685"/>
                <a:gd name="T54" fmla="*/ 0 w 3098"/>
                <a:gd name="T55" fmla="*/ 0 h 685"/>
                <a:gd name="T56" fmla="*/ 0 w 3098"/>
                <a:gd name="T57" fmla="*/ 0 h 685"/>
                <a:gd name="T58" fmla="*/ 0 w 3098"/>
                <a:gd name="T59" fmla="*/ 0 h 685"/>
                <a:gd name="T60" fmla="*/ 0 w 3098"/>
                <a:gd name="T61" fmla="*/ 0 h 685"/>
                <a:gd name="T62" fmla="*/ 0 w 3098"/>
                <a:gd name="T63" fmla="*/ 0 h 685"/>
                <a:gd name="T64" fmla="*/ 0 w 3098"/>
                <a:gd name="T65" fmla="*/ 0 h 685"/>
                <a:gd name="T66" fmla="*/ 0 w 3098"/>
                <a:gd name="T67" fmla="*/ 0 h 685"/>
                <a:gd name="T68" fmla="*/ 0 w 3098"/>
                <a:gd name="T69" fmla="*/ 0 h 685"/>
                <a:gd name="T70" fmla="*/ 0 w 3098"/>
                <a:gd name="T71" fmla="*/ 0 h 685"/>
                <a:gd name="T72" fmla="*/ 0 w 3098"/>
                <a:gd name="T73" fmla="*/ 0 h 685"/>
                <a:gd name="T74" fmla="*/ 0 w 3098"/>
                <a:gd name="T75" fmla="*/ 0 h 685"/>
                <a:gd name="T76" fmla="*/ 0 w 3098"/>
                <a:gd name="T77" fmla="*/ 0 h 685"/>
                <a:gd name="T78" fmla="*/ 0 w 3098"/>
                <a:gd name="T79" fmla="*/ 0 h 685"/>
                <a:gd name="T80" fmla="*/ 0 w 3098"/>
                <a:gd name="T81" fmla="*/ 0 h 685"/>
                <a:gd name="T82" fmla="*/ 0 w 3098"/>
                <a:gd name="T83" fmla="*/ 0 h 685"/>
                <a:gd name="T84" fmla="*/ 0 w 3098"/>
                <a:gd name="T85" fmla="*/ 0 h 685"/>
                <a:gd name="T86" fmla="*/ 0 w 3098"/>
                <a:gd name="T87" fmla="*/ 0 h 685"/>
                <a:gd name="T88" fmla="*/ 0 w 3098"/>
                <a:gd name="T89" fmla="*/ 0 h 685"/>
                <a:gd name="T90" fmla="*/ 0 w 3098"/>
                <a:gd name="T91" fmla="*/ 0 h 685"/>
                <a:gd name="T92" fmla="*/ 0 w 3098"/>
                <a:gd name="T93" fmla="*/ 0 h 685"/>
                <a:gd name="T94" fmla="*/ 0 w 3098"/>
                <a:gd name="T95" fmla="*/ 0 h 685"/>
                <a:gd name="T96" fmla="*/ 0 w 3098"/>
                <a:gd name="T97" fmla="*/ 0 h 685"/>
                <a:gd name="T98" fmla="*/ 0 w 3098"/>
                <a:gd name="T99" fmla="*/ 0 h 685"/>
                <a:gd name="T100" fmla="*/ 0 w 3098"/>
                <a:gd name="T101" fmla="*/ 0 h 685"/>
                <a:gd name="T102" fmla="*/ 0 w 3098"/>
                <a:gd name="T103" fmla="*/ 0 h 685"/>
                <a:gd name="T104" fmla="*/ 0 w 3098"/>
                <a:gd name="T105" fmla="*/ 0 h 685"/>
                <a:gd name="T106" fmla="*/ 0 w 3098"/>
                <a:gd name="T107" fmla="*/ 0 h 685"/>
                <a:gd name="T108" fmla="*/ 0 w 3098"/>
                <a:gd name="T109" fmla="*/ 0 h 685"/>
                <a:gd name="T110" fmla="*/ 0 w 3098"/>
                <a:gd name="T111" fmla="*/ 0 h 685"/>
                <a:gd name="T112" fmla="*/ 0 w 3098"/>
                <a:gd name="T113" fmla="*/ 0 h 6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98"/>
                <a:gd name="T172" fmla="*/ 0 h 685"/>
                <a:gd name="T173" fmla="*/ 3098 w 3098"/>
                <a:gd name="T174" fmla="*/ 685 h 6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98" h="685">
                  <a:moveTo>
                    <a:pt x="368" y="275"/>
                  </a:moveTo>
                  <a:lnTo>
                    <a:pt x="356" y="260"/>
                  </a:lnTo>
                  <a:lnTo>
                    <a:pt x="344" y="248"/>
                  </a:lnTo>
                  <a:lnTo>
                    <a:pt x="333" y="238"/>
                  </a:lnTo>
                  <a:lnTo>
                    <a:pt x="320" y="229"/>
                  </a:lnTo>
                  <a:lnTo>
                    <a:pt x="308" y="222"/>
                  </a:lnTo>
                  <a:lnTo>
                    <a:pt x="295" y="217"/>
                  </a:lnTo>
                  <a:lnTo>
                    <a:pt x="282" y="214"/>
                  </a:lnTo>
                  <a:lnTo>
                    <a:pt x="269" y="214"/>
                  </a:lnTo>
                  <a:lnTo>
                    <a:pt x="258" y="214"/>
                  </a:lnTo>
                  <a:lnTo>
                    <a:pt x="248" y="216"/>
                  </a:lnTo>
                  <a:lnTo>
                    <a:pt x="240" y="218"/>
                  </a:lnTo>
                  <a:lnTo>
                    <a:pt x="230" y="223"/>
                  </a:lnTo>
                  <a:lnTo>
                    <a:pt x="222" y="227"/>
                  </a:lnTo>
                  <a:lnTo>
                    <a:pt x="215" y="233"/>
                  </a:lnTo>
                  <a:lnTo>
                    <a:pt x="207" y="241"/>
                  </a:lnTo>
                  <a:lnTo>
                    <a:pt x="201" y="249"/>
                  </a:lnTo>
                  <a:lnTo>
                    <a:pt x="194" y="258"/>
                  </a:lnTo>
                  <a:lnTo>
                    <a:pt x="190" y="268"/>
                  </a:lnTo>
                  <a:lnTo>
                    <a:pt x="185" y="279"/>
                  </a:lnTo>
                  <a:lnTo>
                    <a:pt x="181" y="291"/>
                  </a:lnTo>
                  <a:lnTo>
                    <a:pt x="179" y="303"/>
                  </a:lnTo>
                  <a:lnTo>
                    <a:pt x="177" y="316"/>
                  </a:lnTo>
                  <a:lnTo>
                    <a:pt x="176" y="329"/>
                  </a:lnTo>
                  <a:lnTo>
                    <a:pt x="175" y="344"/>
                  </a:lnTo>
                  <a:lnTo>
                    <a:pt x="176" y="358"/>
                  </a:lnTo>
                  <a:lnTo>
                    <a:pt x="177" y="371"/>
                  </a:lnTo>
                  <a:lnTo>
                    <a:pt x="178" y="383"/>
                  </a:lnTo>
                  <a:lnTo>
                    <a:pt x="181" y="394"/>
                  </a:lnTo>
                  <a:lnTo>
                    <a:pt x="185" y="406"/>
                  </a:lnTo>
                  <a:lnTo>
                    <a:pt x="189" y="416"/>
                  </a:lnTo>
                  <a:lnTo>
                    <a:pt x="194" y="426"/>
                  </a:lnTo>
                  <a:lnTo>
                    <a:pt x="200" y="434"/>
                  </a:lnTo>
                  <a:lnTo>
                    <a:pt x="206" y="443"/>
                  </a:lnTo>
                  <a:lnTo>
                    <a:pt x="213" y="449"/>
                  </a:lnTo>
                  <a:lnTo>
                    <a:pt x="220" y="456"/>
                  </a:lnTo>
                  <a:lnTo>
                    <a:pt x="228" y="460"/>
                  </a:lnTo>
                  <a:lnTo>
                    <a:pt x="236" y="465"/>
                  </a:lnTo>
                  <a:lnTo>
                    <a:pt x="246" y="467"/>
                  </a:lnTo>
                  <a:lnTo>
                    <a:pt x="255" y="469"/>
                  </a:lnTo>
                  <a:lnTo>
                    <a:pt x="266" y="469"/>
                  </a:lnTo>
                  <a:lnTo>
                    <a:pt x="277" y="468"/>
                  </a:lnTo>
                  <a:lnTo>
                    <a:pt x="290" y="466"/>
                  </a:lnTo>
                  <a:lnTo>
                    <a:pt x="303" y="461"/>
                  </a:lnTo>
                  <a:lnTo>
                    <a:pt x="315" y="455"/>
                  </a:lnTo>
                  <a:lnTo>
                    <a:pt x="329" y="446"/>
                  </a:lnTo>
                  <a:lnTo>
                    <a:pt x="342" y="437"/>
                  </a:lnTo>
                  <a:lnTo>
                    <a:pt x="356" y="424"/>
                  </a:lnTo>
                  <a:lnTo>
                    <a:pt x="371" y="408"/>
                  </a:lnTo>
                  <a:lnTo>
                    <a:pt x="366" y="654"/>
                  </a:lnTo>
                  <a:lnTo>
                    <a:pt x="352" y="661"/>
                  </a:lnTo>
                  <a:lnTo>
                    <a:pt x="338" y="668"/>
                  </a:lnTo>
                  <a:lnTo>
                    <a:pt x="324" y="673"/>
                  </a:lnTo>
                  <a:lnTo>
                    <a:pt x="310" y="677"/>
                  </a:lnTo>
                  <a:lnTo>
                    <a:pt x="296" y="681"/>
                  </a:lnTo>
                  <a:lnTo>
                    <a:pt x="282" y="683"/>
                  </a:lnTo>
                  <a:lnTo>
                    <a:pt x="268" y="685"/>
                  </a:lnTo>
                  <a:lnTo>
                    <a:pt x="254" y="685"/>
                  </a:lnTo>
                  <a:lnTo>
                    <a:pt x="236" y="685"/>
                  </a:lnTo>
                  <a:lnTo>
                    <a:pt x="219" y="683"/>
                  </a:lnTo>
                  <a:lnTo>
                    <a:pt x="203" y="680"/>
                  </a:lnTo>
                  <a:lnTo>
                    <a:pt x="187" y="674"/>
                  </a:lnTo>
                  <a:lnTo>
                    <a:pt x="170" y="669"/>
                  </a:lnTo>
                  <a:lnTo>
                    <a:pt x="155" y="661"/>
                  </a:lnTo>
                  <a:lnTo>
                    <a:pt x="141" y="654"/>
                  </a:lnTo>
                  <a:lnTo>
                    <a:pt x="128" y="644"/>
                  </a:lnTo>
                  <a:lnTo>
                    <a:pt x="112" y="631"/>
                  </a:lnTo>
                  <a:lnTo>
                    <a:pt x="98" y="618"/>
                  </a:lnTo>
                  <a:lnTo>
                    <a:pt x="85" y="603"/>
                  </a:lnTo>
                  <a:lnTo>
                    <a:pt x="72" y="588"/>
                  </a:lnTo>
                  <a:lnTo>
                    <a:pt x="60" y="572"/>
                  </a:lnTo>
                  <a:lnTo>
                    <a:pt x="51" y="554"/>
                  </a:lnTo>
                  <a:lnTo>
                    <a:pt x="41" y="537"/>
                  </a:lnTo>
                  <a:lnTo>
                    <a:pt x="32" y="519"/>
                  </a:lnTo>
                  <a:lnTo>
                    <a:pt x="25" y="499"/>
                  </a:lnTo>
                  <a:lnTo>
                    <a:pt x="18" y="479"/>
                  </a:lnTo>
                  <a:lnTo>
                    <a:pt x="13" y="458"/>
                  </a:lnTo>
                  <a:lnTo>
                    <a:pt x="7" y="437"/>
                  </a:lnTo>
                  <a:lnTo>
                    <a:pt x="4" y="414"/>
                  </a:lnTo>
                  <a:lnTo>
                    <a:pt x="2" y="391"/>
                  </a:lnTo>
                  <a:lnTo>
                    <a:pt x="0" y="367"/>
                  </a:lnTo>
                  <a:lnTo>
                    <a:pt x="0" y="344"/>
                  </a:lnTo>
                  <a:lnTo>
                    <a:pt x="0" y="325"/>
                  </a:lnTo>
                  <a:lnTo>
                    <a:pt x="1" y="307"/>
                  </a:lnTo>
                  <a:lnTo>
                    <a:pt x="2" y="290"/>
                  </a:lnTo>
                  <a:lnTo>
                    <a:pt x="4" y="272"/>
                  </a:lnTo>
                  <a:lnTo>
                    <a:pt x="6" y="256"/>
                  </a:lnTo>
                  <a:lnTo>
                    <a:pt x="10" y="240"/>
                  </a:lnTo>
                  <a:lnTo>
                    <a:pt x="14" y="224"/>
                  </a:lnTo>
                  <a:lnTo>
                    <a:pt x="18" y="208"/>
                  </a:lnTo>
                  <a:lnTo>
                    <a:pt x="22" y="192"/>
                  </a:lnTo>
                  <a:lnTo>
                    <a:pt x="28" y="177"/>
                  </a:lnTo>
                  <a:lnTo>
                    <a:pt x="34" y="163"/>
                  </a:lnTo>
                  <a:lnTo>
                    <a:pt x="41" y="149"/>
                  </a:lnTo>
                  <a:lnTo>
                    <a:pt x="47" y="135"/>
                  </a:lnTo>
                  <a:lnTo>
                    <a:pt x="55" y="122"/>
                  </a:lnTo>
                  <a:lnTo>
                    <a:pt x="64" y="110"/>
                  </a:lnTo>
                  <a:lnTo>
                    <a:pt x="72" y="97"/>
                  </a:lnTo>
                  <a:lnTo>
                    <a:pt x="81" y="87"/>
                  </a:lnTo>
                  <a:lnTo>
                    <a:pt x="91" y="76"/>
                  </a:lnTo>
                  <a:lnTo>
                    <a:pt x="100" y="65"/>
                  </a:lnTo>
                  <a:lnTo>
                    <a:pt x="110" y="55"/>
                  </a:lnTo>
                  <a:lnTo>
                    <a:pt x="121" y="47"/>
                  </a:lnTo>
                  <a:lnTo>
                    <a:pt x="132" y="39"/>
                  </a:lnTo>
                  <a:lnTo>
                    <a:pt x="142" y="32"/>
                  </a:lnTo>
                  <a:lnTo>
                    <a:pt x="154" y="25"/>
                  </a:lnTo>
                  <a:lnTo>
                    <a:pt x="166" y="20"/>
                  </a:lnTo>
                  <a:lnTo>
                    <a:pt x="178" y="14"/>
                  </a:lnTo>
                  <a:lnTo>
                    <a:pt x="191" y="10"/>
                  </a:lnTo>
                  <a:lnTo>
                    <a:pt x="203" y="7"/>
                  </a:lnTo>
                  <a:lnTo>
                    <a:pt x="216" y="3"/>
                  </a:lnTo>
                  <a:lnTo>
                    <a:pt x="229" y="2"/>
                  </a:lnTo>
                  <a:lnTo>
                    <a:pt x="242" y="1"/>
                  </a:lnTo>
                  <a:lnTo>
                    <a:pt x="256" y="0"/>
                  </a:lnTo>
                  <a:lnTo>
                    <a:pt x="270" y="1"/>
                  </a:lnTo>
                  <a:lnTo>
                    <a:pt x="285" y="2"/>
                  </a:lnTo>
                  <a:lnTo>
                    <a:pt x="299" y="5"/>
                  </a:lnTo>
                  <a:lnTo>
                    <a:pt x="313" y="9"/>
                  </a:lnTo>
                  <a:lnTo>
                    <a:pt x="327" y="13"/>
                  </a:lnTo>
                  <a:lnTo>
                    <a:pt x="341" y="19"/>
                  </a:lnTo>
                  <a:lnTo>
                    <a:pt x="355" y="25"/>
                  </a:lnTo>
                  <a:lnTo>
                    <a:pt x="368" y="34"/>
                  </a:lnTo>
                  <a:lnTo>
                    <a:pt x="368" y="275"/>
                  </a:lnTo>
                  <a:close/>
                  <a:moveTo>
                    <a:pt x="444" y="668"/>
                  </a:moveTo>
                  <a:lnTo>
                    <a:pt x="444" y="16"/>
                  </a:lnTo>
                  <a:lnTo>
                    <a:pt x="763" y="16"/>
                  </a:lnTo>
                  <a:lnTo>
                    <a:pt x="763" y="192"/>
                  </a:lnTo>
                  <a:lnTo>
                    <a:pt x="612" y="192"/>
                  </a:lnTo>
                  <a:lnTo>
                    <a:pt x="612" y="255"/>
                  </a:lnTo>
                  <a:lnTo>
                    <a:pt x="749" y="255"/>
                  </a:lnTo>
                  <a:lnTo>
                    <a:pt x="749" y="422"/>
                  </a:lnTo>
                  <a:lnTo>
                    <a:pt x="612" y="422"/>
                  </a:lnTo>
                  <a:lnTo>
                    <a:pt x="612" y="492"/>
                  </a:lnTo>
                  <a:lnTo>
                    <a:pt x="768" y="492"/>
                  </a:lnTo>
                  <a:lnTo>
                    <a:pt x="768" y="668"/>
                  </a:lnTo>
                  <a:lnTo>
                    <a:pt x="444" y="668"/>
                  </a:lnTo>
                  <a:close/>
                  <a:moveTo>
                    <a:pt x="837" y="668"/>
                  </a:moveTo>
                  <a:lnTo>
                    <a:pt x="837" y="16"/>
                  </a:lnTo>
                  <a:lnTo>
                    <a:pt x="1005" y="16"/>
                  </a:lnTo>
                  <a:lnTo>
                    <a:pt x="1155" y="357"/>
                  </a:lnTo>
                  <a:lnTo>
                    <a:pt x="1153" y="346"/>
                  </a:lnTo>
                  <a:lnTo>
                    <a:pt x="1152" y="333"/>
                  </a:lnTo>
                  <a:lnTo>
                    <a:pt x="1151" y="320"/>
                  </a:lnTo>
                  <a:lnTo>
                    <a:pt x="1150" y="307"/>
                  </a:lnTo>
                  <a:lnTo>
                    <a:pt x="1150" y="292"/>
                  </a:lnTo>
                  <a:lnTo>
                    <a:pt x="1149" y="275"/>
                  </a:lnTo>
                  <a:lnTo>
                    <a:pt x="1149" y="256"/>
                  </a:lnTo>
                  <a:lnTo>
                    <a:pt x="1149" y="235"/>
                  </a:lnTo>
                  <a:lnTo>
                    <a:pt x="1149" y="16"/>
                  </a:lnTo>
                  <a:lnTo>
                    <a:pt x="1314" y="16"/>
                  </a:lnTo>
                  <a:lnTo>
                    <a:pt x="1314" y="668"/>
                  </a:lnTo>
                  <a:lnTo>
                    <a:pt x="1145" y="668"/>
                  </a:lnTo>
                  <a:lnTo>
                    <a:pt x="998" y="330"/>
                  </a:lnTo>
                  <a:lnTo>
                    <a:pt x="999" y="340"/>
                  </a:lnTo>
                  <a:lnTo>
                    <a:pt x="1000" y="352"/>
                  </a:lnTo>
                  <a:lnTo>
                    <a:pt x="1001" y="364"/>
                  </a:lnTo>
                  <a:lnTo>
                    <a:pt x="1002" y="376"/>
                  </a:lnTo>
                  <a:lnTo>
                    <a:pt x="1002" y="389"/>
                  </a:lnTo>
                  <a:lnTo>
                    <a:pt x="1002" y="403"/>
                  </a:lnTo>
                  <a:lnTo>
                    <a:pt x="1003" y="417"/>
                  </a:lnTo>
                  <a:lnTo>
                    <a:pt x="1003" y="432"/>
                  </a:lnTo>
                  <a:lnTo>
                    <a:pt x="1003" y="668"/>
                  </a:lnTo>
                  <a:lnTo>
                    <a:pt x="837" y="668"/>
                  </a:lnTo>
                  <a:close/>
                  <a:moveTo>
                    <a:pt x="1465" y="668"/>
                  </a:moveTo>
                  <a:lnTo>
                    <a:pt x="1465" y="229"/>
                  </a:lnTo>
                  <a:lnTo>
                    <a:pt x="1368" y="229"/>
                  </a:lnTo>
                  <a:lnTo>
                    <a:pt x="1368" y="16"/>
                  </a:lnTo>
                  <a:lnTo>
                    <a:pt x="1731" y="16"/>
                  </a:lnTo>
                  <a:lnTo>
                    <a:pt x="1731" y="229"/>
                  </a:lnTo>
                  <a:lnTo>
                    <a:pt x="1636" y="229"/>
                  </a:lnTo>
                  <a:lnTo>
                    <a:pt x="1636" y="668"/>
                  </a:lnTo>
                  <a:lnTo>
                    <a:pt x="1465" y="668"/>
                  </a:lnTo>
                  <a:close/>
                  <a:moveTo>
                    <a:pt x="1956" y="184"/>
                  </a:moveTo>
                  <a:lnTo>
                    <a:pt x="1956" y="311"/>
                  </a:lnTo>
                  <a:lnTo>
                    <a:pt x="1983" y="311"/>
                  </a:lnTo>
                  <a:lnTo>
                    <a:pt x="1988" y="311"/>
                  </a:lnTo>
                  <a:lnTo>
                    <a:pt x="1994" y="310"/>
                  </a:lnTo>
                  <a:lnTo>
                    <a:pt x="1999" y="309"/>
                  </a:lnTo>
                  <a:lnTo>
                    <a:pt x="2005" y="307"/>
                  </a:lnTo>
                  <a:lnTo>
                    <a:pt x="2009" y="305"/>
                  </a:lnTo>
                  <a:lnTo>
                    <a:pt x="2013" y="302"/>
                  </a:lnTo>
                  <a:lnTo>
                    <a:pt x="2017" y="298"/>
                  </a:lnTo>
                  <a:lnTo>
                    <a:pt x="2021" y="295"/>
                  </a:lnTo>
                  <a:lnTo>
                    <a:pt x="2023" y="291"/>
                  </a:lnTo>
                  <a:lnTo>
                    <a:pt x="2026" y="286"/>
                  </a:lnTo>
                  <a:lnTo>
                    <a:pt x="2028" y="281"/>
                  </a:lnTo>
                  <a:lnTo>
                    <a:pt x="2031" y="276"/>
                  </a:lnTo>
                  <a:lnTo>
                    <a:pt x="2033" y="263"/>
                  </a:lnTo>
                  <a:lnTo>
                    <a:pt x="2034" y="249"/>
                  </a:lnTo>
                  <a:lnTo>
                    <a:pt x="2033" y="233"/>
                  </a:lnTo>
                  <a:lnTo>
                    <a:pt x="2031" y="221"/>
                  </a:lnTo>
                  <a:lnTo>
                    <a:pt x="2028" y="215"/>
                  </a:lnTo>
                  <a:lnTo>
                    <a:pt x="2026" y="210"/>
                  </a:lnTo>
                  <a:lnTo>
                    <a:pt x="2023" y="205"/>
                  </a:lnTo>
                  <a:lnTo>
                    <a:pt x="2021" y="200"/>
                  </a:lnTo>
                  <a:lnTo>
                    <a:pt x="2017" y="197"/>
                  </a:lnTo>
                  <a:lnTo>
                    <a:pt x="2013" y="194"/>
                  </a:lnTo>
                  <a:lnTo>
                    <a:pt x="2009" y="190"/>
                  </a:lnTo>
                  <a:lnTo>
                    <a:pt x="2005" y="188"/>
                  </a:lnTo>
                  <a:lnTo>
                    <a:pt x="1999" y="186"/>
                  </a:lnTo>
                  <a:lnTo>
                    <a:pt x="1994" y="185"/>
                  </a:lnTo>
                  <a:lnTo>
                    <a:pt x="1988" y="184"/>
                  </a:lnTo>
                  <a:lnTo>
                    <a:pt x="1983" y="184"/>
                  </a:lnTo>
                  <a:lnTo>
                    <a:pt x="1956" y="184"/>
                  </a:lnTo>
                  <a:close/>
                  <a:moveTo>
                    <a:pt x="1788" y="668"/>
                  </a:moveTo>
                  <a:lnTo>
                    <a:pt x="1788" y="16"/>
                  </a:lnTo>
                  <a:lnTo>
                    <a:pt x="2004" y="16"/>
                  </a:lnTo>
                  <a:lnTo>
                    <a:pt x="2026" y="16"/>
                  </a:lnTo>
                  <a:lnTo>
                    <a:pt x="2048" y="20"/>
                  </a:lnTo>
                  <a:lnTo>
                    <a:pt x="2068" y="24"/>
                  </a:lnTo>
                  <a:lnTo>
                    <a:pt x="2087" y="30"/>
                  </a:lnTo>
                  <a:lnTo>
                    <a:pt x="2095" y="34"/>
                  </a:lnTo>
                  <a:lnTo>
                    <a:pt x="2104" y="38"/>
                  </a:lnTo>
                  <a:lnTo>
                    <a:pt x="2112" y="42"/>
                  </a:lnTo>
                  <a:lnTo>
                    <a:pt x="2120" y="48"/>
                  </a:lnTo>
                  <a:lnTo>
                    <a:pt x="2127" y="53"/>
                  </a:lnTo>
                  <a:lnTo>
                    <a:pt x="2134" y="60"/>
                  </a:lnTo>
                  <a:lnTo>
                    <a:pt x="2141" y="66"/>
                  </a:lnTo>
                  <a:lnTo>
                    <a:pt x="2147" y="73"/>
                  </a:lnTo>
                  <a:lnTo>
                    <a:pt x="2154" y="80"/>
                  </a:lnTo>
                  <a:lnTo>
                    <a:pt x="2159" y="88"/>
                  </a:lnTo>
                  <a:lnTo>
                    <a:pt x="2165" y="95"/>
                  </a:lnTo>
                  <a:lnTo>
                    <a:pt x="2169" y="104"/>
                  </a:lnTo>
                  <a:lnTo>
                    <a:pt x="2177" y="122"/>
                  </a:lnTo>
                  <a:lnTo>
                    <a:pt x="2185" y="142"/>
                  </a:lnTo>
                  <a:lnTo>
                    <a:pt x="2190" y="162"/>
                  </a:lnTo>
                  <a:lnTo>
                    <a:pt x="2194" y="186"/>
                  </a:lnTo>
                  <a:lnTo>
                    <a:pt x="2196" y="210"/>
                  </a:lnTo>
                  <a:lnTo>
                    <a:pt x="2197" y="236"/>
                  </a:lnTo>
                  <a:lnTo>
                    <a:pt x="2197" y="253"/>
                  </a:lnTo>
                  <a:lnTo>
                    <a:pt x="2196" y="269"/>
                  </a:lnTo>
                  <a:lnTo>
                    <a:pt x="2194" y="284"/>
                  </a:lnTo>
                  <a:lnTo>
                    <a:pt x="2190" y="299"/>
                  </a:lnTo>
                  <a:lnTo>
                    <a:pt x="2187" y="312"/>
                  </a:lnTo>
                  <a:lnTo>
                    <a:pt x="2183" y="326"/>
                  </a:lnTo>
                  <a:lnTo>
                    <a:pt x="2177" y="338"/>
                  </a:lnTo>
                  <a:lnTo>
                    <a:pt x="2172" y="350"/>
                  </a:lnTo>
                  <a:lnTo>
                    <a:pt x="2166" y="361"/>
                  </a:lnTo>
                  <a:lnTo>
                    <a:pt x="2158" y="371"/>
                  </a:lnTo>
                  <a:lnTo>
                    <a:pt x="2150" y="378"/>
                  </a:lnTo>
                  <a:lnTo>
                    <a:pt x="2143" y="386"/>
                  </a:lnTo>
                  <a:lnTo>
                    <a:pt x="2134" y="391"/>
                  </a:lnTo>
                  <a:lnTo>
                    <a:pt x="2125" y="397"/>
                  </a:lnTo>
                  <a:lnTo>
                    <a:pt x="2115" y="400"/>
                  </a:lnTo>
                  <a:lnTo>
                    <a:pt x="2104" y="402"/>
                  </a:lnTo>
                  <a:lnTo>
                    <a:pt x="2233" y="668"/>
                  </a:lnTo>
                  <a:lnTo>
                    <a:pt x="2039" y="668"/>
                  </a:lnTo>
                  <a:lnTo>
                    <a:pt x="1956" y="453"/>
                  </a:lnTo>
                  <a:lnTo>
                    <a:pt x="1956" y="668"/>
                  </a:lnTo>
                  <a:lnTo>
                    <a:pt x="1788" y="668"/>
                  </a:lnTo>
                  <a:close/>
                  <a:moveTo>
                    <a:pt x="2431" y="431"/>
                  </a:moveTo>
                  <a:lnTo>
                    <a:pt x="2503" y="431"/>
                  </a:lnTo>
                  <a:lnTo>
                    <a:pt x="2487" y="357"/>
                  </a:lnTo>
                  <a:lnTo>
                    <a:pt x="2483" y="331"/>
                  </a:lnTo>
                  <a:lnTo>
                    <a:pt x="2479" y="307"/>
                  </a:lnTo>
                  <a:lnTo>
                    <a:pt x="2476" y="287"/>
                  </a:lnTo>
                  <a:lnTo>
                    <a:pt x="2473" y="270"/>
                  </a:lnTo>
                  <a:lnTo>
                    <a:pt x="2471" y="256"/>
                  </a:lnTo>
                  <a:lnTo>
                    <a:pt x="2470" y="241"/>
                  </a:lnTo>
                  <a:lnTo>
                    <a:pt x="2469" y="227"/>
                  </a:lnTo>
                  <a:lnTo>
                    <a:pt x="2468" y="214"/>
                  </a:lnTo>
                  <a:lnTo>
                    <a:pt x="2466" y="214"/>
                  </a:lnTo>
                  <a:lnTo>
                    <a:pt x="2465" y="227"/>
                  </a:lnTo>
                  <a:lnTo>
                    <a:pt x="2464" y="241"/>
                  </a:lnTo>
                  <a:lnTo>
                    <a:pt x="2463" y="256"/>
                  </a:lnTo>
                  <a:lnTo>
                    <a:pt x="2460" y="270"/>
                  </a:lnTo>
                  <a:lnTo>
                    <a:pt x="2458" y="287"/>
                  </a:lnTo>
                  <a:lnTo>
                    <a:pt x="2455" y="307"/>
                  </a:lnTo>
                  <a:lnTo>
                    <a:pt x="2451" y="331"/>
                  </a:lnTo>
                  <a:lnTo>
                    <a:pt x="2445" y="357"/>
                  </a:lnTo>
                  <a:lnTo>
                    <a:pt x="2431" y="431"/>
                  </a:lnTo>
                  <a:close/>
                  <a:moveTo>
                    <a:pt x="2203" y="668"/>
                  </a:moveTo>
                  <a:lnTo>
                    <a:pt x="2373" y="16"/>
                  </a:lnTo>
                  <a:lnTo>
                    <a:pt x="2565" y="16"/>
                  </a:lnTo>
                  <a:lnTo>
                    <a:pt x="2733" y="668"/>
                  </a:lnTo>
                  <a:lnTo>
                    <a:pt x="2547" y="668"/>
                  </a:lnTo>
                  <a:lnTo>
                    <a:pt x="2532" y="586"/>
                  </a:lnTo>
                  <a:lnTo>
                    <a:pt x="2402" y="586"/>
                  </a:lnTo>
                  <a:lnTo>
                    <a:pt x="2387" y="668"/>
                  </a:lnTo>
                  <a:lnTo>
                    <a:pt x="2203" y="668"/>
                  </a:lnTo>
                  <a:close/>
                  <a:moveTo>
                    <a:pt x="2759" y="668"/>
                  </a:moveTo>
                  <a:lnTo>
                    <a:pt x="2759" y="16"/>
                  </a:lnTo>
                  <a:lnTo>
                    <a:pt x="2931" y="16"/>
                  </a:lnTo>
                  <a:lnTo>
                    <a:pt x="2931" y="456"/>
                  </a:lnTo>
                  <a:lnTo>
                    <a:pt x="3098" y="456"/>
                  </a:lnTo>
                  <a:lnTo>
                    <a:pt x="3098" y="668"/>
                  </a:lnTo>
                  <a:lnTo>
                    <a:pt x="2759" y="66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670" y="1722"/>
              <a:ext cx="360" cy="282"/>
            </a:xfrm>
            <a:custGeom>
              <a:avLst/>
              <a:gdLst>
                <a:gd name="T0" fmla="*/ 0 w 1079"/>
                <a:gd name="T1" fmla="*/ 0 h 846"/>
                <a:gd name="T2" fmla="*/ 0 w 1079"/>
                <a:gd name="T3" fmla="*/ 0 h 846"/>
                <a:gd name="T4" fmla="*/ 0 w 1079"/>
                <a:gd name="T5" fmla="*/ 0 h 846"/>
                <a:gd name="T6" fmla="*/ 0 w 1079"/>
                <a:gd name="T7" fmla="*/ 0 h 846"/>
                <a:gd name="T8" fmla="*/ 0 w 1079"/>
                <a:gd name="T9" fmla="*/ 0 h 846"/>
                <a:gd name="T10" fmla="*/ 0 w 1079"/>
                <a:gd name="T11" fmla="*/ 0 h 846"/>
                <a:gd name="T12" fmla="*/ 0 w 1079"/>
                <a:gd name="T13" fmla="*/ 0 h 846"/>
                <a:gd name="T14" fmla="*/ 0 w 1079"/>
                <a:gd name="T15" fmla="*/ 0 h 846"/>
                <a:gd name="T16" fmla="*/ 0 w 1079"/>
                <a:gd name="T17" fmla="*/ 0 h 846"/>
                <a:gd name="T18" fmla="*/ 0 w 1079"/>
                <a:gd name="T19" fmla="*/ 0 h 846"/>
                <a:gd name="T20" fmla="*/ 0 w 1079"/>
                <a:gd name="T21" fmla="*/ 0 h 846"/>
                <a:gd name="T22" fmla="*/ 0 w 1079"/>
                <a:gd name="T23" fmla="*/ 0 h 846"/>
                <a:gd name="T24" fmla="*/ 0 w 1079"/>
                <a:gd name="T25" fmla="*/ 0 h 846"/>
                <a:gd name="T26" fmla="*/ 0 w 1079"/>
                <a:gd name="T27" fmla="*/ 0 h 846"/>
                <a:gd name="T28" fmla="*/ 0 w 1079"/>
                <a:gd name="T29" fmla="*/ 0 h 846"/>
                <a:gd name="T30" fmla="*/ 0 w 1079"/>
                <a:gd name="T31" fmla="*/ 0 h 846"/>
                <a:gd name="T32" fmla="*/ 0 w 1079"/>
                <a:gd name="T33" fmla="*/ 0 h 846"/>
                <a:gd name="T34" fmla="*/ 0 w 1079"/>
                <a:gd name="T35" fmla="*/ 0 h 846"/>
                <a:gd name="T36" fmla="*/ 0 w 1079"/>
                <a:gd name="T37" fmla="*/ 0 h 846"/>
                <a:gd name="T38" fmla="*/ 0 w 1079"/>
                <a:gd name="T39" fmla="*/ 0 h 846"/>
                <a:gd name="T40" fmla="*/ 0 w 1079"/>
                <a:gd name="T41" fmla="*/ 0 h 846"/>
                <a:gd name="T42" fmla="*/ 0 w 1079"/>
                <a:gd name="T43" fmla="*/ 0 h 846"/>
                <a:gd name="T44" fmla="*/ 0 w 1079"/>
                <a:gd name="T45" fmla="*/ 0 h 846"/>
                <a:gd name="T46" fmla="*/ 0 w 1079"/>
                <a:gd name="T47" fmla="*/ 0 h 846"/>
                <a:gd name="T48" fmla="*/ 0 w 1079"/>
                <a:gd name="T49" fmla="*/ 0 h 846"/>
                <a:gd name="T50" fmla="*/ 0 w 1079"/>
                <a:gd name="T51" fmla="*/ 0 h 846"/>
                <a:gd name="T52" fmla="*/ 0 w 1079"/>
                <a:gd name="T53" fmla="*/ 0 h 846"/>
                <a:gd name="T54" fmla="*/ 0 w 1079"/>
                <a:gd name="T55" fmla="*/ 0 h 846"/>
                <a:gd name="T56" fmla="*/ 0 w 1079"/>
                <a:gd name="T57" fmla="*/ 0 h 846"/>
                <a:gd name="T58" fmla="*/ 0 w 1079"/>
                <a:gd name="T59" fmla="*/ 0 h 846"/>
                <a:gd name="T60" fmla="*/ 0 w 1079"/>
                <a:gd name="T61" fmla="*/ 0 h 846"/>
                <a:gd name="T62" fmla="*/ 0 w 1079"/>
                <a:gd name="T63" fmla="*/ 0 h 846"/>
                <a:gd name="T64" fmla="*/ 0 w 1079"/>
                <a:gd name="T65" fmla="*/ 0 h 846"/>
                <a:gd name="T66" fmla="*/ 0 w 1079"/>
                <a:gd name="T67" fmla="*/ 0 h 846"/>
                <a:gd name="T68" fmla="*/ 0 w 1079"/>
                <a:gd name="T69" fmla="*/ 0 h 846"/>
                <a:gd name="T70" fmla="*/ 0 w 1079"/>
                <a:gd name="T71" fmla="*/ 0 h 846"/>
                <a:gd name="T72" fmla="*/ 0 w 1079"/>
                <a:gd name="T73" fmla="*/ 0 h 846"/>
                <a:gd name="T74" fmla="*/ 0 w 1079"/>
                <a:gd name="T75" fmla="*/ 0 h 846"/>
                <a:gd name="T76" fmla="*/ 0 w 1079"/>
                <a:gd name="T77" fmla="*/ 0 h 846"/>
                <a:gd name="T78" fmla="*/ 0 w 1079"/>
                <a:gd name="T79" fmla="*/ 0 h 846"/>
                <a:gd name="T80" fmla="*/ 0 w 1079"/>
                <a:gd name="T81" fmla="*/ 0 h 846"/>
                <a:gd name="T82" fmla="*/ 0 w 1079"/>
                <a:gd name="T83" fmla="*/ 0 h 846"/>
                <a:gd name="T84" fmla="*/ 0 w 1079"/>
                <a:gd name="T85" fmla="*/ 0 h 8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79"/>
                <a:gd name="T130" fmla="*/ 0 h 846"/>
                <a:gd name="T131" fmla="*/ 1079 w 1079"/>
                <a:gd name="T132" fmla="*/ 846 h 8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79" h="846">
                  <a:moveTo>
                    <a:pt x="540" y="0"/>
                  </a:moveTo>
                  <a:lnTo>
                    <a:pt x="567" y="1"/>
                  </a:lnTo>
                  <a:lnTo>
                    <a:pt x="594" y="2"/>
                  </a:lnTo>
                  <a:lnTo>
                    <a:pt x="621" y="5"/>
                  </a:lnTo>
                  <a:lnTo>
                    <a:pt x="648" y="8"/>
                  </a:lnTo>
                  <a:lnTo>
                    <a:pt x="674" y="14"/>
                  </a:lnTo>
                  <a:lnTo>
                    <a:pt x="700" y="19"/>
                  </a:lnTo>
                  <a:lnTo>
                    <a:pt x="724" y="26"/>
                  </a:lnTo>
                  <a:lnTo>
                    <a:pt x="749" y="33"/>
                  </a:lnTo>
                  <a:lnTo>
                    <a:pt x="773" y="42"/>
                  </a:lnTo>
                  <a:lnTo>
                    <a:pt x="796" y="52"/>
                  </a:lnTo>
                  <a:lnTo>
                    <a:pt x="818" y="61"/>
                  </a:lnTo>
                  <a:lnTo>
                    <a:pt x="840" y="72"/>
                  </a:lnTo>
                  <a:lnTo>
                    <a:pt x="862" y="84"/>
                  </a:lnTo>
                  <a:lnTo>
                    <a:pt x="882" y="97"/>
                  </a:lnTo>
                  <a:lnTo>
                    <a:pt x="902" y="110"/>
                  </a:lnTo>
                  <a:lnTo>
                    <a:pt x="920" y="124"/>
                  </a:lnTo>
                  <a:lnTo>
                    <a:pt x="938" y="139"/>
                  </a:lnTo>
                  <a:lnTo>
                    <a:pt x="956" y="154"/>
                  </a:lnTo>
                  <a:lnTo>
                    <a:pt x="972" y="170"/>
                  </a:lnTo>
                  <a:lnTo>
                    <a:pt x="986" y="187"/>
                  </a:lnTo>
                  <a:lnTo>
                    <a:pt x="1000" y="204"/>
                  </a:lnTo>
                  <a:lnTo>
                    <a:pt x="1014" y="222"/>
                  </a:lnTo>
                  <a:lnTo>
                    <a:pt x="1026" y="239"/>
                  </a:lnTo>
                  <a:lnTo>
                    <a:pt x="1037" y="259"/>
                  </a:lnTo>
                  <a:lnTo>
                    <a:pt x="1046" y="278"/>
                  </a:lnTo>
                  <a:lnTo>
                    <a:pt x="1054" y="298"/>
                  </a:lnTo>
                  <a:lnTo>
                    <a:pt x="1061" y="317"/>
                  </a:lnTo>
                  <a:lnTo>
                    <a:pt x="1068" y="338"/>
                  </a:lnTo>
                  <a:lnTo>
                    <a:pt x="1072" y="359"/>
                  </a:lnTo>
                  <a:lnTo>
                    <a:pt x="1076" y="380"/>
                  </a:lnTo>
                  <a:lnTo>
                    <a:pt x="1078" y="401"/>
                  </a:lnTo>
                  <a:lnTo>
                    <a:pt x="1079" y="423"/>
                  </a:lnTo>
                  <a:lnTo>
                    <a:pt x="1078" y="445"/>
                  </a:lnTo>
                  <a:lnTo>
                    <a:pt x="1076" y="466"/>
                  </a:lnTo>
                  <a:lnTo>
                    <a:pt x="1072" y="488"/>
                  </a:lnTo>
                  <a:lnTo>
                    <a:pt x="1068" y="508"/>
                  </a:lnTo>
                  <a:lnTo>
                    <a:pt x="1061" y="529"/>
                  </a:lnTo>
                  <a:lnTo>
                    <a:pt x="1054" y="548"/>
                  </a:lnTo>
                  <a:lnTo>
                    <a:pt x="1046" y="569"/>
                  </a:lnTo>
                  <a:lnTo>
                    <a:pt x="1037" y="587"/>
                  </a:lnTo>
                  <a:lnTo>
                    <a:pt x="1026" y="607"/>
                  </a:lnTo>
                  <a:lnTo>
                    <a:pt x="1014" y="625"/>
                  </a:lnTo>
                  <a:lnTo>
                    <a:pt x="1000" y="642"/>
                  </a:lnTo>
                  <a:lnTo>
                    <a:pt x="986" y="660"/>
                  </a:lnTo>
                  <a:lnTo>
                    <a:pt x="972" y="676"/>
                  </a:lnTo>
                  <a:lnTo>
                    <a:pt x="956" y="692"/>
                  </a:lnTo>
                  <a:lnTo>
                    <a:pt x="938" y="707"/>
                  </a:lnTo>
                  <a:lnTo>
                    <a:pt x="920" y="722"/>
                  </a:lnTo>
                  <a:lnTo>
                    <a:pt x="902" y="736"/>
                  </a:lnTo>
                  <a:lnTo>
                    <a:pt x="882" y="749"/>
                  </a:lnTo>
                  <a:lnTo>
                    <a:pt x="862" y="762"/>
                  </a:lnTo>
                  <a:lnTo>
                    <a:pt x="840" y="774"/>
                  </a:lnTo>
                  <a:lnTo>
                    <a:pt x="818" y="785"/>
                  </a:lnTo>
                  <a:lnTo>
                    <a:pt x="796" y="796"/>
                  </a:lnTo>
                  <a:lnTo>
                    <a:pt x="773" y="804"/>
                  </a:lnTo>
                  <a:lnTo>
                    <a:pt x="749" y="813"/>
                  </a:lnTo>
                  <a:lnTo>
                    <a:pt x="724" y="821"/>
                  </a:lnTo>
                  <a:lnTo>
                    <a:pt x="700" y="827"/>
                  </a:lnTo>
                  <a:lnTo>
                    <a:pt x="674" y="833"/>
                  </a:lnTo>
                  <a:lnTo>
                    <a:pt x="648" y="838"/>
                  </a:lnTo>
                  <a:lnTo>
                    <a:pt x="621" y="842"/>
                  </a:lnTo>
                  <a:lnTo>
                    <a:pt x="594" y="844"/>
                  </a:lnTo>
                  <a:lnTo>
                    <a:pt x="567" y="846"/>
                  </a:lnTo>
                  <a:lnTo>
                    <a:pt x="540" y="846"/>
                  </a:lnTo>
                  <a:lnTo>
                    <a:pt x="512" y="846"/>
                  </a:lnTo>
                  <a:lnTo>
                    <a:pt x="485" y="844"/>
                  </a:lnTo>
                  <a:lnTo>
                    <a:pt x="458" y="842"/>
                  </a:lnTo>
                  <a:lnTo>
                    <a:pt x="431" y="838"/>
                  </a:lnTo>
                  <a:lnTo>
                    <a:pt x="405" y="833"/>
                  </a:lnTo>
                  <a:lnTo>
                    <a:pt x="379" y="827"/>
                  </a:lnTo>
                  <a:lnTo>
                    <a:pt x="354" y="821"/>
                  </a:lnTo>
                  <a:lnTo>
                    <a:pt x="329" y="813"/>
                  </a:lnTo>
                  <a:lnTo>
                    <a:pt x="305" y="804"/>
                  </a:lnTo>
                  <a:lnTo>
                    <a:pt x="283" y="796"/>
                  </a:lnTo>
                  <a:lnTo>
                    <a:pt x="260" y="785"/>
                  </a:lnTo>
                  <a:lnTo>
                    <a:pt x="238" y="774"/>
                  </a:lnTo>
                  <a:lnTo>
                    <a:pt x="217" y="762"/>
                  </a:lnTo>
                  <a:lnTo>
                    <a:pt x="196" y="749"/>
                  </a:lnTo>
                  <a:lnTo>
                    <a:pt x="177" y="736"/>
                  </a:lnTo>
                  <a:lnTo>
                    <a:pt x="158" y="722"/>
                  </a:lnTo>
                  <a:lnTo>
                    <a:pt x="140" y="707"/>
                  </a:lnTo>
                  <a:lnTo>
                    <a:pt x="123" y="692"/>
                  </a:lnTo>
                  <a:lnTo>
                    <a:pt x="108" y="676"/>
                  </a:lnTo>
                  <a:lnTo>
                    <a:pt x="93" y="660"/>
                  </a:lnTo>
                  <a:lnTo>
                    <a:pt x="79" y="642"/>
                  </a:lnTo>
                  <a:lnTo>
                    <a:pt x="66" y="625"/>
                  </a:lnTo>
                  <a:lnTo>
                    <a:pt x="54" y="607"/>
                  </a:lnTo>
                  <a:lnTo>
                    <a:pt x="43" y="587"/>
                  </a:lnTo>
                  <a:lnTo>
                    <a:pt x="33" y="569"/>
                  </a:lnTo>
                  <a:lnTo>
                    <a:pt x="25" y="548"/>
                  </a:lnTo>
                  <a:lnTo>
                    <a:pt x="17" y="529"/>
                  </a:lnTo>
                  <a:lnTo>
                    <a:pt x="10" y="508"/>
                  </a:lnTo>
                  <a:lnTo>
                    <a:pt x="6" y="488"/>
                  </a:lnTo>
                  <a:lnTo>
                    <a:pt x="3" y="466"/>
                  </a:lnTo>
                  <a:lnTo>
                    <a:pt x="1" y="445"/>
                  </a:lnTo>
                  <a:lnTo>
                    <a:pt x="0" y="423"/>
                  </a:lnTo>
                  <a:lnTo>
                    <a:pt x="1" y="401"/>
                  </a:lnTo>
                  <a:lnTo>
                    <a:pt x="3" y="380"/>
                  </a:lnTo>
                  <a:lnTo>
                    <a:pt x="6" y="359"/>
                  </a:lnTo>
                  <a:lnTo>
                    <a:pt x="10" y="338"/>
                  </a:lnTo>
                  <a:lnTo>
                    <a:pt x="17" y="317"/>
                  </a:lnTo>
                  <a:lnTo>
                    <a:pt x="25" y="298"/>
                  </a:lnTo>
                  <a:lnTo>
                    <a:pt x="33" y="278"/>
                  </a:lnTo>
                  <a:lnTo>
                    <a:pt x="43" y="259"/>
                  </a:lnTo>
                  <a:lnTo>
                    <a:pt x="54" y="239"/>
                  </a:lnTo>
                  <a:lnTo>
                    <a:pt x="66" y="222"/>
                  </a:lnTo>
                  <a:lnTo>
                    <a:pt x="79" y="204"/>
                  </a:lnTo>
                  <a:lnTo>
                    <a:pt x="93" y="187"/>
                  </a:lnTo>
                  <a:lnTo>
                    <a:pt x="108" y="170"/>
                  </a:lnTo>
                  <a:lnTo>
                    <a:pt x="123" y="154"/>
                  </a:lnTo>
                  <a:lnTo>
                    <a:pt x="140" y="139"/>
                  </a:lnTo>
                  <a:lnTo>
                    <a:pt x="158" y="124"/>
                  </a:lnTo>
                  <a:lnTo>
                    <a:pt x="177" y="110"/>
                  </a:lnTo>
                  <a:lnTo>
                    <a:pt x="196" y="97"/>
                  </a:lnTo>
                  <a:lnTo>
                    <a:pt x="217" y="84"/>
                  </a:lnTo>
                  <a:lnTo>
                    <a:pt x="238" y="72"/>
                  </a:lnTo>
                  <a:lnTo>
                    <a:pt x="260" y="61"/>
                  </a:lnTo>
                  <a:lnTo>
                    <a:pt x="283" y="52"/>
                  </a:lnTo>
                  <a:lnTo>
                    <a:pt x="305" y="42"/>
                  </a:lnTo>
                  <a:lnTo>
                    <a:pt x="329" y="33"/>
                  </a:lnTo>
                  <a:lnTo>
                    <a:pt x="354" y="26"/>
                  </a:lnTo>
                  <a:lnTo>
                    <a:pt x="379" y="19"/>
                  </a:lnTo>
                  <a:lnTo>
                    <a:pt x="405" y="14"/>
                  </a:lnTo>
                  <a:lnTo>
                    <a:pt x="431" y="8"/>
                  </a:lnTo>
                  <a:lnTo>
                    <a:pt x="458" y="5"/>
                  </a:lnTo>
                  <a:lnTo>
                    <a:pt x="485" y="2"/>
                  </a:lnTo>
                  <a:lnTo>
                    <a:pt x="512" y="1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9C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11"/>
            <p:cNvSpPr>
              <a:spLocks/>
            </p:cNvSpPr>
            <p:nvPr/>
          </p:nvSpPr>
          <p:spPr bwMode="auto">
            <a:xfrm>
              <a:off x="1673" y="2577"/>
              <a:ext cx="360" cy="282"/>
            </a:xfrm>
            <a:custGeom>
              <a:avLst/>
              <a:gdLst>
                <a:gd name="T0" fmla="*/ 0 w 1079"/>
                <a:gd name="T1" fmla="*/ 0 h 846"/>
                <a:gd name="T2" fmla="*/ 0 w 1079"/>
                <a:gd name="T3" fmla="*/ 0 h 846"/>
                <a:gd name="T4" fmla="*/ 0 w 1079"/>
                <a:gd name="T5" fmla="*/ 0 h 846"/>
                <a:gd name="T6" fmla="*/ 0 w 1079"/>
                <a:gd name="T7" fmla="*/ 0 h 846"/>
                <a:gd name="T8" fmla="*/ 0 w 1079"/>
                <a:gd name="T9" fmla="*/ 0 h 846"/>
                <a:gd name="T10" fmla="*/ 0 w 1079"/>
                <a:gd name="T11" fmla="*/ 0 h 846"/>
                <a:gd name="T12" fmla="*/ 0 w 1079"/>
                <a:gd name="T13" fmla="*/ 0 h 846"/>
                <a:gd name="T14" fmla="*/ 0 w 1079"/>
                <a:gd name="T15" fmla="*/ 0 h 846"/>
                <a:gd name="T16" fmla="*/ 0 w 1079"/>
                <a:gd name="T17" fmla="*/ 0 h 846"/>
                <a:gd name="T18" fmla="*/ 0 w 1079"/>
                <a:gd name="T19" fmla="*/ 0 h 846"/>
                <a:gd name="T20" fmla="*/ 0 w 1079"/>
                <a:gd name="T21" fmla="*/ 0 h 846"/>
                <a:gd name="T22" fmla="*/ 0 w 1079"/>
                <a:gd name="T23" fmla="*/ 0 h 846"/>
                <a:gd name="T24" fmla="*/ 0 w 1079"/>
                <a:gd name="T25" fmla="*/ 0 h 846"/>
                <a:gd name="T26" fmla="*/ 0 w 1079"/>
                <a:gd name="T27" fmla="*/ 0 h 846"/>
                <a:gd name="T28" fmla="*/ 0 w 1079"/>
                <a:gd name="T29" fmla="*/ 0 h 846"/>
                <a:gd name="T30" fmla="*/ 0 w 1079"/>
                <a:gd name="T31" fmla="*/ 0 h 846"/>
                <a:gd name="T32" fmla="*/ 0 w 1079"/>
                <a:gd name="T33" fmla="*/ 0 h 846"/>
                <a:gd name="T34" fmla="*/ 0 w 1079"/>
                <a:gd name="T35" fmla="*/ 0 h 846"/>
                <a:gd name="T36" fmla="*/ 0 w 1079"/>
                <a:gd name="T37" fmla="*/ 0 h 846"/>
                <a:gd name="T38" fmla="*/ 0 w 1079"/>
                <a:gd name="T39" fmla="*/ 0 h 846"/>
                <a:gd name="T40" fmla="*/ 0 w 1079"/>
                <a:gd name="T41" fmla="*/ 0 h 846"/>
                <a:gd name="T42" fmla="*/ 0 w 1079"/>
                <a:gd name="T43" fmla="*/ 0 h 846"/>
                <a:gd name="T44" fmla="*/ 0 w 1079"/>
                <a:gd name="T45" fmla="*/ 0 h 846"/>
                <a:gd name="T46" fmla="*/ 0 w 1079"/>
                <a:gd name="T47" fmla="*/ 0 h 846"/>
                <a:gd name="T48" fmla="*/ 0 w 1079"/>
                <a:gd name="T49" fmla="*/ 0 h 846"/>
                <a:gd name="T50" fmla="*/ 0 w 1079"/>
                <a:gd name="T51" fmla="*/ 0 h 846"/>
                <a:gd name="T52" fmla="*/ 0 w 1079"/>
                <a:gd name="T53" fmla="*/ 0 h 846"/>
                <a:gd name="T54" fmla="*/ 0 w 1079"/>
                <a:gd name="T55" fmla="*/ 0 h 846"/>
                <a:gd name="T56" fmla="*/ 0 w 1079"/>
                <a:gd name="T57" fmla="*/ 0 h 846"/>
                <a:gd name="T58" fmla="*/ 0 w 1079"/>
                <a:gd name="T59" fmla="*/ 0 h 846"/>
                <a:gd name="T60" fmla="*/ 0 w 1079"/>
                <a:gd name="T61" fmla="*/ 0 h 846"/>
                <a:gd name="T62" fmla="*/ 0 w 1079"/>
                <a:gd name="T63" fmla="*/ 0 h 846"/>
                <a:gd name="T64" fmla="*/ 0 w 1079"/>
                <a:gd name="T65" fmla="*/ 0 h 846"/>
                <a:gd name="T66" fmla="*/ 0 w 1079"/>
                <a:gd name="T67" fmla="*/ 0 h 846"/>
                <a:gd name="T68" fmla="*/ 0 w 1079"/>
                <a:gd name="T69" fmla="*/ 0 h 846"/>
                <a:gd name="T70" fmla="*/ 0 w 1079"/>
                <a:gd name="T71" fmla="*/ 0 h 846"/>
                <a:gd name="T72" fmla="*/ 0 w 1079"/>
                <a:gd name="T73" fmla="*/ 0 h 846"/>
                <a:gd name="T74" fmla="*/ 0 w 1079"/>
                <a:gd name="T75" fmla="*/ 0 h 846"/>
                <a:gd name="T76" fmla="*/ 0 w 1079"/>
                <a:gd name="T77" fmla="*/ 0 h 846"/>
                <a:gd name="T78" fmla="*/ 0 w 1079"/>
                <a:gd name="T79" fmla="*/ 0 h 846"/>
                <a:gd name="T80" fmla="*/ 0 w 1079"/>
                <a:gd name="T81" fmla="*/ 0 h 846"/>
                <a:gd name="T82" fmla="*/ 0 w 1079"/>
                <a:gd name="T83" fmla="*/ 0 h 846"/>
                <a:gd name="T84" fmla="*/ 0 w 1079"/>
                <a:gd name="T85" fmla="*/ 0 h 8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79"/>
                <a:gd name="T130" fmla="*/ 0 h 846"/>
                <a:gd name="T131" fmla="*/ 1079 w 1079"/>
                <a:gd name="T132" fmla="*/ 846 h 8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79" h="846">
                  <a:moveTo>
                    <a:pt x="540" y="0"/>
                  </a:moveTo>
                  <a:lnTo>
                    <a:pt x="567" y="0"/>
                  </a:lnTo>
                  <a:lnTo>
                    <a:pt x="595" y="2"/>
                  </a:lnTo>
                  <a:lnTo>
                    <a:pt x="622" y="4"/>
                  </a:lnTo>
                  <a:lnTo>
                    <a:pt x="648" y="8"/>
                  </a:lnTo>
                  <a:lnTo>
                    <a:pt x="674" y="13"/>
                  </a:lnTo>
                  <a:lnTo>
                    <a:pt x="700" y="19"/>
                  </a:lnTo>
                  <a:lnTo>
                    <a:pt x="725" y="26"/>
                  </a:lnTo>
                  <a:lnTo>
                    <a:pt x="750" y="33"/>
                  </a:lnTo>
                  <a:lnTo>
                    <a:pt x="773" y="42"/>
                  </a:lnTo>
                  <a:lnTo>
                    <a:pt x="797" y="50"/>
                  </a:lnTo>
                  <a:lnTo>
                    <a:pt x="819" y="61"/>
                  </a:lnTo>
                  <a:lnTo>
                    <a:pt x="842" y="72"/>
                  </a:lnTo>
                  <a:lnTo>
                    <a:pt x="862" y="84"/>
                  </a:lnTo>
                  <a:lnTo>
                    <a:pt x="883" y="97"/>
                  </a:lnTo>
                  <a:lnTo>
                    <a:pt x="902" y="110"/>
                  </a:lnTo>
                  <a:lnTo>
                    <a:pt x="921" y="124"/>
                  </a:lnTo>
                  <a:lnTo>
                    <a:pt x="939" y="138"/>
                  </a:lnTo>
                  <a:lnTo>
                    <a:pt x="956" y="154"/>
                  </a:lnTo>
                  <a:lnTo>
                    <a:pt x="972" y="170"/>
                  </a:lnTo>
                  <a:lnTo>
                    <a:pt x="987" y="187"/>
                  </a:lnTo>
                  <a:lnTo>
                    <a:pt x="1001" y="204"/>
                  </a:lnTo>
                  <a:lnTo>
                    <a:pt x="1014" y="221"/>
                  </a:lnTo>
                  <a:lnTo>
                    <a:pt x="1026" y="239"/>
                  </a:lnTo>
                  <a:lnTo>
                    <a:pt x="1037" y="258"/>
                  </a:lnTo>
                  <a:lnTo>
                    <a:pt x="1047" y="277"/>
                  </a:lnTo>
                  <a:lnTo>
                    <a:pt x="1055" y="297"/>
                  </a:lnTo>
                  <a:lnTo>
                    <a:pt x="1062" y="317"/>
                  </a:lnTo>
                  <a:lnTo>
                    <a:pt x="1068" y="338"/>
                  </a:lnTo>
                  <a:lnTo>
                    <a:pt x="1073" y="358"/>
                  </a:lnTo>
                  <a:lnTo>
                    <a:pt x="1077" y="380"/>
                  </a:lnTo>
                  <a:lnTo>
                    <a:pt x="1079" y="401"/>
                  </a:lnTo>
                  <a:lnTo>
                    <a:pt x="1079" y="423"/>
                  </a:lnTo>
                  <a:lnTo>
                    <a:pt x="1079" y="445"/>
                  </a:lnTo>
                  <a:lnTo>
                    <a:pt x="1077" y="466"/>
                  </a:lnTo>
                  <a:lnTo>
                    <a:pt x="1073" y="487"/>
                  </a:lnTo>
                  <a:lnTo>
                    <a:pt x="1068" y="508"/>
                  </a:lnTo>
                  <a:lnTo>
                    <a:pt x="1062" y="529"/>
                  </a:lnTo>
                  <a:lnTo>
                    <a:pt x="1055" y="548"/>
                  </a:lnTo>
                  <a:lnTo>
                    <a:pt x="1047" y="568"/>
                  </a:lnTo>
                  <a:lnTo>
                    <a:pt x="1037" y="587"/>
                  </a:lnTo>
                  <a:lnTo>
                    <a:pt x="1026" y="606"/>
                  </a:lnTo>
                  <a:lnTo>
                    <a:pt x="1014" y="624"/>
                  </a:lnTo>
                  <a:lnTo>
                    <a:pt x="1001" y="642"/>
                  </a:lnTo>
                  <a:lnTo>
                    <a:pt x="987" y="660"/>
                  </a:lnTo>
                  <a:lnTo>
                    <a:pt x="972" y="676"/>
                  </a:lnTo>
                  <a:lnTo>
                    <a:pt x="956" y="692"/>
                  </a:lnTo>
                  <a:lnTo>
                    <a:pt x="939" y="707"/>
                  </a:lnTo>
                  <a:lnTo>
                    <a:pt x="921" y="722"/>
                  </a:lnTo>
                  <a:lnTo>
                    <a:pt x="902" y="736"/>
                  </a:lnTo>
                  <a:lnTo>
                    <a:pt x="883" y="749"/>
                  </a:lnTo>
                  <a:lnTo>
                    <a:pt x="862" y="762"/>
                  </a:lnTo>
                  <a:lnTo>
                    <a:pt x="842" y="774"/>
                  </a:lnTo>
                  <a:lnTo>
                    <a:pt x="819" y="785"/>
                  </a:lnTo>
                  <a:lnTo>
                    <a:pt x="797" y="795"/>
                  </a:lnTo>
                  <a:lnTo>
                    <a:pt x="773" y="804"/>
                  </a:lnTo>
                  <a:lnTo>
                    <a:pt x="750" y="813"/>
                  </a:lnTo>
                  <a:lnTo>
                    <a:pt x="725" y="821"/>
                  </a:lnTo>
                  <a:lnTo>
                    <a:pt x="700" y="827"/>
                  </a:lnTo>
                  <a:lnTo>
                    <a:pt x="674" y="832"/>
                  </a:lnTo>
                  <a:lnTo>
                    <a:pt x="648" y="838"/>
                  </a:lnTo>
                  <a:lnTo>
                    <a:pt x="622" y="841"/>
                  </a:lnTo>
                  <a:lnTo>
                    <a:pt x="595" y="844"/>
                  </a:lnTo>
                  <a:lnTo>
                    <a:pt x="567" y="845"/>
                  </a:lnTo>
                  <a:lnTo>
                    <a:pt x="540" y="846"/>
                  </a:lnTo>
                  <a:lnTo>
                    <a:pt x="512" y="845"/>
                  </a:lnTo>
                  <a:lnTo>
                    <a:pt x="485" y="844"/>
                  </a:lnTo>
                  <a:lnTo>
                    <a:pt x="458" y="841"/>
                  </a:lnTo>
                  <a:lnTo>
                    <a:pt x="431" y="838"/>
                  </a:lnTo>
                  <a:lnTo>
                    <a:pt x="405" y="832"/>
                  </a:lnTo>
                  <a:lnTo>
                    <a:pt x="380" y="827"/>
                  </a:lnTo>
                  <a:lnTo>
                    <a:pt x="354" y="821"/>
                  </a:lnTo>
                  <a:lnTo>
                    <a:pt x="331" y="813"/>
                  </a:lnTo>
                  <a:lnTo>
                    <a:pt x="307" y="804"/>
                  </a:lnTo>
                  <a:lnTo>
                    <a:pt x="283" y="795"/>
                  </a:lnTo>
                  <a:lnTo>
                    <a:pt x="260" y="785"/>
                  </a:lnTo>
                  <a:lnTo>
                    <a:pt x="239" y="774"/>
                  </a:lnTo>
                  <a:lnTo>
                    <a:pt x="217" y="762"/>
                  </a:lnTo>
                  <a:lnTo>
                    <a:pt x="197" y="749"/>
                  </a:lnTo>
                  <a:lnTo>
                    <a:pt x="177" y="736"/>
                  </a:lnTo>
                  <a:lnTo>
                    <a:pt x="159" y="722"/>
                  </a:lnTo>
                  <a:lnTo>
                    <a:pt x="140" y="707"/>
                  </a:lnTo>
                  <a:lnTo>
                    <a:pt x="124" y="692"/>
                  </a:lnTo>
                  <a:lnTo>
                    <a:pt x="108" y="676"/>
                  </a:lnTo>
                  <a:lnTo>
                    <a:pt x="93" y="660"/>
                  </a:lnTo>
                  <a:lnTo>
                    <a:pt x="79" y="642"/>
                  </a:lnTo>
                  <a:lnTo>
                    <a:pt x="66" y="624"/>
                  </a:lnTo>
                  <a:lnTo>
                    <a:pt x="54" y="606"/>
                  </a:lnTo>
                  <a:lnTo>
                    <a:pt x="43" y="587"/>
                  </a:lnTo>
                  <a:lnTo>
                    <a:pt x="34" y="568"/>
                  </a:lnTo>
                  <a:lnTo>
                    <a:pt x="25" y="548"/>
                  </a:lnTo>
                  <a:lnTo>
                    <a:pt x="17" y="529"/>
                  </a:lnTo>
                  <a:lnTo>
                    <a:pt x="12" y="508"/>
                  </a:lnTo>
                  <a:lnTo>
                    <a:pt x="7" y="487"/>
                  </a:lnTo>
                  <a:lnTo>
                    <a:pt x="3" y="466"/>
                  </a:lnTo>
                  <a:lnTo>
                    <a:pt x="1" y="445"/>
                  </a:lnTo>
                  <a:lnTo>
                    <a:pt x="0" y="423"/>
                  </a:lnTo>
                  <a:lnTo>
                    <a:pt x="1" y="401"/>
                  </a:lnTo>
                  <a:lnTo>
                    <a:pt x="3" y="380"/>
                  </a:lnTo>
                  <a:lnTo>
                    <a:pt x="7" y="358"/>
                  </a:lnTo>
                  <a:lnTo>
                    <a:pt x="12" y="338"/>
                  </a:lnTo>
                  <a:lnTo>
                    <a:pt x="17" y="317"/>
                  </a:lnTo>
                  <a:lnTo>
                    <a:pt x="25" y="297"/>
                  </a:lnTo>
                  <a:lnTo>
                    <a:pt x="34" y="277"/>
                  </a:lnTo>
                  <a:lnTo>
                    <a:pt x="43" y="258"/>
                  </a:lnTo>
                  <a:lnTo>
                    <a:pt x="54" y="239"/>
                  </a:lnTo>
                  <a:lnTo>
                    <a:pt x="66" y="221"/>
                  </a:lnTo>
                  <a:lnTo>
                    <a:pt x="79" y="204"/>
                  </a:lnTo>
                  <a:lnTo>
                    <a:pt x="93" y="187"/>
                  </a:lnTo>
                  <a:lnTo>
                    <a:pt x="108" y="170"/>
                  </a:lnTo>
                  <a:lnTo>
                    <a:pt x="124" y="154"/>
                  </a:lnTo>
                  <a:lnTo>
                    <a:pt x="140" y="138"/>
                  </a:lnTo>
                  <a:lnTo>
                    <a:pt x="159" y="124"/>
                  </a:lnTo>
                  <a:lnTo>
                    <a:pt x="177" y="110"/>
                  </a:lnTo>
                  <a:lnTo>
                    <a:pt x="197" y="97"/>
                  </a:lnTo>
                  <a:lnTo>
                    <a:pt x="217" y="84"/>
                  </a:lnTo>
                  <a:lnTo>
                    <a:pt x="239" y="72"/>
                  </a:lnTo>
                  <a:lnTo>
                    <a:pt x="260" y="61"/>
                  </a:lnTo>
                  <a:lnTo>
                    <a:pt x="283" y="50"/>
                  </a:lnTo>
                  <a:lnTo>
                    <a:pt x="307" y="42"/>
                  </a:lnTo>
                  <a:lnTo>
                    <a:pt x="331" y="33"/>
                  </a:lnTo>
                  <a:lnTo>
                    <a:pt x="354" y="26"/>
                  </a:lnTo>
                  <a:lnTo>
                    <a:pt x="380" y="19"/>
                  </a:lnTo>
                  <a:lnTo>
                    <a:pt x="405" y="13"/>
                  </a:lnTo>
                  <a:lnTo>
                    <a:pt x="431" y="8"/>
                  </a:lnTo>
                  <a:lnTo>
                    <a:pt x="458" y="4"/>
                  </a:lnTo>
                  <a:lnTo>
                    <a:pt x="485" y="2"/>
                  </a:lnTo>
                  <a:lnTo>
                    <a:pt x="512" y="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9C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12"/>
            <p:cNvSpPr>
              <a:spLocks/>
            </p:cNvSpPr>
            <p:nvPr/>
          </p:nvSpPr>
          <p:spPr bwMode="auto">
            <a:xfrm>
              <a:off x="1244" y="2357"/>
              <a:ext cx="360" cy="282"/>
            </a:xfrm>
            <a:custGeom>
              <a:avLst/>
              <a:gdLst>
                <a:gd name="T0" fmla="*/ 0 w 1080"/>
                <a:gd name="T1" fmla="*/ 0 h 846"/>
                <a:gd name="T2" fmla="*/ 0 w 1080"/>
                <a:gd name="T3" fmla="*/ 0 h 846"/>
                <a:gd name="T4" fmla="*/ 0 w 1080"/>
                <a:gd name="T5" fmla="*/ 0 h 846"/>
                <a:gd name="T6" fmla="*/ 0 w 1080"/>
                <a:gd name="T7" fmla="*/ 0 h 846"/>
                <a:gd name="T8" fmla="*/ 0 w 1080"/>
                <a:gd name="T9" fmla="*/ 0 h 846"/>
                <a:gd name="T10" fmla="*/ 0 w 1080"/>
                <a:gd name="T11" fmla="*/ 0 h 846"/>
                <a:gd name="T12" fmla="*/ 0 w 1080"/>
                <a:gd name="T13" fmla="*/ 0 h 846"/>
                <a:gd name="T14" fmla="*/ 0 w 1080"/>
                <a:gd name="T15" fmla="*/ 0 h 846"/>
                <a:gd name="T16" fmla="*/ 0 w 1080"/>
                <a:gd name="T17" fmla="*/ 0 h 846"/>
                <a:gd name="T18" fmla="*/ 0 w 1080"/>
                <a:gd name="T19" fmla="*/ 0 h 846"/>
                <a:gd name="T20" fmla="*/ 0 w 1080"/>
                <a:gd name="T21" fmla="*/ 0 h 846"/>
                <a:gd name="T22" fmla="*/ 0 w 1080"/>
                <a:gd name="T23" fmla="*/ 0 h 846"/>
                <a:gd name="T24" fmla="*/ 0 w 1080"/>
                <a:gd name="T25" fmla="*/ 0 h 846"/>
                <a:gd name="T26" fmla="*/ 0 w 1080"/>
                <a:gd name="T27" fmla="*/ 0 h 846"/>
                <a:gd name="T28" fmla="*/ 0 w 1080"/>
                <a:gd name="T29" fmla="*/ 0 h 846"/>
                <a:gd name="T30" fmla="*/ 0 w 1080"/>
                <a:gd name="T31" fmla="*/ 0 h 846"/>
                <a:gd name="T32" fmla="*/ 0 w 1080"/>
                <a:gd name="T33" fmla="*/ 0 h 846"/>
                <a:gd name="T34" fmla="*/ 0 w 1080"/>
                <a:gd name="T35" fmla="*/ 0 h 846"/>
                <a:gd name="T36" fmla="*/ 0 w 1080"/>
                <a:gd name="T37" fmla="*/ 0 h 846"/>
                <a:gd name="T38" fmla="*/ 0 w 1080"/>
                <a:gd name="T39" fmla="*/ 0 h 846"/>
                <a:gd name="T40" fmla="*/ 0 w 1080"/>
                <a:gd name="T41" fmla="*/ 0 h 846"/>
                <a:gd name="T42" fmla="*/ 0 w 1080"/>
                <a:gd name="T43" fmla="*/ 0 h 846"/>
                <a:gd name="T44" fmla="*/ 0 w 1080"/>
                <a:gd name="T45" fmla="*/ 0 h 846"/>
                <a:gd name="T46" fmla="*/ 0 w 1080"/>
                <a:gd name="T47" fmla="*/ 0 h 846"/>
                <a:gd name="T48" fmla="*/ 0 w 1080"/>
                <a:gd name="T49" fmla="*/ 0 h 846"/>
                <a:gd name="T50" fmla="*/ 0 w 1080"/>
                <a:gd name="T51" fmla="*/ 0 h 846"/>
                <a:gd name="T52" fmla="*/ 0 w 1080"/>
                <a:gd name="T53" fmla="*/ 0 h 846"/>
                <a:gd name="T54" fmla="*/ 0 w 1080"/>
                <a:gd name="T55" fmla="*/ 0 h 846"/>
                <a:gd name="T56" fmla="*/ 0 w 1080"/>
                <a:gd name="T57" fmla="*/ 0 h 846"/>
                <a:gd name="T58" fmla="*/ 0 w 1080"/>
                <a:gd name="T59" fmla="*/ 0 h 846"/>
                <a:gd name="T60" fmla="*/ 0 w 1080"/>
                <a:gd name="T61" fmla="*/ 0 h 846"/>
                <a:gd name="T62" fmla="*/ 0 w 1080"/>
                <a:gd name="T63" fmla="*/ 0 h 846"/>
                <a:gd name="T64" fmla="*/ 0 w 1080"/>
                <a:gd name="T65" fmla="*/ 0 h 846"/>
                <a:gd name="T66" fmla="*/ 0 w 1080"/>
                <a:gd name="T67" fmla="*/ 0 h 846"/>
                <a:gd name="T68" fmla="*/ 0 w 1080"/>
                <a:gd name="T69" fmla="*/ 0 h 846"/>
                <a:gd name="T70" fmla="*/ 0 w 1080"/>
                <a:gd name="T71" fmla="*/ 0 h 846"/>
                <a:gd name="T72" fmla="*/ 0 w 1080"/>
                <a:gd name="T73" fmla="*/ 0 h 846"/>
                <a:gd name="T74" fmla="*/ 0 w 1080"/>
                <a:gd name="T75" fmla="*/ 0 h 846"/>
                <a:gd name="T76" fmla="*/ 0 w 1080"/>
                <a:gd name="T77" fmla="*/ 0 h 846"/>
                <a:gd name="T78" fmla="*/ 0 w 1080"/>
                <a:gd name="T79" fmla="*/ 0 h 846"/>
                <a:gd name="T80" fmla="*/ 0 w 1080"/>
                <a:gd name="T81" fmla="*/ 0 h 846"/>
                <a:gd name="T82" fmla="*/ 0 w 1080"/>
                <a:gd name="T83" fmla="*/ 0 h 846"/>
                <a:gd name="T84" fmla="*/ 0 w 1080"/>
                <a:gd name="T85" fmla="*/ 0 h 8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0"/>
                <a:gd name="T130" fmla="*/ 0 h 846"/>
                <a:gd name="T131" fmla="*/ 1080 w 1080"/>
                <a:gd name="T132" fmla="*/ 846 h 8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0" h="846">
                  <a:moveTo>
                    <a:pt x="541" y="0"/>
                  </a:moveTo>
                  <a:lnTo>
                    <a:pt x="569" y="0"/>
                  </a:lnTo>
                  <a:lnTo>
                    <a:pt x="596" y="2"/>
                  </a:lnTo>
                  <a:lnTo>
                    <a:pt x="623" y="4"/>
                  </a:lnTo>
                  <a:lnTo>
                    <a:pt x="649" y="8"/>
                  </a:lnTo>
                  <a:lnTo>
                    <a:pt x="675" y="13"/>
                  </a:lnTo>
                  <a:lnTo>
                    <a:pt x="700" y="18"/>
                  </a:lnTo>
                  <a:lnTo>
                    <a:pt x="725" y="26"/>
                  </a:lnTo>
                  <a:lnTo>
                    <a:pt x="750" y="33"/>
                  </a:lnTo>
                  <a:lnTo>
                    <a:pt x="774" y="42"/>
                  </a:lnTo>
                  <a:lnTo>
                    <a:pt x="798" y="51"/>
                  </a:lnTo>
                  <a:lnTo>
                    <a:pt x="819" y="61"/>
                  </a:lnTo>
                  <a:lnTo>
                    <a:pt x="842" y="72"/>
                  </a:lnTo>
                  <a:lnTo>
                    <a:pt x="862" y="84"/>
                  </a:lnTo>
                  <a:lnTo>
                    <a:pt x="883" y="96"/>
                  </a:lnTo>
                  <a:lnTo>
                    <a:pt x="902" y="110"/>
                  </a:lnTo>
                  <a:lnTo>
                    <a:pt x="922" y="124"/>
                  </a:lnTo>
                  <a:lnTo>
                    <a:pt x="939" y="138"/>
                  </a:lnTo>
                  <a:lnTo>
                    <a:pt x="956" y="154"/>
                  </a:lnTo>
                  <a:lnTo>
                    <a:pt x="973" y="169"/>
                  </a:lnTo>
                  <a:lnTo>
                    <a:pt x="988" y="187"/>
                  </a:lnTo>
                  <a:lnTo>
                    <a:pt x="1002" y="204"/>
                  </a:lnTo>
                  <a:lnTo>
                    <a:pt x="1015" y="221"/>
                  </a:lnTo>
                  <a:lnTo>
                    <a:pt x="1027" y="240"/>
                  </a:lnTo>
                  <a:lnTo>
                    <a:pt x="1037" y="258"/>
                  </a:lnTo>
                  <a:lnTo>
                    <a:pt x="1047" y="277"/>
                  </a:lnTo>
                  <a:lnTo>
                    <a:pt x="1056" y="297"/>
                  </a:lnTo>
                  <a:lnTo>
                    <a:pt x="1063" y="317"/>
                  </a:lnTo>
                  <a:lnTo>
                    <a:pt x="1069" y="338"/>
                  </a:lnTo>
                  <a:lnTo>
                    <a:pt x="1073" y="358"/>
                  </a:lnTo>
                  <a:lnTo>
                    <a:pt x="1077" y="380"/>
                  </a:lnTo>
                  <a:lnTo>
                    <a:pt x="1080" y="402"/>
                  </a:lnTo>
                  <a:lnTo>
                    <a:pt x="1080" y="423"/>
                  </a:lnTo>
                  <a:lnTo>
                    <a:pt x="1080" y="445"/>
                  </a:lnTo>
                  <a:lnTo>
                    <a:pt x="1077" y="466"/>
                  </a:lnTo>
                  <a:lnTo>
                    <a:pt x="1073" y="487"/>
                  </a:lnTo>
                  <a:lnTo>
                    <a:pt x="1069" y="508"/>
                  </a:lnTo>
                  <a:lnTo>
                    <a:pt x="1063" y="528"/>
                  </a:lnTo>
                  <a:lnTo>
                    <a:pt x="1056" y="548"/>
                  </a:lnTo>
                  <a:lnTo>
                    <a:pt x="1047" y="568"/>
                  </a:lnTo>
                  <a:lnTo>
                    <a:pt x="1037" y="587"/>
                  </a:lnTo>
                  <a:lnTo>
                    <a:pt x="1027" y="606"/>
                  </a:lnTo>
                  <a:lnTo>
                    <a:pt x="1015" y="624"/>
                  </a:lnTo>
                  <a:lnTo>
                    <a:pt x="1002" y="642"/>
                  </a:lnTo>
                  <a:lnTo>
                    <a:pt x="988" y="660"/>
                  </a:lnTo>
                  <a:lnTo>
                    <a:pt x="973" y="676"/>
                  </a:lnTo>
                  <a:lnTo>
                    <a:pt x="956" y="692"/>
                  </a:lnTo>
                  <a:lnTo>
                    <a:pt x="939" y="707"/>
                  </a:lnTo>
                  <a:lnTo>
                    <a:pt x="922" y="722"/>
                  </a:lnTo>
                  <a:lnTo>
                    <a:pt x="902" y="736"/>
                  </a:lnTo>
                  <a:lnTo>
                    <a:pt x="883" y="749"/>
                  </a:lnTo>
                  <a:lnTo>
                    <a:pt x="862" y="762"/>
                  </a:lnTo>
                  <a:lnTo>
                    <a:pt x="842" y="774"/>
                  </a:lnTo>
                  <a:lnTo>
                    <a:pt x="819" y="785"/>
                  </a:lnTo>
                  <a:lnTo>
                    <a:pt x="798" y="795"/>
                  </a:lnTo>
                  <a:lnTo>
                    <a:pt x="774" y="804"/>
                  </a:lnTo>
                  <a:lnTo>
                    <a:pt x="750" y="813"/>
                  </a:lnTo>
                  <a:lnTo>
                    <a:pt x="725" y="821"/>
                  </a:lnTo>
                  <a:lnTo>
                    <a:pt x="700" y="827"/>
                  </a:lnTo>
                  <a:lnTo>
                    <a:pt x="675" y="832"/>
                  </a:lnTo>
                  <a:lnTo>
                    <a:pt x="649" y="838"/>
                  </a:lnTo>
                  <a:lnTo>
                    <a:pt x="623" y="841"/>
                  </a:lnTo>
                  <a:lnTo>
                    <a:pt x="596" y="844"/>
                  </a:lnTo>
                  <a:lnTo>
                    <a:pt x="569" y="845"/>
                  </a:lnTo>
                  <a:lnTo>
                    <a:pt x="541" y="846"/>
                  </a:lnTo>
                  <a:lnTo>
                    <a:pt x="512" y="845"/>
                  </a:lnTo>
                  <a:lnTo>
                    <a:pt x="485" y="844"/>
                  </a:lnTo>
                  <a:lnTo>
                    <a:pt x="458" y="841"/>
                  </a:lnTo>
                  <a:lnTo>
                    <a:pt x="431" y="838"/>
                  </a:lnTo>
                  <a:lnTo>
                    <a:pt x="406" y="832"/>
                  </a:lnTo>
                  <a:lnTo>
                    <a:pt x="381" y="827"/>
                  </a:lnTo>
                  <a:lnTo>
                    <a:pt x="355" y="821"/>
                  </a:lnTo>
                  <a:lnTo>
                    <a:pt x="331" y="813"/>
                  </a:lnTo>
                  <a:lnTo>
                    <a:pt x="307" y="804"/>
                  </a:lnTo>
                  <a:lnTo>
                    <a:pt x="283" y="795"/>
                  </a:lnTo>
                  <a:lnTo>
                    <a:pt x="261" y="785"/>
                  </a:lnTo>
                  <a:lnTo>
                    <a:pt x="239" y="774"/>
                  </a:lnTo>
                  <a:lnTo>
                    <a:pt x="218" y="762"/>
                  </a:lnTo>
                  <a:lnTo>
                    <a:pt x="198" y="749"/>
                  </a:lnTo>
                  <a:lnTo>
                    <a:pt x="178" y="736"/>
                  </a:lnTo>
                  <a:lnTo>
                    <a:pt x="159" y="722"/>
                  </a:lnTo>
                  <a:lnTo>
                    <a:pt x="141" y="707"/>
                  </a:lnTo>
                  <a:lnTo>
                    <a:pt x="125" y="692"/>
                  </a:lnTo>
                  <a:lnTo>
                    <a:pt x="109" y="676"/>
                  </a:lnTo>
                  <a:lnTo>
                    <a:pt x="93" y="660"/>
                  </a:lnTo>
                  <a:lnTo>
                    <a:pt x="79" y="642"/>
                  </a:lnTo>
                  <a:lnTo>
                    <a:pt x="66" y="624"/>
                  </a:lnTo>
                  <a:lnTo>
                    <a:pt x="54" y="606"/>
                  </a:lnTo>
                  <a:lnTo>
                    <a:pt x="44" y="587"/>
                  </a:lnTo>
                  <a:lnTo>
                    <a:pt x="34" y="568"/>
                  </a:lnTo>
                  <a:lnTo>
                    <a:pt x="25" y="548"/>
                  </a:lnTo>
                  <a:lnTo>
                    <a:pt x="18" y="528"/>
                  </a:lnTo>
                  <a:lnTo>
                    <a:pt x="12" y="508"/>
                  </a:lnTo>
                  <a:lnTo>
                    <a:pt x="7" y="487"/>
                  </a:lnTo>
                  <a:lnTo>
                    <a:pt x="4" y="466"/>
                  </a:lnTo>
                  <a:lnTo>
                    <a:pt x="2" y="445"/>
                  </a:lnTo>
                  <a:lnTo>
                    <a:pt x="0" y="423"/>
                  </a:lnTo>
                  <a:lnTo>
                    <a:pt x="2" y="402"/>
                  </a:lnTo>
                  <a:lnTo>
                    <a:pt x="4" y="380"/>
                  </a:lnTo>
                  <a:lnTo>
                    <a:pt x="7" y="358"/>
                  </a:lnTo>
                  <a:lnTo>
                    <a:pt x="12" y="338"/>
                  </a:lnTo>
                  <a:lnTo>
                    <a:pt x="18" y="317"/>
                  </a:lnTo>
                  <a:lnTo>
                    <a:pt x="25" y="297"/>
                  </a:lnTo>
                  <a:lnTo>
                    <a:pt x="34" y="277"/>
                  </a:lnTo>
                  <a:lnTo>
                    <a:pt x="44" y="258"/>
                  </a:lnTo>
                  <a:lnTo>
                    <a:pt x="54" y="240"/>
                  </a:lnTo>
                  <a:lnTo>
                    <a:pt x="66" y="221"/>
                  </a:lnTo>
                  <a:lnTo>
                    <a:pt x="79" y="204"/>
                  </a:lnTo>
                  <a:lnTo>
                    <a:pt x="93" y="187"/>
                  </a:lnTo>
                  <a:lnTo>
                    <a:pt x="109" y="169"/>
                  </a:lnTo>
                  <a:lnTo>
                    <a:pt x="125" y="154"/>
                  </a:lnTo>
                  <a:lnTo>
                    <a:pt x="141" y="138"/>
                  </a:lnTo>
                  <a:lnTo>
                    <a:pt x="159" y="124"/>
                  </a:lnTo>
                  <a:lnTo>
                    <a:pt x="178" y="110"/>
                  </a:lnTo>
                  <a:lnTo>
                    <a:pt x="198" y="96"/>
                  </a:lnTo>
                  <a:lnTo>
                    <a:pt x="218" y="84"/>
                  </a:lnTo>
                  <a:lnTo>
                    <a:pt x="239" y="72"/>
                  </a:lnTo>
                  <a:lnTo>
                    <a:pt x="261" y="61"/>
                  </a:lnTo>
                  <a:lnTo>
                    <a:pt x="283" y="51"/>
                  </a:lnTo>
                  <a:lnTo>
                    <a:pt x="307" y="42"/>
                  </a:lnTo>
                  <a:lnTo>
                    <a:pt x="331" y="33"/>
                  </a:lnTo>
                  <a:lnTo>
                    <a:pt x="355" y="26"/>
                  </a:lnTo>
                  <a:lnTo>
                    <a:pt x="381" y="18"/>
                  </a:lnTo>
                  <a:lnTo>
                    <a:pt x="406" y="13"/>
                  </a:lnTo>
                  <a:lnTo>
                    <a:pt x="431" y="8"/>
                  </a:lnTo>
                  <a:lnTo>
                    <a:pt x="458" y="4"/>
                  </a:lnTo>
                  <a:lnTo>
                    <a:pt x="485" y="2"/>
                  </a:lnTo>
                  <a:lnTo>
                    <a:pt x="512" y="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6F9C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13"/>
            <p:cNvSpPr>
              <a:spLocks/>
            </p:cNvSpPr>
            <p:nvPr/>
          </p:nvSpPr>
          <p:spPr bwMode="auto">
            <a:xfrm>
              <a:off x="912" y="2077"/>
              <a:ext cx="360" cy="282"/>
            </a:xfrm>
            <a:custGeom>
              <a:avLst/>
              <a:gdLst>
                <a:gd name="T0" fmla="*/ 0 w 1080"/>
                <a:gd name="T1" fmla="*/ 0 h 846"/>
                <a:gd name="T2" fmla="*/ 0 w 1080"/>
                <a:gd name="T3" fmla="*/ 0 h 846"/>
                <a:gd name="T4" fmla="*/ 0 w 1080"/>
                <a:gd name="T5" fmla="*/ 0 h 846"/>
                <a:gd name="T6" fmla="*/ 0 w 1080"/>
                <a:gd name="T7" fmla="*/ 0 h 846"/>
                <a:gd name="T8" fmla="*/ 0 w 1080"/>
                <a:gd name="T9" fmla="*/ 0 h 846"/>
                <a:gd name="T10" fmla="*/ 0 w 1080"/>
                <a:gd name="T11" fmla="*/ 0 h 846"/>
                <a:gd name="T12" fmla="*/ 0 w 1080"/>
                <a:gd name="T13" fmla="*/ 0 h 846"/>
                <a:gd name="T14" fmla="*/ 0 w 1080"/>
                <a:gd name="T15" fmla="*/ 0 h 846"/>
                <a:gd name="T16" fmla="*/ 0 w 1080"/>
                <a:gd name="T17" fmla="*/ 0 h 846"/>
                <a:gd name="T18" fmla="*/ 0 w 1080"/>
                <a:gd name="T19" fmla="*/ 0 h 846"/>
                <a:gd name="T20" fmla="*/ 0 w 1080"/>
                <a:gd name="T21" fmla="*/ 0 h 846"/>
                <a:gd name="T22" fmla="*/ 0 w 1080"/>
                <a:gd name="T23" fmla="*/ 0 h 846"/>
                <a:gd name="T24" fmla="*/ 0 w 1080"/>
                <a:gd name="T25" fmla="*/ 0 h 846"/>
                <a:gd name="T26" fmla="*/ 0 w 1080"/>
                <a:gd name="T27" fmla="*/ 0 h 846"/>
                <a:gd name="T28" fmla="*/ 0 w 1080"/>
                <a:gd name="T29" fmla="*/ 0 h 846"/>
                <a:gd name="T30" fmla="*/ 0 w 1080"/>
                <a:gd name="T31" fmla="*/ 0 h 846"/>
                <a:gd name="T32" fmla="*/ 0 w 1080"/>
                <a:gd name="T33" fmla="*/ 0 h 846"/>
                <a:gd name="T34" fmla="*/ 0 w 1080"/>
                <a:gd name="T35" fmla="*/ 0 h 846"/>
                <a:gd name="T36" fmla="*/ 0 w 1080"/>
                <a:gd name="T37" fmla="*/ 0 h 846"/>
                <a:gd name="T38" fmla="*/ 0 w 1080"/>
                <a:gd name="T39" fmla="*/ 0 h 846"/>
                <a:gd name="T40" fmla="*/ 0 w 1080"/>
                <a:gd name="T41" fmla="*/ 0 h 846"/>
                <a:gd name="T42" fmla="*/ 0 w 1080"/>
                <a:gd name="T43" fmla="*/ 0 h 846"/>
                <a:gd name="T44" fmla="*/ 0 w 1080"/>
                <a:gd name="T45" fmla="*/ 0 h 846"/>
                <a:gd name="T46" fmla="*/ 0 w 1080"/>
                <a:gd name="T47" fmla="*/ 0 h 846"/>
                <a:gd name="T48" fmla="*/ 0 w 1080"/>
                <a:gd name="T49" fmla="*/ 0 h 846"/>
                <a:gd name="T50" fmla="*/ 0 w 1080"/>
                <a:gd name="T51" fmla="*/ 0 h 846"/>
                <a:gd name="T52" fmla="*/ 0 w 1080"/>
                <a:gd name="T53" fmla="*/ 0 h 846"/>
                <a:gd name="T54" fmla="*/ 0 w 1080"/>
                <a:gd name="T55" fmla="*/ 0 h 846"/>
                <a:gd name="T56" fmla="*/ 0 w 1080"/>
                <a:gd name="T57" fmla="*/ 0 h 846"/>
                <a:gd name="T58" fmla="*/ 0 w 1080"/>
                <a:gd name="T59" fmla="*/ 0 h 846"/>
                <a:gd name="T60" fmla="*/ 0 w 1080"/>
                <a:gd name="T61" fmla="*/ 0 h 846"/>
                <a:gd name="T62" fmla="*/ 0 w 1080"/>
                <a:gd name="T63" fmla="*/ 0 h 846"/>
                <a:gd name="T64" fmla="*/ 0 w 1080"/>
                <a:gd name="T65" fmla="*/ 0 h 846"/>
                <a:gd name="T66" fmla="*/ 0 w 1080"/>
                <a:gd name="T67" fmla="*/ 0 h 846"/>
                <a:gd name="T68" fmla="*/ 0 w 1080"/>
                <a:gd name="T69" fmla="*/ 0 h 846"/>
                <a:gd name="T70" fmla="*/ 0 w 1080"/>
                <a:gd name="T71" fmla="*/ 0 h 846"/>
                <a:gd name="T72" fmla="*/ 0 w 1080"/>
                <a:gd name="T73" fmla="*/ 0 h 846"/>
                <a:gd name="T74" fmla="*/ 0 w 1080"/>
                <a:gd name="T75" fmla="*/ 0 h 846"/>
                <a:gd name="T76" fmla="*/ 0 w 1080"/>
                <a:gd name="T77" fmla="*/ 0 h 846"/>
                <a:gd name="T78" fmla="*/ 0 w 1080"/>
                <a:gd name="T79" fmla="*/ 0 h 846"/>
                <a:gd name="T80" fmla="*/ 0 w 1080"/>
                <a:gd name="T81" fmla="*/ 0 h 846"/>
                <a:gd name="T82" fmla="*/ 0 w 1080"/>
                <a:gd name="T83" fmla="*/ 0 h 846"/>
                <a:gd name="T84" fmla="*/ 0 w 1080"/>
                <a:gd name="T85" fmla="*/ 0 h 8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0"/>
                <a:gd name="T130" fmla="*/ 0 h 846"/>
                <a:gd name="T131" fmla="*/ 1080 w 1080"/>
                <a:gd name="T132" fmla="*/ 846 h 8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0" h="846">
                  <a:moveTo>
                    <a:pt x="539" y="0"/>
                  </a:moveTo>
                  <a:lnTo>
                    <a:pt x="568" y="1"/>
                  </a:lnTo>
                  <a:lnTo>
                    <a:pt x="595" y="2"/>
                  </a:lnTo>
                  <a:lnTo>
                    <a:pt x="622" y="5"/>
                  </a:lnTo>
                  <a:lnTo>
                    <a:pt x="649" y="8"/>
                  </a:lnTo>
                  <a:lnTo>
                    <a:pt x="675" y="12"/>
                  </a:lnTo>
                  <a:lnTo>
                    <a:pt x="700" y="19"/>
                  </a:lnTo>
                  <a:lnTo>
                    <a:pt x="725" y="25"/>
                  </a:lnTo>
                  <a:lnTo>
                    <a:pt x="750" y="33"/>
                  </a:lnTo>
                  <a:lnTo>
                    <a:pt x="774" y="42"/>
                  </a:lnTo>
                  <a:lnTo>
                    <a:pt x="797" y="51"/>
                  </a:lnTo>
                  <a:lnTo>
                    <a:pt x="819" y="61"/>
                  </a:lnTo>
                  <a:lnTo>
                    <a:pt x="841" y="72"/>
                  </a:lnTo>
                  <a:lnTo>
                    <a:pt x="862" y="84"/>
                  </a:lnTo>
                  <a:lnTo>
                    <a:pt x="883" y="97"/>
                  </a:lnTo>
                  <a:lnTo>
                    <a:pt x="902" y="110"/>
                  </a:lnTo>
                  <a:lnTo>
                    <a:pt x="921" y="124"/>
                  </a:lnTo>
                  <a:lnTo>
                    <a:pt x="939" y="139"/>
                  </a:lnTo>
                  <a:lnTo>
                    <a:pt x="956" y="154"/>
                  </a:lnTo>
                  <a:lnTo>
                    <a:pt x="972" y="170"/>
                  </a:lnTo>
                  <a:lnTo>
                    <a:pt x="987" y="186"/>
                  </a:lnTo>
                  <a:lnTo>
                    <a:pt x="1001" y="204"/>
                  </a:lnTo>
                  <a:lnTo>
                    <a:pt x="1014" y="221"/>
                  </a:lnTo>
                  <a:lnTo>
                    <a:pt x="1026" y="239"/>
                  </a:lnTo>
                  <a:lnTo>
                    <a:pt x="1036" y="259"/>
                  </a:lnTo>
                  <a:lnTo>
                    <a:pt x="1046" y="278"/>
                  </a:lnTo>
                  <a:lnTo>
                    <a:pt x="1055" y="298"/>
                  </a:lnTo>
                  <a:lnTo>
                    <a:pt x="1062" y="317"/>
                  </a:lnTo>
                  <a:lnTo>
                    <a:pt x="1069" y="338"/>
                  </a:lnTo>
                  <a:lnTo>
                    <a:pt x="1073" y="358"/>
                  </a:lnTo>
                  <a:lnTo>
                    <a:pt x="1076" y="380"/>
                  </a:lnTo>
                  <a:lnTo>
                    <a:pt x="1078" y="401"/>
                  </a:lnTo>
                  <a:lnTo>
                    <a:pt x="1080" y="423"/>
                  </a:lnTo>
                  <a:lnTo>
                    <a:pt x="1078" y="444"/>
                  </a:lnTo>
                  <a:lnTo>
                    <a:pt x="1076" y="466"/>
                  </a:lnTo>
                  <a:lnTo>
                    <a:pt x="1073" y="488"/>
                  </a:lnTo>
                  <a:lnTo>
                    <a:pt x="1069" y="508"/>
                  </a:lnTo>
                  <a:lnTo>
                    <a:pt x="1062" y="529"/>
                  </a:lnTo>
                  <a:lnTo>
                    <a:pt x="1055" y="548"/>
                  </a:lnTo>
                  <a:lnTo>
                    <a:pt x="1046" y="569"/>
                  </a:lnTo>
                  <a:lnTo>
                    <a:pt x="1036" y="587"/>
                  </a:lnTo>
                  <a:lnTo>
                    <a:pt x="1026" y="606"/>
                  </a:lnTo>
                  <a:lnTo>
                    <a:pt x="1014" y="625"/>
                  </a:lnTo>
                  <a:lnTo>
                    <a:pt x="1001" y="642"/>
                  </a:lnTo>
                  <a:lnTo>
                    <a:pt x="987" y="659"/>
                  </a:lnTo>
                  <a:lnTo>
                    <a:pt x="972" y="676"/>
                  </a:lnTo>
                  <a:lnTo>
                    <a:pt x="956" y="692"/>
                  </a:lnTo>
                  <a:lnTo>
                    <a:pt x="939" y="707"/>
                  </a:lnTo>
                  <a:lnTo>
                    <a:pt x="921" y="722"/>
                  </a:lnTo>
                  <a:lnTo>
                    <a:pt x="902" y="736"/>
                  </a:lnTo>
                  <a:lnTo>
                    <a:pt x="883" y="749"/>
                  </a:lnTo>
                  <a:lnTo>
                    <a:pt x="862" y="762"/>
                  </a:lnTo>
                  <a:lnTo>
                    <a:pt x="841" y="774"/>
                  </a:lnTo>
                  <a:lnTo>
                    <a:pt x="819" y="785"/>
                  </a:lnTo>
                  <a:lnTo>
                    <a:pt x="797" y="795"/>
                  </a:lnTo>
                  <a:lnTo>
                    <a:pt x="774" y="804"/>
                  </a:lnTo>
                  <a:lnTo>
                    <a:pt x="750" y="813"/>
                  </a:lnTo>
                  <a:lnTo>
                    <a:pt x="725" y="820"/>
                  </a:lnTo>
                  <a:lnTo>
                    <a:pt x="700" y="827"/>
                  </a:lnTo>
                  <a:lnTo>
                    <a:pt x="675" y="833"/>
                  </a:lnTo>
                  <a:lnTo>
                    <a:pt x="649" y="838"/>
                  </a:lnTo>
                  <a:lnTo>
                    <a:pt x="622" y="841"/>
                  </a:lnTo>
                  <a:lnTo>
                    <a:pt x="595" y="844"/>
                  </a:lnTo>
                  <a:lnTo>
                    <a:pt x="568" y="845"/>
                  </a:lnTo>
                  <a:lnTo>
                    <a:pt x="539" y="846"/>
                  </a:lnTo>
                  <a:lnTo>
                    <a:pt x="512" y="845"/>
                  </a:lnTo>
                  <a:lnTo>
                    <a:pt x="484" y="844"/>
                  </a:lnTo>
                  <a:lnTo>
                    <a:pt x="458" y="841"/>
                  </a:lnTo>
                  <a:lnTo>
                    <a:pt x="431" y="838"/>
                  </a:lnTo>
                  <a:lnTo>
                    <a:pt x="406" y="833"/>
                  </a:lnTo>
                  <a:lnTo>
                    <a:pt x="380" y="827"/>
                  </a:lnTo>
                  <a:lnTo>
                    <a:pt x="355" y="820"/>
                  </a:lnTo>
                  <a:lnTo>
                    <a:pt x="330" y="813"/>
                  </a:lnTo>
                  <a:lnTo>
                    <a:pt x="306" y="804"/>
                  </a:lnTo>
                  <a:lnTo>
                    <a:pt x="283" y="795"/>
                  </a:lnTo>
                  <a:lnTo>
                    <a:pt x="261" y="785"/>
                  </a:lnTo>
                  <a:lnTo>
                    <a:pt x="239" y="774"/>
                  </a:lnTo>
                  <a:lnTo>
                    <a:pt x="218" y="762"/>
                  </a:lnTo>
                  <a:lnTo>
                    <a:pt x="197" y="749"/>
                  </a:lnTo>
                  <a:lnTo>
                    <a:pt x="178" y="736"/>
                  </a:lnTo>
                  <a:lnTo>
                    <a:pt x="159" y="722"/>
                  </a:lnTo>
                  <a:lnTo>
                    <a:pt x="141" y="707"/>
                  </a:lnTo>
                  <a:lnTo>
                    <a:pt x="124" y="692"/>
                  </a:lnTo>
                  <a:lnTo>
                    <a:pt x="107" y="676"/>
                  </a:lnTo>
                  <a:lnTo>
                    <a:pt x="93" y="659"/>
                  </a:lnTo>
                  <a:lnTo>
                    <a:pt x="79" y="642"/>
                  </a:lnTo>
                  <a:lnTo>
                    <a:pt x="65" y="625"/>
                  </a:lnTo>
                  <a:lnTo>
                    <a:pt x="53" y="606"/>
                  </a:lnTo>
                  <a:lnTo>
                    <a:pt x="43" y="587"/>
                  </a:lnTo>
                  <a:lnTo>
                    <a:pt x="33" y="569"/>
                  </a:lnTo>
                  <a:lnTo>
                    <a:pt x="25" y="548"/>
                  </a:lnTo>
                  <a:lnTo>
                    <a:pt x="18" y="529"/>
                  </a:lnTo>
                  <a:lnTo>
                    <a:pt x="11" y="508"/>
                  </a:lnTo>
                  <a:lnTo>
                    <a:pt x="7" y="488"/>
                  </a:lnTo>
                  <a:lnTo>
                    <a:pt x="4" y="466"/>
                  </a:lnTo>
                  <a:lnTo>
                    <a:pt x="2" y="444"/>
                  </a:lnTo>
                  <a:lnTo>
                    <a:pt x="0" y="423"/>
                  </a:lnTo>
                  <a:lnTo>
                    <a:pt x="2" y="401"/>
                  </a:lnTo>
                  <a:lnTo>
                    <a:pt x="4" y="380"/>
                  </a:lnTo>
                  <a:lnTo>
                    <a:pt x="7" y="358"/>
                  </a:lnTo>
                  <a:lnTo>
                    <a:pt x="11" y="338"/>
                  </a:lnTo>
                  <a:lnTo>
                    <a:pt x="18" y="317"/>
                  </a:lnTo>
                  <a:lnTo>
                    <a:pt x="25" y="298"/>
                  </a:lnTo>
                  <a:lnTo>
                    <a:pt x="33" y="278"/>
                  </a:lnTo>
                  <a:lnTo>
                    <a:pt x="43" y="259"/>
                  </a:lnTo>
                  <a:lnTo>
                    <a:pt x="53" y="239"/>
                  </a:lnTo>
                  <a:lnTo>
                    <a:pt x="65" y="221"/>
                  </a:lnTo>
                  <a:lnTo>
                    <a:pt x="79" y="204"/>
                  </a:lnTo>
                  <a:lnTo>
                    <a:pt x="93" y="186"/>
                  </a:lnTo>
                  <a:lnTo>
                    <a:pt x="107" y="170"/>
                  </a:lnTo>
                  <a:lnTo>
                    <a:pt x="124" y="154"/>
                  </a:lnTo>
                  <a:lnTo>
                    <a:pt x="141" y="139"/>
                  </a:lnTo>
                  <a:lnTo>
                    <a:pt x="159" y="124"/>
                  </a:lnTo>
                  <a:lnTo>
                    <a:pt x="178" y="110"/>
                  </a:lnTo>
                  <a:lnTo>
                    <a:pt x="197" y="97"/>
                  </a:lnTo>
                  <a:lnTo>
                    <a:pt x="218" y="84"/>
                  </a:lnTo>
                  <a:lnTo>
                    <a:pt x="239" y="72"/>
                  </a:lnTo>
                  <a:lnTo>
                    <a:pt x="261" y="61"/>
                  </a:lnTo>
                  <a:lnTo>
                    <a:pt x="283" y="51"/>
                  </a:lnTo>
                  <a:lnTo>
                    <a:pt x="306" y="42"/>
                  </a:lnTo>
                  <a:lnTo>
                    <a:pt x="330" y="33"/>
                  </a:lnTo>
                  <a:lnTo>
                    <a:pt x="355" y="25"/>
                  </a:lnTo>
                  <a:lnTo>
                    <a:pt x="380" y="19"/>
                  </a:lnTo>
                  <a:lnTo>
                    <a:pt x="406" y="12"/>
                  </a:lnTo>
                  <a:lnTo>
                    <a:pt x="431" y="8"/>
                  </a:lnTo>
                  <a:lnTo>
                    <a:pt x="458" y="5"/>
                  </a:lnTo>
                  <a:lnTo>
                    <a:pt x="484" y="2"/>
                  </a:lnTo>
                  <a:lnTo>
                    <a:pt x="512" y="1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6F9C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114"/>
            <p:cNvSpPr>
              <a:spLocks/>
            </p:cNvSpPr>
            <p:nvPr/>
          </p:nvSpPr>
          <p:spPr bwMode="auto">
            <a:xfrm>
              <a:off x="3232" y="1722"/>
              <a:ext cx="359" cy="282"/>
            </a:xfrm>
            <a:custGeom>
              <a:avLst/>
              <a:gdLst>
                <a:gd name="T0" fmla="*/ 0 w 1079"/>
                <a:gd name="T1" fmla="*/ 0 h 846"/>
                <a:gd name="T2" fmla="*/ 0 w 1079"/>
                <a:gd name="T3" fmla="*/ 0 h 846"/>
                <a:gd name="T4" fmla="*/ 0 w 1079"/>
                <a:gd name="T5" fmla="*/ 0 h 846"/>
                <a:gd name="T6" fmla="*/ 0 w 1079"/>
                <a:gd name="T7" fmla="*/ 0 h 846"/>
                <a:gd name="T8" fmla="*/ 0 w 1079"/>
                <a:gd name="T9" fmla="*/ 0 h 846"/>
                <a:gd name="T10" fmla="*/ 0 w 1079"/>
                <a:gd name="T11" fmla="*/ 0 h 846"/>
                <a:gd name="T12" fmla="*/ 0 w 1079"/>
                <a:gd name="T13" fmla="*/ 0 h 846"/>
                <a:gd name="T14" fmla="*/ 0 w 1079"/>
                <a:gd name="T15" fmla="*/ 0 h 846"/>
                <a:gd name="T16" fmla="*/ 0 w 1079"/>
                <a:gd name="T17" fmla="*/ 0 h 846"/>
                <a:gd name="T18" fmla="*/ 0 w 1079"/>
                <a:gd name="T19" fmla="*/ 0 h 846"/>
                <a:gd name="T20" fmla="*/ 0 w 1079"/>
                <a:gd name="T21" fmla="*/ 0 h 846"/>
                <a:gd name="T22" fmla="*/ 0 w 1079"/>
                <a:gd name="T23" fmla="*/ 0 h 846"/>
                <a:gd name="T24" fmla="*/ 0 w 1079"/>
                <a:gd name="T25" fmla="*/ 0 h 846"/>
                <a:gd name="T26" fmla="*/ 0 w 1079"/>
                <a:gd name="T27" fmla="*/ 0 h 846"/>
                <a:gd name="T28" fmla="*/ 0 w 1079"/>
                <a:gd name="T29" fmla="*/ 0 h 846"/>
                <a:gd name="T30" fmla="*/ 0 w 1079"/>
                <a:gd name="T31" fmla="*/ 0 h 846"/>
                <a:gd name="T32" fmla="*/ 0 w 1079"/>
                <a:gd name="T33" fmla="*/ 0 h 846"/>
                <a:gd name="T34" fmla="*/ 0 w 1079"/>
                <a:gd name="T35" fmla="*/ 0 h 846"/>
                <a:gd name="T36" fmla="*/ 0 w 1079"/>
                <a:gd name="T37" fmla="*/ 0 h 846"/>
                <a:gd name="T38" fmla="*/ 0 w 1079"/>
                <a:gd name="T39" fmla="*/ 0 h 846"/>
                <a:gd name="T40" fmla="*/ 0 w 1079"/>
                <a:gd name="T41" fmla="*/ 0 h 846"/>
                <a:gd name="T42" fmla="*/ 0 w 1079"/>
                <a:gd name="T43" fmla="*/ 0 h 846"/>
                <a:gd name="T44" fmla="*/ 0 w 1079"/>
                <a:gd name="T45" fmla="*/ 0 h 846"/>
                <a:gd name="T46" fmla="*/ 0 w 1079"/>
                <a:gd name="T47" fmla="*/ 0 h 846"/>
                <a:gd name="T48" fmla="*/ 0 w 1079"/>
                <a:gd name="T49" fmla="*/ 0 h 846"/>
                <a:gd name="T50" fmla="*/ 0 w 1079"/>
                <a:gd name="T51" fmla="*/ 0 h 846"/>
                <a:gd name="T52" fmla="*/ 0 w 1079"/>
                <a:gd name="T53" fmla="*/ 0 h 846"/>
                <a:gd name="T54" fmla="*/ 0 w 1079"/>
                <a:gd name="T55" fmla="*/ 0 h 846"/>
                <a:gd name="T56" fmla="*/ 0 w 1079"/>
                <a:gd name="T57" fmla="*/ 0 h 846"/>
                <a:gd name="T58" fmla="*/ 0 w 1079"/>
                <a:gd name="T59" fmla="*/ 0 h 846"/>
                <a:gd name="T60" fmla="*/ 0 w 1079"/>
                <a:gd name="T61" fmla="*/ 0 h 846"/>
                <a:gd name="T62" fmla="*/ 0 w 1079"/>
                <a:gd name="T63" fmla="*/ 0 h 846"/>
                <a:gd name="T64" fmla="*/ 0 w 1079"/>
                <a:gd name="T65" fmla="*/ 0 h 846"/>
                <a:gd name="T66" fmla="*/ 0 w 1079"/>
                <a:gd name="T67" fmla="*/ 0 h 846"/>
                <a:gd name="T68" fmla="*/ 0 w 1079"/>
                <a:gd name="T69" fmla="*/ 0 h 846"/>
                <a:gd name="T70" fmla="*/ 0 w 1079"/>
                <a:gd name="T71" fmla="*/ 0 h 846"/>
                <a:gd name="T72" fmla="*/ 0 w 1079"/>
                <a:gd name="T73" fmla="*/ 0 h 846"/>
                <a:gd name="T74" fmla="*/ 0 w 1079"/>
                <a:gd name="T75" fmla="*/ 0 h 846"/>
                <a:gd name="T76" fmla="*/ 0 w 1079"/>
                <a:gd name="T77" fmla="*/ 0 h 846"/>
                <a:gd name="T78" fmla="*/ 0 w 1079"/>
                <a:gd name="T79" fmla="*/ 0 h 846"/>
                <a:gd name="T80" fmla="*/ 0 w 1079"/>
                <a:gd name="T81" fmla="*/ 0 h 846"/>
                <a:gd name="T82" fmla="*/ 0 w 1079"/>
                <a:gd name="T83" fmla="*/ 0 h 846"/>
                <a:gd name="T84" fmla="*/ 0 w 1079"/>
                <a:gd name="T85" fmla="*/ 0 h 8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79"/>
                <a:gd name="T130" fmla="*/ 0 h 846"/>
                <a:gd name="T131" fmla="*/ 1079 w 1079"/>
                <a:gd name="T132" fmla="*/ 846 h 8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79" h="846">
                  <a:moveTo>
                    <a:pt x="540" y="0"/>
                  </a:moveTo>
                  <a:lnTo>
                    <a:pt x="567" y="1"/>
                  </a:lnTo>
                  <a:lnTo>
                    <a:pt x="594" y="2"/>
                  </a:lnTo>
                  <a:lnTo>
                    <a:pt x="621" y="5"/>
                  </a:lnTo>
                  <a:lnTo>
                    <a:pt x="648" y="8"/>
                  </a:lnTo>
                  <a:lnTo>
                    <a:pt x="674" y="14"/>
                  </a:lnTo>
                  <a:lnTo>
                    <a:pt x="700" y="19"/>
                  </a:lnTo>
                  <a:lnTo>
                    <a:pt x="725" y="26"/>
                  </a:lnTo>
                  <a:lnTo>
                    <a:pt x="750" y="33"/>
                  </a:lnTo>
                  <a:lnTo>
                    <a:pt x="774" y="42"/>
                  </a:lnTo>
                  <a:lnTo>
                    <a:pt x="796" y="52"/>
                  </a:lnTo>
                  <a:lnTo>
                    <a:pt x="819" y="61"/>
                  </a:lnTo>
                  <a:lnTo>
                    <a:pt x="841" y="72"/>
                  </a:lnTo>
                  <a:lnTo>
                    <a:pt x="862" y="84"/>
                  </a:lnTo>
                  <a:lnTo>
                    <a:pt x="883" y="97"/>
                  </a:lnTo>
                  <a:lnTo>
                    <a:pt x="902" y="110"/>
                  </a:lnTo>
                  <a:lnTo>
                    <a:pt x="920" y="124"/>
                  </a:lnTo>
                  <a:lnTo>
                    <a:pt x="939" y="139"/>
                  </a:lnTo>
                  <a:lnTo>
                    <a:pt x="956" y="154"/>
                  </a:lnTo>
                  <a:lnTo>
                    <a:pt x="971" y="170"/>
                  </a:lnTo>
                  <a:lnTo>
                    <a:pt x="986" y="187"/>
                  </a:lnTo>
                  <a:lnTo>
                    <a:pt x="1000" y="204"/>
                  </a:lnTo>
                  <a:lnTo>
                    <a:pt x="1013" y="222"/>
                  </a:lnTo>
                  <a:lnTo>
                    <a:pt x="1026" y="239"/>
                  </a:lnTo>
                  <a:lnTo>
                    <a:pt x="1037" y="259"/>
                  </a:lnTo>
                  <a:lnTo>
                    <a:pt x="1047" y="278"/>
                  </a:lnTo>
                  <a:lnTo>
                    <a:pt x="1054" y="298"/>
                  </a:lnTo>
                  <a:lnTo>
                    <a:pt x="1062" y="317"/>
                  </a:lnTo>
                  <a:lnTo>
                    <a:pt x="1068" y="338"/>
                  </a:lnTo>
                  <a:lnTo>
                    <a:pt x="1073" y="359"/>
                  </a:lnTo>
                  <a:lnTo>
                    <a:pt x="1076" y="380"/>
                  </a:lnTo>
                  <a:lnTo>
                    <a:pt x="1078" y="401"/>
                  </a:lnTo>
                  <a:lnTo>
                    <a:pt x="1079" y="423"/>
                  </a:lnTo>
                  <a:lnTo>
                    <a:pt x="1078" y="445"/>
                  </a:lnTo>
                  <a:lnTo>
                    <a:pt x="1076" y="466"/>
                  </a:lnTo>
                  <a:lnTo>
                    <a:pt x="1073" y="488"/>
                  </a:lnTo>
                  <a:lnTo>
                    <a:pt x="1068" y="508"/>
                  </a:lnTo>
                  <a:lnTo>
                    <a:pt x="1062" y="529"/>
                  </a:lnTo>
                  <a:lnTo>
                    <a:pt x="1054" y="548"/>
                  </a:lnTo>
                  <a:lnTo>
                    <a:pt x="1047" y="569"/>
                  </a:lnTo>
                  <a:lnTo>
                    <a:pt x="1037" y="587"/>
                  </a:lnTo>
                  <a:lnTo>
                    <a:pt x="1026" y="607"/>
                  </a:lnTo>
                  <a:lnTo>
                    <a:pt x="1013" y="625"/>
                  </a:lnTo>
                  <a:lnTo>
                    <a:pt x="1000" y="642"/>
                  </a:lnTo>
                  <a:lnTo>
                    <a:pt x="986" y="660"/>
                  </a:lnTo>
                  <a:lnTo>
                    <a:pt x="971" y="676"/>
                  </a:lnTo>
                  <a:lnTo>
                    <a:pt x="956" y="692"/>
                  </a:lnTo>
                  <a:lnTo>
                    <a:pt x="939" y="707"/>
                  </a:lnTo>
                  <a:lnTo>
                    <a:pt x="920" y="722"/>
                  </a:lnTo>
                  <a:lnTo>
                    <a:pt x="902" y="736"/>
                  </a:lnTo>
                  <a:lnTo>
                    <a:pt x="883" y="749"/>
                  </a:lnTo>
                  <a:lnTo>
                    <a:pt x="862" y="762"/>
                  </a:lnTo>
                  <a:lnTo>
                    <a:pt x="841" y="774"/>
                  </a:lnTo>
                  <a:lnTo>
                    <a:pt x="819" y="785"/>
                  </a:lnTo>
                  <a:lnTo>
                    <a:pt x="796" y="796"/>
                  </a:lnTo>
                  <a:lnTo>
                    <a:pt x="774" y="804"/>
                  </a:lnTo>
                  <a:lnTo>
                    <a:pt x="750" y="813"/>
                  </a:lnTo>
                  <a:lnTo>
                    <a:pt x="725" y="821"/>
                  </a:lnTo>
                  <a:lnTo>
                    <a:pt x="700" y="827"/>
                  </a:lnTo>
                  <a:lnTo>
                    <a:pt x="674" y="833"/>
                  </a:lnTo>
                  <a:lnTo>
                    <a:pt x="648" y="838"/>
                  </a:lnTo>
                  <a:lnTo>
                    <a:pt x="621" y="842"/>
                  </a:lnTo>
                  <a:lnTo>
                    <a:pt x="594" y="844"/>
                  </a:lnTo>
                  <a:lnTo>
                    <a:pt x="567" y="846"/>
                  </a:lnTo>
                  <a:lnTo>
                    <a:pt x="540" y="846"/>
                  </a:lnTo>
                  <a:lnTo>
                    <a:pt x="512" y="846"/>
                  </a:lnTo>
                  <a:lnTo>
                    <a:pt x="485" y="844"/>
                  </a:lnTo>
                  <a:lnTo>
                    <a:pt x="458" y="842"/>
                  </a:lnTo>
                  <a:lnTo>
                    <a:pt x="431" y="838"/>
                  </a:lnTo>
                  <a:lnTo>
                    <a:pt x="405" y="833"/>
                  </a:lnTo>
                  <a:lnTo>
                    <a:pt x="379" y="827"/>
                  </a:lnTo>
                  <a:lnTo>
                    <a:pt x="354" y="821"/>
                  </a:lnTo>
                  <a:lnTo>
                    <a:pt x="330" y="813"/>
                  </a:lnTo>
                  <a:lnTo>
                    <a:pt x="306" y="804"/>
                  </a:lnTo>
                  <a:lnTo>
                    <a:pt x="283" y="796"/>
                  </a:lnTo>
                  <a:lnTo>
                    <a:pt x="260" y="785"/>
                  </a:lnTo>
                  <a:lnTo>
                    <a:pt x="239" y="774"/>
                  </a:lnTo>
                  <a:lnTo>
                    <a:pt x="217" y="762"/>
                  </a:lnTo>
                  <a:lnTo>
                    <a:pt x="197" y="749"/>
                  </a:lnTo>
                  <a:lnTo>
                    <a:pt x="177" y="736"/>
                  </a:lnTo>
                  <a:lnTo>
                    <a:pt x="159" y="722"/>
                  </a:lnTo>
                  <a:lnTo>
                    <a:pt x="141" y="707"/>
                  </a:lnTo>
                  <a:lnTo>
                    <a:pt x="123" y="692"/>
                  </a:lnTo>
                  <a:lnTo>
                    <a:pt x="108" y="676"/>
                  </a:lnTo>
                  <a:lnTo>
                    <a:pt x="93" y="660"/>
                  </a:lnTo>
                  <a:lnTo>
                    <a:pt x="79" y="642"/>
                  </a:lnTo>
                  <a:lnTo>
                    <a:pt x="66" y="625"/>
                  </a:lnTo>
                  <a:lnTo>
                    <a:pt x="54" y="607"/>
                  </a:lnTo>
                  <a:lnTo>
                    <a:pt x="42" y="587"/>
                  </a:lnTo>
                  <a:lnTo>
                    <a:pt x="34" y="569"/>
                  </a:lnTo>
                  <a:lnTo>
                    <a:pt x="25" y="548"/>
                  </a:lnTo>
                  <a:lnTo>
                    <a:pt x="17" y="529"/>
                  </a:lnTo>
                  <a:lnTo>
                    <a:pt x="11" y="508"/>
                  </a:lnTo>
                  <a:lnTo>
                    <a:pt x="7" y="488"/>
                  </a:lnTo>
                  <a:lnTo>
                    <a:pt x="3" y="466"/>
                  </a:lnTo>
                  <a:lnTo>
                    <a:pt x="1" y="445"/>
                  </a:lnTo>
                  <a:lnTo>
                    <a:pt x="0" y="423"/>
                  </a:lnTo>
                  <a:lnTo>
                    <a:pt x="1" y="401"/>
                  </a:lnTo>
                  <a:lnTo>
                    <a:pt x="3" y="380"/>
                  </a:lnTo>
                  <a:lnTo>
                    <a:pt x="7" y="359"/>
                  </a:lnTo>
                  <a:lnTo>
                    <a:pt x="11" y="338"/>
                  </a:lnTo>
                  <a:lnTo>
                    <a:pt x="17" y="317"/>
                  </a:lnTo>
                  <a:lnTo>
                    <a:pt x="25" y="298"/>
                  </a:lnTo>
                  <a:lnTo>
                    <a:pt x="34" y="278"/>
                  </a:lnTo>
                  <a:lnTo>
                    <a:pt x="42" y="259"/>
                  </a:lnTo>
                  <a:lnTo>
                    <a:pt x="54" y="239"/>
                  </a:lnTo>
                  <a:lnTo>
                    <a:pt x="66" y="222"/>
                  </a:lnTo>
                  <a:lnTo>
                    <a:pt x="79" y="204"/>
                  </a:lnTo>
                  <a:lnTo>
                    <a:pt x="93" y="187"/>
                  </a:lnTo>
                  <a:lnTo>
                    <a:pt x="108" y="170"/>
                  </a:lnTo>
                  <a:lnTo>
                    <a:pt x="123" y="154"/>
                  </a:lnTo>
                  <a:lnTo>
                    <a:pt x="141" y="139"/>
                  </a:lnTo>
                  <a:lnTo>
                    <a:pt x="159" y="124"/>
                  </a:lnTo>
                  <a:lnTo>
                    <a:pt x="177" y="110"/>
                  </a:lnTo>
                  <a:lnTo>
                    <a:pt x="197" y="97"/>
                  </a:lnTo>
                  <a:lnTo>
                    <a:pt x="217" y="84"/>
                  </a:lnTo>
                  <a:lnTo>
                    <a:pt x="239" y="72"/>
                  </a:lnTo>
                  <a:lnTo>
                    <a:pt x="260" y="61"/>
                  </a:lnTo>
                  <a:lnTo>
                    <a:pt x="283" y="52"/>
                  </a:lnTo>
                  <a:lnTo>
                    <a:pt x="306" y="42"/>
                  </a:lnTo>
                  <a:lnTo>
                    <a:pt x="330" y="33"/>
                  </a:lnTo>
                  <a:lnTo>
                    <a:pt x="354" y="26"/>
                  </a:lnTo>
                  <a:lnTo>
                    <a:pt x="379" y="19"/>
                  </a:lnTo>
                  <a:lnTo>
                    <a:pt x="405" y="14"/>
                  </a:lnTo>
                  <a:lnTo>
                    <a:pt x="431" y="8"/>
                  </a:lnTo>
                  <a:lnTo>
                    <a:pt x="458" y="5"/>
                  </a:lnTo>
                  <a:lnTo>
                    <a:pt x="485" y="2"/>
                  </a:lnTo>
                  <a:lnTo>
                    <a:pt x="512" y="1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9C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115"/>
            <p:cNvSpPr>
              <a:spLocks/>
            </p:cNvSpPr>
            <p:nvPr/>
          </p:nvSpPr>
          <p:spPr bwMode="auto">
            <a:xfrm>
              <a:off x="2244" y="2577"/>
              <a:ext cx="360" cy="282"/>
            </a:xfrm>
            <a:custGeom>
              <a:avLst/>
              <a:gdLst>
                <a:gd name="T0" fmla="*/ 0 w 1079"/>
                <a:gd name="T1" fmla="*/ 0 h 846"/>
                <a:gd name="T2" fmla="*/ 0 w 1079"/>
                <a:gd name="T3" fmla="*/ 0 h 846"/>
                <a:gd name="T4" fmla="*/ 0 w 1079"/>
                <a:gd name="T5" fmla="*/ 0 h 846"/>
                <a:gd name="T6" fmla="*/ 0 w 1079"/>
                <a:gd name="T7" fmla="*/ 0 h 846"/>
                <a:gd name="T8" fmla="*/ 0 w 1079"/>
                <a:gd name="T9" fmla="*/ 0 h 846"/>
                <a:gd name="T10" fmla="*/ 0 w 1079"/>
                <a:gd name="T11" fmla="*/ 0 h 846"/>
                <a:gd name="T12" fmla="*/ 0 w 1079"/>
                <a:gd name="T13" fmla="*/ 0 h 846"/>
                <a:gd name="T14" fmla="*/ 0 w 1079"/>
                <a:gd name="T15" fmla="*/ 0 h 846"/>
                <a:gd name="T16" fmla="*/ 0 w 1079"/>
                <a:gd name="T17" fmla="*/ 0 h 846"/>
                <a:gd name="T18" fmla="*/ 0 w 1079"/>
                <a:gd name="T19" fmla="*/ 0 h 846"/>
                <a:gd name="T20" fmla="*/ 0 w 1079"/>
                <a:gd name="T21" fmla="*/ 0 h 846"/>
                <a:gd name="T22" fmla="*/ 0 w 1079"/>
                <a:gd name="T23" fmla="*/ 0 h 846"/>
                <a:gd name="T24" fmla="*/ 0 w 1079"/>
                <a:gd name="T25" fmla="*/ 0 h 846"/>
                <a:gd name="T26" fmla="*/ 0 w 1079"/>
                <a:gd name="T27" fmla="*/ 0 h 846"/>
                <a:gd name="T28" fmla="*/ 0 w 1079"/>
                <a:gd name="T29" fmla="*/ 0 h 846"/>
                <a:gd name="T30" fmla="*/ 0 w 1079"/>
                <a:gd name="T31" fmla="*/ 0 h 846"/>
                <a:gd name="T32" fmla="*/ 0 w 1079"/>
                <a:gd name="T33" fmla="*/ 0 h 846"/>
                <a:gd name="T34" fmla="*/ 0 w 1079"/>
                <a:gd name="T35" fmla="*/ 0 h 846"/>
                <a:gd name="T36" fmla="*/ 0 w 1079"/>
                <a:gd name="T37" fmla="*/ 0 h 846"/>
                <a:gd name="T38" fmla="*/ 0 w 1079"/>
                <a:gd name="T39" fmla="*/ 0 h 846"/>
                <a:gd name="T40" fmla="*/ 0 w 1079"/>
                <a:gd name="T41" fmla="*/ 0 h 846"/>
                <a:gd name="T42" fmla="*/ 0 w 1079"/>
                <a:gd name="T43" fmla="*/ 0 h 846"/>
                <a:gd name="T44" fmla="*/ 0 w 1079"/>
                <a:gd name="T45" fmla="*/ 0 h 846"/>
                <a:gd name="T46" fmla="*/ 0 w 1079"/>
                <a:gd name="T47" fmla="*/ 0 h 846"/>
                <a:gd name="T48" fmla="*/ 0 w 1079"/>
                <a:gd name="T49" fmla="*/ 0 h 846"/>
                <a:gd name="T50" fmla="*/ 0 w 1079"/>
                <a:gd name="T51" fmla="*/ 0 h 846"/>
                <a:gd name="T52" fmla="*/ 0 w 1079"/>
                <a:gd name="T53" fmla="*/ 0 h 846"/>
                <a:gd name="T54" fmla="*/ 0 w 1079"/>
                <a:gd name="T55" fmla="*/ 0 h 846"/>
                <a:gd name="T56" fmla="*/ 0 w 1079"/>
                <a:gd name="T57" fmla="*/ 0 h 846"/>
                <a:gd name="T58" fmla="*/ 0 w 1079"/>
                <a:gd name="T59" fmla="*/ 0 h 846"/>
                <a:gd name="T60" fmla="*/ 0 w 1079"/>
                <a:gd name="T61" fmla="*/ 0 h 846"/>
                <a:gd name="T62" fmla="*/ 0 w 1079"/>
                <a:gd name="T63" fmla="*/ 0 h 846"/>
                <a:gd name="T64" fmla="*/ 0 w 1079"/>
                <a:gd name="T65" fmla="*/ 0 h 846"/>
                <a:gd name="T66" fmla="*/ 0 w 1079"/>
                <a:gd name="T67" fmla="*/ 0 h 846"/>
                <a:gd name="T68" fmla="*/ 0 w 1079"/>
                <a:gd name="T69" fmla="*/ 0 h 846"/>
                <a:gd name="T70" fmla="*/ 0 w 1079"/>
                <a:gd name="T71" fmla="*/ 0 h 846"/>
                <a:gd name="T72" fmla="*/ 0 w 1079"/>
                <a:gd name="T73" fmla="*/ 0 h 846"/>
                <a:gd name="T74" fmla="*/ 0 w 1079"/>
                <a:gd name="T75" fmla="*/ 0 h 846"/>
                <a:gd name="T76" fmla="*/ 0 w 1079"/>
                <a:gd name="T77" fmla="*/ 0 h 846"/>
                <a:gd name="T78" fmla="*/ 0 w 1079"/>
                <a:gd name="T79" fmla="*/ 0 h 846"/>
                <a:gd name="T80" fmla="*/ 0 w 1079"/>
                <a:gd name="T81" fmla="*/ 0 h 846"/>
                <a:gd name="T82" fmla="*/ 0 w 1079"/>
                <a:gd name="T83" fmla="*/ 0 h 846"/>
                <a:gd name="T84" fmla="*/ 0 w 1079"/>
                <a:gd name="T85" fmla="*/ 0 h 8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79"/>
                <a:gd name="T130" fmla="*/ 0 h 846"/>
                <a:gd name="T131" fmla="*/ 1079 w 1079"/>
                <a:gd name="T132" fmla="*/ 846 h 8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79" h="846">
                  <a:moveTo>
                    <a:pt x="539" y="0"/>
                  </a:moveTo>
                  <a:lnTo>
                    <a:pt x="567" y="0"/>
                  </a:lnTo>
                  <a:lnTo>
                    <a:pt x="594" y="2"/>
                  </a:lnTo>
                  <a:lnTo>
                    <a:pt x="621" y="4"/>
                  </a:lnTo>
                  <a:lnTo>
                    <a:pt x="648" y="8"/>
                  </a:lnTo>
                  <a:lnTo>
                    <a:pt x="674" y="13"/>
                  </a:lnTo>
                  <a:lnTo>
                    <a:pt x="700" y="19"/>
                  </a:lnTo>
                  <a:lnTo>
                    <a:pt x="725" y="26"/>
                  </a:lnTo>
                  <a:lnTo>
                    <a:pt x="749" y="33"/>
                  </a:lnTo>
                  <a:lnTo>
                    <a:pt x="774" y="42"/>
                  </a:lnTo>
                  <a:lnTo>
                    <a:pt x="796" y="50"/>
                  </a:lnTo>
                  <a:lnTo>
                    <a:pt x="819" y="61"/>
                  </a:lnTo>
                  <a:lnTo>
                    <a:pt x="841" y="72"/>
                  </a:lnTo>
                  <a:lnTo>
                    <a:pt x="862" y="84"/>
                  </a:lnTo>
                  <a:lnTo>
                    <a:pt x="883" y="97"/>
                  </a:lnTo>
                  <a:lnTo>
                    <a:pt x="902" y="110"/>
                  </a:lnTo>
                  <a:lnTo>
                    <a:pt x="921" y="124"/>
                  </a:lnTo>
                  <a:lnTo>
                    <a:pt x="939" y="138"/>
                  </a:lnTo>
                  <a:lnTo>
                    <a:pt x="955" y="154"/>
                  </a:lnTo>
                  <a:lnTo>
                    <a:pt x="971" y="170"/>
                  </a:lnTo>
                  <a:lnTo>
                    <a:pt x="986" y="187"/>
                  </a:lnTo>
                  <a:lnTo>
                    <a:pt x="1001" y="204"/>
                  </a:lnTo>
                  <a:lnTo>
                    <a:pt x="1013" y="221"/>
                  </a:lnTo>
                  <a:lnTo>
                    <a:pt x="1025" y="239"/>
                  </a:lnTo>
                  <a:lnTo>
                    <a:pt x="1036" y="258"/>
                  </a:lnTo>
                  <a:lnTo>
                    <a:pt x="1046" y="277"/>
                  </a:lnTo>
                  <a:lnTo>
                    <a:pt x="1055" y="297"/>
                  </a:lnTo>
                  <a:lnTo>
                    <a:pt x="1062" y="317"/>
                  </a:lnTo>
                  <a:lnTo>
                    <a:pt x="1069" y="338"/>
                  </a:lnTo>
                  <a:lnTo>
                    <a:pt x="1073" y="358"/>
                  </a:lnTo>
                  <a:lnTo>
                    <a:pt x="1076" y="380"/>
                  </a:lnTo>
                  <a:lnTo>
                    <a:pt x="1078" y="401"/>
                  </a:lnTo>
                  <a:lnTo>
                    <a:pt x="1079" y="423"/>
                  </a:lnTo>
                  <a:lnTo>
                    <a:pt x="1078" y="445"/>
                  </a:lnTo>
                  <a:lnTo>
                    <a:pt x="1076" y="466"/>
                  </a:lnTo>
                  <a:lnTo>
                    <a:pt x="1073" y="487"/>
                  </a:lnTo>
                  <a:lnTo>
                    <a:pt x="1069" y="508"/>
                  </a:lnTo>
                  <a:lnTo>
                    <a:pt x="1062" y="529"/>
                  </a:lnTo>
                  <a:lnTo>
                    <a:pt x="1055" y="548"/>
                  </a:lnTo>
                  <a:lnTo>
                    <a:pt x="1046" y="568"/>
                  </a:lnTo>
                  <a:lnTo>
                    <a:pt x="1036" y="587"/>
                  </a:lnTo>
                  <a:lnTo>
                    <a:pt x="1025" y="606"/>
                  </a:lnTo>
                  <a:lnTo>
                    <a:pt x="1013" y="624"/>
                  </a:lnTo>
                  <a:lnTo>
                    <a:pt x="1001" y="642"/>
                  </a:lnTo>
                  <a:lnTo>
                    <a:pt x="986" y="660"/>
                  </a:lnTo>
                  <a:lnTo>
                    <a:pt x="971" y="676"/>
                  </a:lnTo>
                  <a:lnTo>
                    <a:pt x="955" y="692"/>
                  </a:lnTo>
                  <a:lnTo>
                    <a:pt x="939" y="707"/>
                  </a:lnTo>
                  <a:lnTo>
                    <a:pt x="921" y="722"/>
                  </a:lnTo>
                  <a:lnTo>
                    <a:pt x="902" y="736"/>
                  </a:lnTo>
                  <a:lnTo>
                    <a:pt x="883" y="749"/>
                  </a:lnTo>
                  <a:lnTo>
                    <a:pt x="862" y="762"/>
                  </a:lnTo>
                  <a:lnTo>
                    <a:pt x="841" y="774"/>
                  </a:lnTo>
                  <a:lnTo>
                    <a:pt x="819" y="785"/>
                  </a:lnTo>
                  <a:lnTo>
                    <a:pt x="796" y="795"/>
                  </a:lnTo>
                  <a:lnTo>
                    <a:pt x="774" y="804"/>
                  </a:lnTo>
                  <a:lnTo>
                    <a:pt x="749" y="813"/>
                  </a:lnTo>
                  <a:lnTo>
                    <a:pt x="725" y="821"/>
                  </a:lnTo>
                  <a:lnTo>
                    <a:pt x="700" y="827"/>
                  </a:lnTo>
                  <a:lnTo>
                    <a:pt x="674" y="832"/>
                  </a:lnTo>
                  <a:lnTo>
                    <a:pt x="648" y="838"/>
                  </a:lnTo>
                  <a:lnTo>
                    <a:pt x="621" y="841"/>
                  </a:lnTo>
                  <a:lnTo>
                    <a:pt x="594" y="844"/>
                  </a:lnTo>
                  <a:lnTo>
                    <a:pt x="567" y="845"/>
                  </a:lnTo>
                  <a:lnTo>
                    <a:pt x="539" y="846"/>
                  </a:lnTo>
                  <a:lnTo>
                    <a:pt x="512" y="845"/>
                  </a:lnTo>
                  <a:lnTo>
                    <a:pt x="484" y="844"/>
                  </a:lnTo>
                  <a:lnTo>
                    <a:pt x="457" y="841"/>
                  </a:lnTo>
                  <a:lnTo>
                    <a:pt x="431" y="838"/>
                  </a:lnTo>
                  <a:lnTo>
                    <a:pt x="405" y="832"/>
                  </a:lnTo>
                  <a:lnTo>
                    <a:pt x="379" y="827"/>
                  </a:lnTo>
                  <a:lnTo>
                    <a:pt x="355" y="821"/>
                  </a:lnTo>
                  <a:lnTo>
                    <a:pt x="330" y="813"/>
                  </a:lnTo>
                  <a:lnTo>
                    <a:pt x="306" y="804"/>
                  </a:lnTo>
                  <a:lnTo>
                    <a:pt x="283" y="795"/>
                  </a:lnTo>
                  <a:lnTo>
                    <a:pt x="261" y="785"/>
                  </a:lnTo>
                  <a:lnTo>
                    <a:pt x="238" y="774"/>
                  </a:lnTo>
                  <a:lnTo>
                    <a:pt x="217" y="762"/>
                  </a:lnTo>
                  <a:lnTo>
                    <a:pt x="197" y="749"/>
                  </a:lnTo>
                  <a:lnTo>
                    <a:pt x="177" y="736"/>
                  </a:lnTo>
                  <a:lnTo>
                    <a:pt x="159" y="722"/>
                  </a:lnTo>
                  <a:lnTo>
                    <a:pt x="141" y="707"/>
                  </a:lnTo>
                  <a:lnTo>
                    <a:pt x="123" y="692"/>
                  </a:lnTo>
                  <a:lnTo>
                    <a:pt x="107" y="676"/>
                  </a:lnTo>
                  <a:lnTo>
                    <a:pt x="92" y="660"/>
                  </a:lnTo>
                  <a:lnTo>
                    <a:pt x="78" y="642"/>
                  </a:lnTo>
                  <a:lnTo>
                    <a:pt x="65" y="624"/>
                  </a:lnTo>
                  <a:lnTo>
                    <a:pt x="53" y="606"/>
                  </a:lnTo>
                  <a:lnTo>
                    <a:pt x="42" y="587"/>
                  </a:lnTo>
                  <a:lnTo>
                    <a:pt x="33" y="568"/>
                  </a:lnTo>
                  <a:lnTo>
                    <a:pt x="24" y="548"/>
                  </a:lnTo>
                  <a:lnTo>
                    <a:pt x="18" y="529"/>
                  </a:lnTo>
                  <a:lnTo>
                    <a:pt x="11" y="508"/>
                  </a:lnTo>
                  <a:lnTo>
                    <a:pt x="7" y="487"/>
                  </a:lnTo>
                  <a:lnTo>
                    <a:pt x="3" y="466"/>
                  </a:lnTo>
                  <a:lnTo>
                    <a:pt x="1" y="445"/>
                  </a:lnTo>
                  <a:lnTo>
                    <a:pt x="0" y="423"/>
                  </a:lnTo>
                  <a:lnTo>
                    <a:pt x="1" y="401"/>
                  </a:lnTo>
                  <a:lnTo>
                    <a:pt x="3" y="380"/>
                  </a:lnTo>
                  <a:lnTo>
                    <a:pt x="7" y="358"/>
                  </a:lnTo>
                  <a:lnTo>
                    <a:pt x="11" y="338"/>
                  </a:lnTo>
                  <a:lnTo>
                    <a:pt x="18" y="317"/>
                  </a:lnTo>
                  <a:lnTo>
                    <a:pt x="24" y="297"/>
                  </a:lnTo>
                  <a:lnTo>
                    <a:pt x="33" y="277"/>
                  </a:lnTo>
                  <a:lnTo>
                    <a:pt x="42" y="258"/>
                  </a:lnTo>
                  <a:lnTo>
                    <a:pt x="53" y="239"/>
                  </a:lnTo>
                  <a:lnTo>
                    <a:pt x="65" y="221"/>
                  </a:lnTo>
                  <a:lnTo>
                    <a:pt x="78" y="204"/>
                  </a:lnTo>
                  <a:lnTo>
                    <a:pt x="92" y="187"/>
                  </a:lnTo>
                  <a:lnTo>
                    <a:pt x="107" y="170"/>
                  </a:lnTo>
                  <a:lnTo>
                    <a:pt x="123" y="154"/>
                  </a:lnTo>
                  <a:lnTo>
                    <a:pt x="141" y="138"/>
                  </a:lnTo>
                  <a:lnTo>
                    <a:pt x="159" y="124"/>
                  </a:lnTo>
                  <a:lnTo>
                    <a:pt x="177" y="110"/>
                  </a:lnTo>
                  <a:lnTo>
                    <a:pt x="197" y="97"/>
                  </a:lnTo>
                  <a:lnTo>
                    <a:pt x="217" y="84"/>
                  </a:lnTo>
                  <a:lnTo>
                    <a:pt x="238" y="72"/>
                  </a:lnTo>
                  <a:lnTo>
                    <a:pt x="261" y="61"/>
                  </a:lnTo>
                  <a:lnTo>
                    <a:pt x="283" y="50"/>
                  </a:lnTo>
                  <a:lnTo>
                    <a:pt x="306" y="42"/>
                  </a:lnTo>
                  <a:lnTo>
                    <a:pt x="330" y="33"/>
                  </a:lnTo>
                  <a:lnTo>
                    <a:pt x="355" y="26"/>
                  </a:lnTo>
                  <a:lnTo>
                    <a:pt x="379" y="19"/>
                  </a:lnTo>
                  <a:lnTo>
                    <a:pt x="405" y="13"/>
                  </a:lnTo>
                  <a:lnTo>
                    <a:pt x="431" y="8"/>
                  </a:lnTo>
                  <a:lnTo>
                    <a:pt x="457" y="4"/>
                  </a:lnTo>
                  <a:lnTo>
                    <a:pt x="484" y="2"/>
                  </a:lnTo>
                  <a:lnTo>
                    <a:pt x="512" y="0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6F9C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116"/>
            <p:cNvSpPr>
              <a:spLocks/>
            </p:cNvSpPr>
            <p:nvPr/>
          </p:nvSpPr>
          <p:spPr bwMode="auto">
            <a:xfrm>
              <a:off x="2665" y="2357"/>
              <a:ext cx="359" cy="282"/>
            </a:xfrm>
            <a:custGeom>
              <a:avLst/>
              <a:gdLst>
                <a:gd name="T0" fmla="*/ 0 w 1078"/>
                <a:gd name="T1" fmla="*/ 0 h 846"/>
                <a:gd name="T2" fmla="*/ 0 w 1078"/>
                <a:gd name="T3" fmla="*/ 0 h 846"/>
                <a:gd name="T4" fmla="*/ 0 w 1078"/>
                <a:gd name="T5" fmla="*/ 0 h 846"/>
                <a:gd name="T6" fmla="*/ 0 w 1078"/>
                <a:gd name="T7" fmla="*/ 0 h 846"/>
                <a:gd name="T8" fmla="*/ 0 w 1078"/>
                <a:gd name="T9" fmla="*/ 0 h 846"/>
                <a:gd name="T10" fmla="*/ 0 w 1078"/>
                <a:gd name="T11" fmla="*/ 0 h 846"/>
                <a:gd name="T12" fmla="*/ 0 w 1078"/>
                <a:gd name="T13" fmla="*/ 0 h 846"/>
                <a:gd name="T14" fmla="*/ 0 w 1078"/>
                <a:gd name="T15" fmla="*/ 0 h 846"/>
                <a:gd name="T16" fmla="*/ 0 w 1078"/>
                <a:gd name="T17" fmla="*/ 0 h 846"/>
                <a:gd name="T18" fmla="*/ 0 w 1078"/>
                <a:gd name="T19" fmla="*/ 0 h 846"/>
                <a:gd name="T20" fmla="*/ 0 w 1078"/>
                <a:gd name="T21" fmla="*/ 0 h 846"/>
                <a:gd name="T22" fmla="*/ 0 w 1078"/>
                <a:gd name="T23" fmla="*/ 0 h 846"/>
                <a:gd name="T24" fmla="*/ 0 w 1078"/>
                <a:gd name="T25" fmla="*/ 0 h 846"/>
                <a:gd name="T26" fmla="*/ 0 w 1078"/>
                <a:gd name="T27" fmla="*/ 0 h 846"/>
                <a:gd name="T28" fmla="*/ 0 w 1078"/>
                <a:gd name="T29" fmla="*/ 0 h 846"/>
                <a:gd name="T30" fmla="*/ 0 w 1078"/>
                <a:gd name="T31" fmla="*/ 0 h 846"/>
                <a:gd name="T32" fmla="*/ 0 w 1078"/>
                <a:gd name="T33" fmla="*/ 0 h 846"/>
                <a:gd name="T34" fmla="*/ 0 w 1078"/>
                <a:gd name="T35" fmla="*/ 0 h 846"/>
                <a:gd name="T36" fmla="*/ 0 w 1078"/>
                <a:gd name="T37" fmla="*/ 0 h 846"/>
                <a:gd name="T38" fmla="*/ 0 w 1078"/>
                <a:gd name="T39" fmla="*/ 0 h 846"/>
                <a:gd name="T40" fmla="*/ 0 w 1078"/>
                <a:gd name="T41" fmla="*/ 0 h 846"/>
                <a:gd name="T42" fmla="*/ 0 w 1078"/>
                <a:gd name="T43" fmla="*/ 0 h 846"/>
                <a:gd name="T44" fmla="*/ 0 w 1078"/>
                <a:gd name="T45" fmla="*/ 0 h 846"/>
                <a:gd name="T46" fmla="*/ 0 w 1078"/>
                <a:gd name="T47" fmla="*/ 0 h 846"/>
                <a:gd name="T48" fmla="*/ 0 w 1078"/>
                <a:gd name="T49" fmla="*/ 0 h 846"/>
                <a:gd name="T50" fmla="*/ 0 w 1078"/>
                <a:gd name="T51" fmla="*/ 0 h 846"/>
                <a:gd name="T52" fmla="*/ 0 w 1078"/>
                <a:gd name="T53" fmla="*/ 0 h 846"/>
                <a:gd name="T54" fmla="*/ 0 w 1078"/>
                <a:gd name="T55" fmla="*/ 0 h 846"/>
                <a:gd name="T56" fmla="*/ 0 w 1078"/>
                <a:gd name="T57" fmla="*/ 0 h 846"/>
                <a:gd name="T58" fmla="*/ 0 w 1078"/>
                <a:gd name="T59" fmla="*/ 0 h 846"/>
                <a:gd name="T60" fmla="*/ 0 w 1078"/>
                <a:gd name="T61" fmla="*/ 0 h 846"/>
                <a:gd name="T62" fmla="*/ 0 w 1078"/>
                <a:gd name="T63" fmla="*/ 0 h 846"/>
                <a:gd name="T64" fmla="*/ 0 w 1078"/>
                <a:gd name="T65" fmla="*/ 0 h 846"/>
                <a:gd name="T66" fmla="*/ 0 w 1078"/>
                <a:gd name="T67" fmla="*/ 0 h 846"/>
                <a:gd name="T68" fmla="*/ 0 w 1078"/>
                <a:gd name="T69" fmla="*/ 0 h 846"/>
                <a:gd name="T70" fmla="*/ 0 w 1078"/>
                <a:gd name="T71" fmla="*/ 0 h 846"/>
                <a:gd name="T72" fmla="*/ 0 w 1078"/>
                <a:gd name="T73" fmla="*/ 0 h 846"/>
                <a:gd name="T74" fmla="*/ 0 w 1078"/>
                <a:gd name="T75" fmla="*/ 0 h 846"/>
                <a:gd name="T76" fmla="*/ 0 w 1078"/>
                <a:gd name="T77" fmla="*/ 0 h 846"/>
                <a:gd name="T78" fmla="*/ 0 w 1078"/>
                <a:gd name="T79" fmla="*/ 0 h 846"/>
                <a:gd name="T80" fmla="*/ 0 w 1078"/>
                <a:gd name="T81" fmla="*/ 0 h 846"/>
                <a:gd name="T82" fmla="*/ 0 w 1078"/>
                <a:gd name="T83" fmla="*/ 0 h 846"/>
                <a:gd name="T84" fmla="*/ 0 w 1078"/>
                <a:gd name="T85" fmla="*/ 0 h 8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78"/>
                <a:gd name="T130" fmla="*/ 0 h 846"/>
                <a:gd name="T131" fmla="*/ 1078 w 1078"/>
                <a:gd name="T132" fmla="*/ 846 h 8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78" h="846">
                  <a:moveTo>
                    <a:pt x="539" y="0"/>
                  </a:moveTo>
                  <a:lnTo>
                    <a:pt x="567" y="0"/>
                  </a:lnTo>
                  <a:lnTo>
                    <a:pt x="594" y="2"/>
                  </a:lnTo>
                  <a:lnTo>
                    <a:pt x="621" y="4"/>
                  </a:lnTo>
                  <a:lnTo>
                    <a:pt x="648" y="8"/>
                  </a:lnTo>
                  <a:lnTo>
                    <a:pt x="674" y="13"/>
                  </a:lnTo>
                  <a:lnTo>
                    <a:pt x="699" y="18"/>
                  </a:lnTo>
                  <a:lnTo>
                    <a:pt x="724" y="26"/>
                  </a:lnTo>
                  <a:lnTo>
                    <a:pt x="748" y="33"/>
                  </a:lnTo>
                  <a:lnTo>
                    <a:pt x="772" y="42"/>
                  </a:lnTo>
                  <a:lnTo>
                    <a:pt x="796" y="51"/>
                  </a:lnTo>
                  <a:lnTo>
                    <a:pt x="819" y="61"/>
                  </a:lnTo>
                  <a:lnTo>
                    <a:pt x="840" y="72"/>
                  </a:lnTo>
                  <a:lnTo>
                    <a:pt x="862" y="84"/>
                  </a:lnTo>
                  <a:lnTo>
                    <a:pt x="881" y="96"/>
                  </a:lnTo>
                  <a:lnTo>
                    <a:pt x="902" y="110"/>
                  </a:lnTo>
                  <a:lnTo>
                    <a:pt x="920" y="124"/>
                  </a:lnTo>
                  <a:lnTo>
                    <a:pt x="937" y="138"/>
                  </a:lnTo>
                  <a:lnTo>
                    <a:pt x="955" y="154"/>
                  </a:lnTo>
                  <a:lnTo>
                    <a:pt x="971" y="169"/>
                  </a:lnTo>
                  <a:lnTo>
                    <a:pt x="986" y="187"/>
                  </a:lnTo>
                  <a:lnTo>
                    <a:pt x="1000" y="204"/>
                  </a:lnTo>
                  <a:lnTo>
                    <a:pt x="1013" y="221"/>
                  </a:lnTo>
                  <a:lnTo>
                    <a:pt x="1025" y="240"/>
                  </a:lnTo>
                  <a:lnTo>
                    <a:pt x="1036" y="258"/>
                  </a:lnTo>
                  <a:lnTo>
                    <a:pt x="1045" y="277"/>
                  </a:lnTo>
                  <a:lnTo>
                    <a:pt x="1054" y="297"/>
                  </a:lnTo>
                  <a:lnTo>
                    <a:pt x="1062" y="317"/>
                  </a:lnTo>
                  <a:lnTo>
                    <a:pt x="1067" y="338"/>
                  </a:lnTo>
                  <a:lnTo>
                    <a:pt x="1072" y="358"/>
                  </a:lnTo>
                  <a:lnTo>
                    <a:pt x="1076" y="380"/>
                  </a:lnTo>
                  <a:lnTo>
                    <a:pt x="1078" y="402"/>
                  </a:lnTo>
                  <a:lnTo>
                    <a:pt x="1078" y="423"/>
                  </a:lnTo>
                  <a:lnTo>
                    <a:pt x="1078" y="445"/>
                  </a:lnTo>
                  <a:lnTo>
                    <a:pt x="1076" y="466"/>
                  </a:lnTo>
                  <a:lnTo>
                    <a:pt x="1072" y="487"/>
                  </a:lnTo>
                  <a:lnTo>
                    <a:pt x="1067" y="508"/>
                  </a:lnTo>
                  <a:lnTo>
                    <a:pt x="1062" y="528"/>
                  </a:lnTo>
                  <a:lnTo>
                    <a:pt x="1054" y="548"/>
                  </a:lnTo>
                  <a:lnTo>
                    <a:pt x="1045" y="568"/>
                  </a:lnTo>
                  <a:lnTo>
                    <a:pt x="1036" y="587"/>
                  </a:lnTo>
                  <a:lnTo>
                    <a:pt x="1025" y="606"/>
                  </a:lnTo>
                  <a:lnTo>
                    <a:pt x="1013" y="624"/>
                  </a:lnTo>
                  <a:lnTo>
                    <a:pt x="1000" y="642"/>
                  </a:lnTo>
                  <a:lnTo>
                    <a:pt x="986" y="660"/>
                  </a:lnTo>
                  <a:lnTo>
                    <a:pt x="971" y="676"/>
                  </a:lnTo>
                  <a:lnTo>
                    <a:pt x="955" y="692"/>
                  </a:lnTo>
                  <a:lnTo>
                    <a:pt x="937" y="707"/>
                  </a:lnTo>
                  <a:lnTo>
                    <a:pt x="920" y="722"/>
                  </a:lnTo>
                  <a:lnTo>
                    <a:pt x="902" y="736"/>
                  </a:lnTo>
                  <a:lnTo>
                    <a:pt x="881" y="749"/>
                  </a:lnTo>
                  <a:lnTo>
                    <a:pt x="862" y="762"/>
                  </a:lnTo>
                  <a:lnTo>
                    <a:pt x="840" y="774"/>
                  </a:lnTo>
                  <a:lnTo>
                    <a:pt x="819" y="785"/>
                  </a:lnTo>
                  <a:lnTo>
                    <a:pt x="796" y="795"/>
                  </a:lnTo>
                  <a:lnTo>
                    <a:pt x="772" y="804"/>
                  </a:lnTo>
                  <a:lnTo>
                    <a:pt x="748" y="813"/>
                  </a:lnTo>
                  <a:lnTo>
                    <a:pt x="724" y="821"/>
                  </a:lnTo>
                  <a:lnTo>
                    <a:pt x="699" y="827"/>
                  </a:lnTo>
                  <a:lnTo>
                    <a:pt x="674" y="832"/>
                  </a:lnTo>
                  <a:lnTo>
                    <a:pt x="648" y="838"/>
                  </a:lnTo>
                  <a:lnTo>
                    <a:pt x="621" y="841"/>
                  </a:lnTo>
                  <a:lnTo>
                    <a:pt x="594" y="844"/>
                  </a:lnTo>
                  <a:lnTo>
                    <a:pt x="567" y="845"/>
                  </a:lnTo>
                  <a:lnTo>
                    <a:pt x="539" y="846"/>
                  </a:lnTo>
                  <a:lnTo>
                    <a:pt x="511" y="845"/>
                  </a:lnTo>
                  <a:lnTo>
                    <a:pt x="484" y="844"/>
                  </a:lnTo>
                  <a:lnTo>
                    <a:pt x="457" y="841"/>
                  </a:lnTo>
                  <a:lnTo>
                    <a:pt x="431" y="838"/>
                  </a:lnTo>
                  <a:lnTo>
                    <a:pt x="405" y="832"/>
                  </a:lnTo>
                  <a:lnTo>
                    <a:pt x="379" y="827"/>
                  </a:lnTo>
                  <a:lnTo>
                    <a:pt x="354" y="821"/>
                  </a:lnTo>
                  <a:lnTo>
                    <a:pt x="329" y="813"/>
                  </a:lnTo>
                  <a:lnTo>
                    <a:pt x="306" y="804"/>
                  </a:lnTo>
                  <a:lnTo>
                    <a:pt x="282" y="795"/>
                  </a:lnTo>
                  <a:lnTo>
                    <a:pt x="259" y="785"/>
                  </a:lnTo>
                  <a:lnTo>
                    <a:pt x="237" y="774"/>
                  </a:lnTo>
                  <a:lnTo>
                    <a:pt x="217" y="762"/>
                  </a:lnTo>
                  <a:lnTo>
                    <a:pt x="196" y="749"/>
                  </a:lnTo>
                  <a:lnTo>
                    <a:pt x="177" y="736"/>
                  </a:lnTo>
                  <a:lnTo>
                    <a:pt x="158" y="722"/>
                  </a:lnTo>
                  <a:lnTo>
                    <a:pt x="140" y="707"/>
                  </a:lnTo>
                  <a:lnTo>
                    <a:pt x="123" y="692"/>
                  </a:lnTo>
                  <a:lnTo>
                    <a:pt x="107" y="676"/>
                  </a:lnTo>
                  <a:lnTo>
                    <a:pt x="92" y="660"/>
                  </a:lnTo>
                  <a:lnTo>
                    <a:pt x="78" y="642"/>
                  </a:lnTo>
                  <a:lnTo>
                    <a:pt x="65" y="624"/>
                  </a:lnTo>
                  <a:lnTo>
                    <a:pt x="53" y="606"/>
                  </a:lnTo>
                  <a:lnTo>
                    <a:pt x="42" y="587"/>
                  </a:lnTo>
                  <a:lnTo>
                    <a:pt x="32" y="568"/>
                  </a:lnTo>
                  <a:lnTo>
                    <a:pt x="24" y="548"/>
                  </a:lnTo>
                  <a:lnTo>
                    <a:pt x="16" y="528"/>
                  </a:lnTo>
                  <a:lnTo>
                    <a:pt x="11" y="508"/>
                  </a:lnTo>
                  <a:lnTo>
                    <a:pt x="5" y="487"/>
                  </a:lnTo>
                  <a:lnTo>
                    <a:pt x="2" y="466"/>
                  </a:lnTo>
                  <a:lnTo>
                    <a:pt x="0" y="445"/>
                  </a:lnTo>
                  <a:lnTo>
                    <a:pt x="0" y="423"/>
                  </a:lnTo>
                  <a:lnTo>
                    <a:pt x="0" y="402"/>
                  </a:lnTo>
                  <a:lnTo>
                    <a:pt x="2" y="380"/>
                  </a:lnTo>
                  <a:lnTo>
                    <a:pt x="5" y="358"/>
                  </a:lnTo>
                  <a:lnTo>
                    <a:pt x="11" y="338"/>
                  </a:lnTo>
                  <a:lnTo>
                    <a:pt x="16" y="317"/>
                  </a:lnTo>
                  <a:lnTo>
                    <a:pt x="24" y="297"/>
                  </a:lnTo>
                  <a:lnTo>
                    <a:pt x="32" y="277"/>
                  </a:lnTo>
                  <a:lnTo>
                    <a:pt x="42" y="258"/>
                  </a:lnTo>
                  <a:lnTo>
                    <a:pt x="53" y="240"/>
                  </a:lnTo>
                  <a:lnTo>
                    <a:pt x="65" y="221"/>
                  </a:lnTo>
                  <a:lnTo>
                    <a:pt x="78" y="204"/>
                  </a:lnTo>
                  <a:lnTo>
                    <a:pt x="92" y="187"/>
                  </a:lnTo>
                  <a:lnTo>
                    <a:pt x="107" y="169"/>
                  </a:lnTo>
                  <a:lnTo>
                    <a:pt x="123" y="154"/>
                  </a:lnTo>
                  <a:lnTo>
                    <a:pt x="140" y="138"/>
                  </a:lnTo>
                  <a:lnTo>
                    <a:pt x="158" y="124"/>
                  </a:lnTo>
                  <a:lnTo>
                    <a:pt x="177" y="110"/>
                  </a:lnTo>
                  <a:lnTo>
                    <a:pt x="196" y="96"/>
                  </a:lnTo>
                  <a:lnTo>
                    <a:pt x="217" y="84"/>
                  </a:lnTo>
                  <a:lnTo>
                    <a:pt x="237" y="72"/>
                  </a:lnTo>
                  <a:lnTo>
                    <a:pt x="259" y="61"/>
                  </a:lnTo>
                  <a:lnTo>
                    <a:pt x="282" y="51"/>
                  </a:lnTo>
                  <a:lnTo>
                    <a:pt x="306" y="42"/>
                  </a:lnTo>
                  <a:lnTo>
                    <a:pt x="329" y="33"/>
                  </a:lnTo>
                  <a:lnTo>
                    <a:pt x="354" y="26"/>
                  </a:lnTo>
                  <a:lnTo>
                    <a:pt x="379" y="18"/>
                  </a:lnTo>
                  <a:lnTo>
                    <a:pt x="405" y="13"/>
                  </a:lnTo>
                  <a:lnTo>
                    <a:pt x="431" y="8"/>
                  </a:lnTo>
                  <a:lnTo>
                    <a:pt x="457" y="4"/>
                  </a:lnTo>
                  <a:lnTo>
                    <a:pt x="484" y="2"/>
                  </a:lnTo>
                  <a:lnTo>
                    <a:pt x="511" y="0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6F9C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117"/>
            <p:cNvSpPr>
              <a:spLocks/>
            </p:cNvSpPr>
            <p:nvPr/>
          </p:nvSpPr>
          <p:spPr bwMode="auto">
            <a:xfrm>
              <a:off x="2982" y="2077"/>
              <a:ext cx="360" cy="282"/>
            </a:xfrm>
            <a:custGeom>
              <a:avLst/>
              <a:gdLst>
                <a:gd name="T0" fmla="*/ 0 w 1079"/>
                <a:gd name="T1" fmla="*/ 0 h 846"/>
                <a:gd name="T2" fmla="*/ 0 w 1079"/>
                <a:gd name="T3" fmla="*/ 0 h 846"/>
                <a:gd name="T4" fmla="*/ 0 w 1079"/>
                <a:gd name="T5" fmla="*/ 0 h 846"/>
                <a:gd name="T6" fmla="*/ 0 w 1079"/>
                <a:gd name="T7" fmla="*/ 0 h 846"/>
                <a:gd name="T8" fmla="*/ 0 w 1079"/>
                <a:gd name="T9" fmla="*/ 0 h 846"/>
                <a:gd name="T10" fmla="*/ 0 w 1079"/>
                <a:gd name="T11" fmla="*/ 0 h 846"/>
                <a:gd name="T12" fmla="*/ 0 w 1079"/>
                <a:gd name="T13" fmla="*/ 0 h 846"/>
                <a:gd name="T14" fmla="*/ 0 w 1079"/>
                <a:gd name="T15" fmla="*/ 0 h 846"/>
                <a:gd name="T16" fmla="*/ 0 w 1079"/>
                <a:gd name="T17" fmla="*/ 0 h 846"/>
                <a:gd name="T18" fmla="*/ 0 w 1079"/>
                <a:gd name="T19" fmla="*/ 0 h 846"/>
                <a:gd name="T20" fmla="*/ 0 w 1079"/>
                <a:gd name="T21" fmla="*/ 0 h 846"/>
                <a:gd name="T22" fmla="*/ 0 w 1079"/>
                <a:gd name="T23" fmla="*/ 0 h 846"/>
                <a:gd name="T24" fmla="*/ 0 w 1079"/>
                <a:gd name="T25" fmla="*/ 0 h 846"/>
                <a:gd name="T26" fmla="*/ 0 w 1079"/>
                <a:gd name="T27" fmla="*/ 0 h 846"/>
                <a:gd name="T28" fmla="*/ 0 w 1079"/>
                <a:gd name="T29" fmla="*/ 0 h 846"/>
                <a:gd name="T30" fmla="*/ 0 w 1079"/>
                <a:gd name="T31" fmla="*/ 0 h 846"/>
                <a:gd name="T32" fmla="*/ 0 w 1079"/>
                <a:gd name="T33" fmla="*/ 0 h 846"/>
                <a:gd name="T34" fmla="*/ 0 w 1079"/>
                <a:gd name="T35" fmla="*/ 0 h 846"/>
                <a:gd name="T36" fmla="*/ 0 w 1079"/>
                <a:gd name="T37" fmla="*/ 0 h 846"/>
                <a:gd name="T38" fmla="*/ 0 w 1079"/>
                <a:gd name="T39" fmla="*/ 0 h 846"/>
                <a:gd name="T40" fmla="*/ 0 w 1079"/>
                <a:gd name="T41" fmla="*/ 0 h 846"/>
                <a:gd name="T42" fmla="*/ 0 w 1079"/>
                <a:gd name="T43" fmla="*/ 0 h 846"/>
                <a:gd name="T44" fmla="*/ 0 w 1079"/>
                <a:gd name="T45" fmla="*/ 0 h 846"/>
                <a:gd name="T46" fmla="*/ 0 w 1079"/>
                <a:gd name="T47" fmla="*/ 0 h 846"/>
                <a:gd name="T48" fmla="*/ 0 w 1079"/>
                <a:gd name="T49" fmla="*/ 0 h 846"/>
                <a:gd name="T50" fmla="*/ 0 w 1079"/>
                <a:gd name="T51" fmla="*/ 0 h 846"/>
                <a:gd name="T52" fmla="*/ 0 w 1079"/>
                <a:gd name="T53" fmla="*/ 0 h 846"/>
                <a:gd name="T54" fmla="*/ 0 w 1079"/>
                <a:gd name="T55" fmla="*/ 0 h 846"/>
                <a:gd name="T56" fmla="*/ 0 w 1079"/>
                <a:gd name="T57" fmla="*/ 0 h 846"/>
                <a:gd name="T58" fmla="*/ 0 w 1079"/>
                <a:gd name="T59" fmla="*/ 0 h 846"/>
                <a:gd name="T60" fmla="*/ 0 w 1079"/>
                <a:gd name="T61" fmla="*/ 0 h 846"/>
                <a:gd name="T62" fmla="*/ 0 w 1079"/>
                <a:gd name="T63" fmla="*/ 0 h 846"/>
                <a:gd name="T64" fmla="*/ 0 w 1079"/>
                <a:gd name="T65" fmla="*/ 0 h 846"/>
                <a:gd name="T66" fmla="*/ 0 w 1079"/>
                <a:gd name="T67" fmla="*/ 0 h 846"/>
                <a:gd name="T68" fmla="*/ 0 w 1079"/>
                <a:gd name="T69" fmla="*/ 0 h 846"/>
                <a:gd name="T70" fmla="*/ 0 w 1079"/>
                <a:gd name="T71" fmla="*/ 0 h 846"/>
                <a:gd name="T72" fmla="*/ 0 w 1079"/>
                <a:gd name="T73" fmla="*/ 0 h 846"/>
                <a:gd name="T74" fmla="*/ 0 w 1079"/>
                <a:gd name="T75" fmla="*/ 0 h 846"/>
                <a:gd name="T76" fmla="*/ 0 w 1079"/>
                <a:gd name="T77" fmla="*/ 0 h 846"/>
                <a:gd name="T78" fmla="*/ 0 w 1079"/>
                <a:gd name="T79" fmla="*/ 0 h 846"/>
                <a:gd name="T80" fmla="*/ 0 w 1079"/>
                <a:gd name="T81" fmla="*/ 0 h 846"/>
                <a:gd name="T82" fmla="*/ 0 w 1079"/>
                <a:gd name="T83" fmla="*/ 0 h 846"/>
                <a:gd name="T84" fmla="*/ 0 w 1079"/>
                <a:gd name="T85" fmla="*/ 0 h 8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79"/>
                <a:gd name="T130" fmla="*/ 0 h 846"/>
                <a:gd name="T131" fmla="*/ 1079 w 1079"/>
                <a:gd name="T132" fmla="*/ 846 h 8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79" h="846">
                  <a:moveTo>
                    <a:pt x="539" y="0"/>
                  </a:moveTo>
                  <a:lnTo>
                    <a:pt x="567" y="1"/>
                  </a:lnTo>
                  <a:lnTo>
                    <a:pt x="594" y="2"/>
                  </a:lnTo>
                  <a:lnTo>
                    <a:pt x="621" y="5"/>
                  </a:lnTo>
                  <a:lnTo>
                    <a:pt x="648" y="8"/>
                  </a:lnTo>
                  <a:lnTo>
                    <a:pt x="674" y="12"/>
                  </a:lnTo>
                  <a:lnTo>
                    <a:pt x="700" y="19"/>
                  </a:lnTo>
                  <a:lnTo>
                    <a:pt x="724" y="25"/>
                  </a:lnTo>
                  <a:lnTo>
                    <a:pt x="749" y="33"/>
                  </a:lnTo>
                  <a:lnTo>
                    <a:pt x="773" y="42"/>
                  </a:lnTo>
                  <a:lnTo>
                    <a:pt x="796" y="51"/>
                  </a:lnTo>
                  <a:lnTo>
                    <a:pt x="818" y="61"/>
                  </a:lnTo>
                  <a:lnTo>
                    <a:pt x="840" y="72"/>
                  </a:lnTo>
                  <a:lnTo>
                    <a:pt x="862" y="84"/>
                  </a:lnTo>
                  <a:lnTo>
                    <a:pt x="882" y="97"/>
                  </a:lnTo>
                  <a:lnTo>
                    <a:pt x="902" y="110"/>
                  </a:lnTo>
                  <a:lnTo>
                    <a:pt x="920" y="124"/>
                  </a:lnTo>
                  <a:lnTo>
                    <a:pt x="938" y="139"/>
                  </a:lnTo>
                  <a:lnTo>
                    <a:pt x="956" y="154"/>
                  </a:lnTo>
                  <a:lnTo>
                    <a:pt x="971" y="170"/>
                  </a:lnTo>
                  <a:lnTo>
                    <a:pt x="986" y="186"/>
                  </a:lnTo>
                  <a:lnTo>
                    <a:pt x="1000" y="204"/>
                  </a:lnTo>
                  <a:lnTo>
                    <a:pt x="1013" y="221"/>
                  </a:lnTo>
                  <a:lnTo>
                    <a:pt x="1025" y="239"/>
                  </a:lnTo>
                  <a:lnTo>
                    <a:pt x="1035" y="259"/>
                  </a:lnTo>
                  <a:lnTo>
                    <a:pt x="1045" y="278"/>
                  </a:lnTo>
                  <a:lnTo>
                    <a:pt x="1054" y="298"/>
                  </a:lnTo>
                  <a:lnTo>
                    <a:pt x="1061" y="317"/>
                  </a:lnTo>
                  <a:lnTo>
                    <a:pt x="1068" y="338"/>
                  </a:lnTo>
                  <a:lnTo>
                    <a:pt x="1072" y="358"/>
                  </a:lnTo>
                  <a:lnTo>
                    <a:pt x="1075" y="380"/>
                  </a:lnTo>
                  <a:lnTo>
                    <a:pt x="1078" y="401"/>
                  </a:lnTo>
                  <a:lnTo>
                    <a:pt x="1079" y="423"/>
                  </a:lnTo>
                  <a:lnTo>
                    <a:pt x="1078" y="444"/>
                  </a:lnTo>
                  <a:lnTo>
                    <a:pt x="1075" y="466"/>
                  </a:lnTo>
                  <a:lnTo>
                    <a:pt x="1072" y="488"/>
                  </a:lnTo>
                  <a:lnTo>
                    <a:pt x="1068" y="508"/>
                  </a:lnTo>
                  <a:lnTo>
                    <a:pt x="1061" y="529"/>
                  </a:lnTo>
                  <a:lnTo>
                    <a:pt x="1054" y="548"/>
                  </a:lnTo>
                  <a:lnTo>
                    <a:pt x="1045" y="569"/>
                  </a:lnTo>
                  <a:lnTo>
                    <a:pt x="1035" y="587"/>
                  </a:lnTo>
                  <a:lnTo>
                    <a:pt x="1025" y="606"/>
                  </a:lnTo>
                  <a:lnTo>
                    <a:pt x="1013" y="625"/>
                  </a:lnTo>
                  <a:lnTo>
                    <a:pt x="1000" y="642"/>
                  </a:lnTo>
                  <a:lnTo>
                    <a:pt x="986" y="659"/>
                  </a:lnTo>
                  <a:lnTo>
                    <a:pt x="971" y="676"/>
                  </a:lnTo>
                  <a:lnTo>
                    <a:pt x="956" y="692"/>
                  </a:lnTo>
                  <a:lnTo>
                    <a:pt x="938" y="707"/>
                  </a:lnTo>
                  <a:lnTo>
                    <a:pt x="920" y="722"/>
                  </a:lnTo>
                  <a:lnTo>
                    <a:pt x="902" y="736"/>
                  </a:lnTo>
                  <a:lnTo>
                    <a:pt x="882" y="749"/>
                  </a:lnTo>
                  <a:lnTo>
                    <a:pt x="862" y="762"/>
                  </a:lnTo>
                  <a:lnTo>
                    <a:pt x="840" y="774"/>
                  </a:lnTo>
                  <a:lnTo>
                    <a:pt x="818" y="785"/>
                  </a:lnTo>
                  <a:lnTo>
                    <a:pt x="796" y="795"/>
                  </a:lnTo>
                  <a:lnTo>
                    <a:pt x="773" y="804"/>
                  </a:lnTo>
                  <a:lnTo>
                    <a:pt x="749" y="813"/>
                  </a:lnTo>
                  <a:lnTo>
                    <a:pt x="724" y="820"/>
                  </a:lnTo>
                  <a:lnTo>
                    <a:pt x="700" y="827"/>
                  </a:lnTo>
                  <a:lnTo>
                    <a:pt x="674" y="833"/>
                  </a:lnTo>
                  <a:lnTo>
                    <a:pt x="648" y="838"/>
                  </a:lnTo>
                  <a:lnTo>
                    <a:pt x="621" y="841"/>
                  </a:lnTo>
                  <a:lnTo>
                    <a:pt x="594" y="844"/>
                  </a:lnTo>
                  <a:lnTo>
                    <a:pt x="567" y="845"/>
                  </a:lnTo>
                  <a:lnTo>
                    <a:pt x="539" y="846"/>
                  </a:lnTo>
                  <a:lnTo>
                    <a:pt x="512" y="845"/>
                  </a:lnTo>
                  <a:lnTo>
                    <a:pt x="485" y="844"/>
                  </a:lnTo>
                  <a:lnTo>
                    <a:pt x="458" y="841"/>
                  </a:lnTo>
                  <a:lnTo>
                    <a:pt x="431" y="838"/>
                  </a:lnTo>
                  <a:lnTo>
                    <a:pt x="405" y="833"/>
                  </a:lnTo>
                  <a:lnTo>
                    <a:pt x="379" y="827"/>
                  </a:lnTo>
                  <a:lnTo>
                    <a:pt x="354" y="820"/>
                  </a:lnTo>
                  <a:lnTo>
                    <a:pt x="329" y="813"/>
                  </a:lnTo>
                  <a:lnTo>
                    <a:pt x="305" y="804"/>
                  </a:lnTo>
                  <a:lnTo>
                    <a:pt x="283" y="795"/>
                  </a:lnTo>
                  <a:lnTo>
                    <a:pt x="260" y="785"/>
                  </a:lnTo>
                  <a:lnTo>
                    <a:pt x="238" y="774"/>
                  </a:lnTo>
                  <a:lnTo>
                    <a:pt x="217" y="762"/>
                  </a:lnTo>
                  <a:lnTo>
                    <a:pt x="196" y="749"/>
                  </a:lnTo>
                  <a:lnTo>
                    <a:pt x="177" y="736"/>
                  </a:lnTo>
                  <a:lnTo>
                    <a:pt x="158" y="722"/>
                  </a:lnTo>
                  <a:lnTo>
                    <a:pt x="140" y="707"/>
                  </a:lnTo>
                  <a:lnTo>
                    <a:pt x="123" y="692"/>
                  </a:lnTo>
                  <a:lnTo>
                    <a:pt x="107" y="676"/>
                  </a:lnTo>
                  <a:lnTo>
                    <a:pt x="92" y="659"/>
                  </a:lnTo>
                  <a:lnTo>
                    <a:pt x="78" y="642"/>
                  </a:lnTo>
                  <a:lnTo>
                    <a:pt x="64" y="625"/>
                  </a:lnTo>
                  <a:lnTo>
                    <a:pt x="53" y="606"/>
                  </a:lnTo>
                  <a:lnTo>
                    <a:pt x="42" y="587"/>
                  </a:lnTo>
                  <a:lnTo>
                    <a:pt x="32" y="569"/>
                  </a:lnTo>
                  <a:lnTo>
                    <a:pt x="24" y="548"/>
                  </a:lnTo>
                  <a:lnTo>
                    <a:pt x="17" y="529"/>
                  </a:lnTo>
                  <a:lnTo>
                    <a:pt x="10" y="508"/>
                  </a:lnTo>
                  <a:lnTo>
                    <a:pt x="6" y="488"/>
                  </a:lnTo>
                  <a:lnTo>
                    <a:pt x="3" y="466"/>
                  </a:lnTo>
                  <a:lnTo>
                    <a:pt x="1" y="444"/>
                  </a:lnTo>
                  <a:lnTo>
                    <a:pt x="0" y="423"/>
                  </a:lnTo>
                  <a:lnTo>
                    <a:pt x="1" y="401"/>
                  </a:lnTo>
                  <a:lnTo>
                    <a:pt x="3" y="380"/>
                  </a:lnTo>
                  <a:lnTo>
                    <a:pt x="6" y="358"/>
                  </a:lnTo>
                  <a:lnTo>
                    <a:pt x="10" y="338"/>
                  </a:lnTo>
                  <a:lnTo>
                    <a:pt x="17" y="317"/>
                  </a:lnTo>
                  <a:lnTo>
                    <a:pt x="24" y="298"/>
                  </a:lnTo>
                  <a:lnTo>
                    <a:pt x="32" y="278"/>
                  </a:lnTo>
                  <a:lnTo>
                    <a:pt x="42" y="259"/>
                  </a:lnTo>
                  <a:lnTo>
                    <a:pt x="53" y="239"/>
                  </a:lnTo>
                  <a:lnTo>
                    <a:pt x="64" y="221"/>
                  </a:lnTo>
                  <a:lnTo>
                    <a:pt x="78" y="204"/>
                  </a:lnTo>
                  <a:lnTo>
                    <a:pt x="92" y="186"/>
                  </a:lnTo>
                  <a:lnTo>
                    <a:pt x="107" y="170"/>
                  </a:lnTo>
                  <a:lnTo>
                    <a:pt x="123" y="154"/>
                  </a:lnTo>
                  <a:lnTo>
                    <a:pt x="140" y="139"/>
                  </a:lnTo>
                  <a:lnTo>
                    <a:pt x="158" y="124"/>
                  </a:lnTo>
                  <a:lnTo>
                    <a:pt x="177" y="110"/>
                  </a:lnTo>
                  <a:lnTo>
                    <a:pt x="196" y="97"/>
                  </a:lnTo>
                  <a:lnTo>
                    <a:pt x="217" y="84"/>
                  </a:lnTo>
                  <a:lnTo>
                    <a:pt x="238" y="72"/>
                  </a:lnTo>
                  <a:lnTo>
                    <a:pt x="260" y="61"/>
                  </a:lnTo>
                  <a:lnTo>
                    <a:pt x="283" y="51"/>
                  </a:lnTo>
                  <a:lnTo>
                    <a:pt x="305" y="42"/>
                  </a:lnTo>
                  <a:lnTo>
                    <a:pt x="329" y="33"/>
                  </a:lnTo>
                  <a:lnTo>
                    <a:pt x="354" y="25"/>
                  </a:lnTo>
                  <a:lnTo>
                    <a:pt x="379" y="19"/>
                  </a:lnTo>
                  <a:lnTo>
                    <a:pt x="405" y="12"/>
                  </a:lnTo>
                  <a:lnTo>
                    <a:pt x="431" y="8"/>
                  </a:lnTo>
                  <a:lnTo>
                    <a:pt x="458" y="5"/>
                  </a:lnTo>
                  <a:lnTo>
                    <a:pt x="485" y="2"/>
                  </a:lnTo>
                  <a:lnTo>
                    <a:pt x="512" y="1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6F9C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118"/>
            <p:cNvSpPr>
              <a:spLocks/>
            </p:cNvSpPr>
            <p:nvPr/>
          </p:nvSpPr>
          <p:spPr bwMode="auto">
            <a:xfrm>
              <a:off x="1818" y="1742"/>
              <a:ext cx="205" cy="797"/>
            </a:xfrm>
            <a:custGeom>
              <a:avLst/>
              <a:gdLst>
                <a:gd name="T0" fmla="*/ 0 w 617"/>
                <a:gd name="T1" fmla="*/ 0 h 2392"/>
                <a:gd name="T2" fmla="*/ 0 w 617"/>
                <a:gd name="T3" fmla="*/ 0 h 2392"/>
                <a:gd name="T4" fmla="*/ 0 w 617"/>
                <a:gd name="T5" fmla="*/ 0 h 2392"/>
                <a:gd name="T6" fmla="*/ 0 w 617"/>
                <a:gd name="T7" fmla="*/ 0 h 2392"/>
                <a:gd name="T8" fmla="*/ 0 w 617"/>
                <a:gd name="T9" fmla="*/ 0 h 2392"/>
                <a:gd name="T10" fmla="*/ 0 w 617"/>
                <a:gd name="T11" fmla="*/ 0 h 2392"/>
                <a:gd name="T12" fmla="*/ 0 w 617"/>
                <a:gd name="T13" fmla="*/ 0 h 2392"/>
                <a:gd name="T14" fmla="*/ 0 w 617"/>
                <a:gd name="T15" fmla="*/ 0 h 2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7"/>
                <a:gd name="T25" fmla="*/ 0 h 2392"/>
                <a:gd name="T26" fmla="*/ 617 w 617"/>
                <a:gd name="T27" fmla="*/ 2392 h 2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7" h="2392">
                  <a:moveTo>
                    <a:pt x="49" y="2392"/>
                  </a:moveTo>
                  <a:lnTo>
                    <a:pt x="0" y="2380"/>
                  </a:lnTo>
                  <a:lnTo>
                    <a:pt x="513" y="282"/>
                  </a:lnTo>
                  <a:lnTo>
                    <a:pt x="431" y="320"/>
                  </a:lnTo>
                  <a:lnTo>
                    <a:pt x="608" y="0"/>
                  </a:lnTo>
                  <a:lnTo>
                    <a:pt x="617" y="365"/>
                  </a:lnTo>
                  <a:lnTo>
                    <a:pt x="562" y="294"/>
                  </a:lnTo>
                  <a:lnTo>
                    <a:pt x="49" y="2392"/>
                  </a:lnTo>
                  <a:close/>
                </a:path>
              </a:pathLst>
            </a:custGeom>
            <a:solidFill>
              <a:srgbClr val="4BB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119"/>
            <p:cNvSpPr>
              <a:spLocks/>
            </p:cNvSpPr>
            <p:nvPr/>
          </p:nvSpPr>
          <p:spPr bwMode="auto">
            <a:xfrm>
              <a:off x="2295" y="1752"/>
              <a:ext cx="170" cy="806"/>
            </a:xfrm>
            <a:custGeom>
              <a:avLst/>
              <a:gdLst>
                <a:gd name="T0" fmla="*/ 0 w 511"/>
                <a:gd name="T1" fmla="*/ 0 h 2418"/>
                <a:gd name="T2" fmla="*/ 0 w 511"/>
                <a:gd name="T3" fmla="*/ 0 h 2418"/>
                <a:gd name="T4" fmla="*/ 0 w 511"/>
                <a:gd name="T5" fmla="*/ 0 h 2418"/>
                <a:gd name="T6" fmla="*/ 0 w 511"/>
                <a:gd name="T7" fmla="*/ 0 h 2418"/>
                <a:gd name="T8" fmla="*/ 0 w 511"/>
                <a:gd name="T9" fmla="*/ 0 h 2418"/>
                <a:gd name="T10" fmla="*/ 0 w 511"/>
                <a:gd name="T11" fmla="*/ 0 h 2418"/>
                <a:gd name="T12" fmla="*/ 0 w 511"/>
                <a:gd name="T13" fmla="*/ 0 h 2418"/>
                <a:gd name="T14" fmla="*/ 0 w 511"/>
                <a:gd name="T15" fmla="*/ 0 h 24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1"/>
                <a:gd name="T25" fmla="*/ 0 h 2418"/>
                <a:gd name="T26" fmla="*/ 511 w 511"/>
                <a:gd name="T27" fmla="*/ 2418 h 24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1" h="2418">
                  <a:moveTo>
                    <a:pt x="50" y="0"/>
                  </a:moveTo>
                  <a:lnTo>
                    <a:pt x="0" y="9"/>
                  </a:lnTo>
                  <a:lnTo>
                    <a:pt x="402" y="2132"/>
                  </a:lnTo>
                  <a:lnTo>
                    <a:pt x="323" y="2090"/>
                  </a:lnTo>
                  <a:lnTo>
                    <a:pt x="482" y="2418"/>
                  </a:lnTo>
                  <a:lnTo>
                    <a:pt x="511" y="2054"/>
                  </a:lnTo>
                  <a:lnTo>
                    <a:pt x="452" y="21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01E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120"/>
            <p:cNvSpPr>
              <a:spLocks/>
            </p:cNvSpPr>
            <p:nvPr/>
          </p:nvSpPr>
          <p:spPr bwMode="auto">
            <a:xfrm>
              <a:off x="2496" y="1745"/>
              <a:ext cx="274" cy="595"/>
            </a:xfrm>
            <a:custGeom>
              <a:avLst/>
              <a:gdLst>
                <a:gd name="T0" fmla="*/ 0 w 822"/>
                <a:gd name="T1" fmla="*/ 0 h 1786"/>
                <a:gd name="T2" fmla="*/ 0 w 822"/>
                <a:gd name="T3" fmla="*/ 0 h 1786"/>
                <a:gd name="T4" fmla="*/ 0 w 822"/>
                <a:gd name="T5" fmla="*/ 0 h 1786"/>
                <a:gd name="T6" fmla="*/ 0 w 822"/>
                <a:gd name="T7" fmla="*/ 0 h 1786"/>
                <a:gd name="T8" fmla="*/ 0 w 822"/>
                <a:gd name="T9" fmla="*/ 0 h 1786"/>
                <a:gd name="T10" fmla="*/ 0 w 822"/>
                <a:gd name="T11" fmla="*/ 0 h 1786"/>
                <a:gd name="T12" fmla="*/ 0 w 822"/>
                <a:gd name="T13" fmla="*/ 0 h 1786"/>
                <a:gd name="T14" fmla="*/ 0 w 822"/>
                <a:gd name="T15" fmla="*/ 0 h 17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1786"/>
                <a:gd name="T26" fmla="*/ 822 w 822"/>
                <a:gd name="T27" fmla="*/ 1786 h 17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1786">
                  <a:moveTo>
                    <a:pt x="777" y="1786"/>
                  </a:moveTo>
                  <a:lnTo>
                    <a:pt x="822" y="1764"/>
                  </a:lnTo>
                  <a:lnTo>
                    <a:pt x="145" y="260"/>
                  </a:lnTo>
                  <a:lnTo>
                    <a:pt x="232" y="283"/>
                  </a:lnTo>
                  <a:lnTo>
                    <a:pt x="0" y="0"/>
                  </a:lnTo>
                  <a:lnTo>
                    <a:pt x="57" y="360"/>
                  </a:lnTo>
                  <a:lnTo>
                    <a:pt x="100" y="282"/>
                  </a:lnTo>
                  <a:lnTo>
                    <a:pt x="777" y="1786"/>
                  </a:lnTo>
                  <a:close/>
                </a:path>
              </a:pathLst>
            </a:custGeom>
            <a:solidFill>
              <a:srgbClr val="4BB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121"/>
            <p:cNvSpPr>
              <a:spLocks/>
            </p:cNvSpPr>
            <p:nvPr/>
          </p:nvSpPr>
          <p:spPr bwMode="auto">
            <a:xfrm>
              <a:off x="1532" y="1759"/>
              <a:ext cx="274" cy="595"/>
            </a:xfrm>
            <a:custGeom>
              <a:avLst/>
              <a:gdLst>
                <a:gd name="T0" fmla="*/ 0 w 822"/>
                <a:gd name="T1" fmla="*/ 0 h 1785"/>
                <a:gd name="T2" fmla="*/ 0 w 822"/>
                <a:gd name="T3" fmla="*/ 0 h 1785"/>
                <a:gd name="T4" fmla="*/ 0 w 822"/>
                <a:gd name="T5" fmla="*/ 0 h 1785"/>
                <a:gd name="T6" fmla="*/ 0 w 822"/>
                <a:gd name="T7" fmla="*/ 0 h 1785"/>
                <a:gd name="T8" fmla="*/ 0 w 822"/>
                <a:gd name="T9" fmla="*/ 0 h 1785"/>
                <a:gd name="T10" fmla="*/ 0 w 822"/>
                <a:gd name="T11" fmla="*/ 0 h 1785"/>
                <a:gd name="T12" fmla="*/ 0 w 822"/>
                <a:gd name="T13" fmla="*/ 0 h 1785"/>
                <a:gd name="T14" fmla="*/ 0 w 822"/>
                <a:gd name="T15" fmla="*/ 0 h 17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1785"/>
                <a:gd name="T26" fmla="*/ 822 w 822"/>
                <a:gd name="T27" fmla="*/ 1785 h 17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1785">
                  <a:moveTo>
                    <a:pt x="775" y="0"/>
                  </a:moveTo>
                  <a:lnTo>
                    <a:pt x="822" y="20"/>
                  </a:lnTo>
                  <a:lnTo>
                    <a:pt x="144" y="1525"/>
                  </a:lnTo>
                  <a:lnTo>
                    <a:pt x="232" y="1503"/>
                  </a:lnTo>
                  <a:lnTo>
                    <a:pt x="0" y="1785"/>
                  </a:lnTo>
                  <a:lnTo>
                    <a:pt x="57" y="1424"/>
                  </a:lnTo>
                  <a:lnTo>
                    <a:pt x="98" y="150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01E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122"/>
            <p:cNvSpPr>
              <a:spLocks/>
            </p:cNvSpPr>
            <p:nvPr/>
          </p:nvSpPr>
          <p:spPr bwMode="auto">
            <a:xfrm>
              <a:off x="2553" y="1711"/>
              <a:ext cx="274" cy="595"/>
            </a:xfrm>
            <a:custGeom>
              <a:avLst/>
              <a:gdLst>
                <a:gd name="T0" fmla="*/ 0 w 822"/>
                <a:gd name="T1" fmla="*/ 0 h 1785"/>
                <a:gd name="T2" fmla="*/ 0 w 822"/>
                <a:gd name="T3" fmla="*/ 0 h 1785"/>
                <a:gd name="T4" fmla="*/ 0 w 822"/>
                <a:gd name="T5" fmla="*/ 0 h 1785"/>
                <a:gd name="T6" fmla="*/ 0 w 822"/>
                <a:gd name="T7" fmla="*/ 0 h 1785"/>
                <a:gd name="T8" fmla="*/ 0 w 822"/>
                <a:gd name="T9" fmla="*/ 0 h 1785"/>
                <a:gd name="T10" fmla="*/ 0 w 822"/>
                <a:gd name="T11" fmla="*/ 0 h 1785"/>
                <a:gd name="T12" fmla="*/ 0 w 822"/>
                <a:gd name="T13" fmla="*/ 0 h 1785"/>
                <a:gd name="T14" fmla="*/ 0 w 822"/>
                <a:gd name="T15" fmla="*/ 0 h 17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1785"/>
                <a:gd name="T26" fmla="*/ 822 w 822"/>
                <a:gd name="T27" fmla="*/ 1785 h 17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1785">
                  <a:moveTo>
                    <a:pt x="45" y="0"/>
                  </a:moveTo>
                  <a:lnTo>
                    <a:pt x="0" y="21"/>
                  </a:lnTo>
                  <a:lnTo>
                    <a:pt x="677" y="1525"/>
                  </a:lnTo>
                  <a:lnTo>
                    <a:pt x="590" y="1504"/>
                  </a:lnTo>
                  <a:lnTo>
                    <a:pt x="822" y="1785"/>
                  </a:lnTo>
                  <a:lnTo>
                    <a:pt x="765" y="1425"/>
                  </a:lnTo>
                  <a:lnTo>
                    <a:pt x="723" y="150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01E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123"/>
            <p:cNvSpPr>
              <a:spLocks/>
            </p:cNvSpPr>
            <p:nvPr/>
          </p:nvSpPr>
          <p:spPr bwMode="auto">
            <a:xfrm>
              <a:off x="1477" y="1725"/>
              <a:ext cx="274" cy="595"/>
            </a:xfrm>
            <a:custGeom>
              <a:avLst/>
              <a:gdLst>
                <a:gd name="T0" fmla="*/ 0 w 822"/>
                <a:gd name="T1" fmla="*/ 0 h 1786"/>
                <a:gd name="T2" fmla="*/ 0 w 822"/>
                <a:gd name="T3" fmla="*/ 0 h 1786"/>
                <a:gd name="T4" fmla="*/ 0 w 822"/>
                <a:gd name="T5" fmla="*/ 0 h 1786"/>
                <a:gd name="T6" fmla="*/ 0 w 822"/>
                <a:gd name="T7" fmla="*/ 0 h 1786"/>
                <a:gd name="T8" fmla="*/ 0 w 822"/>
                <a:gd name="T9" fmla="*/ 0 h 1786"/>
                <a:gd name="T10" fmla="*/ 0 w 822"/>
                <a:gd name="T11" fmla="*/ 0 h 1786"/>
                <a:gd name="T12" fmla="*/ 0 w 822"/>
                <a:gd name="T13" fmla="*/ 0 h 1786"/>
                <a:gd name="T14" fmla="*/ 0 w 822"/>
                <a:gd name="T15" fmla="*/ 0 h 17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1786"/>
                <a:gd name="T26" fmla="*/ 822 w 822"/>
                <a:gd name="T27" fmla="*/ 1786 h 17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1786">
                  <a:moveTo>
                    <a:pt x="47" y="1786"/>
                  </a:moveTo>
                  <a:lnTo>
                    <a:pt x="0" y="1765"/>
                  </a:lnTo>
                  <a:lnTo>
                    <a:pt x="678" y="261"/>
                  </a:lnTo>
                  <a:lnTo>
                    <a:pt x="591" y="282"/>
                  </a:lnTo>
                  <a:lnTo>
                    <a:pt x="822" y="0"/>
                  </a:lnTo>
                  <a:lnTo>
                    <a:pt x="765" y="361"/>
                  </a:lnTo>
                  <a:lnTo>
                    <a:pt x="724" y="281"/>
                  </a:lnTo>
                  <a:lnTo>
                    <a:pt x="47" y="1786"/>
                  </a:lnTo>
                  <a:close/>
                </a:path>
              </a:pathLst>
            </a:custGeom>
            <a:solidFill>
              <a:srgbClr val="4BB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124"/>
            <p:cNvSpPr>
              <a:spLocks/>
            </p:cNvSpPr>
            <p:nvPr/>
          </p:nvSpPr>
          <p:spPr bwMode="auto">
            <a:xfrm>
              <a:off x="1014" y="1512"/>
              <a:ext cx="401" cy="253"/>
            </a:xfrm>
            <a:custGeom>
              <a:avLst/>
              <a:gdLst>
                <a:gd name="T0" fmla="*/ 0 w 1201"/>
                <a:gd name="T1" fmla="*/ 0 h 760"/>
                <a:gd name="T2" fmla="*/ 0 w 1201"/>
                <a:gd name="T3" fmla="*/ 0 h 760"/>
                <a:gd name="T4" fmla="*/ 0 w 1201"/>
                <a:gd name="T5" fmla="*/ 0 h 760"/>
                <a:gd name="T6" fmla="*/ 0 w 1201"/>
                <a:gd name="T7" fmla="*/ 0 h 760"/>
                <a:gd name="T8" fmla="*/ 0 w 1201"/>
                <a:gd name="T9" fmla="*/ 0 h 760"/>
                <a:gd name="T10" fmla="*/ 0 w 1201"/>
                <a:gd name="T11" fmla="*/ 0 h 760"/>
                <a:gd name="T12" fmla="*/ 0 w 1201"/>
                <a:gd name="T13" fmla="*/ 0 h 760"/>
                <a:gd name="T14" fmla="*/ 0 w 1201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1"/>
                <a:gd name="T25" fmla="*/ 0 h 760"/>
                <a:gd name="T26" fmla="*/ 1201 w 1201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1" h="760">
                  <a:moveTo>
                    <a:pt x="27" y="760"/>
                  </a:moveTo>
                  <a:lnTo>
                    <a:pt x="0" y="717"/>
                  </a:lnTo>
                  <a:lnTo>
                    <a:pt x="936" y="135"/>
                  </a:lnTo>
                  <a:lnTo>
                    <a:pt x="852" y="105"/>
                  </a:lnTo>
                  <a:lnTo>
                    <a:pt x="1201" y="0"/>
                  </a:lnTo>
                  <a:lnTo>
                    <a:pt x="952" y="267"/>
                  </a:lnTo>
                  <a:lnTo>
                    <a:pt x="963" y="178"/>
                  </a:lnTo>
                  <a:lnTo>
                    <a:pt x="27" y="760"/>
                  </a:lnTo>
                  <a:close/>
                </a:path>
              </a:pathLst>
            </a:custGeom>
            <a:solidFill>
              <a:srgbClr val="4BB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125"/>
            <p:cNvSpPr>
              <a:spLocks/>
            </p:cNvSpPr>
            <p:nvPr/>
          </p:nvSpPr>
          <p:spPr bwMode="auto">
            <a:xfrm>
              <a:off x="1044" y="1564"/>
              <a:ext cx="400" cy="253"/>
            </a:xfrm>
            <a:custGeom>
              <a:avLst/>
              <a:gdLst>
                <a:gd name="T0" fmla="*/ 0 w 1201"/>
                <a:gd name="T1" fmla="*/ 0 h 759"/>
                <a:gd name="T2" fmla="*/ 0 w 1201"/>
                <a:gd name="T3" fmla="*/ 0 h 759"/>
                <a:gd name="T4" fmla="*/ 0 w 1201"/>
                <a:gd name="T5" fmla="*/ 0 h 759"/>
                <a:gd name="T6" fmla="*/ 0 w 1201"/>
                <a:gd name="T7" fmla="*/ 0 h 759"/>
                <a:gd name="T8" fmla="*/ 0 w 1201"/>
                <a:gd name="T9" fmla="*/ 0 h 759"/>
                <a:gd name="T10" fmla="*/ 0 w 1201"/>
                <a:gd name="T11" fmla="*/ 0 h 759"/>
                <a:gd name="T12" fmla="*/ 0 w 1201"/>
                <a:gd name="T13" fmla="*/ 0 h 759"/>
                <a:gd name="T14" fmla="*/ 0 w 1201"/>
                <a:gd name="T15" fmla="*/ 0 h 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1"/>
                <a:gd name="T25" fmla="*/ 0 h 759"/>
                <a:gd name="T26" fmla="*/ 1201 w 1201"/>
                <a:gd name="T27" fmla="*/ 759 h 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1" h="759">
                  <a:moveTo>
                    <a:pt x="1175" y="0"/>
                  </a:moveTo>
                  <a:lnTo>
                    <a:pt x="1201" y="42"/>
                  </a:lnTo>
                  <a:lnTo>
                    <a:pt x="267" y="625"/>
                  </a:lnTo>
                  <a:lnTo>
                    <a:pt x="351" y="655"/>
                  </a:lnTo>
                  <a:lnTo>
                    <a:pt x="0" y="759"/>
                  </a:lnTo>
                  <a:lnTo>
                    <a:pt x="251" y="492"/>
                  </a:lnTo>
                  <a:lnTo>
                    <a:pt x="240" y="582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rgbClr val="901E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126"/>
            <p:cNvSpPr>
              <a:spLocks/>
            </p:cNvSpPr>
            <p:nvPr/>
          </p:nvSpPr>
          <p:spPr bwMode="auto">
            <a:xfrm>
              <a:off x="2891" y="1476"/>
              <a:ext cx="401" cy="254"/>
            </a:xfrm>
            <a:custGeom>
              <a:avLst/>
              <a:gdLst>
                <a:gd name="T0" fmla="*/ 0 w 1202"/>
                <a:gd name="T1" fmla="*/ 0 h 760"/>
                <a:gd name="T2" fmla="*/ 0 w 1202"/>
                <a:gd name="T3" fmla="*/ 0 h 760"/>
                <a:gd name="T4" fmla="*/ 0 w 1202"/>
                <a:gd name="T5" fmla="*/ 0 h 760"/>
                <a:gd name="T6" fmla="*/ 0 w 1202"/>
                <a:gd name="T7" fmla="*/ 0 h 760"/>
                <a:gd name="T8" fmla="*/ 0 w 1202"/>
                <a:gd name="T9" fmla="*/ 0 h 760"/>
                <a:gd name="T10" fmla="*/ 0 w 1202"/>
                <a:gd name="T11" fmla="*/ 0 h 760"/>
                <a:gd name="T12" fmla="*/ 0 w 1202"/>
                <a:gd name="T13" fmla="*/ 0 h 760"/>
                <a:gd name="T14" fmla="*/ 0 w 1202"/>
                <a:gd name="T15" fmla="*/ 0 h 7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2"/>
                <a:gd name="T25" fmla="*/ 0 h 760"/>
                <a:gd name="T26" fmla="*/ 1202 w 1202"/>
                <a:gd name="T27" fmla="*/ 760 h 7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2" h="760">
                  <a:moveTo>
                    <a:pt x="27" y="0"/>
                  </a:moveTo>
                  <a:lnTo>
                    <a:pt x="0" y="43"/>
                  </a:lnTo>
                  <a:lnTo>
                    <a:pt x="936" y="625"/>
                  </a:lnTo>
                  <a:lnTo>
                    <a:pt x="852" y="656"/>
                  </a:lnTo>
                  <a:lnTo>
                    <a:pt x="1202" y="760"/>
                  </a:lnTo>
                  <a:lnTo>
                    <a:pt x="952" y="494"/>
                  </a:lnTo>
                  <a:lnTo>
                    <a:pt x="962" y="58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01E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127"/>
            <p:cNvSpPr>
              <a:spLocks/>
            </p:cNvSpPr>
            <p:nvPr/>
          </p:nvSpPr>
          <p:spPr bwMode="auto">
            <a:xfrm>
              <a:off x="2856" y="1522"/>
              <a:ext cx="400" cy="254"/>
            </a:xfrm>
            <a:custGeom>
              <a:avLst/>
              <a:gdLst>
                <a:gd name="T0" fmla="*/ 0 w 1202"/>
                <a:gd name="T1" fmla="*/ 0 h 761"/>
                <a:gd name="T2" fmla="*/ 0 w 1202"/>
                <a:gd name="T3" fmla="*/ 0 h 761"/>
                <a:gd name="T4" fmla="*/ 0 w 1202"/>
                <a:gd name="T5" fmla="*/ 0 h 761"/>
                <a:gd name="T6" fmla="*/ 0 w 1202"/>
                <a:gd name="T7" fmla="*/ 0 h 761"/>
                <a:gd name="T8" fmla="*/ 0 w 1202"/>
                <a:gd name="T9" fmla="*/ 0 h 761"/>
                <a:gd name="T10" fmla="*/ 0 w 1202"/>
                <a:gd name="T11" fmla="*/ 0 h 761"/>
                <a:gd name="T12" fmla="*/ 0 w 1202"/>
                <a:gd name="T13" fmla="*/ 0 h 761"/>
                <a:gd name="T14" fmla="*/ 0 w 1202"/>
                <a:gd name="T15" fmla="*/ 0 h 7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2"/>
                <a:gd name="T25" fmla="*/ 0 h 761"/>
                <a:gd name="T26" fmla="*/ 1202 w 1202"/>
                <a:gd name="T27" fmla="*/ 761 h 7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2" h="761">
                  <a:moveTo>
                    <a:pt x="1175" y="761"/>
                  </a:moveTo>
                  <a:lnTo>
                    <a:pt x="1202" y="717"/>
                  </a:lnTo>
                  <a:lnTo>
                    <a:pt x="266" y="135"/>
                  </a:lnTo>
                  <a:lnTo>
                    <a:pt x="350" y="105"/>
                  </a:lnTo>
                  <a:lnTo>
                    <a:pt x="0" y="0"/>
                  </a:lnTo>
                  <a:lnTo>
                    <a:pt x="250" y="267"/>
                  </a:lnTo>
                  <a:lnTo>
                    <a:pt x="239" y="178"/>
                  </a:lnTo>
                  <a:lnTo>
                    <a:pt x="1175" y="761"/>
                  </a:lnTo>
                  <a:close/>
                </a:path>
              </a:pathLst>
            </a:custGeom>
            <a:solidFill>
              <a:srgbClr val="4BB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128"/>
            <p:cNvSpPr>
              <a:spLocks/>
            </p:cNvSpPr>
            <p:nvPr/>
          </p:nvSpPr>
          <p:spPr bwMode="auto">
            <a:xfrm>
              <a:off x="1890" y="1778"/>
              <a:ext cx="202" cy="779"/>
            </a:xfrm>
            <a:custGeom>
              <a:avLst/>
              <a:gdLst>
                <a:gd name="T0" fmla="*/ 0 w 606"/>
                <a:gd name="T1" fmla="*/ 0 h 2336"/>
                <a:gd name="T2" fmla="*/ 0 w 606"/>
                <a:gd name="T3" fmla="*/ 0 h 2336"/>
                <a:gd name="T4" fmla="*/ 0 w 606"/>
                <a:gd name="T5" fmla="*/ 0 h 2336"/>
                <a:gd name="T6" fmla="*/ 0 w 606"/>
                <a:gd name="T7" fmla="*/ 0 h 2336"/>
                <a:gd name="T8" fmla="*/ 0 w 606"/>
                <a:gd name="T9" fmla="*/ 0 h 2336"/>
                <a:gd name="T10" fmla="*/ 0 w 606"/>
                <a:gd name="T11" fmla="*/ 0 h 2336"/>
                <a:gd name="T12" fmla="*/ 0 w 606"/>
                <a:gd name="T13" fmla="*/ 0 h 2336"/>
                <a:gd name="T14" fmla="*/ 0 w 606"/>
                <a:gd name="T15" fmla="*/ 0 h 2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6"/>
                <a:gd name="T25" fmla="*/ 0 h 2336"/>
                <a:gd name="T26" fmla="*/ 606 w 606"/>
                <a:gd name="T27" fmla="*/ 2336 h 2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6" h="2336">
                  <a:moveTo>
                    <a:pt x="558" y="0"/>
                  </a:moveTo>
                  <a:lnTo>
                    <a:pt x="606" y="12"/>
                  </a:lnTo>
                  <a:lnTo>
                    <a:pt x="105" y="2053"/>
                  </a:lnTo>
                  <a:lnTo>
                    <a:pt x="186" y="2017"/>
                  </a:lnTo>
                  <a:lnTo>
                    <a:pt x="10" y="2336"/>
                  </a:lnTo>
                  <a:lnTo>
                    <a:pt x="0" y="1971"/>
                  </a:lnTo>
                  <a:lnTo>
                    <a:pt x="55" y="204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901E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129"/>
            <p:cNvSpPr>
              <a:spLocks/>
            </p:cNvSpPr>
            <p:nvPr/>
          </p:nvSpPr>
          <p:spPr bwMode="auto">
            <a:xfrm>
              <a:off x="1198" y="1647"/>
              <a:ext cx="375" cy="406"/>
            </a:xfrm>
            <a:custGeom>
              <a:avLst/>
              <a:gdLst>
                <a:gd name="T0" fmla="*/ 0 w 1125"/>
                <a:gd name="T1" fmla="*/ 0 h 1218"/>
                <a:gd name="T2" fmla="*/ 0 w 1125"/>
                <a:gd name="T3" fmla="*/ 0 h 1218"/>
                <a:gd name="T4" fmla="*/ 0 w 1125"/>
                <a:gd name="T5" fmla="*/ 0 h 1218"/>
                <a:gd name="T6" fmla="*/ 0 w 1125"/>
                <a:gd name="T7" fmla="*/ 0 h 1218"/>
                <a:gd name="T8" fmla="*/ 0 w 1125"/>
                <a:gd name="T9" fmla="*/ 0 h 1218"/>
                <a:gd name="T10" fmla="*/ 0 w 1125"/>
                <a:gd name="T11" fmla="*/ 0 h 1218"/>
                <a:gd name="T12" fmla="*/ 0 w 1125"/>
                <a:gd name="T13" fmla="*/ 0 h 1218"/>
                <a:gd name="T14" fmla="*/ 0 w 1125"/>
                <a:gd name="T15" fmla="*/ 0 h 1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5"/>
                <a:gd name="T25" fmla="*/ 0 h 1218"/>
                <a:gd name="T26" fmla="*/ 1125 w 1125"/>
                <a:gd name="T27" fmla="*/ 1218 h 1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5" h="1218">
                  <a:moveTo>
                    <a:pt x="1087" y="0"/>
                  </a:moveTo>
                  <a:lnTo>
                    <a:pt x="1125" y="34"/>
                  </a:lnTo>
                  <a:lnTo>
                    <a:pt x="219" y="1015"/>
                  </a:lnTo>
                  <a:lnTo>
                    <a:pt x="308" y="1022"/>
                  </a:lnTo>
                  <a:lnTo>
                    <a:pt x="0" y="1218"/>
                  </a:lnTo>
                  <a:lnTo>
                    <a:pt x="168" y="893"/>
                  </a:lnTo>
                  <a:lnTo>
                    <a:pt x="182" y="982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4BB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130"/>
            <p:cNvSpPr>
              <a:spLocks/>
            </p:cNvSpPr>
            <p:nvPr/>
          </p:nvSpPr>
          <p:spPr bwMode="auto">
            <a:xfrm>
              <a:off x="2724" y="1626"/>
              <a:ext cx="375" cy="407"/>
            </a:xfrm>
            <a:custGeom>
              <a:avLst/>
              <a:gdLst>
                <a:gd name="T0" fmla="*/ 0 w 1125"/>
                <a:gd name="T1" fmla="*/ 0 h 1219"/>
                <a:gd name="T2" fmla="*/ 0 w 1125"/>
                <a:gd name="T3" fmla="*/ 0 h 1219"/>
                <a:gd name="T4" fmla="*/ 0 w 1125"/>
                <a:gd name="T5" fmla="*/ 0 h 1219"/>
                <a:gd name="T6" fmla="*/ 0 w 1125"/>
                <a:gd name="T7" fmla="*/ 0 h 1219"/>
                <a:gd name="T8" fmla="*/ 0 w 1125"/>
                <a:gd name="T9" fmla="*/ 0 h 1219"/>
                <a:gd name="T10" fmla="*/ 0 w 1125"/>
                <a:gd name="T11" fmla="*/ 0 h 1219"/>
                <a:gd name="T12" fmla="*/ 0 w 1125"/>
                <a:gd name="T13" fmla="*/ 0 h 1219"/>
                <a:gd name="T14" fmla="*/ 0 w 1125"/>
                <a:gd name="T15" fmla="*/ 0 h 1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5"/>
                <a:gd name="T25" fmla="*/ 0 h 1219"/>
                <a:gd name="T26" fmla="*/ 1125 w 1125"/>
                <a:gd name="T27" fmla="*/ 1219 h 12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5" h="1219">
                  <a:moveTo>
                    <a:pt x="38" y="0"/>
                  </a:moveTo>
                  <a:lnTo>
                    <a:pt x="0" y="35"/>
                  </a:lnTo>
                  <a:lnTo>
                    <a:pt x="906" y="1016"/>
                  </a:lnTo>
                  <a:lnTo>
                    <a:pt x="817" y="1022"/>
                  </a:lnTo>
                  <a:lnTo>
                    <a:pt x="1125" y="1219"/>
                  </a:lnTo>
                  <a:lnTo>
                    <a:pt x="958" y="894"/>
                  </a:lnTo>
                  <a:lnTo>
                    <a:pt x="944" y="98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1E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131"/>
            <p:cNvSpPr>
              <a:spLocks/>
            </p:cNvSpPr>
            <p:nvPr/>
          </p:nvSpPr>
          <p:spPr bwMode="auto">
            <a:xfrm>
              <a:off x="1240" y="1689"/>
              <a:ext cx="375" cy="406"/>
            </a:xfrm>
            <a:custGeom>
              <a:avLst/>
              <a:gdLst>
                <a:gd name="T0" fmla="*/ 0 w 1124"/>
                <a:gd name="T1" fmla="*/ 0 h 1219"/>
                <a:gd name="T2" fmla="*/ 0 w 1124"/>
                <a:gd name="T3" fmla="*/ 0 h 1219"/>
                <a:gd name="T4" fmla="*/ 0 w 1124"/>
                <a:gd name="T5" fmla="*/ 0 h 1219"/>
                <a:gd name="T6" fmla="*/ 0 w 1124"/>
                <a:gd name="T7" fmla="*/ 0 h 1219"/>
                <a:gd name="T8" fmla="*/ 0 w 1124"/>
                <a:gd name="T9" fmla="*/ 0 h 1219"/>
                <a:gd name="T10" fmla="*/ 0 w 1124"/>
                <a:gd name="T11" fmla="*/ 0 h 1219"/>
                <a:gd name="T12" fmla="*/ 0 w 1124"/>
                <a:gd name="T13" fmla="*/ 0 h 1219"/>
                <a:gd name="T14" fmla="*/ 0 w 1124"/>
                <a:gd name="T15" fmla="*/ 0 h 1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4"/>
                <a:gd name="T25" fmla="*/ 0 h 1219"/>
                <a:gd name="T26" fmla="*/ 1124 w 1124"/>
                <a:gd name="T27" fmla="*/ 1219 h 12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4" h="1219">
                  <a:moveTo>
                    <a:pt x="37" y="1219"/>
                  </a:moveTo>
                  <a:lnTo>
                    <a:pt x="0" y="1184"/>
                  </a:lnTo>
                  <a:lnTo>
                    <a:pt x="906" y="203"/>
                  </a:lnTo>
                  <a:lnTo>
                    <a:pt x="816" y="197"/>
                  </a:lnTo>
                  <a:lnTo>
                    <a:pt x="1124" y="0"/>
                  </a:lnTo>
                  <a:lnTo>
                    <a:pt x="958" y="325"/>
                  </a:lnTo>
                  <a:lnTo>
                    <a:pt x="943" y="237"/>
                  </a:lnTo>
                  <a:lnTo>
                    <a:pt x="37" y="1219"/>
                  </a:lnTo>
                  <a:close/>
                </a:path>
              </a:pathLst>
            </a:custGeom>
            <a:solidFill>
              <a:srgbClr val="901E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132"/>
            <p:cNvSpPr>
              <a:spLocks/>
            </p:cNvSpPr>
            <p:nvPr/>
          </p:nvSpPr>
          <p:spPr bwMode="auto">
            <a:xfrm>
              <a:off x="2676" y="1659"/>
              <a:ext cx="375" cy="406"/>
            </a:xfrm>
            <a:custGeom>
              <a:avLst/>
              <a:gdLst>
                <a:gd name="T0" fmla="*/ 0 w 1125"/>
                <a:gd name="T1" fmla="*/ 0 h 1218"/>
                <a:gd name="T2" fmla="*/ 0 w 1125"/>
                <a:gd name="T3" fmla="*/ 0 h 1218"/>
                <a:gd name="T4" fmla="*/ 0 w 1125"/>
                <a:gd name="T5" fmla="*/ 0 h 1218"/>
                <a:gd name="T6" fmla="*/ 0 w 1125"/>
                <a:gd name="T7" fmla="*/ 0 h 1218"/>
                <a:gd name="T8" fmla="*/ 0 w 1125"/>
                <a:gd name="T9" fmla="*/ 0 h 1218"/>
                <a:gd name="T10" fmla="*/ 0 w 1125"/>
                <a:gd name="T11" fmla="*/ 0 h 1218"/>
                <a:gd name="T12" fmla="*/ 0 w 1125"/>
                <a:gd name="T13" fmla="*/ 0 h 1218"/>
                <a:gd name="T14" fmla="*/ 0 w 1125"/>
                <a:gd name="T15" fmla="*/ 0 h 1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5"/>
                <a:gd name="T25" fmla="*/ 0 h 1218"/>
                <a:gd name="T26" fmla="*/ 1125 w 1125"/>
                <a:gd name="T27" fmla="*/ 1218 h 1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5" h="1218">
                  <a:moveTo>
                    <a:pt x="1088" y="1218"/>
                  </a:moveTo>
                  <a:lnTo>
                    <a:pt x="1125" y="1183"/>
                  </a:lnTo>
                  <a:lnTo>
                    <a:pt x="220" y="203"/>
                  </a:lnTo>
                  <a:lnTo>
                    <a:pt x="309" y="196"/>
                  </a:lnTo>
                  <a:lnTo>
                    <a:pt x="0" y="0"/>
                  </a:lnTo>
                  <a:lnTo>
                    <a:pt x="168" y="325"/>
                  </a:lnTo>
                  <a:lnTo>
                    <a:pt x="182" y="236"/>
                  </a:lnTo>
                  <a:lnTo>
                    <a:pt x="1088" y="1218"/>
                  </a:lnTo>
                  <a:close/>
                </a:path>
              </a:pathLst>
            </a:custGeom>
            <a:solidFill>
              <a:srgbClr val="4BB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133"/>
            <p:cNvSpPr>
              <a:spLocks/>
            </p:cNvSpPr>
            <p:nvPr/>
          </p:nvSpPr>
          <p:spPr bwMode="auto">
            <a:xfrm>
              <a:off x="2234" y="1758"/>
              <a:ext cx="168" cy="788"/>
            </a:xfrm>
            <a:custGeom>
              <a:avLst/>
              <a:gdLst>
                <a:gd name="T0" fmla="*/ 0 w 502"/>
                <a:gd name="T1" fmla="*/ 0 h 2362"/>
                <a:gd name="T2" fmla="*/ 0 w 502"/>
                <a:gd name="T3" fmla="*/ 0 h 2362"/>
                <a:gd name="T4" fmla="*/ 0 w 502"/>
                <a:gd name="T5" fmla="*/ 0 h 2362"/>
                <a:gd name="T6" fmla="*/ 0 w 502"/>
                <a:gd name="T7" fmla="*/ 0 h 2362"/>
                <a:gd name="T8" fmla="*/ 0 w 502"/>
                <a:gd name="T9" fmla="*/ 0 h 2362"/>
                <a:gd name="T10" fmla="*/ 0 w 502"/>
                <a:gd name="T11" fmla="*/ 0 h 2362"/>
                <a:gd name="T12" fmla="*/ 0 w 502"/>
                <a:gd name="T13" fmla="*/ 0 h 2362"/>
                <a:gd name="T14" fmla="*/ 0 w 502"/>
                <a:gd name="T15" fmla="*/ 0 h 2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2"/>
                <a:gd name="T25" fmla="*/ 0 h 2362"/>
                <a:gd name="T26" fmla="*/ 502 w 502"/>
                <a:gd name="T27" fmla="*/ 2362 h 23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2" h="2362">
                  <a:moveTo>
                    <a:pt x="453" y="2362"/>
                  </a:moveTo>
                  <a:lnTo>
                    <a:pt x="502" y="2352"/>
                  </a:lnTo>
                  <a:lnTo>
                    <a:pt x="109" y="287"/>
                  </a:lnTo>
                  <a:lnTo>
                    <a:pt x="188" y="329"/>
                  </a:lnTo>
                  <a:lnTo>
                    <a:pt x="29" y="0"/>
                  </a:lnTo>
                  <a:lnTo>
                    <a:pt x="0" y="365"/>
                  </a:lnTo>
                  <a:lnTo>
                    <a:pt x="59" y="297"/>
                  </a:lnTo>
                  <a:lnTo>
                    <a:pt x="453" y="2362"/>
                  </a:lnTo>
                  <a:close/>
                </a:path>
              </a:pathLst>
            </a:custGeom>
            <a:solidFill>
              <a:srgbClr val="4BB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134"/>
            <p:cNvSpPr>
              <a:spLocks/>
            </p:cNvSpPr>
            <p:nvPr/>
          </p:nvSpPr>
          <p:spPr bwMode="auto">
            <a:xfrm>
              <a:off x="2899" y="3143"/>
              <a:ext cx="470" cy="61"/>
            </a:xfrm>
            <a:custGeom>
              <a:avLst/>
              <a:gdLst>
                <a:gd name="T0" fmla="*/ 0 w 1410"/>
                <a:gd name="T1" fmla="*/ 0 h 182"/>
                <a:gd name="T2" fmla="*/ 0 w 1410"/>
                <a:gd name="T3" fmla="*/ 0 h 182"/>
                <a:gd name="T4" fmla="*/ 0 w 1410"/>
                <a:gd name="T5" fmla="*/ 0 h 182"/>
                <a:gd name="T6" fmla="*/ 0 w 1410"/>
                <a:gd name="T7" fmla="*/ 0 h 182"/>
                <a:gd name="T8" fmla="*/ 0 w 1410"/>
                <a:gd name="T9" fmla="*/ 0 h 182"/>
                <a:gd name="T10" fmla="*/ 0 w 1410"/>
                <a:gd name="T11" fmla="*/ 0 h 182"/>
                <a:gd name="T12" fmla="*/ 0 w 1410"/>
                <a:gd name="T13" fmla="*/ 0 h 182"/>
                <a:gd name="T14" fmla="*/ 0 w 1410"/>
                <a:gd name="T15" fmla="*/ 0 h 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0"/>
                <a:gd name="T25" fmla="*/ 0 h 182"/>
                <a:gd name="T26" fmla="*/ 1410 w 1410"/>
                <a:gd name="T27" fmla="*/ 182 h 1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0" h="182">
                  <a:moveTo>
                    <a:pt x="0" y="111"/>
                  </a:moveTo>
                  <a:lnTo>
                    <a:pt x="0" y="62"/>
                  </a:lnTo>
                  <a:lnTo>
                    <a:pt x="1128" y="67"/>
                  </a:lnTo>
                  <a:lnTo>
                    <a:pt x="1076" y="0"/>
                  </a:lnTo>
                  <a:lnTo>
                    <a:pt x="1410" y="91"/>
                  </a:lnTo>
                  <a:lnTo>
                    <a:pt x="1075" y="182"/>
                  </a:lnTo>
                  <a:lnTo>
                    <a:pt x="1128" y="11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4BB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135"/>
            <p:cNvSpPr>
              <a:spLocks/>
            </p:cNvSpPr>
            <p:nvPr/>
          </p:nvSpPr>
          <p:spPr bwMode="auto">
            <a:xfrm>
              <a:off x="2893" y="3302"/>
              <a:ext cx="470" cy="60"/>
            </a:xfrm>
            <a:custGeom>
              <a:avLst/>
              <a:gdLst>
                <a:gd name="T0" fmla="*/ 0 w 1408"/>
                <a:gd name="T1" fmla="*/ 0 h 180"/>
                <a:gd name="T2" fmla="*/ 0 w 1408"/>
                <a:gd name="T3" fmla="*/ 0 h 180"/>
                <a:gd name="T4" fmla="*/ 0 w 1408"/>
                <a:gd name="T5" fmla="*/ 0 h 180"/>
                <a:gd name="T6" fmla="*/ 0 w 1408"/>
                <a:gd name="T7" fmla="*/ 0 h 180"/>
                <a:gd name="T8" fmla="*/ 0 w 1408"/>
                <a:gd name="T9" fmla="*/ 0 h 180"/>
                <a:gd name="T10" fmla="*/ 0 w 1408"/>
                <a:gd name="T11" fmla="*/ 0 h 180"/>
                <a:gd name="T12" fmla="*/ 0 w 1408"/>
                <a:gd name="T13" fmla="*/ 0 h 180"/>
                <a:gd name="T14" fmla="*/ 0 w 1408"/>
                <a:gd name="T15" fmla="*/ 0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8"/>
                <a:gd name="T25" fmla="*/ 0 h 180"/>
                <a:gd name="T26" fmla="*/ 1408 w 1408"/>
                <a:gd name="T27" fmla="*/ 180 h 1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8" h="180">
                  <a:moveTo>
                    <a:pt x="1408" y="109"/>
                  </a:moveTo>
                  <a:lnTo>
                    <a:pt x="1408" y="61"/>
                  </a:lnTo>
                  <a:lnTo>
                    <a:pt x="281" y="67"/>
                  </a:lnTo>
                  <a:lnTo>
                    <a:pt x="334" y="0"/>
                  </a:lnTo>
                  <a:lnTo>
                    <a:pt x="0" y="90"/>
                  </a:lnTo>
                  <a:lnTo>
                    <a:pt x="334" y="180"/>
                  </a:lnTo>
                  <a:lnTo>
                    <a:pt x="281" y="114"/>
                  </a:lnTo>
                  <a:lnTo>
                    <a:pt x="1408" y="109"/>
                  </a:lnTo>
                  <a:close/>
                </a:path>
              </a:pathLst>
            </a:custGeom>
            <a:solidFill>
              <a:srgbClr val="901E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Rectangle 136"/>
            <p:cNvSpPr>
              <a:spLocks noChangeArrowheads="1"/>
            </p:cNvSpPr>
            <p:nvPr/>
          </p:nvSpPr>
          <p:spPr bwMode="auto">
            <a:xfrm>
              <a:off x="2093" y="3098"/>
              <a:ext cx="3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1F1A17"/>
                  </a:solidFill>
                  <a:latin typeface="Century Gothic" pitchFamily="34" charset="0"/>
                </a:rPr>
                <a:t>TAXAS</a:t>
              </a:r>
              <a:endParaRPr lang="en-US"/>
            </a:p>
          </p:txBody>
        </p:sp>
        <p:sp>
          <p:nvSpPr>
            <p:cNvPr id="143" name="Rectangle 137"/>
            <p:cNvSpPr>
              <a:spLocks noChangeArrowheads="1"/>
            </p:cNvSpPr>
            <p:nvPr/>
          </p:nvSpPr>
          <p:spPr bwMode="auto">
            <a:xfrm>
              <a:off x="1601" y="3256"/>
              <a:ext cx="87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1F1A17"/>
                  </a:solidFill>
                  <a:latin typeface="Century Gothic" pitchFamily="34" charset="0"/>
                </a:rPr>
                <a:t>MANUTENÇÃO</a:t>
              </a:r>
              <a:endParaRPr lang="en-US"/>
            </a:p>
          </p:txBody>
        </p:sp>
        <p:sp>
          <p:nvSpPr>
            <p:cNvPr id="144" name="Rectangle 138"/>
            <p:cNvSpPr>
              <a:spLocks noChangeArrowheads="1"/>
            </p:cNvSpPr>
            <p:nvPr/>
          </p:nvSpPr>
          <p:spPr bwMode="auto">
            <a:xfrm>
              <a:off x="1645" y="3413"/>
              <a:ext cx="8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500">
                  <a:solidFill>
                    <a:srgbClr val="1F1A17"/>
                  </a:solidFill>
                  <a:latin typeface="Century Gothic" pitchFamily="34" charset="0"/>
                </a:rPr>
                <a:t>ASSOCIAÇÃO</a:t>
              </a:r>
              <a:endParaRPr lang="en-US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3421" y="3148"/>
              <a:ext cx="114" cy="132"/>
            </a:xfrm>
            <a:custGeom>
              <a:avLst/>
              <a:gdLst>
                <a:gd name="T0" fmla="*/ 0 w 342"/>
                <a:gd name="T1" fmla="*/ 0 h 396"/>
                <a:gd name="T2" fmla="*/ 0 w 342"/>
                <a:gd name="T3" fmla="*/ 0 h 396"/>
                <a:gd name="T4" fmla="*/ 0 w 342"/>
                <a:gd name="T5" fmla="*/ 0 h 396"/>
                <a:gd name="T6" fmla="*/ 0 w 342"/>
                <a:gd name="T7" fmla="*/ 0 h 396"/>
                <a:gd name="T8" fmla="*/ 0 w 342"/>
                <a:gd name="T9" fmla="*/ 0 h 396"/>
                <a:gd name="T10" fmla="*/ 0 w 342"/>
                <a:gd name="T11" fmla="*/ 0 h 396"/>
                <a:gd name="T12" fmla="*/ 0 w 342"/>
                <a:gd name="T13" fmla="*/ 0 h 396"/>
                <a:gd name="T14" fmla="*/ 0 w 342"/>
                <a:gd name="T15" fmla="*/ 0 h 396"/>
                <a:gd name="T16" fmla="*/ 0 w 342"/>
                <a:gd name="T17" fmla="*/ 0 h 396"/>
                <a:gd name="T18" fmla="*/ 0 w 342"/>
                <a:gd name="T19" fmla="*/ 0 h 396"/>
                <a:gd name="T20" fmla="*/ 0 w 342"/>
                <a:gd name="T21" fmla="*/ 0 h 396"/>
                <a:gd name="T22" fmla="*/ 0 w 342"/>
                <a:gd name="T23" fmla="*/ 0 h 396"/>
                <a:gd name="T24" fmla="*/ 0 w 342"/>
                <a:gd name="T25" fmla="*/ 0 h 396"/>
                <a:gd name="T26" fmla="*/ 0 w 342"/>
                <a:gd name="T27" fmla="*/ 0 h 396"/>
                <a:gd name="T28" fmla="*/ 0 w 342"/>
                <a:gd name="T29" fmla="*/ 0 h 396"/>
                <a:gd name="T30" fmla="*/ 0 w 342"/>
                <a:gd name="T31" fmla="*/ 0 h 396"/>
                <a:gd name="T32" fmla="*/ 0 w 342"/>
                <a:gd name="T33" fmla="*/ 0 h 396"/>
                <a:gd name="T34" fmla="*/ 0 w 342"/>
                <a:gd name="T35" fmla="*/ 0 h 396"/>
                <a:gd name="T36" fmla="*/ 0 w 342"/>
                <a:gd name="T37" fmla="*/ 0 h 396"/>
                <a:gd name="T38" fmla="*/ 0 w 342"/>
                <a:gd name="T39" fmla="*/ 0 h 396"/>
                <a:gd name="T40" fmla="*/ 0 w 342"/>
                <a:gd name="T41" fmla="*/ 0 h 396"/>
                <a:gd name="T42" fmla="*/ 0 w 342"/>
                <a:gd name="T43" fmla="*/ 0 h 396"/>
                <a:gd name="T44" fmla="*/ 0 w 342"/>
                <a:gd name="T45" fmla="*/ 0 h 396"/>
                <a:gd name="T46" fmla="*/ 0 w 342"/>
                <a:gd name="T47" fmla="*/ 0 h 396"/>
                <a:gd name="T48" fmla="*/ 0 w 342"/>
                <a:gd name="T49" fmla="*/ 0 h 396"/>
                <a:gd name="T50" fmla="*/ 0 w 342"/>
                <a:gd name="T51" fmla="*/ 0 h 396"/>
                <a:gd name="T52" fmla="*/ 0 w 342"/>
                <a:gd name="T53" fmla="*/ 0 h 396"/>
                <a:gd name="T54" fmla="*/ 0 w 342"/>
                <a:gd name="T55" fmla="*/ 0 h 396"/>
                <a:gd name="T56" fmla="*/ 0 w 342"/>
                <a:gd name="T57" fmla="*/ 0 h 396"/>
                <a:gd name="T58" fmla="*/ 0 w 342"/>
                <a:gd name="T59" fmla="*/ 0 h 396"/>
                <a:gd name="T60" fmla="*/ 0 w 342"/>
                <a:gd name="T61" fmla="*/ 0 h 396"/>
                <a:gd name="T62" fmla="*/ 0 w 342"/>
                <a:gd name="T63" fmla="*/ 0 h 396"/>
                <a:gd name="T64" fmla="*/ 0 w 342"/>
                <a:gd name="T65" fmla="*/ 0 h 396"/>
                <a:gd name="T66" fmla="*/ 0 w 342"/>
                <a:gd name="T67" fmla="*/ 0 h 3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2"/>
                <a:gd name="T103" fmla="*/ 0 h 396"/>
                <a:gd name="T104" fmla="*/ 342 w 342"/>
                <a:gd name="T105" fmla="*/ 396 h 3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2" h="396">
                  <a:moveTo>
                    <a:pt x="342" y="396"/>
                  </a:moveTo>
                  <a:lnTo>
                    <a:pt x="342" y="396"/>
                  </a:lnTo>
                  <a:lnTo>
                    <a:pt x="341" y="375"/>
                  </a:lnTo>
                  <a:lnTo>
                    <a:pt x="340" y="355"/>
                  </a:lnTo>
                  <a:lnTo>
                    <a:pt x="337" y="335"/>
                  </a:lnTo>
                  <a:lnTo>
                    <a:pt x="334" y="316"/>
                  </a:lnTo>
                  <a:lnTo>
                    <a:pt x="331" y="297"/>
                  </a:lnTo>
                  <a:lnTo>
                    <a:pt x="325" y="278"/>
                  </a:lnTo>
                  <a:lnTo>
                    <a:pt x="320" y="261"/>
                  </a:lnTo>
                  <a:lnTo>
                    <a:pt x="315" y="242"/>
                  </a:lnTo>
                  <a:lnTo>
                    <a:pt x="308" y="225"/>
                  </a:lnTo>
                  <a:lnTo>
                    <a:pt x="301" y="208"/>
                  </a:lnTo>
                  <a:lnTo>
                    <a:pt x="292" y="192"/>
                  </a:lnTo>
                  <a:lnTo>
                    <a:pt x="283" y="175"/>
                  </a:lnTo>
                  <a:lnTo>
                    <a:pt x="274" y="160"/>
                  </a:lnTo>
                  <a:lnTo>
                    <a:pt x="264" y="145"/>
                  </a:lnTo>
                  <a:lnTo>
                    <a:pt x="253" y="131"/>
                  </a:lnTo>
                  <a:lnTo>
                    <a:pt x="241" y="117"/>
                  </a:lnTo>
                  <a:lnTo>
                    <a:pt x="229" y="104"/>
                  </a:lnTo>
                  <a:lnTo>
                    <a:pt x="217" y="91"/>
                  </a:lnTo>
                  <a:lnTo>
                    <a:pt x="204" y="79"/>
                  </a:lnTo>
                  <a:lnTo>
                    <a:pt x="190" y="68"/>
                  </a:lnTo>
                  <a:lnTo>
                    <a:pt x="177" y="58"/>
                  </a:lnTo>
                  <a:lnTo>
                    <a:pt x="162" y="49"/>
                  </a:lnTo>
                  <a:lnTo>
                    <a:pt x="148" y="39"/>
                  </a:lnTo>
                  <a:lnTo>
                    <a:pt x="133" y="32"/>
                  </a:lnTo>
                  <a:lnTo>
                    <a:pt x="117" y="24"/>
                  </a:lnTo>
                  <a:lnTo>
                    <a:pt x="102" y="19"/>
                  </a:lnTo>
                  <a:lnTo>
                    <a:pt x="86" y="13"/>
                  </a:lnTo>
                  <a:lnTo>
                    <a:pt x="68" y="8"/>
                  </a:lnTo>
                  <a:lnTo>
                    <a:pt x="52" y="5"/>
                  </a:lnTo>
                  <a:lnTo>
                    <a:pt x="35" y="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7" y="18"/>
                  </a:lnTo>
                  <a:lnTo>
                    <a:pt x="33" y="19"/>
                  </a:lnTo>
                  <a:lnTo>
                    <a:pt x="49" y="22"/>
                  </a:lnTo>
                  <a:lnTo>
                    <a:pt x="65" y="25"/>
                  </a:lnTo>
                  <a:lnTo>
                    <a:pt x="80" y="30"/>
                  </a:lnTo>
                  <a:lnTo>
                    <a:pt x="95" y="34"/>
                  </a:lnTo>
                  <a:lnTo>
                    <a:pt x="111" y="40"/>
                  </a:lnTo>
                  <a:lnTo>
                    <a:pt x="126" y="47"/>
                  </a:lnTo>
                  <a:lnTo>
                    <a:pt x="140" y="54"/>
                  </a:lnTo>
                  <a:lnTo>
                    <a:pt x="154" y="63"/>
                  </a:lnTo>
                  <a:lnTo>
                    <a:pt x="168" y="72"/>
                  </a:lnTo>
                  <a:lnTo>
                    <a:pt x="181" y="81"/>
                  </a:lnTo>
                  <a:lnTo>
                    <a:pt x="194" y="92"/>
                  </a:lnTo>
                  <a:lnTo>
                    <a:pt x="206" y="103"/>
                  </a:lnTo>
                  <a:lnTo>
                    <a:pt x="217" y="115"/>
                  </a:lnTo>
                  <a:lnTo>
                    <a:pt x="228" y="128"/>
                  </a:lnTo>
                  <a:lnTo>
                    <a:pt x="239" y="141"/>
                  </a:lnTo>
                  <a:lnTo>
                    <a:pt x="250" y="155"/>
                  </a:lnTo>
                  <a:lnTo>
                    <a:pt x="260" y="169"/>
                  </a:lnTo>
                  <a:lnTo>
                    <a:pt x="268" y="184"/>
                  </a:lnTo>
                  <a:lnTo>
                    <a:pt x="277" y="199"/>
                  </a:lnTo>
                  <a:lnTo>
                    <a:pt x="284" y="215"/>
                  </a:lnTo>
                  <a:lnTo>
                    <a:pt x="292" y="232"/>
                  </a:lnTo>
                  <a:lnTo>
                    <a:pt x="298" y="248"/>
                  </a:lnTo>
                  <a:lnTo>
                    <a:pt x="305" y="265"/>
                  </a:lnTo>
                  <a:lnTo>
                    <a:pt x="309" y="283"/>
                  </a:lnTo>
                  <a:lnTo>
                    <a:pt x="314" y="301"/>
                  </a:lnTo>
                  <a:lnTo>
                    <a:pt x="318" y="319"/>
                  </a:lnTo>
                  <a:lnTo>
                    <a:pt x="321" y="337"/>
                  </a:lnTo>
                  <a:lnTo>
                    <a:pt x="322" y="357"/>
                  </a:lnTo>
                  <a:lnTo>
                    <a:pt x="324" y="376"/>
                  </a:lnTo>
                  <a:lnTo>
                    <a:pt x="324" y="396"/>
                  </a:lnTo>
                  <a:lnTo>
                    <a:pt x="342" y="3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3421" y="3544"/>
              <a:ext cx="114" cy="132"/>
            </a:xfrm>
            <a:custGeom>
              <a:avLst/>
              <a:gdLst>
                <a:gd name="T0" fmla="*/ 0 w 342"/>
                <a:gd name="T1" fmla="*/ 0 h 396"/>
                <a:gd name="T2" fmla="*/ 0 w 342"/>
                <a:gd name="T3" fmla="*/ 0 h 396"/>
                <a:gd name="T4" fmla="*/ 0 w 342"/>
                <a:gd name="T5" fmla="*/ 0 h 396"/>
                <a:gd name="T6" fmla="*/ 0 w 342"/>
                <a:gd name="T7" fmla="*/ 0 h 396"/>
                <a:gd name="T8" fmla="*/ 0 w 342"/>
                <a:gd name="T9" fmla="*/ 0 h 396"/>
                <a:gd name="T10" fmla="*/ 0 w 342"/>
                <a:gd name="T11" fmla="*/ 0 h 396"/>
                <a:gd name="T12" fmla="*/ 0 w 342"/>
                <a:gd name="T13" fmla="*/ 0 h 396"/>
                <a:gd name="T14" fmla="*/ 0 w 342"/>
                <a:gd name="T15" fmla="*/ 0 h 396"/>
                <a:gd name="T16" fmla="*/ 0 w 342"/>
                <a:gd name="T17" fmla="*/ 0 h 396"/>
                <a:gd name="T18" fmla="*/ 0 w 342"/>
                <a:gd name="T19" fmla="*/ 0 h 396"/>
                <a:gd name="T20" fmla="*/ 0 w 342"/>
                <a:gd name="T21" fmla="*/ 0 h 396"/>
                <a:gd name="T22" fmla="*/ 0 w 342"/>
                <a:gd name="T23" fmla="*/ 0 h 396"/>
                <a:gd name="T24" fmla="*/ 0 w 342"/>
                <a:gd name="T25" fmla="*/ 0 h 396"/>
                <a:gd name="T26" fmla="*/ 0 w 342"/>
                <a:gd name="T27" fmla="*/ 0 h 396"/>
                <a:gd name="T28" fmla="*/ 0 w 342"/>
                <a:gd name="T29" fmla="*/ 0 h 396"/>
                <a:gd name="T30" fmla="*/ 0 w 342"/>
                <a:gd name="T31" fmla="*/ 0 h 396"/>
                <a:gd name="T32" fmla="*/ 0 w 342"/>
                <a:gd name="T33" fmla="*/ 0 h 396"/>
                <a:gd name="T34" fmla="*/ 0 w 342"/>
                <a:gd name="T35" fmla="*/ 0 h 396"/>
                <a:gd name="T36" fmla="*/ 0 w 342"/>
                <a:gd name="T37" fmla="*/ 0 h 396"/>
                <a:gd name="T38" fmla="*/ 0 w 342"/>
                <a:gd name="T39" fmla="*/ 0 h 396"/>
                <a:gd name="T40" fmla="*/ 0 w 342"/>
                <a:gd name="T41" fmla="*/ 0 h 396"/>
                <a:gd name="T42" fmla="*/ 0 w 342"/>
                <a:gd name="T43" fmla="*/ 0 h 396"/>
                <a:gd name="T44" fmla="*/ 0 w 342"/>
                <a:gd name="T45" fmla="*/ 0 h 396"/>
                <a:gd name="T46" fmla="*/ 0 w 342"/>
                <a:gd name="T47" fmla="*/ 0 h 396"/>
                <a:gd name="T48" fmla="*/ 0 w 342"/>
                <a:gd name="T49" fmla="*/ 0 h 396"/>
                <a:gd name="T50" fmla="*/ 0 w 342"/>
                <a:gd name="T51" fmla="*/ 0 h 396"/>
                <a:gd name="T52" fmla="*/ 0 w 342"/>
                <a:gd name="T53" fmla="*/ 0 h 396"/>
                <a:gd name="T54" fmla="*/ 0 w 342"/>
                <a:gd name="T55" fmla="*/ 0 h 396"/>
                <a:gd name="T56" fmla="*/ 0 w 342"/>
                <a:gd name="T57" fmla="*/ 0 h 396"/>
                <a:gd name="T58" fmla="*/ 0 w 342"/>
                <a:gd name="T59" fmla="*/ 0 h 396"/>
                <a:gd name="T60" fmla="*/ 0 w 342"/>
                <a:gd name="T61" fmla="*/ 0 h 396"/>
                <a:gd name="T62" fmla="*/ 0 w 342"/>
                <a:gd name="T63" fmla="*/ 0 h 396"/>
                <a:gd name="T64" fmla="*/ 0 w 342"/>
                <a:gd name="T65" fmla="*/ 0 h 396"/>
                <a:gd name="T66" fmla="*/ 0 w 342"/>
                <a:gd name="T67" fmla="*/ 0 h 3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2"/>
                <a:gd name="T103" fmla="*/ 0 h 396"/>
                <a:gd name="T104" fmla="*/ 342 w 342"/>
                <a:gd name="T105" fmla="*/ 396 h 3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2" h="396">
                  <a:moveTo>
                    <a:pt x="0" y="396"/>
                  </a:moveTo>
                  <a:lnTo>
                    <a:pt x="0" y="396"/>
                  </a:lnTo>
                  <a:lnTo>
                    <a:pt x="18" y="395"/>
                  </a:lnTo>
                  <a:lnTo>
                    <a:pt x="35" y="394"/>
                  </a:lnTo>
                  <a:lnTo>
                    <a:pt x="52" y="391"/>
                  </a:lnTo>
                  <a:lnTo>
                    <a:pt x="68" y="387"/>
                  </a:lnTo>
                  <a:lnTo>
                    <a:pt x="86" y="383"/>
                  </a:lnTo>
                  <a:lnTo>
                    <a:pt x="102" y="377"/>
                  </a:lnTo>
                  <a:lnTo>
                    <a:pt x="117" y="371"/>
                  </a:lnTo>
                  <a:lnTo>
                    <a:pt x="133" y="364"/>
                  </a:lnTo>
                  <a:lnTo>
                    <a:pt x="148" y="356"/>
                  </a:lnTo>
                  <a:lnTo>
                    <a:pt x="162" y="347"/>
                  </a:lnTo>
                  <a:lnTo>
                    <a:pt x="177" y="337"/>
                  </a:lnTo>
                  <a:lnTo>
                    <a:pt x="190" y="328"/>
                  </a:lnTo>
                  <a:lnTo>
                    <a:pt x="204" y="317"/>
                  </a:lnTo>
                  <a:lnTo>
                    <a:pt x="217" y="305"/>
                  </a:lnTo>
                  <a:lnTo>
                    <a:pt x="229" y="292"/>
                  </a:lnTo>
                  <a:lnTo>
                    <a:pt x="241" y="279"/>
                  </a:lnTo>
                  <a:lnTo>
                    <a:pt x="253" y="265"/>
                  </a:lnTo>
                  <a:lnTo>
                    <a:pt x="264" y="251"/>
                  </a:lnTo>
                  <a:lnTo>
                    <a:pt x="274" y="236"/>
                  </a:lnTo>
                  <a:lnTo>
                    <a:pt x="283" y="221"/>
                  </a:lnTo>
                  <a:lnTo>
                    <a:pt x="292" y="205"/>
                  </a:lnTo>
                  <a:lnTo>
                    <a:pt x="301" y="188"/>
                  </a:lnTo>
                  <a:lnTo>
                    <a:pt x="308" y="171"/>
                  </a:lnTo>
                  <a:lnTo>
                    <a:pt x="315" y="154"/>
                  </a:lnTo>
                  <a:lnTo>
                    <a:pt x="320" y="135"/>
                  </a:lnTo>
                  <a:lnTo>
                    <a:pt x="325" y="117"/>
                  </a:lnTo>
                  <a:lnTo>
                    <a:pt x="331" y="99"/>
                  </a:lnTo>
                  <a:lnTo>
                    <a:pt x="334" y="79"/>
                  </a:lnTo>
                  <a:lnTo>
                    <a:pt x="337" y="61"/>
                  </a:lnTo>
                  <a:lnTo>
                    <a:pt x="340" y="40"/>
                  </a:lnTo>
                  <a:lnTo>
                    <a:pt x="341" y="21"/>
                  </a:lnTo>
                  <a:lnTo>
                    <a:pt x="342" y="0"/>
                  </a:lnTo>
                  <a:lnTo>
                    <a:pt x="324" y="0"/>
                  </a:lnTo>
                  <a:lnTo>
                    <a:pt x="324" y="20"/>
                  </a:lnTo>
                  <a:lnTo>
                    <a:pt x="322" y="39"/>
                  </a:lnTo>
                  <a:lnTo>
                    <a:pt x="321" y="59"/>
                  </a:lnTo>
                  <a:lnTo>
                    <a:pt x="318" y="77"/>
                  </a:lnTo>
                  <a:lnTo>
                    <a:pt x="314" y="95"/>
                  </a:lnTo>
                  <a:lnTo>
                    <a:pt x="309" y="113"/>
                  </a:lnTo>
                  <a:lnTo>
                    <a:pt x="305" y="131"/>
                  </a:lnTo>
                  <a:lnTo>
                    <a:pt x="298" y="148"/>
                  </a:lnTo>
                  <a:lnTo>
                    <a:pt x="292" y="165"/>
                  </a:lnTo>
                  <a:lnTo>
                    <a:pt x="284" y="181"/>
                  </a:lnTo>
                  <a:lnTo>
                    <a:pt x="277" y="197"/>
                  </a:lnTo>
                  <a:lnTo>
                    <a:pt x="268" y="212"/>
                  </a:lnTo>
                  <a:lnTo>
                    <a:pt x="260" y="227"/>
                  </a:lnTo>
                  <a:lnTo>
                    <a:pt x="250" y="241"/>
                  </a:lnTo>
                  <a:lnTo>
                    <a:pt x="239" y="255"/>
                  </a:lnTo>
                  <a:lnTo>
                    <a:pt x="228" y="268"/>
                  </a:lnTo>
                  <a:lnTo>
                    <a:pt x="217" y="280"/>
                  </a:lnTo>
                  <a:lnTo>
                    <a:pt x="206" y="292"/>
                  </a:lnTo>
                  <a:lnTo>
                    <a:pt x="194" y="304"/>
                  </a:lnTo>
                  <a:lnTo>
                    <a:pt x="181" y="315"/>
                  </a:lnTo>
                  <a:lnTo>
                    <a:pt x="168" y="324"/>
                  </a:lnTo>
                  <a:lnTo>
                    <a:pt x="154" y="333"/>
                  </a:lnTo>
                  <a:lnTo>
                    <a:pt x="140" y="342"/>
                  </a:lnTo>
                  <a:lnTo>
                    <a:pt x="126" y="349"/>
                  </a:lnTo>
                  <a:lnTo>
                    <a:pt x="111" y="356"/>
                  </a:lnTo>
                  <a:lnTo>
                    <a:pt x="95" y="362"/>
                  </a:lnTo>
                  <a:lnTo>
                    <a:pt x="80" y="367"/>
                  </a:lnTo>
                  <a:lnTo>
                    <a:pt x="65" y="371"/>
                  </a:lnTo>
                  <a:lnTo>
                    <a:pt x="49" y="374"/>
                  </a:lnTo>
                  <a:lnTo>
                    <a:pt x="33" y="376"/>
                  </a:lnTo>
                  <a:lnTo>
                    <a:pt x="17" y="378"/>
                  </a:lnTo>
                  <a:lnTo>
                    <a:pt x="0" y="37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1975" y="3597"/>
              <a:ext cx="1446" cy="6"/>
            </a:xfrm>
            <a:custGeom>
              <a:avLst/>
              <a:gdLst>
                <a:gd name="T0" fmla="*/ 0 w 4338"/>
                <a:gd name="T1" fmla="*/ 0 h 18"/>
                <a:gd name="T2" fmla="*/ 0 w 4338"/>
                <a:gd name="T3" fmla="*/ 0 h 18"/>
                <a:gd name="T4" fmla="*/ 0 w 4338"/>
                <a:gd name="T5" fmla="*/ 0 h 18"/>
                <a:gd name="T6" fmla="*/ 0 w 4338"/>
                <a:gd name="T7" fmla="*/ 0 h 18"/>
                <a:gd name="T8" fmla="*/ 0 w 4338"/>
                <a:gd name="T9" fmla="*/ 0 h 18"/>
                <a:gd name="T10" fmla="*/ 0 w 433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38"/>
                <a:gd name="T19" fmla="*/ 0 h 18"/>
                <a:gd name="T20" fmla="*/ 4338 w 433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38" h="18">
                  <a:moveTo>
                    <a:pt x="0" y="0"/>
                  </a:moveTo>
                  <a:lnTo>
                    <a:pt x="0" y="18"/>
                  </a:lnTo>
                  <a:lnTo>
                    <a:pt x="4338" y="18"/>
                  </a:lnTo>
                  <a:lnTo>
                    <a:pt x="4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1439" y="3544"/>
              <a:ext cx="114" cy="132"/>
            </a:xfrm>
            <a:custGeom>
              <a:avLst/>
              <a:gdLst>
                <a:gd name="T0" fmla="*/ 0 w 341"/>
                <a:gd name="T1" fmla="*/ 0 h 396"/>
                <a:gd name="T2" fmla="*/ 0 w 341"/>
                <a:gd name="T3" fmla="*/ 0 h 396"/>
                <a:gd name="T4" fmla="*/ 0 w 341"/>
                <a:gd name="T5" fmla="*/ 0 h 396"/>
                <a:gd name="T6" fmla="*/ 0 w 341"/>
                <a:gd name="T7" fmla="*/ 0 h 396"/>
                <a:gd name="T8" fmla="*/ 0 w 341"/>
                <a:gd name="T9" fmla="*/ 0 h 396"/>
                <a:gd name="T10" fmla="*/ 0 w 341"/>
                <a:gd name="T11" fmla="*/ 0 h 396"/>
                <a:gd name="T12" fmla="*/ 0 w 341"/>
                <a:gd name="T13" fmla="*/ 0 h 396"/>
                <a:gd name="T14" fmla="*/ 0 w 341"/>
                <a:gd name="T15" fmla="*/ 0 h 396"/>
                <a:gd name="T16" fmla="*/ 0 w 341"/>
                <a:gd name="T17" fmla="*/ 0 h 396"/>
                <a:gd name="T18" fmla="*/ 0 w 341"/>
                <a:gd name="T19" fmla="*/ 0 h 396"/>
                <a:gd name="T20" fmla="*/ 0 w 341"/>
                <a:gd name="T21" fmla="*/ 0 h 396"/>
                <a:gd name="T22" fmla="*/ 0 w 341"/>
                <a:gd name="T23" fmla="*/ 0 h 396"/>
                <a:gd name="T24" fmla="*/ 0 w 341"/>
                <a:gd name="T25" fmla="*/ 0 h 396"/>
                <a:gd name="T26" fmla="*/ 0 w 341"/>
                <a:gd name="T27" fmla="*/ 0 h 396"/>
                <a:gd name="T28" fmla="*/ 0 w 341"/>
                <a:gd name="T29" fmla="*/ 0 h 396"/>
                <a:gd name="T30" fmla="*/ 0 w 341"/>
                <a:gd name="T31" fmla="*/ 0 h 396"/>
                <a:gd name="T32" fmla="*/ 0 w 341"/>
                <a:gd name="T33" fmla="*/ 0 h 396"/>
                <a:gd name="T34" fmla="*/ 0 w 341"/>
                <a:gd name="T35" fmla="*/ 0 h 396"/>
                <a:gd name="T36" fmla="*/ 0 w 341"/>
                <a:gd name="T37" fmla="*/ 0 h 396"/>
                <a:gd name="T38" fmla="*/ 0 w 341"/>
                <a:gd name="T39" fmla="*/ 0 h 396"/>
                <a:gd name="T40" fmla="*/ 0 w 341"/>
                <a:gd name="T41" fmla="*/ 0 h 396"/>
                <a:gd name="T42" fmla="*/ 0 w 341"/>
                <a:gd name="T43" fmla="*/ 0 h 396"/>
                <a:gd name="T44" fmla="*/ 0 w 341"/>
                <a:gd name="T45" fmla="*/ 0 h 396"/>
                <a:gd name="T46" fmla="*/ 0 w 341"/>
                <a:gd name="T47" fmla="*/ 0 h 396"/>
                <a:gd name="T48" fmla="*/ 0 w 341"/>
                <a:gd name="T49" fmla="*/ 0 h 396"/>
                <a:gd name="T50" fmla="*/ 0 w 341"/>
                <a:gd name="T51" fmla="*/ 0 h 396"/>
                <a:gd name="T52" fmla="*/ 0 w 341"/>
                <a:gd name="T53" fmla="*/ 0 h 396"/>
                <a:gd name="T54" fmla="*/ 0 w 341"/>
                <a:gd name="T55" fmla="*/ 0 h 396"/>
                <a:gd name="T56" fmla="*/ 0 w 341"/>
                <a:gd name="T57" fmla="*/ 0 h 396"/>
                <a:gd name="T58" fmla="*/ 0 w 341"/>
                <a:gd name="T59" fmla="*/ 0 h 396"/>
                <a:gd name="T60" fmla="*/ 0 w 341"/>
                <a:gd name="T61" fmla="*/ 0 h 396"/>
                <a:gd name="T62" fmla="*/ 0 w 341"/>
                <a:gd name="T63" fmla="*/ 0 h 396"/>
                <a:gd name="T64" fmla="*/ 0 w 341"/>
                <a:gd name="T65" fmla="*/ 0 h 396"/>
                <a:gd name="T66" fmla="*/ 0 w 341"/>
                <a:gd name="T67" fmla="*/ 0 h 3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396"/>
                <a:gd name="T104" fmla="*/ 341 w 341"/>
                <a:gd name="T105" fmla="*/ 396 h 3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396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" y="40"/>
                  </a:lnTo>
                  <a:lnTo>
                    <a:pt x="3" y="61"/>
                  </a:lnTo>
                  <a:lnTo>
                    <a:pt x="6" y="79"/>
                  </a:lnTo>
                  <a:lnTo>
                    <a:pt x="11" y="99"/>
                  </a:lnTo>
                  <a:lnTo>
                    <a:pt x="15" y="117"/>
                  </a:lnTo>
                  <a:lnTo>
                    <a:pt x="20" y="135"/>
                  </a:lnTo>
                  <a:lnTo>
                    <a:pt x="27" y="154"/>
                  </a:lnTo>
                  <a:lnTo>
                    <a:pt x="33" y="171"/>
                  </a:lnTo>
                  <a:lnTo>
                    <a:pt x="41" y="188"/>
                  </a:lnTo>
                  <a:lnTo>
                    <a:pt x="50" y="205"/>
                  </a:lnTo>
                  <a:lnTo>
                    <a:pt x="58" y="221"/>
                  </a:lnTo>
                  <a:lnTo>
                    <a:pt x="68" y="236"/>
                  </a:lnTo>
                  <a:lnTo>
                    <a:pt x="78" y="251"/>
                  </a:lnTo>
                  <a:lnTo>
                    <a:pt x="89" y="265"/>
                  </a:lnTo>
                  <a:lnTo>
                    <a:pt x="99" y="279"/>
                  </a:lnTo>
                  <a:lnTo>
                    <a:pt x="111" y="292"/>
                  </a:lnTo>
                  <a:lnTo>
                    <a:pt x="124" y="305"/>
                  </a:lnTo>
                  <a:lnTo>
                    <a:pt x="137" y="317"/>
                  </a:lnTo>
                  <a:lnTo>
                    <a:pt x="150" y="328"/>
                  </a:lnTo>
                  <a:lnTo>
                    <a:pt x="164" y="337"/>
                  </a:lnTo>
                  <a:lnTo>
                    <a:pt x="178" y="347"/>
                  </a:lnTo>
                  <a:lnTo>
                    <a:pt x="193" y="356"/>
                  </a:lnTo>
                  <a:lnTo>
                    <a:pt x="208" y="364"/>
                  </a:lnTo>
                  <a:lnTo>
                    <a:pt x="224" y="371"/>
                  </a:lnTo>
                  <a:lnTo>
                    <a:pt x="240" y="377"/>
                  </a:lnTo>
                  <a:lnTo>
                    <a:pt x="256" y="383"/>
                  </a:lnTo>
                  <a:lnTo>
                    <a:pt x="272" y="387"/>
                  </a:lnTo>
                  <a:lnTo>
                    <a:pt x="289" y="391"/>
                  </a:lnTo>
                  <a:lnTo>
                    <a:pt x="307" y="394"/>
                  </a:lnTo>
                  <a:lnTo>
                    <a:pt x="324" y="395"/>
                  </a:lnTo>
                  <a:lnTo>
                    <a:pt x="341" y="396"/>
                  </a:lnTo>
                  <a:lnTo>
                    <a:pt x="341" y="378"/>
                  </a:lnTo>
                  <a:lnTo>
                    <a:pt x="325" y="378"/>
                  </a:lnTo>
                  <a:lnTo>
                    <a:pt x="308" y="376"/>
                  </a:lnTo>
                  <a:lnTo>
                    <a:pt x="292" y="374"/>
                  </a:lnTo>
                  <a:lnTo>
                    <a:pt x="276" y="371"/>
                  </a:lnTo>
                  <a:lnTo>
                    <a:pt x="260" y="367"/>
                  </a:lnTo>
                  <a:lnTo>
                    <a:pt x="245" y="362"/>
                  </a:lnTo>
                  <a:lnTo>
                    <a:pt x="230" y="356"/>
                  </a:lnTo>
                  <a:lnTo>
                    <a:pt x="216" y="349"/>
                  </a:lnTo>
                  <a:lnTo>
                    <a:pt x="201" y="342"/>
                  </a:lnTo>
                  <a:lnTo>
                    <a:pt x="187" y="333"/>
                  </a:lnTo>
                  <a:lnTo>
                    <a:pt x="174" y="324"/>
                  </a:lnTo>
                  <a:lnTo>
                    <a:pt x="161" y="315"/>
                  </a:lnTo>
                  <a:lnTo>
                    <a:pt x="148" y="304"/>
                  </a:lnTo>
                  <a:lnTo>
                    <a:pt x="136" y="292"/>
                  </a:lnTo>
                  <a:lnTo>
                    <a:pt x="124" y="280"/>
                  </a:lnTo>
                  <a:lnTo>
                    <a:pt x="112" y="268"/>
                  </a:lnTo>
                  <a:lnTo>
                    <a:pt x="101" y="255"/>
                  </a:lnTo>
                  <a:lnTo>
                    <a:pt x="92" y="241"/>
                  </a:lnTo>
                  <a:lnTo>
                    <a:pt x="82" y="227"/>
                  </a:lnTo>
                  <a:lnTo>
                    <a:pt x="72" y="212"/>
                  </a:lnTo>
                  <a:lnTo>
                    <a:pt x="64" y="197"/>
                  </a:lnTo>
                  <a:lnTo>
                    <a:pt x="56" y="181"/>
                  </a:lnTo>
                  <a:lnTo>
                    <a:pt x="49" y="165"/>
                  </a:lnTo>
                  <a:lnTo>
                    <a:pt x="42" y="148"/>
                  </a:lnTo>
                  <a:lnTo>
                    <a:pt x="37" y="131"/>
                  </a:lnTo>
                  <a:lnTo>
                    <a:pt x="31" y="113"/>
                  </a:lnTo>
                  <a:lnTo>
                    <a:pt x="27" y="95"/>
                  </a:lnTo>
                  <a:lnTo>
                    <a:pt x="24" y="77"/>
                  </a:lnTo>
                  <a:lnTo>
                    <a:pt x="20" y="59"/>
                  </a:lnTo>
                  <a:lnTo>
                    <a:pt x="18" y="39"/>
                  </a:lnTo>
                  <a:lnTo>
                    <a:pt x="17" y="2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9" name="Freeform 146"/>
            <p:cNvSpPr>
              <a:spLocks/>
            </p:cNvSpPr>
            <p:nvPr/>
          </p:nvSpPr>
          <p:spPr bwMode="auto">
            <a:xfrm>
              <a:off x="1434" y="3148"/>
              <a:ext cx="114" cy="132"/>
            </a:xfrm>
            <a:custGeom>
              <a:avLst/>
              <a:gdLst>
                <a:gd name="T0" fmla="*/ 0 w 341"/>
                <a:gd name="T1" fmla="*/ 0 h 396"/>
                <a:gd name="T2" fmla="*/ 0 w 341"/>
                <a:gd name="T3" fmla="*/ 0 h 396"/>
                <a:gd name="T4" fmla="*/ 0 w 341"/>
                <a:gd name="T5" fmla="*/ 0 h 396"/>
                <a:gd name="T6" fmla="*/ 0 w 341"/>
                <a:gd name="T7" fmla="*/ 0 h 396"/>
                <a:gd name="T8" fmla="*/ 0 w 341"/>
                <a:gd name="T9" fmla="*/ 0 h 396"/>
                <a:gd name="T10" fmla="*/ 0 w 341"/>
                <a:gd name="T11" fmla="*/ 0 h 396"/>
                <a:gd name="T12" fmla="*/ 0 w 341"/>
                <a:gd name="T13" fmla="*/ 0 h 396"/>
                <a:gd name="T14" fmla="*/ 0 w 341"/>
                <a:gd name="T15" fmla="*/ 0 h 396"/>
                <a:gd name="T16" fmla="*/ 0 w 341"/>
                <a:gd name="T17" fmla="*/ 0 h 396"/>
                <a:gd name="T18" fmla="*/ 0 w 341"/>
                <a:gd name="T19" fmla="*/ 0 h 396"/>
                <a:gd name="T20" fmla="*/ 0 w 341"/>
                <a:gd name="T21" fmla="*/ 0 h 396"/>
                <a:gd name="T22" fmla="*/ 0 w 341"/>
                <a:gd name="T23" fmla="*/ 0 h 396"/>
                <a:gd name="T24" fmla="*/ 0 w 341"/>
                <a:gd name="T25" fmla="*/ 0 h 396"/>
                <a:gd name="T26" fmla="*/ 0 w 341"/>
                <a:gd name="T27" fmla="*/ 0 h 396"/>
                <a:gd name="T28" fmla="*/ 0 w 341"/>
                <a:gd name="T29" fmla="*/ 0 h 396"/>
                <a:gd name="T30" fmla="*/ 0 w 341"/>
                <a:gd name="T31" fmla="*/ 0 h 396"/>
                <a:gd name="T32" fmla="*/ 0 w 341"/>
                <a:gd name="T33" fmla="*/ 0 h 396"/>
                <a:gd name="T34" fmla="*/ 0 w 341"/>
                <a:gd name="T35" fmla="*/ 0 h 396"/>
                <a:gd name="T36" fmla="*/ 0 w 341"/>
                <a:gd name="T37" fmla="*/ 0 h 396"/>
                <a:gd name="T38" fmla="*/ 0 w 341"/>
                <a:gd name="T39" fmla="*/ 0 h 396"/>
                <a:gd name="T40" fmla="*/ 0 w 341"/>
                <a:gd name="T41" fmla="*/ 0 h 396"/>
                <a:gd name="T42" fmla="*/ 0 w 341"/>
                <a:gd name="T43" fmla="*/ 0 h 396"/>
                <a:gd name="T44" fmla="*/ 0 w 341"/>
                <a:gd name="T45" fmla="*/ 0 h 396"/>
                <a:gd name="T46" fmla="*/ 0 w 341"/>
                <a:gd name="T47" fmla="*/ 0 h 396"/>
                <a:gd name="T48" fmla="*/ 0 w 341"/>
                <a:gd name="T49" fmla="*/ 0 h 396"/>
                <a:gd name="T50" fmla="*/ 0 w 341"/>
                <a:gd name="T51" fmla="*/ 0 h 396"/>
                <a:gd name="T52" fmla="*/ 0 w 341"/>
                <a:gd name="T53" fmla="*/ 0 h 396"/>
                <a:gd name="T54" fmla="*/ 0 w 341"/>
                <a:gd name="T55" fmla="*/ 0 h 396"/>
                <a:gd name="T56" fmla="*/ 0 w 341"/>
                <a:gd name="T57" fmla="*/ 0 h 396"/>
                <a:gd name="T58" fmla="*/ 0 w 341"/>
                <a:gd name="T59" fmla="*/ 0 h 396"/>
                <a:gd name="T60" fmla="*/ 0 w 341"/>
                <a:gd name="T61" fmla="*/ 0 h 396"/>
                <a:gd name="T62" fmla="*/ 0 w 341"/>
                <a:gd name="T63" fmla="*/ 0 h 396"/>
                <a:gd name="T64" fmla="*/ 0 w 341"/>
                <a:gd name="T65" fmla="*/ 0 h 396"/>
                <a:gd name="T66" fmla="*/ 0 w 341"/>
                <a:gd name="T67" fmla="*/ 0 h 3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1"/>
                <a:gd name="T103" fmla="*/ 0 h 396"/>
                <a:gd name="T104" fmla="*/ 341 w 341"/>
                <a:gd name="T105" fmla="*/ 396 h 3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1" h="396">
                  <a:moveTo>
                    <a:pt x="341" y="0"/>
                  </a:moveTo>
                  <a:lnTo>
                    <a:pt x="341" y="0"/>
                  </a:lnTo>
                  <a:lnTo>
                    <a:pt x="324" y="0"/>
                  </a:lnTo>
                  <a:lnTo>
                    <a:pt x="307" y="3"/>
                  </a:lnTo>
                  <a:lnTo>
                    <a:pt x="289" y="5"/>
                  </a:lnTo>
                  <a:lnTo>
                    <a:pt x="272" y="8"/>
                  </a:lnTo>
                  <a:lnTo>
                    <a:pt x="256" y="13"/>
                  </a:lnTo>
                  <a:lnTo>
                    <a:pt x="240" y="19"/>
                  </a:lnTo>
                  <a:lnTo>
                    <a:pt x="224" y="24"/>
                  </a:lnTo>
                  <a:lnTo>
                    <a:pt x="208" y="32"/>
                  </a:lnTo>
                  <a:lnTo>
                    <a:pt x="193" y="39"/>
                  </a:lnTo>
                  <a:lnTo>
                    <a:pt x="178" y="49"/>
                  </a:lnTo>
                  <a:lnTo>
                    <a:pt x="164" y="58"/>
                  </a:lnTo>
                  <a:lnTo>
                    <a:pt x="150" y="68"/>
                  </a:lnTo>
                  <a:lnTo>
                    <a:pt x="137" y="79"/>
                  </a:lnTo>
                  <a:lnTo>
                    <a:pt x="124" y="91"/>
                  </a:lnTo>
                  <a:lnTo>
                    <a:pt x="111" y="104"/>
                  </a:lnTo>
                  <a:lnTo>
                    <a:pt x="99" y="117"/>
                  </a:lnTo>
                  <a:lnTo>
                    <a:pt x="89" y="131"/>
                  </a:lnTo>
                  <a:lnTo>
                    <a:pt x="78" y="145"/>
                  </a:lnTo>
                  <a:lnTo>
                    <a:pt x="68" y="160"/>
                  </a:lnTo>
                  <a:lnTo>
                    <a:pt x="58" y="175"/>
                  </a:lnTo>
                  <a:lnTo>
                    <a:pt x="50" y="192"/>
                  </a:lnTo>
                  <a:lnTo>
                    <a:pt x="41" y="208"/>
                  </a:lnTo>
                  <a:lnTo>
                    <a:pt x="33" y="225"/>
                  </a:lnTo>
                  <a:lnTo>
                    <a:pt x="27" y="242"/>
                  </a:lnTo>
                  <a:lnTo>
                    <a:pt x="20" y="261"/>
                  </a:lnTo>
                  <a:lnTo>
                    <a:pt x="15" y="278"/>
                  </a:lnTo>
                  <a:lnTo>
                    <a:pt x="11" y="297"/>
                  </a:lnTo>
                  <a:lnTo>
                    <a:pt x="6" y="316"/>
                  </a:lnTo>
                  <a:lnTo>
                    <a:pt x="3" y="335"/>
                  </a:lnTo>
                  <a:lnTo>
                    <a:pt x="1" y="355"/>
                  </a:lnTo>
                  <a:lnTo>
                    <a:pt x="0" y="375"/>
                  </a:lnTo>
                  <a:lnTo>
                    <a:pt x="0" y="396"/>
                  </a:lnTo>
                  <a:lnTo>
                    <a:pt x="16" y="396"/>
                  </a:lnTo>
                  <a:lnTo>
                    <a:pt x="17" y="376"/>
                  </a:lnTo>
                  <a:lnTo>
                    <a:pt x="18" y="357"/>
                  </a:lnTo>
                  <a:lnTo>
                    <a:pt x="20" y="337"/>
                  </a:lnTo>
                  <a:lnTo>
                    <a:pt x="24" y="319"/>
                  </a:lnTo>
                  <a:lnTo>
                    <a:pt x="27" y="301"/>
                  </a:lnTo>
                  <a:lnTo>
                    <a:pt x="31" y="283"/>
                  </a:lnTo>
                  <a:lnTo>
                    <a:pt x="37" y="265"/>
                  </a:lnTo>
                  <a:lnTo>
                    <a:pt x="42" y="248"/>
                  </a:lnTo>
                  <a:lnTo>
                    <a:pt x="49" y="232"/>
                  </a:lnTo>
                  <a:lnTo>
                    <a:pt x="56" y="215"/>
                  </a:lnTo>
                  <a:lnTo>
                    <a:pt x="64" y="199"/>
                  </a:lnTo>
                  <a:lnTo>
                    <a:pt x="72" y="184"/>
                  </a:lnTo>
                  <a:lnTo>
                    <a:pt x="82" y="169"/>
                  </a:lnTo>
                  <a:lnTo>
                    <a:pt x="92" y="155"/>
                  </a:lnTo>
                  <a:lnTo>
                    <a:pt x="101" y="141"/>
                  </a:lnTo>
                  <a:lnTo>
                    <a:pt x="112" y="128"/>
                  </a:lnTo>
                  <a:lnTo>
                    <a:pt x="124" y="115"/>
                  </a:lnTo>
                  <a:lnTo>
                    <a:pt x="136" y="103"/>
                  </a:lnTo>
                  <a:lnTo>
                    <a:pt x="148" y="92"/>
                  </a:lnTo>
                  <a:lnTo>
                    <a:pt x="161" y="81"/>
                  </a:lnTo>
                  <a:lnTo>
                    <a:pt x="174" y="72"/>
                  </a:lnTo>
                  <a:lnTo>
                    <a:pt x="187" y="63"/>
                  </a:lnTo>
                  <a:lnTo>
                    <a:pt x="201" y="54"/>
                  </a:lnTo>
                  <a:lnTo>
                    <a:pt x="216" y="47"/>
                  </a:lnTo>
                  <a:lnTo>
                    <a:pt x="230" y="40"/>
                  </a:lnTo>
                  <a:lnTo>
                    <a:pt x="245" y="34"/>
                  </a:lnTo>
                  <a:lnTo>
                    <a:pt x="260" y="30"/>
                  </a:lnTo>
                  <a:lnTo>
                    <a:pt x="276" y="25"/>
                  </a:lnTo>
                  <a:lnTo>
                    <a:pt x="292" y="22"/>
                  </a:lnTo>
                  <a:lnTo>
                    <a:pt x="308" y="19"/>
                  </a:lnTo>
                  <a:lnTo>
                    <a:pt x="325" y="18"/>
                  </a:lnTo>
                  <a:lnTo>
                    <a:pt x="341" y="18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0" name="Freeform 147"/>
            <p:cNvSpPr>
              <a:spLocks noEditPoints="1"/>
            </p:cNvSpPr>
            <p:nvPr/>
          </p:nvSpPr>
          <p:spPr bwMode="auto">
            <a:xfrm>
              <a:off x="764" y="1779"/>
              <a:ext cx="176" cy="159"/>
            </a:xfrm>
            <a:custGeom>
              <a:avLst/>
              <a:gdLst>
                <a:gd name="T0" fmla="*/ 0 w 529"/>
                <a:gd name="T1" fmla="*/ 0 h 475"/>
                <a:gd name="T2" fmla="*/ 0 w 529"/>
                <a:gd name="T3" fmla="*/ 0 h 475"/>
                <a:gd name="T4" fmla="*/ 0 w 529"/>
                <a:gd name="T5" fmla="*/ 0 h 475"/>
                <a:gd name="T6" fmla="*/ 0 w 529"/>
                <a:gd name="T7" fmla="*/ 0 h 475"/>
                <a:gd name="T8" fmla="*/ 0 w 529"/>
                <a:gd name="T9" fmla="*/ 0 h 475"/>
                <a:gd name="T10" fmla="*/ 0 w 529"/>
                <a:gd name="T11" fmla="*/ 0 h 475"/>
                <a:gd name="T12" fmla="*/ 0 w 529"/>
                <a:gd name="T13" fmla="*/ 0 h 475"/>
                <a:gd name="T14" fmla="*/ 0 w 529"/>
                <a:gd name="T15" fmla="*/ 0 h 475"/>
                <a:gd name="T16" fmla="*/ 0 w 529"/>
                <a:gd name="T17" fmla="*/ 0 h 475"/>
                <a:gd name="T18" fmla="*/ 0 w 529"/>
                <a:gd name="T19" fmla="*/ 0 h 475"/>
                <a:gd name="T20" fmla="*/ 0 w 529"/>
                <a:gd name="T21" fmla="*/ 0 h 475"/>
                <a:gd name="T22" fmla="*/ 0 w 529"/>
                <a:gd name="T23" fmla="*/ 0 h 475"/>
                <a:gd name="T24" fmla="*/ 0 w 529"/>
                <a:gd name="T25" fmla="*/ 0 h 475"/>
                <a:gd name="T26" fmla="*/ 0 w 529"/>
                <a:gd name="T27" fmla="*/ 0 h 475"/>
                <a:gd name="T28" fmla="*/ 0 w 529"/>
                <a:gd name="T29" fmla="*/ 0 h 475"/>
                <a:gd name="T30" fmla="*/ 0 w 529"/>
                <a:gd name="T31" fmla="*/ 0 h 475"/>
                <a:gd name="T32" fmla="*/ 0 w 529"/>
                <a:gd name="T33" fmla="*/ 0 h 475"/>
                <a:gd name="T34" fmla="*/ 0 w 529"/>
                <a:gd name="T35" fmla="*/ 0 h 475"/>
                <a:gd name="T36" fmla="*/ 0 w 529"/>
                <a:gd name="T37" fmla="*/ 0 h 475"/>
                <a:gd name="T38" fmla="*/ 0 w 529"/>
                <a:gd name="T39" fmla="*/ 0 h 475"/>
                <a:gd name="T40" fmla="*/ 0 w 529"/>
                <a:gd name="T41" fmla="*/ 0 h 475"/>
                <a:gd name="T42" fmla="*/ 0 w 529"/>
                <a:gd name="T43" fmla="*/ 0 h 475"/>
                <a:gd name="T44" fmla="*/ 0 w 529"/>
                <a:gd name="T45" fmla="*/ 0 h 475"/>
                <a:gd name="T46" fmla="*/ 0 w 529"/>
                <a:gd name="T47" fmla="*/ 0 h 475"/>
                <a:gd name="T48" fmla="*/ 0 w 529"/>
                <a:gd name="T49" fmla="*/ 0 h 475"/>
                <a:gd name="T50" fmla="*/ 0 w 529"/>
                <a:gd name="T51" fmla="*/ 0 h 475"/>
                <a:gd name="T52" fmla="*/ 0 w 529"/>
                <a:gd name="T53" fmla="*/ 0 h 475"/>
                <a:gd name="T54" fmla="*/ 0 w 529"/>
                <a:gd name="T55" fmla="*/ 0 h 475"/>
                <a:gd name="T56" fmla="*/ 0 w 529"/>
                <a:gd name="T57" fmla="*/ 0 h 475"/>
                <a:gd name="T58" fmla="*/ 0 w 529"/>
                <a:gd name="T59" fmla="*/ 0 h 4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9"/>
                <a:gd name="T91" fmla="*/ 0 h 475"/>
                <a:gd name="T92" fmla="*/ 529 w 529"/>
                <a:gd name="T93" fmla="*/ 475 h 4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9" h="475">
                  <a:moveTo>
                    <a:pt x="227" y="303"/>
                  </a:moveTo>
                  <a:lnTo>
                    <a:pt x="299" y="303"/>
                  </a:lnTo>
                  <a:lnTo>
                    <a:pt x="285" y="249"/>
                  </a:lnTo>
                  <a:lnTo>
                    <a:pt x="279" y="229"/>
                  </a:lnTo>
                  <a:lnTo>
                    <a:pt x="275" y="212"/>
                  </a:lnTo>
                  <a:lnTo>
                    <a:pt x="272" y="198"/>
                  </a:lnTo>
                  <a:lnTo>
                    <a:pt x="270" y="186"/>
                  </a:lnTo>
                  <a:lnTo>
                    <a:pt x="267" y="175"/>
                  </a:lnTo>
                  <a:lnTo>
                    <a:pt x="266" y="165"/>
                  </a:lnTo>
                  <a:lnTo>
                    <a:pt x="265" y="154"/>
                  </a:lnTo>
                  <a:lnTo>
                    <a:pt x="264" y="144"/>
                  </a:lnTo>
                  <a:lnTo>
                    <a:pt x="262" y="144"/>
                  </a:lnTo>
                  <a:lnTo>
                    <a:pt x="261" y="154"/>
                  </a:lnTo>
                  <a:lnTo>
                    <a:pt x="260" y="165"/>
                  </a:lnTo>
                  <a:lnTo>
                    <a:pt x="259" y="175"/>
                  </a:lnTo>
                  <a:lnTo>
                    <a:pt x="257" y="186"/>
                  </a:lnTo>
                  <a:lnTo>
                    <a:pt x="254" y="198"/>
                  </a:lnTo>
                  <a:lnTo>
                    <a:pt x="251" y="212"/>
                  </a:lnTo>
                  <a:lnTo>
                    <a:pt x="247" y="229"/>
                  </a:lnTo>
                  <a:lnTo>
                    <a:pt x="243" y="249"/>
                  </a:lnTo>
                  <a:lnTo>
                    <a:pt x="227" y="303"/>
                  </a:lnTo>
                  <a:close/>
                  <a:moveTo>
                    <a:pt x="0" y="475"/>
                  </a:moveTo>
                  <a:lnTo>
                    <a:pt x="170" y="0"/>
                  </a:lnTo>
                  <a:lnTo>
                    <a:pt x="361" y="0"/>
                  </a:lnTo>
                  <a:lnTo>
                    <a:pt x="529" y="475"/>
                  </a:lnTo>
                  <a:lnTo>
                    <a:pt x="344" y="475"/>
                  </a:lnTo>
                  <a:lnTo>
                    <a:pt x="328" y="415"/>
                  </a:lnTo>
                  <a:lnTo>
                    <a:pt x="198" y="415"/>
                  </a:lnTo>
                  <a:lnTo>
                    <a:pt x="184" y="475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1" name="Freeform 148"/>
            <p:cNvSpPr>
              <a:spLocks noEditPoints="1"/>
            </p:cNvSpPr>
            <p:nvPr/>
          </p:nvSpPr>
          <p:spPr bwMode="auto">
            <a:xfrm>
              <a:off x="1335" y="2415"/>
              <a:ext cx="177" cy="158"/>
            </a:xfrm>
            <a:custGeom>
              <a:avLst/>
              <a:gdLst>
                <a:gd name="T0" fmla="*/ 0 w 529"/>
                <a:gd name="T1" fmla="*/ 0 h 474"/>
                <a:gd name="T2" fmla="*/ 0 w 529"/>
                <a:gd name="T3" fmla="*/ 0 h 474"/>
                <a:gd name="T4" fmla="*/ 0 w 529"/>
                <a:gd name="T5" fmla="*/ 0 h 474"/>
                <a:gd name="T6" fmla="*/ 0 w 529"/>
                <a:gd name="T7" fmla="*/ 0 h 474"/>
                <a:gd name="T8" fmla="*/ 0 w 529"/>
                <a:gd name="T9" fmla="*/ 0 h 474"/>
                <a:gd name="T10" fmla="*/ 0 w 529"/>
                <a:gd name="T11" fmla="*/ 0 h 474"/>
                <a:gd name="T12" fmla="*/ 0 w 529"/>
                <a:gd name="T13" fmla="*/ 0 h 474"/>
                <a:gd name="T14" fmla="*/ 0 w 529"/>
                <a:gd name="T15" fmla="*/ 0 h 474"/>
                <a:gd name="T16" fmla="*/ 0 w 529"/>
                <a:gd name="T17" fmla="*/ 0 h 474"/>
                <a:gd name="T18" fmla="*/ 0 w 529"/>
                <a:gd name="T19" fmla="*/ 0 h 474"/>
                <a:gd name="T20" fmla="*/ 0 w 529"/>
                <a:gd name="T21" fmla="*/ 0 h 474"/>
                <a:gd name="T22" fmla="*/ 0 w 529"/>
                <a:gd name="T23" fmla="*/ 0 h 474"/>
                <a:gd name="T24" fmla="*/ 0 w 529"/>
                <a:gd name="T25" fmla="*/ 0 h 474"/>
                <a:gd name="T26" fmla="*/ 0 w 529"/>
                <a:gd name="T27" fmla="*/ 0 h 474"/>
                <a:gd name="T28" fmla="*/ 0 w 529"/>
                <a:gd name="T29" fmla="*/ 0 h 474"/>
                <a:gd name="T30" fmla="*/ 0 w 529"/>
                <a:gd name="T31" fmla="*/ 0 h 474"/>
                <a:gd name="T32" fmla="*/ 0 w 529"/>
                <a:gd name="T33" fmla="*/ 0 h 474"/>
                <a:gd name="T34" fmla="*/ 0 w 529"/>
                <a:gd name="T35" fmla="*/ 0 h 474"/>
                <a:gd name="T36" fmla="*/ 0 w 529"/>
                <a:gd name="T37" fmla="*/ 0 h 474"/>
                <a:gd name="T38" fmla="*/ 0 w 529"/>
                <a:gd name="T39" fmla="*/ 0 h 474"/>
                <a:gd name="T40" fmla="*/ 0 w 529"/>
                <a:gd name="T41" fmla="*/ 0 h 474"/>
                <a:gd name="T42" fmla="*/ 0 w 529"/>
                <a:gd name="T43" fmla="*/ 0 h 474"/>
                <a:gd name="T44" fmla="*/ 0 w 529"/>
                <a:gd name="T45" fmla="*/ 0 h 474"/>
                <a:gd name="T46" fmla="*/ 0 w 529"/>
                <a:gd name="T47" fmla="*/ 0 h 474"/>
                <a:gd name="T48" fmla="*/ 0 w 529"/>
                <a:gd name="T49" fmla="*/ 0 h 474"/>
                <a:gd name="T50" fmla="*/ 0 w 529"/>
                <a:gd name="T51" fmla="*/ 0 h 474"/>
                <a:gd name="T52" fmla="*/ 0 w 529"/>
                <a:gd name="T53" fmla="*/ 0 h 474"/>
                <a:gd name="T54" fmla="*/ 0 w 529"/>
                <a:gd name="T55" fmla="*/ 0 h 474"/>
                <a:gd name="T56" fmla="*/ 0 w 529"/>
                <a:gd name="T57" fmla="*/ 0 h 474"/>
                <a:gd name="T58" fmla="*/ 0 w 529"/>
                <a:gd name="T59" fmla="*/ 0 h 4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9"/>
                <a:gd name="T91" fmla="*/ 0 h 474"/>
                <a:gd name="T92" fmla="*/ 529 w 529"/>
                <a:gd name="T93" fmla="*/ 474 h 4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9" h="474">
                  <a:moveTo>
                    <a:pt x="228" y="301"/>
                  </a:moveTo>
                  <a:lnTo>
                    <a:pt x="299" y="301"/>
                  </a:lnTo>
                  <a:lnTo>
                    <a:pt x="285" y="248"/>
                  </a:lnTo>
                  <a:lnTo>
                    <a:pt x="280" y="229"/>
                  </a:lnTo>
                  <a:lnTo>
                    <a:pt x="275" y="211"/>
                  </a:lnTo>
                  <a:lnTo>
                    <a:pt x="272" y="197"/>
                  </a:lnTo>
                  <a:lnTo>
                    <a:pt x="270" y="184"/>
                  </a:lnTo>
                  <a:lnTo>
                    <a:pt x="268" y="173"/>
                  </a:lnTo>
                  <a:lnTo>
                    <a:pt x="267" y="164"/>
                  </a:lnTo>
                  <a:lnTo>
                    <a:pt x="266" y="153"/>
                  </a:lnTo>
                  <a:lnTo>
                    <a:pt x="266" y="143"/>
                  </a:lnTo>
                  <a:lnTo>
                    <a:pt x="262" y="143"/>
                  </a:lnTo>
                  <a:lnTo>
                    <a:pt x="261" y="153"/>
                  </a:lnTo>
                  <a:lnTo>
                    <a:pt x="260" y="164"/>
                  </a:lnTo>
                  <a:lnTo>
                    <a:pt x="259" y="173"/>
                  </a:lnTo>
                  <a:lnTo>
                    <a:pt x="257" y="184"/>
                  </a:lnTo>
                  <a:lnTo>
                    <a:pt x="255" y="197"/>
                  </a:lnTo>
                  <a:lnTo>
                    <a:pt x="251" y="211"/>
                  </a:lnTo>
                  <a:lnTo>
                    <a:pt x="247" y="229"/>
                  </a:lnTo>
                  <a:lnTo>
                    <a:pt x="243" y="248"/>
                  </a:lnTo>
                  <a:lnTo>
                    <a:pt x="228" y="301"/>
                  </a:lnTo>
                  <a:close/>
                  <a:moveTo>
                    <a:pt x="0" y="474"/>
                  </a:moveTo>
                  <a:lnTo>
                    <a:pt x="170" y="0"/>
                  </a:lnTo>
                  <a:lnTo>
                    <a:pt x="362" y="0"/>
                  </a:lnTo>
                  <a:lnTo>
                    <a:pt x="529" y="474"/>
                  </a:lnTo>
                  <a:lnTo>
                    <a:pt x="344" y="474"/>
                  </a:lnTo>
                  <a:lnTo>
                    <a:pt x="328" y="414"/>
                  </a:lnTo>
                  <a:lnTo>
                    <a:pt x="199" y="414"/>
                  </a:lnTo>
                  <a:lnTo>
                    <a:pt x="184" y="474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2" name="Freeform 149"/>
            <p:cNvSpPr>
              <a:spLocks noEditPoints="1"/>
            </p:cNvSpPr>
            <p:nvPr/>
          </p:nvSpPr>
          <p:spPr bwMode="auto">
            <a:xfrm>
              <a:off x="1765" y="2639"/>
              <a:ext cx="176" cy="158"/>
            </a:xfrm>
            <a:custGeom>
              <a:avLst/>
              <a:gdLst>
                <a:gd name="T0" fmla="*/ 0 w 530"/>
                <a:gd name="T1" fmla="*/ 0 h 475"/>
                <a:gd name="T2" fmla="*/ 0 w 530"/>
                <a:gd name="T3" fmla="*/ 0 h 475"/>
                <a:gd name="T4" fmla="*/ 0 w 530"/>
                <a:gd name="T5" fmla="*/ 0 h 475"/>
                <a:gd name="T6" fmla="*/ 0 w 530"/>
                <a:gd name="T7" fmla="*/ 0 h 475"/>
                <a:gd name="T8" fmla="*/ 0 w 530"/>
                <a:gd name="T9" fmla="*/ 0 h 475"/>
                <a:gd name="T10" fmla="*/ 0 w 530"/>
                <a:gd name="T11" fmla="*/ 0 h 475"/>
                <a:gd name="T12" fmla="*/ 0 w 530"/>
                <a:gd name="T13" fmla="*/ 0 h 475"/>
                <a:gd name="T14" fmla="*/ 0 w 530"/>
                <a:gd name="T15" fmla="*/ 0 h 475"/>
                <a:gd name="T16" fmla="*/ 0 w 530"/>
                <a:gd name="T17" fmla="*/ 0 h 475"/>
                <a:gd name="T18" fmla="*/ 0 w 530"/>
                <a:gd name="T19" fmla="*/ 0 h 475"/>
                <a:gd name="T20" fmla="*/ 0 w 530"/>
                <a:gd name="T21" fmla="*/ 0 h 475"/>
                <a:gd name="T22" fmla="*/ 0 w 530"/>
                <a:gd name="T23" fmla="*/ 0 h 475"/>
                <a:gd name="T24" fmla="*/ 0 w 530"/>
                <a:gd name="T25" fmla="*/ 0 h 475"/>
                <a:gd name="T26" fmla="*/ 0 w 530"/>
                <a:gd name="T27" fmla="*/ 0 h 475"/>
                <a:gd name="T28" fmla="*/ 0 w 530"/>
                <a:gd name="T29" fmla="*/ 0 h 475"/>
                <a:gd name="T30" fmla="*/ 0 w 530"/>
                <a:gd name="T31" fmla="*/ 0 h 475"/>
                <a:gd name="T32" fmla="*/ 0 w 530"/>
                <a:gd name="T33" fmla="*/ 0 h 475"/>
                <a:gd name="T34" fmla="*/ 0 w 530"/>
                <a:gd name="T35" fmla="*/ 0 h 475"/>
                <a:gd name="T36" fmla="*/ 0 w 530"/>
                <a:gd name="T37" fmla="*/ 0 h 475"/>
                <a:gd name="T38" fmla="*/ 0 w 530"/>
                <a:gd name="T39" fmla="*/ 0 h 475"/>
                <a:gd name="T40" fmla="*/ 0 w 530"/>
                <a:gd name="T41" fmla="*/ 0 h 475"/>
                <a:gd name="T42" fmla="*/ 0 w 530"/>
                <a:gd name="T43" fmla="*/ 0 h 475"/>
                <a:gd name="T44" fmla="*/ 0 w 530"/>
                <a:gd name="T45" fmla="*/ 0 h 475"/>
                <a:gd name="T46" fmla="*/ 0 w 530"/>
                <a:gd name="T47" fmla="*/ 0 h 475"/>
                <a:gd name="T48" fmla="*/ 0 w 530"/>
                <a:gd name="T49" fmla="*/ 0 h 475"/>
                <a:gd name="T50" fmla="*/ 0 w 530"/>
                <a:gd name="T51" fmla="*/ 0 h 475"/>
                <a:gd name="T52" fmla="*/ 0 w 530"/>
                <a:gd name="T53" fmla="*/ 0 h 475"/>
                <a:gd name="T54" fmla="*/ 0 w 530"/>
                <a:gd name="T55" fmla="*/ 0 h 475"/>
                <a:gd name="T56" fmla="*/ 0 w 530"/>
                <a:gd name="T57" fmla="*/ 0 h 475"/>
                <a:gd name="T58" fmla="*/ 0 w 530"/>
                <a:gd name="T59" fmla="*/ 0 h 4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0"/>
                <a:gd name="T91" fmla="*/ 0 h 475"/>
                <a:gd name="T92" fmla="*/ 530 w 530"/>
                <a:gd name="T93" fmla="*/ 475 h 4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0" h="475">
                  <a:moveTo>
                    <a:pt x="228" y="303"/>
                  </a:moveTo>
                  <a:lnTo>
                    <a:pt x="300" y="303"/>
                  </a:lnTo>
                  <a:lnTo>
                    <a:pt x="286" y="249"/>
                  </a:lnTo>
                  <a:lnTo>
                    <a:pt x="280" y="229"/>
                  </a:lnTo>
                  <a:lnTo>
                    <a:pt x="276" y="212"/>
                  </a:lnTo>
                  <a:lnTo>
                    <a:pt x="273" y="198"/>
                  </a:lnTo>
                  <a:lnTo>
                    <a:pt x="270" y="186"/>
                  </a:lnTo>
                  <a:lnTo>
                    <a:pt x="269" y="175"/>
                  </a:lnTo>
                  <a:lnTo>
                    <a:pt x="267" y="165"/>
                  </a:lnTo>
                  <a:lnTo>
                    <a:pt x="266" y="155"/>
                  </a:lnTo>
                  <a:lnTo>
                    <a:pt x="266" y="144"/>
                  </a:lnTo>
                  <a:lnTo>
                    <a:pt x="263" y="144"/>
                  </a:lnTo>
                  <a:lnTo>
                    <a:pt x="262" y="155"/>
                  </a:lnTo>
                  <a:lnTo>
                    <a:pt x="261" y="165"/>
                  </a:lnTo>
                  <a:lnTo>
                    <a:pt x="260" y="175"/>
                  </a:lnTo>
                  <a:lnTo>
                    <a:pt x="258" y="186"/>
                  </a:lnTo>
                  <a:lnTo>
                    <a:pt x="255" y="198"/>
                  </a:lnTo>
                  <a:lnTo>
                    <a:pt x="252" y="212"/>
                  </a:lnTo>
                  <a:lnTo>
                    <a:pt x="248" y="229"/>
                  </a:lnTo>
                  <a:lnTo>
                    <a:pt x="243" y="249"/>
                  </a:lnTo>
                  <a:lnTo>
                    <a:pt x="228" y="303"/>
                  </a:lnTo>
                  <a:close/>
                  <a:moveTo>
                    <a:pt x="0" y="475"/>
                  </a:moveTo>
                  <a:lnTo>
                    <a:pt x="171" y="0"/>
                  </a:lnTo>
                  <a:lnTo>
                    <a:pt x="362" y="0"/>
                  </a:lnTo>
                  <a:lnTo>
                    <a:pt x="530" y="475"/>
                  </a:lnTo>
                  <a:lnTo>
                    <a:pt x="345" y="475"/>
                  </a:lnTo>
                  <a:lnTo>
                    <a:pt x="330" y="415"/>
                  </a:lnTo>
                  <a:lnTo>
                    <a:pt x="200" y="415"/>
                  </a:lnTo>
                  <a:lnTo>
                    <a:pt x="185" y="475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150"/>
            <p:cNvSpPr>
              <a:spLocks noEditPoints="1"/>
            </p:cNvSpPr>
            <p:nvPr/>
          </p:nvSpPr>
          <p:spPr bwMode="auto">
            <a:xfrm>
              <a:off x="2336" y="2643"/>
              <a:ext cx="176" cy="158"/>
            </a:xfrm>
            <a:custGeom>
              <a:avLst/>
              <a:gdLst>
                <a:gd name="T0" fmla="*/ 0 w 529"/>
                <a:gd name="T1" fmla="*/ 0 h 474"/>
                <a:gd name="T2" fmla="*/ 0 w 529"/>
                <a:gd name="T3" fmla="*/ 0 h 474"/>
                <a:gd name="T4" fmla="*/ 0 w 529"/>
                <a:gd name="T5" fmla="*/ 0 h 474"/>
                <a:gd name="T6" fmla="*/ 0 w 529"/>
                <a:gd name="T7" fmla="*/ 0 h 474"/>
                <a:gd name="T8" fmla="*/ 0 w 529"/>
                <a:gd name="T9" fmla="*/ 0 h 474"/>
                <a:gd name="T10" fmla="*/ 0 w 529"/>
                <a:gd name="T11" fmla="*/ 0 h 474"/>
                <a:gd name="T12" fmla="*/ 0 w 529"/>
                <a:gd name="T13" fmla="*/ 0 h 474"/>
                <a:gd name="T14" fmla="*/ 0 w 529"/>
                <a:gd name="T15" fmla="*/ 0 h 474"/>
                <a:gd name="T16" fmla="*/ 0 w 529"/>
                <a:gd name="T17" fmla="*/ 0 h 474"/>
                <a:gd name="T18" fmla="*/ 0 w 529"/>
                <a:gd name="T19" fmla="*/ 0 h 474"/>
                <a:gd name="T20" fmla="*/ 0 w 529"/>
                <a:gd name="T21" fmla="*/ 0 h 474"/>
                <a:gd name="T22" fmla="*/ 0 w 529"/>
                <a:gd name="T23" fmla="*/ 0 h 474"/>
                <a:gd name="T24" fmla="*/ 0 w 529"/>
                <a:gd name="T25" fmla="*/ 0 h 474"/>
                <a:gd name="T26" fmla="*/ 0 w 529"/>
                <a:gd name="T27" fmla="*/ 0 h 474"/>
                <a:gd name="T28" fmla="*/ 0 w 529"/>
                <a:gd name="T29" fmla="*/ 0 h 474"/>
                <a:gd name="T30" fmla="*/ 0 w 529"/>
                <a:gd name="T31" fmla="*/ 0 h 474"/>
                <a:gd name="T32" fmla="*/ 0 w 529"/>
                <a:gd name="T33" fmla="*/ 0 h 474"/>
                <a:gd name="T34" fmla="*/ 0 w 529"/>
                <a:gd name="T35" fmla="*/ 0 h 474"/>
                <a:gd name="T36" fmla="*/ 0 w 529"/>
                <a:gd name="T37" fmla="*/ 0 h 474"/>
                <a:gd name="T38" fmla="*/ 0 w 529"/>
                <a:gd name="T39" fmla="*/ 0 h 474"/>
                <a:gd name="T40" fmla="*/ 0 w 529"/>
                <a:gd name="T41" fmla="*/ 0 h 474"/>
                <a:gd name="T42" fmla="*/ 0 w 529"/>
                <a:gd name="T43" fmla="*/ 0 h 474"/>
                <a:gd name="T44" fmla="*/ 0 w 529"/>
                <a:gd name="T45" fmla="*/ 0 h 474"/>
                <a:gd name="T46" fmla="*/ 0 w 529"/>
                <a:gd name="T47" fmla="*/ 0 h 474"/>
                <a:gd name="T48" fmla="*/ 0 w 529"/>
                <a:gd name="T49" fmla="*/ 0 h 474"/>
                <a:gd name="T50" fmla="*/ 0 w 529"/>
                <a:gd name="T51" fmla="*/ 0 h 474"/>
                <a:gd name="T52" fmla="*/ 0 w 529"/>
                <a:gd name="T53" fmla="*/ 0 h 474"/>
                <a:gd name="T54" fmla="*/ 0 w 529"/>
                <a:gd name="T55" fmla="*/ 0 h 474"/>
                <a:gd name="T56" fmla="*/ 0 w 529"/>
                <a:gd name="T57" fmla="*/ 0 h 474"/>
                <a:gd name="T58" fmla="*/ 0 w 529"/>
                <a:gd name="T59" fmla="*/ 0 h 4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9"/>
                <a:gd name="T91" fmla="*/ 0 h 474"/>
                <a:gd name="T92" fmla="*/ 529 w 529"/>
                <a:gd name="T93" fmla="*/ 474 h 4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9" h="474">
                  <a:moveTo>
                    <a:pt x="228" y="302"/>
                  </a:moveTo>
                  <a:lnTo>
                    <a:pt x="299" y="302"/>
                  </a:lnTo>
                  <a:lnTo>
                    <a:pt x="284" y="248"/>
                  </a:lnTo>
                  <a:lnTo>
                    <a:pt x="279" y="229"/>
                  </a:lnTo>
                  <a:lnTo>
                    <a:pt x="275" y="212"/>
                  </a:lnTo>
                  <a:lnTo>
                    <a:pt x="272" y="197"/>
                  </a:lnTo>
                  <a:lnTo>
                    <a:pt x="270" y="185"/>
                  </a:lnTo>
                  <a:lnTo>
                    <a:pt x="268" y="174"/>
                  </a:lnTo>
                  <a:lnTo>
                    <a:pt x="266" y="163"/>
                  </a:lnTo>
                  <a:lnTo>
                    <a:pt x="265" y="154"/>
                  </a:lnTo>
                  <a:lnTo>
                    <a:pt x="264" y="144"/>
                  </a:lnTo>
                  <a:lnTo>
                    <a:pt x="262" y="144"/>
                  </a:lnTo>
                  <a:lnTo>
                    <a:pt x="261" y="154"/>
                  </a:lnTo>
                  <a:lnTo>
                    <a:pt x="260" y="163"/>
                  </a:lnTo>
                  <a:lnTo>
                    <a:pt x="259" y="174"/>
                  </a:lnTo>
                  <a:lnTo>
                    <a:pt x="257" y="185"/>
                  </a:lnTo>
                  <a:lnTo>
                    <a:pt x="255" y="197"/>
                  </a:lnTo>
                  <a:lnTo>
                    <a:pt x="251" y="212"/>
                  </a:lnTo>
                  <a:lnTo>
                    <a:pt x="247" y="229"/>
                  </a:lnTo>
                  <a:lnTo>
                    <a:pt x="242" y="248"/>
                  </a:lnTo>
                  <a:lnTo>
                    <a:pt x="228" y="302"/>
                  </a:lnTo>
                  <a:close/>
                  <a:moveTo>
                    <a:pt x="0" y="474"/>
                  </a:moveTo>
                  <a:lnTo>
                    <a:pt x="170" y="0"/>
                  </a:lnTo>
                  <a:lnTo>
                    <a:pt x="361" y="0"/>
                  </a:lnTo>
                  <a:lnTo>
                    <a:pt x="529" y="474"/>
                  </a:lnTo>
                  <a:lnTo>
                    <a:pt x="344" y="474"/>
                  </a:lnTo>
                  <a:lnTo>
                    <a:pt x="328" y="415"/>
                  </a:lnTo>
                  <a:lnTo>
                    <a:pt x="198" y="415"/>
                  </a:lnTo>
                  <a:lnTo>
                    <a:pt x="184" y="474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151"/>
            <p:cNvSpPr>
              <a:spLocks/>
            </p:cNvSpPr>
            <p:nvPr/>
          </p:nvSpPr>
          <p:spPr bwMode="auto">
            <a:xfrm>
              <a:off x="2987" y="3425"/>
              <a:ext cx="234" cy="183"/>
            </a:xfrm>
            <a:custGeom>
              <a:avLst/>
              <a:gdLst>
                <a:gd name="T0" fmla="*/ 0 w 700"/>
                <a:gd name="T1" fmla="*/ 0 h 549"/>
                <a:gd name="T2" fmla="*/ 0 w 700"/>
                <a:gd name="T3" fmla="*/ 0 h 549"/>
                <a:gd name="T4" fmla="*/ 0 w 700"/>
                <a:gd name="T5" fmla="*/ 0 h 549"/>
                <a:gd name="T6" fmla="*/ 0 w 700"/>
                <a:gd name="T7" fmla="*/ 0 h 549"/>
                <a:gd name="T8" fmla="*/ 0 w 700"/>
                <a:gd name="T9" fmla="*/ 0 h 549"/>
                <a:gd name="T10" fmla="*/ 0 w 700"/>
                <a:gd name="T11" fmla="*/ 0 h 549"/>
                <a:gd name="T12" fmla="*/ 0 w 700"/>
                <a:gd name="T13" fmla="*/ 0 h 549"/>
                <a:gd name="T14" fmla="*/ 0 w 700"/>
                <a:gd name="T15" fmla="*/ 0 h 549"/>
                <a:gd name="T16" fmla="*/ 0 w 700"/>
                <a:gd name="T17" fmla="*/ 0 h 549"/>
                <a:gd name="T18" fmla="*/ 0 w 700"/>
                <a:gd name="T19" fmla="*/ 0 h 549"/>
                <a:gd name="T20" fmla="*/ 0 w 700"/>
                <a:gd name="T21" fmla="*/ 0 h 549"/>
                <a:gd name="T22" fmla="*/ 0 w 700"/>
                <a:gd name="T23" fmla="*/ 0 h 549"/>
                <a:gd name="T24" fmla="*/ 0 w 700"/>
                <a:gd name="T25" fmla="*/ 0 h 549"/>
                <a:gd name="T26" fmla="*/ 0 w 700"/>
                <a:gd name="T27" fmla="*/ 0 h 549"/>
                <a:gd name="T28" fmla="*/ 0 w 700"/>
                <a:gd name="T29" fmla="*/ 0 h 549"/>
                <a:gd name="T30" fmla="*/ 0 w 700"/>
                <a:gd name="T31" fmla="*/ 0 h 549"/>
                <a:gd name="T32" fmla="*/ 0 w 700"/>
                <a:gd name="T33" fmla="*/ 0 h 549"/>
                <a:gd name="T34" fmla="*/ 0 w 700"/>
                <a:gd name="T35" fmla="*/ 0 h 549"/>
                <a:gd name="T36" fmla="*/ 0 w 700"/>
                <a:gd name="T37" fmla="*/ 0 h 549"/>
                <a:gd name="T38" fmla="*/ 0 w 700"/>
                <a:gd name="T39" fmla="*/ 0 h 549"/>
                <a:gd name="T40" fmla="*/ 0 w 700"/>
                <a:gd name="T41" fmla="*/ 0 h 549"/>
                <a:gd name="T42" fmla="*/ 0 w 700"/>
                <a:gd name="T43" fmla="*/ 0 h 549"/>
                <a:gd name="T44" fmla="*/ 0 w 700"/>
                <a:gd name="T45" fmla="*/ 0 h 549"/>
                <a:gd name="T46" fmla="*/ 0 w 700"/>
                <a:gd name="T47" fmla="*/ 0 h 549"/>
                <a:gd name="T48" fmla="*/ 0 w 700"/>
                <a:gd name="T49" fmla="*/ 0 h 549"/>
                <a:gd name="T50" fmla="*/ 0 w 700"/>
                <a:gd name="T51" fmla="*/ 0 h 549"/>
                <a:gd name="T52" fmla="*/ 0 w 700"/>
                <a:gd name="T53" fmla="*/ 0 h 549"/>
                <a:gd name="T54" fmla="*/ 0 w 700"/>
                <a:gd name="T55" fmla="*/ 0 h 549"/>
                <a:gd name="T56" fmla="*/ 0 w 700"/>
                <a:gd name="T57" fmla="*/ 0 h 549"/>
                <a:gd name="T58" fmla="*/ 0 w 700"/>
                <a:gd name="T59" fmla="*/ 0 h 549"/>
                <a:gd name="T60" fmla="*/ 0 w 700"/>
                <a:gd name="T61" fmla="*/ 0 h 549"/>
                <a:gd name="T62" fmla="*/ 0 w 700"/>
                <a:gd name="T63" fmla="*/ 0 h 549"/>
                <a:gd name="T64" fmla="*/ 0 w 700"/>
                <a:gd name="T65" fmla="*/ 0 h 549"/>
                <a:gd name="T66" fmla="*/ 0 w 700"/>
                <a:gd name="T67" fmla="*/ 0 h 549"/>
                <a:gd name="T68" fmla="*/ 0 w 700"/>
                <a:gd name="T69" fmla="*/ 0 h 549"/>
                <a:gd name="T70" fmla="*/ 0 w 700"/>
                <a:gd name="T71" fmla="*/ 0 h 549"/>
                <a:gd name="T72" fmla="*/ 0 w 700"/>
                <a:gd name="T73" fmla="*/ 0 h 549"/>
                <a:gd name="T74" fmla="*/ 0 w 700"/>
                <a:gd name="T75" fmla="*/ 0 h 549"/>
                <a:gd name="T76" fmla="*/ 0 w 700"/>
                <a:gd name="T77" fmla="*/ 0 h 549"/>
                <a:gd name="T78" fmla="*/ 0 w 700"/>
                <a:gd name="T79" fmla="*/ 0 h 549"/>
                <a:gd name="T80" fmla="*/ 0 w 700"/>
                <a:gd name="T81" fmla="*/ 0 h 549"/>
                <a:gd name="T82" fmla="*/ 0 w 700"/>
                <a:gd name="T83" fmla="*/ 0 h 549"/>
                <a:gd name="T84" fmla="*/ 0 w 700"/>
                <a:gd name="T85" fmla="*/ 0 h 5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0"/>
                <a:gd name="T130" fmla="*/ 0 h 549"/>
                <a:gd name="T131" fmla="*/ 700 w 700"/>
                <a:gd name="T132" fmla="*/ 549 h 5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0" h="549">
                  <a:moveTo>
                    <a:pt x="350" y="549"/>
                  </a:moveTo>
                  <a:lnTo>
                    <a:pt x="367" y="548"/>
                  </a:lnTo>
                  <a:lnTo>
                    <a:pt x="385" y="548"/>
                  </a:lnTo>
                  <a:lnTo>
                    <a:pt x="403" y="546"/>
                  </a:lnTo>
                  <a:lnTo>
                    <a:pt x="420" y="544"/>
                  </a:lnTo>
                  <a:lnTo>
                    <a:pt x="437" y="541"/>
                  </a:lnTo>
                  <a:lnTo>
                    <a:pt x="453" y="536"/>
                  </a:lnTo>
                  <a:lnTo>
                    <a:pt x="470" y="532"/>
                  </a:lnTo>
                  <a:lnTo>
                    <a:pt x="486" y="528"/>
                  </a:lnTo>
                  <a:lnTo>
                    <a:pt x="501" y="522"/>
                  </a:lnTo>
                  <a:lnTo>
                    <a:pt x="516" y="516"/>
                  </a:lnTo>
                  <a:lnTo>
                    <a:pt x="531" y="509"/>
                  </a:lnTo>
                  <a:lnTo>
                    <a:pt x="545" y="502"/>
                  </a:lnTo>
                  <a:lnTo>
                    <a:pt x="558" y="494"/>
                  </a:lnTo>
                  <a:lnTo>
                    <a:pt x="572" y="487"/>
                  </a:lnTo>
                  <a:lnTo>
                    <a:pt x="584" y="478"/>
                  </a:lnTo>
                  <a:lnTo>
                    <a:pt x="597" y="468"/>
                  </a:lnTo>
                  <a:lnTo>
                    <a:pt x="608" y="459"/>
                  </a:lnTo>
                  <a:lnTo>
                    <a:pt x="620" y="449"/>
                  </a:lnTo>
                  <a:lnTo>
                    <a:pt x="629" y="439"/>
                  </a:lnTo>
                  <a:lnTo>
                    <a:pt x="639" y="428"/>
                  </a:lnTo>
                  <a:lnTo>
                    <a:pt x="649" y="416"/>
                  </a:lnTo>
                  <a:lnTo>
                    <a:pt x="658" y="406"/>
                  </a:lnTo>
                  <a:lnTo>
                    <a:pt x="665" y="394"/>
                  </a:lnTo>
                  <a:lnTo>
                    <a:pt x="672" y="381"/>
                  </a:lnTo>
                  <a:lnTo>
                    <a:pt x="678" y="369"/>
                  </a:lnTo>
                  <a:lnTo>
                    <a:pt x="683" y="356"/>
                  </a:lnTo>
                  <a:lnTo>
                    <a:pt x="689" y="343"/>
                  </a:lnTo>
                  <a:lnTo>
                    <a:pt x="692" y="330"/>
                  </a:lnTo>
                  <a:lnTo>
                    <a:pt x="695" y="316"/>
                  </a:lnTo>
                  <a:lnTo>
                    <a:pt x="697" y="303"/>
                  </a:lnTo>
                  <a:lnTo>
                    <a:pt x="699" y="289"/>
                  </a:lnTo>
                  <a:lnTo>
                    <a:pt x="700" y="275"/>
                  </a:lnTo>
                  <a:lnTo>
                    <a:pt x="699" y="261"/>
                  </a:lnTo>
                  <a:lnTo>
                    <a:pt x="697" y="247"/>
                  </a:lnTo>
                  <a:lnTo>
                    <a:pt x="695" y="233"/>
                  </a:lnTo>
                  <a:lnTo>
                    <a:pt x="692" y="220"/>
                  </a:lnTo>
                  <a:lnTo>
                    <a:pt x="689" y="206"/>
                  </a:lnTo>
                  <a:lnTo>
                    <a:pt x="683" y="193"/>
                  </a:lnTo>
                  <a:lnTo>
                    <a:pt x="678" y="180"/>
                  </a:lnTo>
                  <a:lnTo>
                    <a:pt x="672" y="168"/>
                  </a:lnTo>
                  <a:lnTo>
                    <a:pt x="665" y="156"/>
                  </a:lnTo>
                  <a:lnTo>
                    <a:pt x="658" y="144"/>
                  </a:lnTo>
                  <a:lnTo>
                    <a:pt x="649" y="132"/>
                  </a:lnTo>
                  <a:lnTo>
                    <a:pt x="639" y="122"/>
                  </a:lnTo>
                  <a:lnTo>
                    <a:pt x="629" y="111"/>
                  </a:lnTo>
                  <a:lnTo>
                    <a:pt x="620" y="100"/>
                  </a:lnTo>
                  <a:lnTo>
                    <a:pt x="608" y="90"/>
                  </a:lnTo>
                  <a:lnTo>
                    <a:pt x="597" y="81"/>
                  </a:lnTo>
                  <a:lnTo>
                    <a:pt x="584" y="72"/>
                  </a:lnTo>
                  <a:lnTo>
                    <a:pt x="572" y="63"/>
                  </a:lnTo>
                  <a:lnTo>
                    <a:pt x="558" y="55"/>
                  </a:lnTo>
                  <a:lnTo>
                    <a:pt x="545" y="47"/>
                  </a:lnTo>
                  <a:lnTo>
                    <a:pt x="531" y="40"/>
                  </a:lnTo>
                  <a:lnTo>
                    <a:pt x="516" y="33"/>
                  </a:lnTo>
                  <a:lnTo>
                    <a:pt x="501" y="28"/>
                  </a:lnTo>
                  <a:lnTo>
                    <a:pt x="486" y="21"/>
                  </a:lnTo>
                  <a:lnTo>
                    <a:pt x="470" y="17"/>
                  </a:lnTo>
                  <a:lnTo>
                    <a:pt x="453" y="13"/>
                  </a:lnTo>
                  <a:lnTo>
                    <a:pt x="437" y="8"/>
                  </a:lnTo>
                  <a:lnTo>
                    <a:pt x="420" y="6"/>
                  </a:lnTo>
                  <a:lnTo>
                    <a:pt x="403" y="3"/>
                  </a:lnTo>
                  <a:lnTo>
                    <a:pt x="385" y="2"/>
                  </a:lnTo>
                  <a:lnTo>
                    <a:pt x="367" y="1"/>
                  </a:lnTo>
                  <a:lnTo>
                    <a:pt x="350" y="0"/>
                  </a:lnTo>
                  <a:lnTo>
                    <a:pt x="331" y="1"/>
                  </a:lnTo>
                  <a:lnTo>
                    <a:pt x="314" y="2"/>
                  </a:lnTo>
                  <a:lnTo>
                    <a:pt x="297" y="3"/>
                  </a:lnTo>
                  <a:lnTo>
                    <a:pt x="279" y="6"/>
                  </a:lnTo>
                  <a:lnTo>
                    <a:pt x="262" y="8"/>
                  </a:lnTo>
                  <a:lnTo>
                    <a:pt x="246" y="13"/>
                  </a:lnTo>
                  <a:lnTo>
                    <a:pt x="230" y="17"/>
                  </a:lnTo>
                  <a:lnTo>
                    <a:pt x="214" y="21"/>
                  </a:lnTo>
                  <a:lnTo>
                    <a:pt x="198" y="28"/>
                  </a:lnTo>
                  <a:lnTo>
                    <a:pt x="183" y="33"/>
                  </a:lnTo>
                  <a:lnTo>
                    <a:pt x="168" y="40"/>
                  </a:lnTo>
                  <a:lnTo>
                    <a:pt x="154" y="47"/>
                  </a:lnTo>
                  <a:lnTo>
                    <a:pt x="140" y="55"/>
                  </a:lnTo>
                  <a:lnTo>
                    <a:pt x="127" y="63"/>
                  </a:lnTo>
                  <a:lnTo>
                    <a:pt x="114" y="72"/>
                  </a:lnTo>
                  <a:lnTo>
                    <a:pt x="102" y="81"/>
                  </a:lnTo>
                  <a:lnTo>
                    <a:pt x="90" y="90"/>
                  </a:lnTo>
                  <a:lnTo>
                    <a:pt x="80" y="100"/>
                  </a:lnTo>
                  <a:lnTo>
                    <a:pt x="69" y="111"/>
                  </a:lnTo>
                  <a:lnTo>
                    <a:pt x="59" y="122"/>
                  </a:lnTo>
                  <a:lnTo>
                    <a:pt x="50" y="132"/>
                  </a:lnTo>
                  <a:lnTo>
                    <a:pt x="42" y="144"/>
                  </a:lnTo>
                  <a:lnTo>
                    <a:pt x="34" y="156"/>
                  </a:lnTo>
                  <a:lnTo>
                    <a:pt x="28" y="168"/>
                  </a:lnTo>
                  <a:lnTo>
                    <a:pt x="21" y="180"/>
                  </a:lnTo>
                  <a:lnTo>
                    <a:pt x="16" y="193"/>
                  </a:lnTo>
                  <a:lnTo>
                    <a:pt x="10" y="206"/>
                  </a:lnTo>
                  <a:lnTo>
                    <a:pt x="7" y="220"/>
                  </a:lnTo>
                  <a:lnTo>
                    <a:pt x="4" y="233"/>
                  </a:lnTo>
                  <a:lnTo>
                    <a:pt x="2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0" y="289"/>
                  </a:lnTo>
                  <a:lnTo>
                    <a:pt x="2" y="303"/>
                  </a:lnTo>
                  <a:lnTo>
                    <a:pt x="4" y="316"/>
                  </a:lnTo>
                  <a:lnTo>
                    <a:pt x="7" y="330"/>
                  </a:lnTo>
                  <a:lnTo>
                    <a:pt x="10" y="343"/>
                  </a:lnTo>
                  <a:lnTo>
                    <a:pt x="16" y="356"/>
                  </a:lnTo>
                  <a:lnTo>
                    <a:pt x="21" y="369"/>
                  </a:lnTo>
                  <a:lnTo>
                    <a:pt x="28" y="381"/>
                  </a:lnTo>
                  <a:lnTo>
                    <a:pt x="34" y="394"/>
                  </a:lnTo>
                  <a:lnTo>
                    <a:pt x="42" y="406"/>
                  </a:lnTo>
                  <a:lnTo>
                    <a:pt x="50" y="416"/>
                  </a:lnTo>
                  <a:lnTo>
                    <a:pt x="59" y="428"/>
                  </a:lnTo>
                  <a:lnTo>
                    <a:pt x="69" y="439"/>
                  </a:lnTo>
                  <a:lnTo>
                    <a:pt x="80" y="449"/>
                  </a:lnTo>
                  <a:lnTo>
                    <a:pt x="90" y="459"/>
                  </a:lnTo>
                  <a:lnTo>
                    <a:pt x="102" y="468"/>
                  </a:lnTo>
                  <a:lnTo>
                    <a:pt x="114" y="478"/>
                  </a:lnTo>
                  <a:lnTo>
                    <a:pt x="127" y="487"/>
                  </a:lnTo>
                  <a:lnTo>
                    <a:pt x="140" y="494"/>
                  </a:lnTo>
                  <a:lnTo>
                    <a:pt x="154" y="502"/>
                  </a:lnTo>
                  <a:lnTo>
                    <a:pt x="168" y="509"/>
                  </a:lnTo>
                  <a:lnTo>
                    <a:pt x="183" y="516"/>
                  </a:lnTo>
                  <a:lnTo>
                    <a:pt x="198" y="522"/>
                  </a:lnTo>
                  <a:lnTo>
                    <a:pt x="214" y="528"/>
                  </a:lnTo>
                  <a:lnTo>
                    <a:pt x="230" y="532"/>
                  </a:lnTo>
                  <a:lnTo>
                    <a:pt x="246" y="536"/>
                  </a:lnTo>
                  <a:lnTo>
                    <a:pt x="262" y="541"/>
                  </a:lnTo>
                  <a:lnTo>
                    <a:pt x="279" y="544"/>
                  </a:lnTo>
                  <a:lnTo>
                    <a:pt x="297" y="546"/>
                  </a:lnTo>
                  <a:lnTo>
                    <a:pt x="314" y="548"/>
                  </a:lnTo>
                  <a:lnTo>
                    <a:pt x="331" y="548"/>
                  </a:lnTo>
                  <a:lnTo>
                    <a:pt x="350" y="549"/>
                  </a:lnTo>
                  <a:close/>
                </a:path>
              </a:pathLst>
            </a:custGeom>
            <a:solidFill>
              <a:srgbClr val="6F9C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" name="Freeform 152"/>
            <p:cNvSpPr>
              <a:spLocks noEditPoints="1"/>
            </p:cNvSpPr>
            <p:nvPr/>
          </p:nvSpPr>
          <p:spPr bwMode="auto">
            <a:xfrm>
              <a:off x="3047" y="3472"/>
              <a:ext cx="114" cy="103"/>
            </a:xfrm>
            <a:custGeom>
              <a:avLst/>
              <a:gdLst>
                <a:gd name="T0" fmla="*/ 0 w 342"/>
                <a:gd name="T1" fmla="*/ 0 h 308"/>
                <a:gd name="T2" fmla="*/ 0 w 342"/>
                <a:gd name="T3" fmla="*/ 0 h 308"/>
                <a:gd name="T4" fmla="*/ 0 w 342"/>
                <a:gd name="T5" fmla="*/ 0 h 308"/>
                <a:gd name="T6" fmla="*/ 0 w 342"/>
                <a:gd name="T7" fmla="*/ 0 h 308"/>
                <a:gd name="T8" fmla="*/ 0 w 342"/>
                <a:gd name="T9" fmla="*/ 0 h 308"/>
                <a:gd name="T10" fmla="*/ 0 w 342"/>
                <a:gd name="T11" fmla="*/ 0 h 308"/>
                <a:gd name="T12" fmla="*/ 0 w 342"/>
                <a:gd name="T13" fmla="*/ 0 h 308"/>
                <a:gd name="T14" fmla="*/ 0 w 342"/>
                <a:gd name="T15" fmla="*/ 0 h 308"/>
                <a:gd name="T16" fmla="*/ 0 w 342"/>
                <a:gd name="T17" fmla="*/ 0 h 308"/>
                <a:gd name="T18" fmla="*/ 0 w 342"/>
                <a:gd name="T19" fmla="*/ 0 h 308"/>
                <a:gd name="T20" fmla="*/ 0 w 342"/>
                <a:gd name="T21" fmla="*/ 0 h 308"/>
                <a:gd name="T22" fmla="*/ 0 w 342"/>
                <a:gd name="T23" fmla="*/ 0 h 308"/>
                <a:gd name="T24" fmla="*/ 0 w 342"/>
                <a:gd name="T25" fmla="*/ 0 h 308"/>
                <a:gd name="T26" fmla="*/ 0 w 342"/>
                <a:gd name="T27" fmla="*/ 0 h 308"/>
                <a:gd name="T28" fmla="*/ 0 w 342"/>
                <a:gd name="T29" fmla="*/ 0 h 308"/>
                <a:gd name="T30" fmla="*/ 0 w 342"/>
                <a:gd name="T31" fmla="*/ 0 h 308"/>
                <a:gd name="T32" fmla="*/ 0 w 342"/>
                <a:gd name="T33" fmla="*/ 0 h 308"/>
                <a:gd name="T34" fmla="*/ 0 w 342"/>
                <a:gd name="T35" fmla="*/ 0 h 308"/>
                <a:gd name="T36" fmla="*/ 0 w 342"/>
                <a:gd name="T37" fmla="*/ 0 h 308"/>
                <a:gd name="T38" fmla="*/ 0 w 342"/>
                <a:gd name="T39" fmla="*/ 0 h 308"/>
                <a:gd name="T40" fmla="*/ 0 w 342"/>
                <a:gd name="T41" fmla="*/ 0 h 308"/>
                <a:gd name="T42" fmla="*/ 0 w 342"/>
                <a:gd name="T43" fmla="*/ 0 h 308"/>
                <a:gd name="T44" fmla="*/ 0 w 342"/>
                <a:gd name="T45" fmla="*/ 0 h 308"/>
                <a:gd name="T46" fmla="*/ 0 w 342"/>
                <a:gd name="T47" fmla="*/ 0 h 308"/>
                <a:gd name="T48" fmla="*/ 0 w 342"/>
                <a:gd name="T49" fmla="*/ 0 h 308"/>
                <a:gd name="T50" fmla="*/ 0 w 342"/>
                <a:gd name="T51" fmla="*/ 0 h 3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2"/>
                <a:gd name="T79" fmla="*/ 0 h 308"/>
                <a:gd name="T80" fmla="*/ 342 w 342"/>
                <a:gd name="T81" fmla="*/ 308 h 3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2" h="308">
                  <a:moveTo>
                    <a:pt x="147" y="197"/>
                  </a:moveTo>
                  <a:lnTo>
                    <a:pt x="193" y="197"/>
                  </a:lnTo>
                  <a:lnTo>
                    <a:pt x="185" y="161"/>
                  </a:lnTo>
                  <a:lnTo>
                    <a:pt x="181" y="149"/>
                  </a:lnTo>
                  <a:lnTo>
                    <a:pt x="178" y="138"/>
                  </a:lnTo>
                  <a:lnTo>
                    <a:pt x="176" y="129"/>
                  </a:lnTo>
                  <a:lnTo>
                    <a:pt x="175" y="121"/>
                  </a:lnTo>
                  <a:lnTo>
                    <a:pt x="173" y="107"/>
                  </a:lnTo>
                  <a:lnTo>
                    <a:pt x="172" y="94"/>
                  </a:lnTo>
                  <a:lnTo>
                    <a:pt x="170" y="94"/>
                  </a:lnTo>
                  <a:lnTo>
                    <a:pt x="168" y="107"/>
                  </a:lnTo>
                  <a:lnTo>
                    <a:pt x="166" y="121"/>
                  </a:lnTo>
                  <a:lnTo>
                    <a:pt x="165" y="129"/>
                  </a:lnTo>
                  <a:lnTo>
                    <a:pt x="163" y="138"/>
                  </a:lnTo>
                  <a:lnTo>
                    <a:pt x="160" y="149"/>
                  </a:lnTo>
                  <a:lnTo>
                    <a:pt x="157" y="161"/>
                  </a:lnTo>
                  <a:lnTo>
                    <a:pt x="147" y="197"/>
                  </a:lnTo>
                  <a:close/>
                  <a:moveTo>
                    <a:pt x="0" y="308"/>
                  </a:moveTo>
                  <a:lnTo>
                    <a:pt x="110" y="0"/>
                  </a:lnTo>
                  <a:lnTo>
                    <a:pt x="234" y="0"/>
                  </a:lnTo>
                  <a:lnTo>
                    <a:pt x="342" y="308"/>
                  </a:lnTo>
                  <a:lnTo>
                    <a:pt x="222" y="308"/>
                  </a:lnTo>
                  <a:lnTo>
                    <a:pt x="213" y="269"/>
                  </a:lnTo>
                  <a:lnTo>
                    <a:pt x="128" y="269"/>
                  </a:lnTo>
                  <a:lnTo>
                    <a:pt x="11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" name="Freeform 153"/>
            <p:cNvSpPr>
              <a:spLocks noEditPoints="1"/>
            </p:cNvSpPr>
            <p:nvPr/>
          </p:nvSpPr>
          <p:spPr bwMode="auto">
            <a:xfrm>
              <a:off x="2754" y="2412"/>
              <a:ext cx="176" cy="158"/>
            </a:xfrm>
            <a:custGeom>
              <a:avLst/>
              <a:gdLst>
                <a:gd name="T0" fmla="*/ 0 w 529"/>
                <a:gd name="T1" fmla="*/ 0 h 474"/>
                <a:gd name="T2" fmla="*/ 0 w 529"/>
                <a:gd name="T3" fmla="*/ 0 h 474"/>
                <a:gd name="T4" fmla="*/ 0 w 529"/>
                <a:gd name="T5" fmla="*/ 0 h 474"/>
                <a:gd name="T6" fmla="*/ 0 w 529"/>
                <a:gd name="T7" fmla="*/ 0 h 474"/>
                <a:gd name="T8" fmla="*/ 0 w 529"/>
                <a:gd name="T9" fmla="*/ 0 h 474"/>
                <a:gd name="T10" fmla="*/ 0 w 529"/>
                <a:gd name="T11" fmla="*/ 0 h 474"/>
                <a:gd name="T12" fmla="*/ 0 w 529"/>
                <a:gd name="T13" fmla="*/ 0 h 474"/>
                <a:gd name="T14" fmla="*/ 0 w 529"/>
                <a:gd name="T15" fmla="*/ 0 h 474"/>
                <a:gd name="T16" fmla="*/ 0 w 529"/>
                <a:gd name="T17" fmla="*/ 0 h 474"/>
                <a:gd name="T18" fmla="*/ 0 w 529"/>
                <a:gd name="T19" fmla="*/ 0 h 474"/>
                <a:gd name="T20" fmla="*/ 0 w 529"/>
                <a:gd name="T21" fmla="*/ 0 h 474"/>
                <a:gd name="T22" fmla="*/ 0 w 529"/>
                <a:gd name="T23" fmla="*/ 0 h 474"/>
                <a:gd name="T24" fmla="*/ 0 w 529"/>
                <a:gd name="T25" fmla="*/ 0 h 474"/>
                <a:gd name="T26" fmla="*/ 0 w 529"/>
                <a:gd name="T27" fmla="*/ 0 h 474"/>
                <a:gd name="T28" fmla="*/ 0 w 529"/>
                <a:gd name="T29" fmla="*/ 0 h 474"/>
                <a:gd name="T30" fmla="*/ 0 w 529"/>
                <a:gd name="T31" fmla="*/ 0 h 474"/>
                <a:gd name="T32" fmla="*/ 0 w 529"/>
                <a:gd name="T33" fmla="*/ 0 h 474"/>
                <a:gd name="T34" fmla="*/ 0 w 529"/>
                <a:gd name="T35" fmla="*/ 0 h 474"/>
                <a:gd name="T36" fmla="*/ 0 w 529"/>
                <a:gd name="T37" fmla="*/ 0 h 474"/>
                <a:gd name="T38" fmla="*/ 0 w 529"/>
                <a:gd name="T39" fmla="*/ 0 h 474"/>
                <a:gd name="T40" fmla="*/ 0 w 529"/>
                <a:gd name="T41" fmla="*/ 0 h 474"/>
                <a:gd name="T42" fmla="*/ 0 w 529"/>
                <a:gd name="T43" fmla="*/ 0 h 474"/>
                <a:gd name="T44" fmla="*/ 0 w 529"/>
                <a:gd name="T45" fmla="*/ 0 h 474"/>
                <a:gd name="T46" fmla="*/ 0 w 529"/>
                <a:gd name="T47" fmla="*/ 0 h 474"/>
                <a:gd name="T48" fmla="*/ 0 w 529"/>
                <a:gd name="T49" fmla="*/ 0 h 474"/>
                <a:gd name="T50" fmla="*/ 0 w 529"/>
                <a:gd name="T51" fmla="*/ 0 h 474"/>
                <a:gd name="T52" fmla="*/ 0 w 529"/>
                <a:gd name="T53" fmla="*/ 0 h 474"/>
                <a:gd name="T54" fmla="*/ 0 w 529"/>
                <a:gd name="T55" fmla="*/ 0 h 474"/>
                <a:gd name="T56" fmla="*/ 0 w 529"/>
                <a:gd name="T57" fmla="*/ 0 h 474"/>
                <a:gd name="T58" fmla="*/ 0 w 529"/>
                <a:gd name="T59" fmla="*/ 0 h 4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9"/>
                <a:gd name="T91" fmla="*/ 0 h 474"/>
                <a:gd name="T92" fmla="*/ 529 w 529"/>
                <a:gd name="T93" fmla="*/ 474 h 4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9" h="474">
                  <a:moveTo>
                    <a:pt x="228" y="301"/>
                  </a:moveTo>
                  <a:lnTo>
                    <a:pt x="299" y="301"/>
                  </a:lnTo>
                  <a:lnTo>
                    <a:pt x="285" y="247"/>
                  </a:lnTo>
                  <a:lnTo>
                    <a:pt x="279" y="229"/>
                  </a:lnTo>
                  <a:lnTo>
                    <a:pt x="275" y="212"/>
                  </a:lnTo>
                  <a:lnTo>
                    <a:pt x="272" y="197"/>
                  </a:lnTo>
                  <a:lnTo>
                    <a:pt x="270" y="185"/>
                  </a:lnTo>
                  <a:lnTo>
                    <a:pt x="268" y="174"/>
                  </a:lnTo>
                  <a:lnTo>
                    <a:pt x="267" y="163"/>
                  </a:lnTo>
                  <a:lnTo>
                    <a:pt x="265" y="153"/>
                  </a:lnTo>
                  <a:lnTo>
                    <a:pt x="264" y="144"/>
                  </a:lnTo>
                  <a:lnTo>
                    <a:pt x="262" y="144"/>
                  </a:lnTo>
                  <a:lnTo>
                    <a:pt x="261" y="153"/>
                  </a:lnTo>
                  <a:lnTo>
                    <a:pt x="260" y="163"/>
                  </a:lnTo>
                  <a:lnTo>
                    <a:pt x="259" y="174"/>
                  </a:lnTo>
                  <a:lnTo>
                    <a:pt x="257" y="185"/>
                  </a:lnTo>
                  <a:lnTo>
                    <a:pt x="255" y="197"/>
                  </a:lnTo>
                  <a:lnTo>
                    <a:pt x="251" y="212"/>
                  </a:lnTo>
                  <a:lnTo>
                    <a:pt x="247" y="229"/>
                  </a:lnTo>
                  <a:lnTo>
                    <a:pt x="242" y="247"/>
                  </a:lnTo>
                  <a:lnTo>
                    <a:pt x="228" y="301"/>
                  </a:lnTo>
                  <a:close/>
                  <a:moveTo>
                    <a:pt x="0" y="474"/>
                  </a:moveTo>
                  <a:lnTo>
                    <a:pt x="170" y="0"/>
                  </a:lnTo>
                  <a:lnTo>
                    <a:pt x="362" y="0"/>
                  </a:lnTo>
                  <a:lnTo>
                    <a:pt x="529" y="474"/>
                  </a:lnTo>
                  <a:lnTo>
                    <a:pt x="344" y="474"/>
                  </a:lnTo>
                  <a:lnTo>
                    <a:pt x="328" y="414"/>
                  </a:lnTo>
                  <a:lnTo>
                    <a:pt x="198" y="414"/>
                  </a:lnTo>
                  <a:lnTo>
                    <a:pt x="184" y="474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7" name="Freeform 154"/>
            <p:cNvSpPr>
              <a:spLocks noEditPoints="1"/>
            </p:cNvSpPr>
            <p:nvPr/>
          </p:nvSpPr>
          <p:spPr bwMode="auto">
            <a:xfrm>
              <a:off x="3068" y="2136"/>
              <a:ext cx="176" cy="158"/>
            </a:xfrm>
            <a:custGeom>
              <a:avLst/>
              <a:gdLst>
                <a:gd name="T0" fmla="*/ 0 w 529"/>
                <a:gd name="T1" fmla="*/ 0 h 474"/>
                <a:gd name="T2" fmla="*/ 0 w 529"/>
                <a:gd name="T3" fmla="*/ 0 h 474"/>
                <a:gd name="T4" fmla="*/ 0 w 529"/>
                <a:gd name="T5" fmla="*/ 0 h 474"/>
                <a:gd name="T6" fmla="*/ 0 w 529"/>
                <a:gd name="T7" fmla="*/ 0 h 474"/>
                <a:gd name="T8" fmla="*/ 0 w 529"/>
                <a:gd name="T9" fmla="*/ 0 h 474"/>
                <a:gd name="T10" fmla="*/ 0 w 529"/>
                <a:gd name="T11" fmla="*/ 0 h 474"/>
                <a:gd name="T12" fmla="*/ 0 w 529"/>
                <a:gd name="T13" fmla="*/ 0 h 474"/>
                <a:gd name="T14" fmla="*/ 0 w 529"/>
                <a:gd name="T15" fmla="*/ 0 h 474"/>
                <a:gd name="T16" fmla="*/ 0 w 529"/>
                <a:gd name="T17" fmla="*/ 0 h 474"/>
                <a:gd name="T18" fmla="*/ 0 w 529"/>
                <a:gd name="T19" fmla="*/ 0 h 474"/>
                <a:gd name="T20" fmla="*/ 0 w 529"/>
                <a:gd name="T21" fmla="*/ 0 h 474"/>
                <a:gd name="T22" fmla="*/ 0 w 529"/>
                <a:gd name="T23" fmla="*/ 0 h 474"/>
                <a:gd name="T24" fmla="*/ 0 w 529"/>
                <a:gd name="T25" fmla="*/ 0 h 474"/>
                <a:gd name="T26" fmla="*/ 0 w 529"/>
                <a:gd name="T27" fmla="*/ 0 h 474"/>
                <a:gd name="T28" fmla="*/ 0 w 529"/>
                <a:gd name="T29" fmla="*/ 0 h 474"/>
                <a:gd name="T30" fmla="*/ 0 w 529"/>
                <a:gd name="T31" fmla="*/ 0 h 474"/>
                <a:gd name="T32" fmla="*/ 0 w 529"/>
                <a:gd name="T33" fmla="*/ 0 h 474"/>
                <a:gd name="T34" fmla="*/ 0 w 529"/>
                <a:gd name="T35" fmla="*/ 0 h 474"/>
                <a:gd name="T36" fmla="*/ 0 w 529"/>
                <a:gd name="T37" fmla="*/ 0 h 474"/>
                <a:gd name="T38" fmla="*/ 0 w 529"/>
                <a:gd name="T39" fmla="*/ 0 h 474"/>
                <a:gd name="T40" fmla="*/ 0 w 529"/>
                <a:gd name="T41" fmla="*/ 0 h 474"/>
                <a:gd name="T42" fmla="*/ 0 w 529"/>
                <a:gd name="T43" fmla="*/ 0 h 474"/>
                <a:gd name="T44" fmla="*/ 0 w 529"/>
                <a:gd name="T45" fmla="*/ 0 h 474"/>
                <a:gd name="T46" fmla="*/ 0 w 529"/>
                <a:gd name="T47" fmla="*/ 0 h 474"/>
                <a:gd name="T48" fmla="*/ 0 w 529"/>
                <a:gd name="T49" fmla="*/ 0 h 474"/>
                <a:gd name="T50" fmla="*/ 0 w 529"/>
                <a:gd name="T51" fmla="*/ 0 h 474"/>
                <a:gd name="T52" fmla="*/ 0 w 529"/>
                <a:gd name="T53" fmla="*/ 0 h 474"/>
                <a:gd name="T54" fmla="*/ 0 w 529"/>
                <a:gd name="T55" fmla="*/ 0 h 474"/>
                <a:gd name="T56" fmla="*/ 0 w 529"/>
                <a:gd name="T57" fmla="*/ 0 h 474"/>
                <a:gd name="T58" fmla="*/ 0 w 529"/>
                <a:gd name="T59" fmla="*/ 0 h 4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9"/>
                <a:gd name="T91" fmla="*/ 0 h 474"/>
                <a:gd name="T92" fmla="*/ 529 w 529"/>
                <a:gd name="T93" fmla="*/ 474 h 4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9" h="474">
                  <a:moveTo>
                    <a:pt x="227" y="301"/>
                  </a:moveTo>
                  <a:lnTo>
                    <a:pt x="300" y="301"/>
                  </a:lnTo>
                  <a:lnTo>
                    <a:pt x="285" y="248"/>
                  </a:lnTo>
                  <a:lnTo>
                    <a:pt x="280" y="229"/>
                  </a:lnTo>
                  <a:lnTo>
                    <a:pt x="276" y="211"/>
                  </a:lnTo>
                  <a:lnTo>
                    <a:pt x="273" y="197"/>
                  </a:lnTo>
                  <a:lnTo>
                    <a:pt x="271" y="184"/>
                  </a:lnTo>
                  <a:lnTo>
                    <a:pt x="269" y="174"/>
                  </a:lnTo>
                  <a:lnTo>
                    <a:pt x="267" y="164"/>
                  </a:lnTo>
                  <a:lnTo>
                    <a:pt x="266" y="153"/>
                  </a:lnTo>
                  <a:lnTo>
                    <a:pt x="265" y="143"/>
                  </a:lnTo>
                  <a:lnTo>
                    <a:pt x="262" y="143"/>
                  </a:lnTo>
                  <a:lnTo>
                    <a:pt x="262" y="153"/>
                  </a:lnTo>
                  <a:lnTo>
                    <a:pt x="261" y="164"/>
                  </a:lnTo>
                  <a:lnTo>
                    <a:pt x="259" y="174"/>
                  </a:lnTo>
                  <a:lnTo>
                    <a:pt x="258" y="184"/>
                  </a:lnTo>
                  <a:lnTo>
                    <a:pt x="256" y="197"/>
                  </a:lnTo>
                  <a:lnTo>
                    <a:pt x="251" y="211"/>
                  </a:lnTo>
                  <a:lnTo>
                    <a:pt x="248" y="229"/>
                  </a:lnTo>
                  <a:lnTo>
                    <a:pt x="243" y="248"/>
                  </a:lnTo>
                  <a:lnTo>
                    <a:pt x="227" y="301"/>
                  </a:lnTo>
                  <a:close/>
                  <a:moveTo>
                    <a:pt x="0" y="474"/>
                  </a:moveTo>
                  <a:lnTo>
                    <a:pt x="170" y="0"/>
                  </a:lnTo>
                  <a:lnTo>
                    <a:pt x="361" y="0"/>
                  </a:lnTo>
                  <a:lnTo>
                    <a:pt x="529" y="474"/>
                  </a:lnTo>
                  <a:lnTo>
                    <a:pt x="344" y="474"/>
                  </a:lnTo>
                  <a:lnTo>
                    <a:pt x="329" y="414"/>
                  </a:lnTo>
                  <a:lnTo>
                    <a:pt x="199" y="414"/>
                  </a:lnTo>
                  <a:lnTo>
                    <a:pt x="184" y="474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8" name="Freeform 155"/>
            <p:cNvSpPr>
              <a:spLocks noEditPoints="1"/>
            </p:cNvSpPr>
            <p:nvPr/>
          </p:nvSpPr>
          <p:spPr bwMode="auto">
            <a:xfrm>
              <a:off x="3324" y="1783"/>
              <a:ext cx="176" cy="158"/>
            </a:xfrm>
            <a:custGeom>
              <a:avLst/>
              <a:gdLst>
                <a:gd name="T0" fmla="*/ 0 w 529"/>
                <a:gd name="T1" fmla="*/ 0 h 474"/>
                <a:gd name="T2" fmla="*/ 0 w 529"/>
                <a:gd name="T3" fmla="*/ 0 h 474"/>
                <a:gd name="T4" fmla="*/ 0 w 529"/>
                <a:gd name="T5" fmla="*/ 0 h 474"/>
                <a:gd name="T6" fmla="*/ 0 w 529"/>
                <a:gd name="T7" fmla="*/ 0 h 474"/>
                <a:gd name="T8" fmla="*/ 0 w 529"/>
                <a:gd name="T9" fmla="*/ 0 h 474"/>
                <a:gd name="T10" fmla="*/ 0 w 529"/>
                <a:gd name="T11" fmla="*/ 0 h 474"/>
                <a:gd name="T12" fmla="*/ 0 w 529"/>
                <a:gd name="T13" fmla="*/ 0 h 474"/>
                <a:gd name="T14" fmla="*/ 0 w 529"/>
                <a:gd name="T15" fmla="*/ 0 h 474"/>
                <a:gd name="T16" fmla="*/ 0 w 529"/>
                <a:gd name="T17" fmla="*/ 0 h 474"/>
                <a:gd name="T18" fmla="*/ 0 w 529"/>
                <a:gd name="T19" fmla="*/ 0 h 474"/>
                <a:gd name="T20" fmla="*/ 0 w 529"/>
                <a:gd name="T21" fmla="*/ 0 h 474"/>
                <a:gd name="T22" fmla="*/ 0 w 529"/>
                <a:gd name="T23" fmla="*/ 0 h 474"/>
                <a:gd name="T24" fmla="*/ 0 w 529"/>
                <a:gd name="T25" fmla="*/ 0 h 474"/>
                <a:gd name="T26" fmla="*/ 0 w 529"/>
                <a:gd name="T27" fmla="*/ 0 h 474"/>
                <a:gd name="T28" fmla="*/ 0 w 529"/>
                <a:gd name="T29" fmla="*/ 0 h 474"/>
                <a:gd name="T30" fmla="*/ 0 w 529"/>
                <a:gd name="T31" fmla="*/ 0 h 474"/>
                <a:gd name="T32" fmla="*/ 0 w 529"/>
                <a:gd name="T33" fmla="*/ 0 h 474"/>
                <a:gd name="T34" fmla="*/ 0 w 529"/>
                <a:gd name="T35" fmla="*/ 0 h 474"/>
                <a:gd name="T36" fmla="*/ 0 w 529"/>
                <a:gd name="T37" fmla="*/ 0 h 474"/>
                <a:gd name="T38" fmla="*/ 0 w 529"/>
                <a:gd name="T39" fmla="*/ 0 h 474"/>
                <a:gd name="T40" fmla="*/ 0 w 529"/>
                <a:gd name="T41" fmla="*/ 0 h 474"/>
                <a:gd name="T42" fmla="*/ 0 w 529"/>
                <a:gd name="T43" fmla="*/ 0 h 474"/>
                <a:gd name="T44" fmla="*/ 0 w 529"/>
                <a:gd name="T45" fmla="*/ 0 h 474"/>
                <a:gd name="T46" fmla="*/ 0 w 529"/>
                <a:gd name="T47" fmla="*/ 0 h 474"/>
                <a:gd name="T48" fmla="*/ 0 w 529"/>
                <a:gd name="T49" fmla="*/ 0 h 474"/>
                <a:gd name="T50" fmla="*/ 0 w 529"/>
                <a:gd name="T51" fmla="*/ 0 h 474"/>
                <a:gd name="T52" fmla="*/ 0 w 529"/>
                <a:gd name="T53" fmla="*/ 0 h 474"/>
                <a:gd name="T54" fmla="*/ 0 w 529"/>
                <a:gd name="T55" fmla="*/ 0 h 474"/>
                <a:gd name="T56" fmla="*/ 0 w 529"/>
                <a:gd name="T57" fmla="*/ 0 h 474"/>
                <a:gd name="T58" fmla="*/ 0 w 529"/>
                <a:gd name="T59" fmla="*/ 0 h 4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9"/>
                <a:gd name="T91" fmla="*/ 0 h 474"/>
                <a:gd name="T92" fmla="*/ 529 w 529"/>
                <a:gd name="T93" fmla="*/ 474 h 4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9" h="474">
                  <a:moveTo>
                    <a:pt x="228" y="302"/>
                  </a:moveTo>
                  <a:lnTo>
                    <a:pt x="299" y="302"/>
                  </a:lnTo>
                  <a:lnTo>
                    <a:pt x="285" y="248"/>
                  </a:lnTo>
                  <a:lnTo>
                    <a:pt x="279" y="229"/>
                  </a:lnTo>
                  <a:lnTo>
                    <a:pt x="275" y="212"/>
                  </a:lnTo>
                  <a:lnTo>
                    <a:pt x="272" y="198"/>
                  </a:lnTo>
                  <a:lnTo>
                    <a:pt x="270" y="185"/>
                  </a:lnTo>
                  <a:lnTo>
                    <a:pt x="267" y="174"/>
                  </a:lnTo>
                  <a:lnTo>
                    <a:pt x="266" y="164"/>
                  </a:lnTo>
                  <a:lnTo>
                    <a:pt x="265" y="154"/>
                  </a:lnTo>
                  <a:lnTo>
                    <a:pt x="264" y="144"/>
                  </a:lnTo>
                  <a:lnTo>
                    <a:pt x="262" y="144"/>
                  </a:lnTo>
                  <a:lnTo>
                    <a:pt x="261" y="154"/>
                  </a:lnTo>
                  <a:lnTo>
                    <a:pt x="260" y="164"/>
                  </a:lnTo>
                  <a:lnTo>
                    <a:pt x="259" y="174"/>
                  </a:lnTo>
                  <a:lnTo>
                    <a:pt x="257" y="185"/>
                  </a:lnTo>
                  <a:lnTo>
                    <a:pt x="255" y="198"/>
                  </a:lnTo>
                  <a:lnTo>
                    <a:pt x="251" y="212"/>
                  </a:lnTo>
                  <a:lnTo>
                    <a:pt x="247" y="229"/>
                  </a:lnTo>
                  <a:lnTo>
                    <a:pt x="243" y="248"/>
                  </a:lnTo>
                  <a:lnTo>
                    <a:pt x="228" y="302"/>
                  </a:lnTo>
                  <a:close/>
                  <a:moveTo>
                    <a:pt x="0" y="474"/>
                  </a:moveTo>
                  <a:lnTo>
                    <a:pt x="170" y="0"/>
                  </a:lnTo>
                  <a:lnTo>
                    <a:pt x="361" y="0"/>
                  </a:lnTo>
                  <a:lnTo>
                    <a:pt x="529" y="474"/>
                  </a:lnTo>
                  <a:lnTo>
                    <a:pt x="344" y="474"/>
                  </a:lnTo>
                  <a:lnTo>
                    <a:pt x="328" y="415"/>
                  </a:lnTo>
                  <a:lnTo>
                    <a:pt x="198" y="415"/>
                  </a:lnTo>
                  <a:lnTo>
                    <a:pt x="184" y="474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9" name="Freeform 156"/>
            <p:cNvSpPr>
              <a:spLocks noEditPoints="1"/>
            </p:cNvSpPr>
            <p:nvPr/>
          </p:nvSpPr>
          <p:spPr bwMode="auto">
            <a:xfrm>
              <a:off x="1005" y="2131"/>
              <a:ext cx="177" cy="158"/>
            </a:xfrm>
            <a:custGeom>
              <a:avLst/>
              <a:gdLst>
                <a:gd name="T0" fmla="*/ 0 w 530"/>
                <a:gd name="T1" fmla="*/ 0 h 474"/>
                <a:gd name="T2" fmla="*/ 0 w 530"/>
                <a:gd name="T3" fmla="*/ 0 h 474"/>
                <a:gd name="T4" fmla="*/ 0 w 530"/>
                <a:gd name="T5" fmla="*/ 0 h 474"/>
                <a:gd name="T6" fmla="*/ 0 w 530"/>
                <a:gd name="T7" fmla="*/ 0 h 474"/>
                <a:gd name="T8" fmla="*/ 0 w 530"/>
                <a:gd name="T9" fmla="*/ 0 h 474"/>
                <a:gd name="T10" fmla="*/ 0 w 530"/>
                <a:gd name="T11" fmla="*/ 0 h 474"/>
                <a:gd name="T12" fmla="*/ 0 w 530"/>
                <a:gd name="T13" fmla="*/ 0 h 474"/>
                <a:gd name="T14" fmla="*/ 0 w 530"/>
                <a:gd name="T15" fmla="*/ 0 h 474"/>
                <a:gd name="T16" fmla="*/ 0 w 530"/>
                <a:gd name="T17" fmla="*/ 0 h 474"/>
                <a:gd name="T18" fmla="*/ 0 w 530"/>
                <a:gd name="T19" fmla="*/ 0 h 474"/>
                <a:gd name="T20" fmla="*/ 0 w 530"/>
                <a:gd name="T21" fmla="*/ 0 h 474"/>
                <a:gd name="T22" fmla="*/ 0 w 530"/>
                <a:gd name="T23" fmla="*/ 0 h 474"/>
                <a:gd name="T24" fmla="*/ 0 w 530"/>
                <a:gd name="T25" fmla="*/ 0 h 474"/>
                <a:gd name="T26" fmla="*/ 0 w 530"/>
                <a:gd name="T27" fmla="*/ 0 h 474"/>
                <a:gd name="T28" fmla="*/ 0 w 530"/>
                <a:gd name="T29" fmla="*/ 0 h 474"/>
                <a:gd name="T30" fmla="*/ 0 w 530"/>
                <a:gd name="T31" fmla="*/ 0 h 474"/>
                <a:gd name="T32" fmla="*/ 0 w 530"/>
                <a:gd name="T33" fmla="*/ 0 h 474"/>
                <a:gd name="T34" fmla="*/ 0 w 530"/>
                <a:gd name="T35" fmla="*/ 0 h 474"/>
                <a:gd name="T36" fmla="*/ 0 w 530"/>
                <a:gd name="T37" fmla="*/ 0 h 474"/>
                <a:gd name="T38" fmla="*/ 0 w 530"/>
                <a:gd name="T39" fmla="*/ 0 h 474"/>
                <a:gd name="T40" fmla="*/ 0 w 530"/>
                <a:gd name="T41" fmla="*/ 0 h 474"/>
                <a:gd name="T42" fmla="*/ 0 w 530"/>
                <a:gd name="T43" fmla="*/ 0 h 474"/>
                <a:gd name="T44" fmla="*/ 0 w 530"/>
                <a:gd name="T45" fmla="*/ 0 h 474"/>
                <a:gd name="T46" fmla="*/ 0 w 530"/>
                <a:gd name="T47" fmla="*/ 0 h 474"/>
                <a:gd name="T48" fmla="*/ 0 w 530"/>
                <a:gd name="T49" fmla="*/ 0 h 474"/>
                <a:gd name="T50" fmla="*/ 0 w 530"/>
                <a:gd name="T51" fmla="*/ 0 h 474"/>
                <a:gd name="T52" fmla="*/ 0 w 530"/>
                <a:gd name="T53" fmla="*/ 0 h 474"/>
                <a:gd name="T54" fmla="*/ 0 w 530"/>
                <a:gd name="T55" fmla="*/ 0 h 474"/>
                <a:gd name="T56" fmla="*/ 0 w 530"/>
                <a:gd name="T57" fmla="*/ 0 h 474"/>
                <a:gd name="T58" fmla="*/ 0 w 530"/>
                <a:gd name="T59" fmla="*/ 0 h 4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0"/>
                <a:gd name="T91" fmla="*/ 0 h 474"/>
                <a:gd name="T92" fmla="*/ 530 w 530"/>
                <a:gd name="T93" fmla="*/ 474 h 4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0" h="474">
                  <a:moveTo>
                    <a:pt x="229" y="301"/>
                  </a:moveTo>
                  <a:lnTo>
                    <a:pt x="301" y="301"/>
                  </a:lnTo>
                  <a:lnTo>
                    <a:pt x="285" y="247"/>
                  </a:lnTo>
                  <a:lnTo>
                    <a:pt x="281" y="229"/>
                  </a:lnTo>
                  <a:lnTo>
                    <a:pt x="277" y="211"/>
                  </a:lnTo>
                  <a:lnTo>
                    <a:pt x="274" y="196"/>
                  </a:lnTo>
                  <a:lnTo>
                    <a:pt x="271" y="184"/>
                  </a:lnTo>
                  <a:lnTo>
                    <a:pt x="269" y="173"/>
                  </a:lnTo>
                  <a:lnTo>
                    <a:pt x="268" y="163"/>
                  </a:lnTo>
                  <a:lnTo>
                    <a:pt x="267" y="153"/>
                  </a:lnTo>
                  <a:lnTo>
                    <a:pt x="266" y="143"/>
                  </a:lnTo>
                  <a:lnTo>
                    <a:pt x="263" y="143"/>
                  </a:lnTo>
                  <a:lnTo>
                    <a:pt x="263" y="153"/>
                  </a:lnTo>
                  <a:lnTo>
                    <a:pt x="262" y="163"/>
                  </a:lnTo>
                  <a:lnTo>
                    <a:pt x="260" y="173"/>
                  </a:lnTo>
                  <a:lnTo>
                    <a:pt x="258" y="184"/>
                  </a:lnTo>
                  <a:lnTo>
                    <a:pt x="256" y="196"/>
                  </a:lnTo>
                  <a:lnTo>
                    <a:pt x="253" y="211"/>
                  </a:lnTo>
                  <a:lnTo>
                    <a:pt x="249" y="229"/>
                  </a:lnTo>
                  <a:lnTo>
                    <a:pt x="243" y="247"/>
                  </a:lnTo>
                  <a:lnTo>
                    <a:pt x="229" y="301"/>
                  </a:lnTo>
                  <a:close/>
                  <a:moveTo>
                    <a:pt x="0" y="474"/>
                  </a:moveTo>
                  <a:lnTo>
                    <a:pt x="171" y="0"/>
                  </a:lnTo>
                  <a:lnTo>
                    <a:pt x="363" y="0"/>
                  </a:lnTo>
                  <a:lnTo>
                    <a:pt x="530" y="474"/>
                  </a:lnTo>
                  <a:lnTo>
                    <a:pt x="345" y="474"/>
                  </a:lnTo>
                  <a:lnTo>
                    <a:pt x="330" y="413"/>
                  </a:lnTo>
                  <a:lnTo>
                    <a:pt x="200" y="413"/>
                  </a:lnTo>
                  <a:lnTo>
                    <a:pt x="185" y="474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7148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Espaço Reservado para Conteúdo 5"/>
          <p:cNvGraphicFramePr>
            <a:graphicFrameLocks/>
          </p:cNvGraphicFramePr>
          <p:nvPr/>
        </p:nvGraphicFramePr>
        <p:xfrm>
          <a:off x="4557713" y="1487488"/>
          <a:ext cx="4464050" cy="487374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64050"/>
              </a:tblGrid>
              <a:tr h="722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 smtClean="0"/>
                        <a:t>Responsável pela administração</a:t>
                      </a:r>
                      <a:r>
                        <a:rPr lang="pt-BR" sz="1800" b="0" kern="1200" baseline="0" dirty="0" smtClean="0"/>
                        <a:t> local e o</a:t>
                      </a:r>
                      <a:r>
                        <a:rPr lang="pt-BR" sz="1800" b="0" kern="1200" dirty="0" smtClean="0"/>
                        <a:t>peração do sistema nas comunidades rurais</a:t>
                      </a:r>
                      <a:endParaRPr lang="pt-BR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1" marR="91431" marT="45719" marB="45719"/>
                </a:tc>
              </a:tr>
              <a:tr h="722357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800" kern="1200" dirty="0" smtClean="0"/>
                        <a:t>Responsável pela administração regional</a:t>
                      </a:r>
                      <a:r>
                        <a:rPr kumimoji="0" lang="pt-BR" sz="1800" kern="1200" baseline="0" dirty="0" smtClean="0"/>
                        <a:t> </a:t>
                      </a:r>
                      <a:r>
                        <a:rPr kumimoji="0" lang="pt-BR" sz="1800" kern="1200" dirty="0" smtClean="0"/>
                        <a:t>e manutenção  dos sistemas</a:t>
                      </a:r>
                      <a:endParaRPr kumimoji="0"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103781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kern="1200" dirty="0" smtClean="0"/>
                        <a:t>Titular dos Serviços responsável</a:t>
                      </a:r>
                      <a:r>
                        <a:rPr kumimoji="0" lang="pt-BR" sz="1800" kern="1200" baseline="0" dirty="0" smtClean="0"/>
                        <a:t> pela gestão mu</a:t>
                      </a:r>
                      <a:r>
                        <a:rPr kumimoji="0" lang="pt-BR" sz="1800" kern="1200" dirty="0" smtClean="0"/>
                        <a:t>nicipal do saneamento e autorização para atuação da Central e das Associações</a:t>
                      </a:r>
                      <a:endParaRPr kumimoji="0" lang="pt-B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103781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kern="1200" dirty="0" smtClean="0"/>
                        <a:t>Executa as obras de implantação e recuperação dos sistemas e repassa para  o Município (CERB,</a:t>
                      </a:r>
                      <a:r>
                        <a:rPr kumimoji="0" lang="pt-BR" sz="1800" kern="1200" baseline="0" dirty="0" smtClean="0"/>
                        <a:t> </a:t>
                      </a:r>
                      <a:r>
                        <a:rPr kumimoji="0" lang="pt-BR" sz="1800" kern="1200" dirty="0" smtClean="0"/>
                        <a:t>CAR, EMBASA)</a:t>
                      </a:r>
                      <a:endParaRPr kumimoji="0" lang="pt-B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1353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u="sng" kern="1200" dirty="0" smtClean="0"/>
                        <a:t>Outras Parceiras</a:t>
                      </a:r>
                      <a:r>
                        <a:rPr kumimoji="0" lang="pt-BR" sz="1800" u="none" kern="1200" dirty="0" smtClean="0"/>
                        <a:t> (Instituições</a:t>
                      </a:r>
                      <a:r>
                        <a:rPr kumimoji="0" lang="pt-BR" sz="1800" u="none" kern="1200" baseline="0" dirty="0" smtClean="0"/>
                        <a:t> de ensino, </a:t>
                      </a:r>
                      <a:r>
                        <a:rPr kumimoji="0" lang="pt-BR" sz="1800" u="none" kern="1200" baseline="0" dirty="0" err="1" smtClean="0"/>
                        <a:t>etc</a:t>
                      </a:r>
                      <a:r>
                        <a:rPr kumimoji="0" lang="pt-BR" sz="1800" u="none" kern="1200" baseline="0" dirty="0" smtClean="0"/>
                        <a:t>)</a:t>
                      </a:r>
                      <a:endParaRPr kumimoji="0" lang="pt-BR" sz="1800" kern="12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kern="1200" dirty="0" smtClean="0"/>
                        <a:t>FUNASA:</a:t>
                      </a:r>
                      <a:r>
                        <a:rPr kumimoji="0" lang="pt-BR" sz="1800" kern="1200" baseline="0" dirty="0" smtClean="0"/>
                        <a:t> </a:t>
                      </a:r>
                      <a:r>
                        <a:rPr kumimoji="0" lang="pt-BR" sz="1800" kern="1200" dirty="0" smtClean="0"/>
                        <a:t>Realização de Análises Físico Químicas e Bacteriológicas da água dos Sistemas nas Associações Filiadas à Central. </a:t>
                      </a:r>
                      <a:endParaRPr kumimoji="0" lang="pt-B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 flipV="1">
            <a:off x="1628775" y="2119313"/>
            <a:ext cx="1574800" cy="17208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1811338" y="3897313"/>
            <a:ext cx="117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>
                <a:solidFill>
                  <a:schemeClr val="bg1"/>
                </a:solidFill>
                <a:latin typeface="Gill Sans MT" pitchFamily="34" charset="0"/>
              </a:rPr>
              <a:t>Central</a:t>
            </a:r>
          </a:p>
        </p:txBody>
      </p:sp>
      <p:sp>
        <p:nvSpPr>
          <p:cNvPr id="11" name="CaixaDeTexto 11"/>
          <p:cNvSpPr txBox="1">
            <a:spLocks noChangeArrowheads="1"/>
          </p:cNvSpPr>
          <p:nvPr/>
        </p:nvSpPr>
        <p:spPr bwMode="auto">
          <a:xfrm>
            <a:off x="1619250" y="45450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>
                <a:solidFill>
                  <a:schemeClr val="bg1"/>
                </a:solidFill>
                <a:latin typeface="Gill Sans MT" pitchFamily="34" charset="0"/>
              </a:rPr>
              <a:t>Prefeituras</a:t>
            </a:r>
          </a:p>
        </p:txBody>
      </p:sp>
      <p:sp>
        <p:nvSpPr>
          <p:cNvPr id="12" name="CaixaDeTexto 12"/>
          <p:cNvSpPr txBox="1">
            <a:spLocks noChangeArrowheads="1"/>
          </p:cNvSpPr>
          <p:nvPr/>
        </p:nvSpPr>
        <p:spPr bwMode="auto">
          <a:xfrm>
            <a:off x="1363663" y="528955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>
                <a:solidFill>
                  <a:schemeClr val="bg1"/>
                </a:solidFill>
                <a:latin typeface="Gill Sans MT" pitchFamily="34" charset="0"/>
              </a:rPr>
              <a:t>Governo do Estado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3621088" y="3478213"/>
            <a:ext cx="800100" cy="346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4052888" y="4400550"/>
            <a:ext cx="368300" cy="144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/>
          <p:cNvSpPr txBox="1">
            <a:spLocks/>
          </p:cNvSpPr>
          <p:nvPr/>
        </p:nvSpPr>
        <p:spPr>
          <a:xfrm>
            <a:off x="9095602" y="3143248"/>
            <a:ext cx="3094811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MODELO DE GESTÃO CENTRAL</a:t>
            </a:r>
          </a:p>
        </p:txBody>
      </p:sp>
      <p:sp>
        <p:nvSpPr>
          <p:cNvPr id="18" name="CaixaDeTexto 21"/>
          <p:cNvSpPr txBox="1">
            <a:spLocks noChangeArrowheads="1"/>
          </p:cNvSpPr>
          <p:nvPr/>
        </p:nvSpPr>
        <p:spPr bwMode="auto">
          <a:xfrm>
            <a:off x="1338263" y="6026150"/>
            <a:ext cx="2232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>
                <a:solidFill>
                  <a:schemeClr val="bg1"/>
                </a:solidFill>
                <a:latin typeface="Gill Sans MT" pitchFamily="34" charset="0"/>
              </a:rPr>
              <a:t>Parcerias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3267075" y="5746750"/>
            <a:ext cx="1089025" cy="490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9"/>
          <p:cNvSpPr txBox="1">
            <a:spLocks noChangeArrowheads="1"/>
          </p:cNvSpPr>
          <p:nvPr/>
        </p:nvSpPr>
        <p:spPr bwMode="auto">
          <a:xfrm>
            <a:off x="1579563" y="2601913"/>
            <a:ext cx="1655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dirty="0">
                <a:solidFill>
                  <a:schemeClr val="bg1"/>
                </a:solidFill>
                <a:latin typeface="Gill Sans MT" pitchFamily="34" charset="0"/>
              </a:rPr>
              <a:t>Associações Comunitárias</a:t>
            </a:r>
          </a:p>
        </p:txBody>
      </p:sp>
      <p:sp>
        <p:nvSpPr>
          <p:cNvPr id="25" name="Elipse 24"/>
          <p:cNvSpPr/>
          <p:nvPr/>
        </p:nvSpPr>
        <p:spPr>
          <a:xfrm flipV="1">
            <a:off x="700088" y="1697038"/>
            <a:ext cx="3889375" cy="444658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Elipse 25"/>
          <p:cNvSpPr/>
          <p:nvPr/>
        </p:nvSpPr>
        <p:spPr>
          <a:xfrm flipV="1">
            <a:off x="989013" y="1857375"/>
            <a:ext cx="3248025" cy="35115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Elipse 26"/>
          <p:cNvSpPr/>
          <p:nvPr/>
        </p:nvSpPr>
        <p:spPr>
          <a:xfrm flipV="1">
            <a:off x="1420813" y="2065338"/>
            <a:ext cx="2303462" cy="251936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8" name="CaixaDeTexto 9"/>
          <p:cNvSpPr txBox="1">
            <a:spLocks noChangeArrowheads="1"/>
          </p:cNvSpPr>
          <p:nvPr/>
        </p:nvSpPr>
        <p:spPr bwMode="auto">
          <a:xfrm>
            <a:off x="1731963" y="2754313"/>
            <a:ext cx="1655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dirty="0">
                <a:solidFill>
                  <a:schemeClr val="bg1"/>
                </a:solidFill>
                <a:latin typeface="Gill Sans MT" pitchFamily="34" charset="0"/>
              </a:rPr>
              <a:t>Associações Comunitárias</a:t>
            </a:r>
          </a:p>
        </p:txBody>
      </p:sp>
      <p:sp>
        <p:nvSpPr>
          <p:cNvPr id="29" name="CaixaDeTexto 10"/>
          <p:cNvSpPr txBox="1">
            <a:spLocks noChangeArrowheads="1"/>
          </p:cNvSpPr>
          <p:nvPr/>
        </p:nvSpPr>
        <p:spPr bwMode="auto">
          <a:xfrm>
            <a:off x="1963738" y="4049713"/>
            <a:ext cx="117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>
                <a:solidFill>
                  <a:schemeClr val="bg1"/>
                </a:solidFill>
                <a:latin typeface="Gill Sans MT" pitchFamily="34" charset="0"/>
              </a:rPr>
              <a:t>Central</a:t>
            </a:r>
          </a:p>
        </p:txBody>
      </p:sp>
      <p:sp>
        <p:nvSpPr>
          <p:cNvPr id="30" name="CaixaDeTexto 11"/>
          <p:cNvSpPr txBox="1">
            <a:spLocks noChangeArrowheads="1"/>
          </p:cNvSpPr>
          <p:nvPr/>
        </p:nvSpPr>
        <p:spPr bwMode="auto">
          <a:xfrm>
            <a:off x="1771650" y="46974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>
                <a:solidFill>
                  <a:schemeClr val="bg1"/>
                </a:solidFill>
                <a:latin typeface="Gill Sans MT" pitchFamily="34" charset="0"/>
              </a:rPr>
              <a:t>Prefeituras</a:t>
            </a:r>
          </a:p>
        </p:txBody>
      </p:sp>
      <p:sp>
        <p:nvSpPr>
          <p:cNvPr id="31" name="CaixaDeTexto 12"/>
          <p:cNvSpPr txBox="1">
            <a:spLocks noChangeArrowheads="1"/>
          </p:cNvSpPr>
          <p:nvPr/>
        </p:nvSpPr>
        <p:spPr bwMode="auto">
          <a:xfrm>
            <a:off x="1516063" y="544195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>
                <a:solidFill>
                  <a:schemeClr val="bg1"/>
                </a:solidFill>
                <a:latin typeface="Gill Sans MT" pitchFamily="34" charset="0"/>
              </a:rPr>
              <a:t>Governo do Estado</a:t>
            </a:r>
          </a:p>
        </p:txBody>
      </p:sp>
      <p:sp>
        <p:nvSpPr>
          <p:cNvPr id="32" name="CaixaDeTexto 21"/>
          <p:cNvSpPr txBox="1">
            <a:spLocks noChangeArrowheads="1"/>
          </p:cNvSpPr>
          <p:nvPr/>
        </p:nvSpPr>
        <p:spPr bwMode="auto">
          <a:xfrm>
            <a:off x="1490663" y="6178550"/>
            <a:ext cx="2232025" cy="3683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dirty="0">
                <a:solidFill>
                  <a:schemeClr val="bg1"/>
                </a:solidFill>
                <a:latin typeface="Gill Sans MT" pitchFamily="34" charset="0"/>
              </a:rPr>
              <a:t>Parcerias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3523438" y="2643183"/>
            <a:ext cx="1000132" cy="7143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 flipV="1">
            <a:off x="1808926" y="2428868"/>
            <a:ext cx="1574800" cy="17208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CaixaDeTexto 9"/>
          <p:cNvSpPr txBox="1">
            <a:spLocks noChangeArrowheads="1"/>
          </p:cNvSpPr>
          <p:nvPr/>
        </p:nvSpPr>
        <p:spPr bwMode="auto">
          <a:xfrm>
            <a:off x="1884363" y="2906713"/>
            <a:ext cx="1655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dirty="0">
                <a:solidFill>
                  <a:schemeClr val="bg1"/>
                </a:solidFill>
                <a:latin typeface="Gill Sans MT" pitchFamily="34" charset="0"/>
              </a:rPr>
              <a:t>Associações Comunitárias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2523306" y="1808164"/>
            <a:ext cx="1674044" cy="1049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5400000" flipH="1" flipV="1">
            <a:off x="3166248" y="3357562"/>
            <a:ext cx="1357322" cy="1357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V="1">
            <a:off x="3452000" y="4500570"/>
            <a:ext cx="1071570" cy="957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7148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Espaço Reservado para Conteúdo 2"/>
          <p:cNvSpPr txBox="1">
            <a:spLocks/>
          </p:cNvSpPr>
          <p:nvPr/>
        </p:nvSpPr>
        <p:spPr bwMode="auto">
          <a:xfrm>
            <a:off x="3955294" y="1306513"/>
            <a:ext cx="7497762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pt-BR" sz="1600">
                <a:latin typeface="Gill Sans MT" pitchFamily="34" charset="0"/>
                <a:sym typeface="Wingdings" pitchFamily="2" charset="2"/>
              </a:rPr>
              <a:t>Municípios com sistemas de abastecimento de água cujas comunidades manifestem interesse em filiar-se, haja viabilidade de atendimento através de suas associações locais e recebam o autorizo do poder municipal.</a:t>
            </a:r>
          </a:p>
          <a:p>
            <a:pPr algn="just" eaLnBrk="1" hangingPunct="1"/>
            <a:endParaRPr lang="pt-BR" sz="1600">
              <a:latin typeface="Gill Sans MT" pitchFamily="34" charset="0"/>
            </a:endParaRPr>
          </a:p>
          <a:p>
            <a:pPr algn="just" eaLnBrk="1" hangingPunct="1"/>
            <a:endParaRPr lang="pt-BR" sz="1600">
              <a:latin typeface="Gill Sans MT" pitchFamily="34" charset="0"/>
            </a:endParaRPr>
          </a:p>
        </p:txBody>
      </p:sp>
      <p:sp>
        <p:nvSpPr>
          <p:cNvPr id="161" name="Título 1"/>
          <p:cNvSpPr txBox="1">
            <a:spLocks/>
          </p:cNvSpPr>
          <p:nvPr/>
        </p:nvSpPr>
        <p:spPr>
          <a:xfrm>
            <a:off x="0" y="3357562"/>
            <a:ext cx="4176741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ÁREA DE ATUAÇÃO DE SEABRA</a:t>
            </a:r>
          </a:p>
        </p:txBody>
      </p:sp>
      <p:pic>
        <p:nvPicPr>
          <p:cNvPr id="162" name="Picture 3" descr="Bitmap in Graph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82344" y="2012951"/>
            <a:ext cx="6049962" cy="4454525"/>
          </a:xfrm>
          <a:prstGeom prst="rect">
            <a:avLst/>
          </a:prstGeom>
        </p:spPr>
      </p:pic>
      <p:grpSp>
        <p:nvGrpSpPr>
          <p:cNvPr id="163" name="Grupo 12"/>
          <p:cNvGrpSpPr>
            <a:grpSpLocks/>
          </p:cNvGrpSpPr>
          <p:nvPr/>
        </p:nvGrpSpPr>
        <p:grpSpPr bwMode="auto">
          <a:xfrm>
            <a:off x="5980944" y="2282826"/>
            <a:ext cx="1081087" cy="714375"/>
            <a:chOff x="216025" y="2993453"/>
            <a:chExt cx="1119059" cy="714380"/>
          </a:xfrm>
        </p:grpSpPr>
        <p:sp>
          <p:nvSpPr>
            <p:cNvPr id="164" name="Elipse 163"/>
            <p:cNvSpPr/>
            <p:nvPr/>
          </p:nvSpPr>
          <p:spPr>
            <a:xfrm rot="10800000" flipV="1">
              <a:off x="327767" y="2993453"/>
              <a:ext cx="1007317" cy="7143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65" name="CaixaDeTexto 14"/>
            <p:cNvSpPr txBox="1">
              <a:spLocks noChangeArrowheads="1"/>
            </p:cNvSpPr>
            <p:nvPr/>
          </p:nvSpPr>
          <p:spPr bwMode="auto">
            <a:xfrm>
              <a:off x="216025" y="3140968"/>
              <a:ext cx="11190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>
                  <a:solidFill>
                    <a:schemeClr val="bg1"/>
                  </a:solidFill>
                  <a:latin typeface="Gill Sans MT" pitchFamily="34" charset="0"/>
                </a:rPr>
                <a:t>  49 SAA</a:t>
              </a:r>
            </a:p>
          </p:txBody>
        </p:sp>
      </p:grpSp>
      <p:grpSp>
        <p:nvGrpSpPr>
          <p:cNvPr id="166" name="Grupo 15"/>
          <p:cNvGrpSpPr>
            <a:grpSpLocks/>
          </p:cNvGrpSpPr>
          <p:nvPr/>
        </p:nvGrpSpPr>
        <p:grpSpPr bwMode="auto">
          <a:xfrm>
            <a:off x="6427031" y="5233988"/>
            <a:ext cx="2376488" cy="1009650"/>
            <a:chOff x="6300192" y="1988840"/>
            <a:chExt cx="2376264" cy="1008112"/>
          </a:xfrm>
        </p:grpSpPr>
        <p:sp>
          <p:nvSpPr>
            <p:cNvPr id="167" name="Elipse 166"/>
            <p:cNvSpPr/>
            <p:nvPr/>
          </p:nvSpPr>
          <p:spPr>
            <a:xfrm rot="10800000" flipV="1">
              <a:off x="6300192" y="1988840"/>
              <a:ext cx="2376264" cy="10081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68" name="CaixaDeTexto 17"/>
            <p:cNvSpPr txBox="1">
              <a:spLocks noChangeArrowheads="1"/>
            </p:cNvSpPr>
            <p:nvPr/>
          </p:nvSpPr>
          <p:spPr bwMode="auto">
            <a:xfrm>
              <a:off x="6413728" y="2163336"/>
              <a:ext cx="21602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>
                  <a:solidFill>
                    <a:schemeClr val="bg1"/>
                  </a:solidFill>
                  <a:latin typeface="Gill Sans MT" pitchFamily="34" charset="0"/>
                </a:rPr>
                <a:t>96 Localidades atendidas</a:t>
              </a:r>
            </a:p>
          </p:txBody>
        </p:sp>
      </p:grpSp>
      <p:grpSp>
        <p:nvGrpSpPr>
          <p:cNvPr id="169" name="Grupo 18"/>
          <p:cNvGrpSpPr>
            <a:grpSpLocks/>
          </p:cNvGrpSpPr>
          <p:nvPr/>
        </p:nvGrpSpPr>
        <p:grpSpPr bwMode="auto">
          <a:xfrm>
            <a:off x="9667119" y="3433763"/>
            <a:ext cx="1692275" cy="1009650"/>
            <a:chOff x="107504" y="2852936"/>
            <a:chExt cx="1691680" cy="1008112"/>
          </a:xfrm>
        </p:grpSpPr>
        <p:sp>
          <p:nvSpPr>
            <p:cNvPr id="170" name="Elipse 169"/>
            <p:cNvSpPr/>
            <p:nvPr/>
          </p:nvSpPr>
          <p:spPr>
            <a:xfrm rot="10800000" flipV="1">
              <a:off x="178916" y="2852936"/>
              <a:ext cx="1561551" cy="10081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71" name="CaixaDeTexto 20"/>
            <p:cNvSpPr txBox="1">
              <a:spLocks noChangeArrowheads="1"/>
            </p:cNvSpPr>
            <p:nvPr/>
          </p:nvSpPr>
          <p:spPr bwMode="auto">
            <a:xfrm>
              <a:off x="107504" y="3135451"/>
              <a:ext cx="16916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pt-BR">
                  <a:solidFill>
                    <a:schemeClr val="bg1"/>
                  </a:solidFill>
                  <a:latin typeface="Gill Sans MT" pitchFamily="34" charset="0"/>
                </a:rPr>
                <a:t>9.556 Famílias</a:t>
              </a:r>
            </a:p>
          </p:txBody>
        </p:sp>
      </p:grpSp>
      <p:grpSp>
        <p:nvGrpSpPr>
          <p:cNvPr id="172" name="Grupo 21"/>
          <p:cNvGrpSpPr>
            <a:grpSpLocks/>
          </p:cNvGrpSpPr>
          <p:nvPr/>
        </p:nvGrpSpPr>
        <p:grpSpPr bwMode="auto">
          <a:xfrm>
            <a:off x="3820356" y="4086226"/>
            <a:ext cx="1692275" cy="1008062"/>
            <a:chOff x="72008" y="2852936"/>
            <a:chExt cx="1691680" cy="1008112"/>
          </a:xfrm>
        </p:grpSpPr>
        <p:sp>
          <p:nvSpPr>
            <p:cNvPr id="173" name="Elipse 172"/>
            <p:cNvSpPr/>
            <p:nvPr/>
          </p:nvSpPr>
          <p:spPr>
            <a:xfrm rot="10800000" flipV="1">
              <a:off x="179920" y="2852936"/>
              <a:ext cx="1559964" cy="10081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74" name="CaixaDeTexto 23"/>
            <p:cNvSpPr txBox="1">
              <a:spLocks noChangeArrowheads="1"/>
            </p:cNvSpPr>
            <p:nvPr/>
          </p:nvSpPr>
          <p:spPr bwMode="auto">
            <a:xfrm>
              <a:off x="72008" y="3140968"/>
              <a:ext cx="16916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>
                  <a:solidFill>
                    <a:schemeClr val="bg1"/>
                  </a:solidFill>
                  <a:latin typeface="Gill Sans MT" pitchFamily="34" charset="0"/>
                </a:rPr>
                <a:t>  15 Municípios</a:t>
              </a:r>
            </a:p>
          </p:txBody>
        </p:sp>
      </p:grpSp>
      <p:grpSp>
        <p:nvGrpSpPr>
          <p:cNvPr id="175" name="Grupo 25"/>
          <p:cNvGrpSpPr>
            <a:grpSpLocks/>
          </p:cNvGrpSpPr>
          <p:nvPr/>
        </p:nvGrpSpPr>
        <p:grpSpPr bwMode="auto">
          <a:xfrm>
            <a:off x="4109281" y="2665413"/>
            <a:ext cx="935038" cy="647700"/>
            <a:chOff x="216024" y="2944581"/>
            <a:chExt cx="1691680" cy="824819"/>
          </a:xfrm>
        </p:grpSpPr>
        <p:sp>
          <p:nvSpPr>
            <p:cNvPr id="176" name="Elipse 175"/>
            <p:cNvSpPr/>
            <p:nvPr/>
          </p:nvSpPr>
          <p:spPr>
            <a:xfrm rot="10800000" flipV="1">
              <a:off x="302188" y="2944581"/>
              <a:ext cx="1410212" cy="82481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77" name="CaixaDeTexto 27"/>
            <p:cNvSpPr txBox="1">
              <a:spLocks noChangeArrowheads="1"/>
            </p:cNvSpPr>
            <p:nvPr/>
          </p:nvSpPr>
          <p:spPr bwMode="auto">
            <a:xfrm>
              <a:off x="216024" y="3140968"/>
              <a:ext cx="1691680" cy="470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dirty="0">
                  <a:solidFill>
                    <a:schemeClr val="bg1"/>
                  </a:solidFill>
                  <a:latin typeface="Gill Sans MT" pitchFamily="34" charset="0"/>
                </a:rPr>
                <a:t>  5 </a:t>
              </a:r>
              <a:r>
                <a:rPr lang="pt-BR" dirty="0" err="1">
                  <a:solidFill>
                    <a:schemeClr val="bg1"/>
                  </a:solidFill>
                  <a:latin typeface="Gill Sans MT" pitchFamily="34" charset="0"/>
                </a:rPr>
                <a:t>TIs</a:t>
              </a:r>
              <a:endParaRPr lang="pt-BR" dirty="0">
                <a:solidFill>
                  <a:schemeClr val="bg1"/>
                </a:solidFill>
                <a:latin typeface="Gill Sans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7148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3809190" y="1422078"/>
          <a:ext cx="7848601" cy="54359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5768"/>
                <a:gridCol w="1368174"/>
                <a:gridCol w="1080137"/>
                <a:gridCol w="1440183"/>
                <a:gridCol w="1296165"/>
                <a:gridCol w="1368174"/>
              </a:tblGrid>
              <a:tr h="51811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SEABRA</a:t>
                      </a:r>
                      <a:endParaRPr lang="pt-BR" sz="14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IRAQUARA</a:t>
                      </a:r>
                      <a:endParaRPr lang="pt-BR" sz="14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SOUTO SOARES</a:t>
                      </a:r>
                      <a:endParaRPr lang="pt-BR" sz="14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IBITIARA</a:t>
                      </a:r>
                      <a:endParaRPr kumimoji="0"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BONITO</a:t>
                      </a:r>
                      <a:endParaRPr lang="pt-BR" sz="14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RIO DE CONTAS</a:t>
                      </a:r>
                      <a:endParaRPr kumimoji="0"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/>
                </a:tc>
              </a:tr>
              <a:tr h="369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Mocambo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Cajazeiras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Cisterna 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Alagadiço</a:t>
                      </a:r>
                      <a:endParaRPr kumimoji="0"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Quixaba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Arapiranga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</a:tr>
              <a:tr h="335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Molha Gibão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Lobato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Pau Ferro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Canabrava</a:t>
                      </a:r>
                    </a:p>
                  </a:txBody>
                  <a:tcPr marL="91441" marR="91441" marT="45716" marB="4571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Guarani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João Vaz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</a:tr>
              <a:tr h="57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Poço Grande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Mato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Preto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Rocinha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Olhos d’Água</a:t>
                      </a:r>
                      <a:r>
                        <a:rPr lang="pt-BR" sz="1600" baseline="0" dirty="0" smtClean="0"/>
                        <a:t> do Seco</a:t>
                      </a:r>
                      <a:endParaRPr lang="pt-BR" sz="1600" dirty="0" smtClean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Guarani</a:t>
                      </a:r>
                      <a:r>
                        <a:rPr lang="pt-BR" sz="1600" baseline="0" dirty="0" smtClean="0"/>
                        <a:t> II</a:t>
                      </a:r>
                      <a:endParaRPr lang="pt-BR" sz="1600" dirty="0"/>
                    </a:p>
                  </a:txBody>
                  <a:tcPr marL="91441" marR="91441" marT="45716" marB="4571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Várzea Rancharia</a:t>
                      </a:r>
                      <a:endParaRPr lang="pt-BR" sz="1600" dirty="0"/>
                    </a:p>
                  </a:txBody>
                  <a:tcPr marL="91441" marR="91441" marT="45716" marB="4571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Fazenda Malhada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Mulungu dos Pires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Novo Horizonte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Lagoa do Dionísio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PARATINGA</a:t>
                      </a:r>
                    </a:p>
                  </a:txBody>
                  <a:tcPr marL="91441" marR="91441" marT="45716" marB="45716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Pilões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</a:tr>
              <a:tr h="647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Baixio da Aguada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Olhos d’Água do Cerco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Manoel Lourenço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Olhos d’Água Novo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Canafístula 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Veados</a:t>
                      </a:r>
                      <a:r>
                        <a:rPr lang="pt-BR" sz="1600" baseline="0" dirty="0" smtClean="0"/>
                        <a:t> Baraúnas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</a:tr>
              <a:tr h="335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Bebedouro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Pau d’Alho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BONINAL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16" marB="45716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Roça Velha</a:t>
                      </a:r>
                    </a:p>
                  </a:txBody>
                  <a:tcPr marL="91441" marR="91441" marT="45716" marB="4571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Mocambo</a:t>
                      </a:r>
                      <a:endParaRPr kumimoji="0"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MACAÚBAS</a:t>
                      </a:r>
                      <a:endParaRPr kumimoji="0"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>
                    <a:solidFill>
                      <a:schemeClr val="accent3"/>
                    </a:solidFill>
                  </a:tcPr>
                </a:tc>
              </a:tr>
              <a:tr h="335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Campestre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Santa Rita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Conceição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WAGNER</a:t>
                      </a:r>
                      <a:endParaRPr kumimoji="0"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Salina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Lagoa Clara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</a:tr>
              <a:tr h="57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Manduzinho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Riacho do Mel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Olhos d’Aguinha</a:t>
                      </a:r>
                      <a:endParaRPr lang="pt-BR" sz="1600" dirty="0"/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Cachoeirinha</a:t>
                      </a:r>
                      <a:endParaRPr lang="pt-BR" sz="1600" dirty="0"/>
                    </a:p>
                  </a:txBody>
                  <a:tcPr marL="91441" marR="91441" marT="45716" marB="4571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 da Serra</a:t>
                      </a:r>
                      <a:endParaRPr kumimoji="0"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NOVO HORIZONTE</a:t>
                      </a:r>
                    </a:p>
                  </a:txBody>
                  <a:tcPr marL="91441" marR="91441" marT="45716" marB="45716" anchor="ctr">
                    <a:solidFill>
                      <a:schemeClr val="accent3"/>
                    </a:solidFill>
                  </a:tcPr>
                </a:tc>
              </a:tr>
              <a:tr h="57906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JUSSIAPE</a:t>
                      </a:r>
                    </a:p>
                  </a:txBody>
                  <a:tcPr marL="91441" marR="91441" marT="45716" marB="45716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ARACATU</a:t>
                      </a:r>
                      <a:endParaRPr kumimoji="0"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TANQUE NOVO</a:t>
                      </a:r>
                      <a:endParaRPr kumimoji="0" lang="pt-B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PALMAS DE MONTE ALTO</a:t>
                      </a:r>
                    </a:p>
                  </a:txBody>
                  <a:tcPr marL="91441" marR="91441" marT="45716" marB="45716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 das Pedras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Brejo Luiza de Brito</a:t>
                      </a:r>
                    </a:p>
                  </a:txBody>
                  <a:tcPr marL="91441" marR="91441" marT="45716" marB="45716" anchor="ctr"/>
                </a:tc>
              </a:tr>
              <a:tr h="57906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Cruz-Confins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Várzea da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Pedra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Boca do Campo</a:t>
                      </a:r>
                      <a:endParaRPr kumimoji="0"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Rancho das Mães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6" marB="45716" anchor="ctr"/>
                </a:tc>
              </a:tr>
            </a:tbl>
          </a:graphicData>
        </a:graphic>
      </p:graphicFrame>
      <p:sp>
        <p:nvSpPr>
          <p:cNvPr id="22" name="Título 1"/>
          <p:cNvSpPr txBox="1">
            <a:spLocks/>
          </p:cNvSpPr>
          <p:nvPr/>
        </p:nvSpPr>
        <p:spPr>
          <a:xfrm>
            <a:off x="0" y="3143248"/>
            <a:ext cx="3809190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SISTEMAS CENTRAL DE SEABRA</a:t>
            </a: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7148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737620" y="1387475"/>
            <a:ext cx="9215502" cy="54705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pt-BR" dirty="0">
                <a:latin typeface="+mn-lt"/>
              </a:rPr>
              <a:t>Os sistemas de abastecimento de água mantidos pelas Centrais seguem um padrão simplificado de modo a facilitar os serviços de manutenção e operação local pelas associações comunitárias e manter custos operacionais acessíveis.</a:t>
            </a:r>
          </a:p>
          <a:p>
            <a:pPr marL="342900" lvl="1" indent="-342900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r>
              <a:rPr lang="pt-BR" b="1" dirty="0">
                <a:latin typeface="+mn-lt"/>
                <a:cs typeface="Arial" pitchFamily="34" charset="0"/>
              </a:rPr>
              <a:t>Captação</a:t>
            </a:r>
            <a:r>
              <a:rPr lang="pt-BR" dirty="0">
                <a:latin typeface="+mn-lt"/>
                <a:cs typeface="Arial" pitchFamily="34" charset="0"/>
              </a:rPr>
              <a:t>:</a:t>
            </a:r>
            <a:r>
              <a:rPr lang="pt-BR" b="1" dirty="0">
                <a:latin typeface="+mn-lt"/>
                <a:cs typeface="Arial" pitchFamily="34" charset="0"/>
              </a:rPr>
              <a:t> </a:t>
            </a:r>
            <a:r>
              <a:rPr lang="pt-BR" dirty="0">
                <a:latin typeface="+mn-lt"/>
                <a:cs typeface="Arial" pitchFamily="34" charset="0"/>
              </a:rPr>
              <a:t>subterrânea ou superficial, com bombas automatizadas</a:t>
            </a:r>
          </a:p>
          <a:p>
            <a:pPr marL="342900" lvl="1" indent="-342900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r>
              <a:rPr lang="pt-BR" b="1" dirty="0">
                <a:latin typeface="+mn-lt"/>
                <a:cs typeface="Arial" pitchFamily="34" charset="0"/>
              </a:rPr>
              <a:t>Tratamento</a:t>
            </a:r>
            <a:r>
              <a:rPr lang="pt-BR" dirty="0">
                <a:latin typeface="+mn-lt"/>
                <a:cs typeface="Arial" pitchFamily="34" charset="0"/>
              </a:rPr>
              <a:t>: filtros (quando necessário) e desinfecção com cloro</a:t>
            </a:r>
          </a:p>
          <a:p>
            <a:pPr marL="342900" lvl="1" indent="-342900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r>
              <a:rPr lang="pt-BR" b="1" dirty="0">
                <a:latin typeface="+mn-lt"/>
                <a:cs typeface="Arial" pitchFamily="34" charset="0"/>
              </a:rPr>
              <a:t>Adutoras</a:t>
            </a:r>
            <a:r>
              <a:rPr lang="pt-BR" dirty="0">
                <a:latin typeface="+mn-lt"/>
                <a:cs typeface="Arial" pitchFamily="34" charset="0"/>
              </a:rPr>
              <a:t>:  em sua maioria sem bombas elevatórias</a:t>
            </a:r>
          </a:p>
          <a:p>
            <a:pPr marL="342900" lvl="1" indent="-342900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r>
              <a:rPr lang="pt-BR" b="1" dirty="0">
                <a:latin typeface="+mn-lt"/>
                <a:cs typeface="Arial" pitchFamily="34" charset="0"/>
              </a:rPr>
              <a:t>Reservatórios</a:t>
            </a:r>
            <a:r>
              <a:rPr lang="pt-BR" dirty="0">
                <a:latin typeface="+mn-lt"/>
                <a:cs typeface="Arial" pitchFamily="34" charset="0"/>
              </a:rPr>
              <a:t>: apoiados ou elevados</a:t>
            </a:r>
          </a:p>
          <a:p>
            <a:pPr marL="342900" lvl="1" indent="-342900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r>
              <a:rPr lang="pt-BR" b="1" dirty="0">
                <a:latin typeface="+mn-lt"/>
                <a:cs typeface="Arial" pitchFamily="34" charset="0"/>
              </a:rPr>
              <a:t>Rede de distribuição</a:t>
            </a:r>
            <a:r>
              <a:rPr lang="pt-BR" dirty="0">
                <a:latin typeface="+mn-lt"/>
                <a:cs typeface="Arial" pitchFamily="34" charset="0"/>
              </a:rPr>
              <a:t>: ligações domiciliares </a:t>
            </a:r>
            <a:r>
              <a:rPr lang="pt-BR" dirty="0" err="1">
                <a:latin typeface="+mn-lt"/>
                <a:cs typeface="Arial" pitchFamily="34" charset="0"/>
              </a:rPr>
              <a:t>hidrometradas</a:t>
            </a:r>
            <a:r>
              <a:rPr lang="pt-BR" dirty="0">
                <a:latin typeface="+mn-lt"/>
                <a:cs typeface="Arial" pitchFamily="34" charset="0"/>
              </a:rPr>
              <a:t> em muretas</a:t>
            </a:r>
          </a:p>
          <a:p>
            <a:pPr marL="342900" lvl="1" indent="-342900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r>
              <a:rPr lang="pt-BR" dirty="0">
                <a:latin typeface="+mn-lt"/>
                <a:cs typeface="Arial" pitchFamily="34" charset="0"/>
              </a:rPr>
              <a:t>Importante apresentar pontos de coleta de água para as análises de qualidade e uso de caixas d’água nas casas.</a:t>
            </a:r>
          </a:p>
          <a:p>
            <a:pPr marL="342900" lvl="1" indent="-342900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Arial" pitchFamily="34" charset="0"/>
            </a:endParaRPr>
          </a:p>
          <a:p>
            <a:pPr marL="0" lvl="1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defRPr/>
            </a:pPr>
            <a:r>
              <a:rPr lang="pt-BR" dirty="0">
                <a:latin typeface="+mn-lt"/>
                <a:cs typeface="Arial" pitchFamily="34" charset="0"/>
              </a:rPr>
              <a:t>Sistemas de esgotamento sanitário: </a:t>
            </a:r>
            <a:r>
              <a:rPr lang="pt-BR" b="1" dirty="0">
                <a:latin typeface="+mn-lt"/>
                <a:cs typeface="Arial" pitchFamily="34" charset="0"/>
              </a:rPr>
              <a:t>Redes coletoras </a:t>
            </a:r>
            <a:r>
              <a:rPr lang="pt-BR" dirty="0">
                <a:latin typeface="+mn-lt"/>
                <a:cs typeface="Arial" pitchFamily="34" charset="0"/>
              </a:rPr>
              <a:t>e </a:t>
            </a:r>
            <a:r>
              <a:rPr lang="pt-BR" b="1" dirty="0">
                <a:latin typeface="+mn-lt"/>
                <a:cs typeface="Arial" pitchFamily="34" charset="0"/>
              </a:rPr>
              <a:t>Estações de tratamento de esgoto</a:t>
            </a:r>
            <a:r>
              <a:rPr lang="pt-BR" dirty="0">
                <a:latin typeface="+mn-lt"/>
                <a:cs typeface="Arial" pitchFamily="34" charset="0"/>
              </a:rPr>
              <a:t>.   </a:t>
            </a:r>
            <a:r>
              <a:rPr lang="pt-BR" dirty="0">
                <a:latin typeface="+mn-lt"/>
                <a:cs typeface="Arial" pitchFamily="34" charset="0"/>
                <a:sym typeface="Wingdings" pitchFamily="2" charset="2"/>
              </a:rPr>
              <a:t>  Central de Jacobina</a:t>
            </a:r>
            <a:endParaRPr lang="pt-BR" dirty="0">
              <a:latin typeface="+mn-lt"/>
              <a:cs typeface="Arial" pitchFamily="34" charset="0"/>
            </a:endParaRPr>
          </a:p>
          <a:p>
            <a:pPr marL="342900" lvl="1" indent="-342900" algn="just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endParaRPr lang="pt-BR" dirty="0">
              <a:latin typeface="+mn-lt"/>
              <a:cs typeface="Arial" pitchFamily="34" charset="0"/>
            </a:endParaRPr>
          </a:p>
          <a:p>
            <a:pPr marL="0" lvl="1" algn="ctr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defRPr/>
            </a:pPr>
            <a:r>
              <a:rPr lang="pt-BR" b="1" dirty="0">
                <a:latin typeface="+mn-lt"/>
                <a:cs typeface="Arial" pitchFamily="34" charset="0"/>
              </a:rPr>
              <a:t>OBS: </a:t>
            </a:r>
            <a:r>
              <a:rPr lang="pt-BR" dirty="0">
                <a:latin typeface="+mn-lt"/>
                <a:cs typeface="Arial" pitchFamily="34" charset="0"/>
              </a:rPr>
              <a:t>A viabilidade dos sistemas depende de custos operacionais acessíveis. </a:t>
            </a:r>
            <a:endParaRPr lang="pt-BR" dirty="0">
              <a:latin typeface="+mn-lt"/>
            </a:endParaRPr>
          </a:p>
          <a:p>
            <a:pPr marL="0" lvl="1" algn="ctr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70000"/>
              <a:defRPr/>
            </a:pPr>
            <a:endParaRPr lang="pt-BR" dirty="0"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5852" y="2928934"/>
            <a:ext cx="2571768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SISTEMAS PADRÃO CENTRAL</a:t>
            </a: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7148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1042988" y="1268413"/>
            <a:ext cx="81010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indent="-179388" algn="just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pt-BR" sz="1500" dirty="0">
              <a:latin typeface="Gill Sans MT" pitchFamily="34" charset="0"/>
            </a:endParaRPr>
          </a:p>
          <a:p>
            <a:pPr marL="261938" indent="-179388" algn="just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 dirty="0">
                <a:latin typeface="Gill Sans MT" pitchFamily="34" charset="0"/>
              </a:rPr>
              <a:t>Organizar, planejar e executar os serviços de manutenção preventiva e corretiva dos sistemas;</a:t>
            </a:r>
          </a:p>
          <a:p>
            <a:pPr marL="261938" indent="-179388" algn="just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 dirty="0">
                <a:latin typeface="Gill Sans MT" pitchFamily="34" charset="0"/>
              </a:rPr>
              <a:t>Orientar os operadores e supervisionar a operação dos sistemas;</a:t>
            </a:r>
          </a:p>
          <a:p>
            <a:pPr marL="261938" indent="-179388" algn="just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 dirty="0">
                <a:latin typeface="Gill Sans MT" pitchFamily="34" charset="0"/>
              </a:rPr>
              <a:t>Capacitar, apoiar as associações e realizar reuniões comunitárias;</a:t>
            </a:r>
          </a:p>
          <a:p>
            <a:pPr marL="261938" indent="-179388" algn="just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 dirty="0">
                <a:latin typeface="Gill Sans MT" pitchFamily="34" charset="0"/>
              </a:rPr>
              <a:t>Fornecer produtos, materiais e equipamentos; </a:t>
            </a:r>
          </a:p>
          <a:p>
            <a:pPr marL="261938" indent="-179388" algn="just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 dirty="0">
                <a:latin typeface="Gill Sans MT" pitchFamily="34" charset="0"/>
              </a:rPr>
              <a:t>Faturamento e cobrança dos serviços prestados;</a:t>
            </a:r>
          </a:p>
          <a:p>
            <a:pPr marL="261938" indent="-179388" algn="just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 dirty="0">
                <a:latin typeface="Gill Sans MT" pitchFamily="34" charset="0"/>
              </a:rPr>
              <a:t>Investir em melhorias nos sistemas;</a:t>
            </a:r>
          </a:p>
          <a:p>
            <a:pPr marL="261938" indent="-179388" algn="just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 dirty="0">
                <a:latin typeface="Gill Sans MT" pitchFamily="34" charset="0"/>
              </a:rPr>
              <a:t>Controle da qualidade da água;</a:t>
            </a:r>
          </a:p>
          <a:p>
            <a:pPr marL="261938" indent="-179388" algn="just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 dirty="0">
                <a:latin typeface="Gill Sans MT" pitchFamily="34" charset="0"/>
              </a:rPr>
              <a:t>Medição do consumo de água;</a:t>
            </a:r>
          </a:p>
          <a:p>
            <a:pPr marL="261938" indent="-179388" algn="just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 dirty="0">
                <a:latin typeface="Gill Sans MT" pitchFamily="34" charset="0"/>
              </a:rPr>
              <a:t>Aplicar penalidades.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880892" y="3000372"/>
            <a:ext cx="4905375" cy="2420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179388" algn="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t-BR" sz="1500" dirty="0">
                <a:latin typeface="+mn-lt"/>
              </a:rPr>
              <a:t>Verificar o funcionamento do sistema;</a:t>
            </a:r>
          </a:p>
          <a:p>
            <a:pPr marL="261938" indent="-179388" algn="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t-BR" sz="1500" dirty="0">
                <a:latin typeface="+mn-lt"/>
              </a:rPr>
              <a:t>Identificar problemas para informar a Central;</a:t>
            </a:r>
          </a:p>
          <a:p>
            <a:pPr marL="261938" indent="-179388" algn="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t-BR" sz="1500" dirty="0">
                <a:latin typeface="+mn-lt"/>
              </a:rPr>
              <a:t>Operar sistema de tratamento;</a:t>
            </a:r>
          </a:p>
          <a:p>
            <a:pPr marL="261938" indent="-179388" algn="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t-BR" sz="1500" dirty="0">
                <a:latin typeface="+mn-lt"/>
              </a:rPr>
              <a:t>Corrigir pequenos vazamentos;</a:t>
            </a:r>
          </a:p>
          <a:p>
            <a:pPr marL="261938" indent="-179388" algn="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t-BR" sz="1500" dirty="0">
                <a:latin typeface="+mn-lt"/>
              </a:rPr>
              <a:t>Realizar as leituras nos hidrômetros;</a:t>
            </a:r>
          </a:p>
          <a:p>
            <a:pPr marL="261938" indent="-179388" algn="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t-BR" sz="1500" dirty="0">
                <a:latin typeface="+mn-lt"/>
              </a:rPr>
              <a:t>Entregar as contas;</a:t>
            </a:r>
          </a:p>
          <a:p>
            <a:pPr marL="261938" indent="-179388" algn="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t-BR" sz="1500" dirty="0">
                <a:latin typeface="+mn-lt"/>
              </a:rPr>
              <a:t>Acompanhar visita dos técnicos da Central.</a:t>
            </a:r>
          </a:p>
          <a:p>
            <a:pPr marL="261938" indent="-179388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pt-BR" sz="1500" dirty="0">
              <a:latin typeface="+mn-lt"/>
            </a:endParaRPr>
          </a:p>
          <a:p>
            <a:pPr marL="365760" indent="-283464" algn="just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pt-BR" sz="1500" dirty="0"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666974" y="1285860"/>
            <a:ext cx="3523439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COMPETÊNCIAS</a:t>
            </a:r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7809718" y="2500306"/>
            <a:ext cx="2838450" cy="6588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20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Papel do Operador</a:t>
            </a:r>
            <a:r>
              <a:rPr lang="pt-BR" sz="20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106488" y="5273675"/>
            <a:ext cx="2911475" cy="6604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Papel do </a:t>
            </a:r>
            <a:r>
              <a:rPr lang="pt-BR" sz="20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Presidente:</a:t>
            </a:r>
            <a:endParaRPr lang="pt-BR" sz="2000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ítulo 2"/>
          <p:cNvSpPr txBox="1">
            <a:spLocks/>
          </p:cNvSpPr>
          <p:nvPr/>
        </p:nvSpPr>
        <p:spPr>
          <a:xfrm>
            <a:off x="1094546" y="1214422"/>
            <a:ext cx="2087562" cy="6604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Papel da </a:t>
            </a:r>
            <a:r>
              <a:rPr lang="pt-BR" sz="20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Central:</a:t>
            </a:r>
            <a:endParaRPr lang="pt-BR" sz="2000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035050" y="5705475"/>
            <a:ext cx="7497763" cy="1152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179388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t-BR" sz="1500" dirty="0">
                <a:latin typeface="+mn-lt"/>
              </a:rPr>
              <a:t>Acompanhar e fiscalizar a atuação do operador local e da Central;</a:t>
            </a:r>
          </a:p>
          <a:p>
            <a:pPr marL="261938" indent="-179388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t-BR" sz="1500" dirty="0">
                <a:latin typeface="+mn-lt"/>
              </a:rPr>
              <a:t>Decidir sobre assuntos de interesse da Associação na Assembleia Geral;</a:t>
            </a:r>
          </a:p>
          <a:p>
            <a:pPr marL="261938" indent="-179388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pt-BR" sz="1500" dirty="0">
                <a:latin typeface="+mn-lt"/>
              </a:rPr>
              <a:t>Informar a comunidade sobre as ações da Central.</a:t>
            </a:r>
          </a:p>
          <a:p>
            <a:pPr marL="365760" indent="-283464" algn="just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pt-BR" sz="1500" dirty="0">
              <a:latin typeface="+mn-lt"/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8613019" y="5373688"/>
            <a:ext cx="2911475" cy="6604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Papel </a:t>
            </a:r>
            <a:r>
              <a:rPr lang="pt-BR" sz="20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dos Usuários:</a:t>
            </a:r>
            <a:endParaRPr lang="pt-BR" sz="2000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4818894" y="5805489"/>
            <a:ext cx="5842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indent="-179388" algn="r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>
                <a:latin typeface="Gill Sans MT" pitchFamily="34" charset="0"/>
              </a:rPr>
              <a:t>Pagamento da tarifa;</a:t>
            </a:r>
          </a:p>
          <a:p>
            <a:pPr marL="261938" indent="-179388" algn="r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>
                <a:latin typeface="Gill Sans MT" pitchFamily="34" charset="0"/>
              </a:rPr>
              <a:t>Conservação do SAA;</a:t>
            </a:r>
          </a:p>
          <a:p>
            <a:pPr marL="261938" indent="-179388" algn="r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pt-BR" sz="1500">
                <a:latin typeface="Gill Sans MT" pitchFamily="34" charset="0"/>
              </a:rPr>
              <a:t>Fortalecimento da Associação.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71480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CENTRAL\Desktop\Foto-Central-Sede\IMG_0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000" y="1928802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37290" y="3500438"/>
            <a:ext cx="2857520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REGISTRO FOTOGRÁFICO</a:t>
            </a:r>
          </a:p>
        </p:txBody>
      </p:sp>
      <p:pic>
        <p:nvPicPr>
          <p:cNvPr id="7" name="Picture 2" descr="C:\Users\CENTRAL\Desktop\Foto-Central-Sede\IMG_0089.JPG"/>
          <p:cNvPicPr>
            <a:picLocks noChangeAspect="1" noChangeArrowheads="1"/>
          </p:cNvPicPr>
          <p:nvPr/>
        </p:nvPicPr>
        <p:blipFill>
          <a:blip r:embed="rId3"/>
          <a:srcRect b="22243"/>
          <a:stretch>
            <a:fillRect/>
          </a:stretch>
        </p:blipFill>
        <p:spPr bwMode="auto">
          <a:xfrm>
            <a:off x="3452000" y="4786312"/>
            <a:ext cx="39957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3380562" y="1357298"/>
            <a:ext cx="2335213" cy="6604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Sede Central </a:t>
            </a:r>
            <a:r>
              <a:rPr lang="pt-BR" sz="2000" i="1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Seabra</a:t>
            </a:r>
            <a:endParaRPr lang="pt-BR" sz="2000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Imagem 1" descr="C:\Users\CENTRAL\Desktop\CENTRAL  COORDENAÇÃO SOCIAL\LOGOS\Documents\GERÊNCIA GERAL\VI Seminário Central\Organização\Logomarca\Tgraf\logo centr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09916" y="4786322"/>
            <a:ext cx="1468002" cy="18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CENTRAL\Desktop\Foto-Central-Sede\IMG_00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81156" y="1857364"/>
            <a:ext cx="3786187" cy="27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3007c6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3810704" cy="165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723" y="3071810"/>
            <a:ext cx="3810704" cy="214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20160820_1604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672" y="5000636"/>
            <a:ext cx="3810704" cy="165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4523570" y="1357298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952330" y="2000240"/>
            <a:ext cx="58571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projeto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extensão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ACCS (Ação Curricular em Comunidade e Sociedade), atua com ações junto à comunidade rural 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Mocambo (Seabra-Ba)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 uma equipe multidisciplinar de alunos da UFBA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voluntários. </a:t>
            </a:r>
          </a:p>
          <a:p>
            <a:pPr marL="273050" indent="-27305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Apoio financeiro UFBA – R$ 4000,00/semestre (3 viagens)</a:t>
            </a:r>
          </a:p>
          <a:p>
            <a:pPr marL="273050" indent="-27305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Apoio logístico UFBA – Transporte ônibus.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52198" y="1142984"/>
            <a:ext cx="230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xmlns="" val="69339758"/>
              </p:ext>
            </p:extLst>
          </p:nvPr>
        </p:nvGraphicFramePr>
        <p:xfrm>
          <a:off x="3380562" y="1928802"/>
          <a:ext cx="592935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tângulo 19"/>
          <p:cNvSpPr/>
          <p:nvPr/>
        </p:nvSpPr>
        <p:spPr>
          <a:xfrm>
            <a:off x="1523174" y="1488032"/>
            <a:ext cx="291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Realização de diagnóstico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666050" y="5643578"/>
            <a:ext cx="249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Suporte Laboratorial;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647587" y="6230297"/>
            <a:ext cx="5286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Aplicar conhecimento </a:t>
            </a:r>
            <a:r>
              <a:rPr lang="pt-BR" b="1" dirty="0" smtClean="0"/>
              <a:t>adquirido (</a:t>
            </a:r>
            <a:r>
              <a:rPr lang="pt-BR" b="1" dirty="0"/>
              <a:t>ambiente social).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95074" y="642918"/>
            <a:ext cx="230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66625" y="1412776"/>
            <a:ext cx="10666686" cy="496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EQUIPE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MULTIDISCIPLINAR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rot="5400000">
            <a:off x="5555967" y="2409726"/>
            <a:ext cx="886955" cy="1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4172264" y="2871395"/>
            <a:ext cx="3738341" cy="5078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VISITAS MENSAIS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1904723" y="3500438"/>
            <a:ext cx="2392507" cy="426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85673" y="4064177"/>
            <a:ext cx="2937272" cy="5078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ATIVIDADES LÚDICAS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33296" y="4071942"/>
            <a:ext cx="2676772" cy="5078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MOBILIZAÇÃO SOCIAL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5428539" y="3500438"/>
            <a:ext cx="0" cy="48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190445" y="4071942"/>
            <a:ext cx="2676772" cy="5078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TROCA  DE SABERES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047593" y="4000504"/>
            <a:ext cx="267677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ATIVIDADES DE  SANEAMENTO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7047589" y="3500438"/>
            <a:ext cx="0" cy="48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7809496" y="3429000"/>
            <a:ext cx="2521418" cy="431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333300" y="5000636"/>
            <a:ext cx="0" cy="351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7142827" y="5000636"/>
            <a:ext cx="0" cy="351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3714250" y="5715016"/>
            <a:ext cx="5523820" cy="5078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MELHORIA NA SAÚDE E QUALIDADE DE VIDA</a:t>
            </a: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880232" y="4643446"/>
            <a:ext cx="2852297" cy="95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8571402" y="5000636"/>
            <a:ext cx="2975945" cy="620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09256" y="1142984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obtidos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1604" y="1785926"/>
            <a:ext cx="112872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Mapeamento </a:t>
            </a:r>
            <a:r>
              <a:rPr lang="pt-BR" sz="2800" dirty="0" smtClean="0"/>
              <a:t>e diagnóstico da </a:t>
            </a:r>
            <a:r>
              <a:rPr lang="pt-BR" sz="2800" dirty="0" smtClean="0"/>
              <a:t>área de estudo;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Oficinas de </a:t>
            </a:r>
            <a:r>
              <a:rPr lang="pt-BR" sz="2800" dirty="0" smtClean="0"/>
              <a:t>limpeza </a:t>
            </a:r>
            <a:r>
              <a:rPr lang="pt-BR" sz="2800" dirty="0" smtClean="0"/>
              <a:t>de </a:t>
            </a:r>
            <a:r>
              <a:rPr lang="pt-BR" sz="2800" dirty="0" smtClean="0"/>
              <a:t>reservatório </a:t>
            </a:r>
            <a:r>
              <a:rPr lang="pt-BR" sz="2800" dirty="0" smtClean="0"/>
              <a:t>e </a:t>
            </a:r>
            <a:r>
              <a:rPr lang="pt-BR" sz="2800" dirty="0" smtClean="0"/>
              <a:t>realização de limpeza </a:t>
            </a:r>
            <a:r>
              <a:rPr lang="pt-BR" sz="2800" dirty="0" smtClean="0"/>
              <a:t>dos mesmos;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Oficinas de </a:t>
            </a:r>
            <a:r>
              <a:rPr lang="pt-BR" sz="2800" dirty="0" smtClean="0"/>
              <a:t>limpeza </a:t>
            </a:r>
            <a:r>
              <a:rPr lang="pt-BR" sz="2800" dirty="0" smtClean="0"/>
              <a:t>dos filtros de água e demonstração de como realizar;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Instalação </a:t>
            </a:r>
            <a:r>
              <a:rPr lang="pt-BR" sz="2800" dirty="0" smtClean="0"/>
              <a:t>de descargas na rede de distribuição de água da comunidade</a:t>
            </a:r>
            <a:r>
              <a:rPr lang="pt-BR" sz="28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Oficinas de materiais recicláveis, como fomento para obter lucro do “lixo”;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Oficinas </a:t>
            </a:r>
            <a:r>
              <a:rPr lang="pt-BR" sz="2800" dirty="0" smtClean="0"/>
              <a:t>de segregação dos </a:t>
            </a:r>
            <a:r>
              <a:rPr lang="pt-BR" sz="2800" dirty="0" smtClean="0"/>
              <a:t>resíduos (</a:t>
            </a:r>
            <a:r>
              <a:rPr lang="pt-BR" sz="2800" dirty="0" smtClean="0"/>
              <a:t>confecção de </a:t>
            </a:r>
            <a:r>
              <a:rPr lang="pt-BR" sz="2800" dirty="0" smtClean="0"/>
              <a:t>tonéis </a:t>
            </a:r>
            <a:r>
              <a:rPr lang="pt-BR" sz="2800" dirty="0" smtClean="0"/>
              <a:t>para sua separação);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Fomentar a criação  de uma Cooperativa na Comunidade</a:t>
            </a:r>
            <a:r>
              <a:rPr lang="pt-BR" sz="28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Mobilização Social </a:t>
            </a:r>
            <a:r>
              <a:rPr lang="pt-BR" sz="2800" dirty="0" smtClean="0"/>
              <a:t>por meio </a:t>
            </a:r>
            <a:r>
              <a:rPr lang="pt-BR" sz="2800" dirty="0" smtClean="0"/>
              <a:t>de dinâmicas com a comunidade;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Oficinas </a:t>
            </a:r>
            <a:r>
              <a:rPr lang="pt-BR" sz="2800" dirty="0" smtClean="0"/>
              <a:t>com as crianças, estimulando sua criatividade sobre temas diversos relacionados ao saneamento e ao meio ambiente</a:t>
            </a:r>
            <a:r>
              <a:rPr lang="pt-BR" sz="2800" dirty="0" smtClean="0"/>
              <a:t>;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09256" y="1000108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obtidos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52" y="6202940"/>
            <a:ext cx="5309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Apresentação do SAA</a:t>
            </a:r>
            <a:r>
              <a:rPr kumimoji="0" lang="pt-BR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aos alunos</a:t>
            </a:r>
            <a:endParaRPr kumimoji="0" lang="pt-B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E:\DADOS\Minhas imagens\ACCS 2015.2\1a descida\IMG_2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046" y="2889780"/>
            <a:ext cx="5952367" cy="3968244"/>
          </a:xfrm>
          <a:prstGeom prst="rect">
            <a:avLst/>
          </a:prstGeom>
          <a:noFill/>
        </p:spPr>
      </p:pic>
      <p:pic>
        <p:nvPicPr>
          <p:cNvPr id="2051" name="Picture 3" descr="E:\DADOS\Minhas imagens\ACCS 2015.2\1a descida\IMG_2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832"/>
            <a:ext cx="6881024" cy="4587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09256" y="1000108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obtidos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5570" r="30934"/>
          <a:stretch>
            <a:fillRect/>
          </a:stretch>
        </p:blipFill>
        <p:spPr bwMode="auto">
          <a:xfrm>
            <a:off x="237290" y="1714488"/>
            <a:ext cx="5759250" cy="4533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94810" y="6417254"/>
            <a:ext cx="6166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Treinamento</a:t>
            </a:r>
            <a:r>
              <a:rPr kumimoji="0" lang="pt-BR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dos funcionários da CENTRAL</a:t>
            </a:r>
            <a:endParaRPr kumimoji="0" lang="pt-B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03007c6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206" y="1714488"/>
            <a:ext cx="6013610" cy="4572032"/>
          </a:xfrm>
          <a:prstGeom prst="rect">
            <a:avLst/>
          </a:prstGeom>
          <a:noFill/>
          <a:ln w="444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09256" y="1000108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obtidos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2402" b="8222"/>
          <a:stretch>
            <a:fillRect/>
          </a:stretch>
        </p:blipFill>
        <p:spPr bwMode="auto">
          <a:xfrm>
            <a:off x="6166644" y="1714488"/>
            <a:ext cx="5759250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09058" y="6417254"/>
            <a:ext cx="6023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Oficina de garrafa PET</a:t>
            </a:r>
            <a:endParaRPr kumimoji="0" lang="pt-B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igura 2 - Artigo Assemae 2"/>
          <p:cNvPicPr>
            <a:picLocks noChangeAspect="1" noChangeArrowheads="1"/>
          </p:cNvPicPr>
          <p:nvPr/>
        </p:nvPicPr>
        <p:blipFill>
          <a:blip r:embed="rId3"/>
          <a:srcRect l="2325" r="10359"/>
          <a:stretch>
            <a:fillRect/>
          </a:stretch>
        </p:blipFill>
        <p:spPr bwMode="auto">
          <a:xfrm>
            <a:off x="22976" y="1714488"/>
            <a:ext cx="5989547" cy="45720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23570" y="1285860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obtidos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10.png"/>
          <p:cNvPicPr/>
          <p:nvPr/>
        </p:nvPicPr>
        <p:blipFill>
          <a:blip r:embed="rId2"/>
          <a:srcRect r="9055"/>
          <a:stretch>
            <a:fillRect/>
          </a:stretch>
        </p:blipFill>
        <p:spPr bwMode="auto">
          <a:xfrm>
            <a:off x="3452000" y="2000240"/>
            <a:ext cx="575925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3452000" y="5857892"/>
            <a:ext cx="5880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Amostragem </a:t>
            </a: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 qualidade da </a:t>
            </a: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água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23570" y="785794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obtidos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53015" y="6429396"/>
            <a:ext cx="9999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Instalação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descargas na rede de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distribuição</a:t>
            </a:r>
            <a:endParaRPr kumimoji="0" lang="pt-B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03007d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0298" y="1428736"/>
            <a:ext cx="3714776" cy="493070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5" name="Picture 3" descr="E:\DADOS\Minhas imagens\ACCS 2016.1\2016.1 - 1° Descida Fotos\GRUPO DESCARGA\IMG-20160821-WA0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140" y="1643050"/>
            <a:ext cx="6072230" cy="4554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37752" y="6000768"/>
            <a:ext cx="5381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Limpeza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reservatórios     </a:t>
            </a:r>
            <a:endParaRPr kumimoji="0" lang="pt-B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09256" y="1357298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obtidos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WhatsApp Image 2016-09-27 at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0445" y="2115016"/>
            <a:ext cx="575925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 descr="WhatsApp Image 2016-09-27 at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11" y="2115016"/>
            <a:ext cx="575925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52132" y="1385816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obtidos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0562" y="6286520"/>
            <a:ext cx="6095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Oficina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Saneamento 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Saúde</a:t>
            </a:r>
            <a:endParaRPr kumimoji="0" lang="pt-B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image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7554" y="2243072"/>
            <a:ext cx="7901682" cy="3814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94744" y="6488668"/>
            <a:ext cx="7327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01: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Localização da área de estudo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município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Seabra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BA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166" y="1500174"/>
            <a:ext cx="11518500" cy="484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11103256" y="6611779"/>
            <a:ext cx="1087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Autores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52198" y="785794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52132" y="1385816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obtidos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0419" y="6243600"/>
            <a:ext cx="6095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Atividades sobre coleta seletiva</a:t>
            </a:r>
            <a:endParaRPr kumimoji="0" lang="pt-B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E:\DADOS\Minhas imagens\ACCS 2015.2\3a descida\2016-06-05 17.42.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934" y="2000240"/>
            <a:ext cx="7238213" cy="4071495"/>
          </a:xfrm>
          <a:prstGeom prst="rect">
            <a:avLst/>
          </a:prstGeom>
          <a:noFill/>
          <a:ln w="444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66446" y="1285860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 obtidos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03007d3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604" y="2071678"/>
            <a:ext cx="575925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23108" y="6072206"/>
            <a:ext cx="10287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Atividade lúdica com as crianças envolvendo temas de saneamento e meio ambiente</a:t>
            </a:r>
            <a:endParaRPr kumimoji="0" lang="pt-B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image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3834" y="2071678"/>
            <a:ext cx="5286846" cy="364333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52198" y="1214422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Conclusões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7290" y="1928802"/>
            <a:ext cx="115237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Universidade defende o tripé: ensino, pesquisa e extensão; por entender a função dessas ações integradas na formação de um profissional mais completo e preparado.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educação dos discentes deve ir além de atividades desenvolvidas dentro das salas de aula na Universidade. A prática educativa deve promover o contato direto com situações diferenciadas para a formação de um profissional humanizado e capaz de saber lidar com todos os tipos de situação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projeto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extensão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caracteriza uma importante ferramenta de transformação social, possibilitando uma construção de espaço de interação e produção de conhecimentos, representando um salto expressivo nas atividades extramuros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52198" y="1214422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Conclusões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7290" y="1714488"/>
            <a:ext cx="11715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Aumento da participação comunitária -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moradores já participam em maior número das atividades realizadas pela equipe, sejam eles crianças, jovens, adultos e idosos, vivenciando-se o despertar para o exercício da cidadania, o que resultou numa maior adesão de moradores na associação comunitária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existente;</a:t>
            </a:r>
          </a:p>
          <a:p>
            <a:pPr algn="just">
              <a:buFont typeface="Wingdings" pitchFamily="2" charset="2"/>
              <a:buChar char="q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Novas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perspectivas acerca da participação em cooperativas, mostrando a elevação da auto-estima da comunidade e o engajamento na coletividade, em busca do desenvolvimento local.</a:t>
            </a: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3862" y="-14568"/>
            <a:ext cx="324655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1637402"/>
            <a:ext cx="12190412" cy="1077218"/>
          </a:xfrm>
          <a:prstGeom prst="rect">
            <a:avLst/>
          </a:prstGeom>
          <a:solidFill>
            <a:srgbClr val="BAE18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lang="pt-BR" sz="4000" dirty="0">
                <a:latin typeface="Arial Black" pitchFamily="34" charset="0"/>
              </a:rPr>
              <a:t>OBRIGADO!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80562" y="2928934"/>
            <a:ext cx="7847578" cy="3534585"/>
          </a:xfrm>
          <a:prstGeom prst="roundRect">
            <a:avLst/>
          </a:prstGeom>
          <a:solidFill>
            <a:srgbClr val="CCFFCC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RENAVAN ANDRADE SOBRINHO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RENAVANSOBRINHO@GMAIL.COM</a:t>
            </a:r>
            <a:endParaRPr lang="pt-BR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GABRIELA MARQUES DE OLIVEIRA VIEIRA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CENTRALDEASSOCIACOES@GMAIL.COM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GISLENE </a:t>
            </a:r>
            <a:r>
              <a:rPr lang="pt-B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ESQUIVEL DE SIQUEIRA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LENEVEL@HOTMAIL.COM</a:t>
            </a:r>
            <a:endParaRPr lang="pt-BR" sz="1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232" y="3286124"/>
            <a:ext cx="1785950" cy="275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237950" y="1500174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4480" y="2571744"/>
            <a:ext cx="1114432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Wingdings" pitchFamily="2" charset="2"/>
              <a:buChar char="q"/>
            </a:pPr>
            <a:r>
              <a:rPr lang="pt-BR" sz="2800" dirty="0"/>
              <a:t>Ações </a:t>
            </a:r>
            <a:r>
              <a:rPr lang="pt-BR" sz="2800" dirty="0" smtClean="0"/>
              <a:t>Educativas (atividades </a:t>
            </a:r>
            <a:r>
              <a:rPr lang="pt-BR" sz="2800" dirty="0"/>
              <a:t>ligadas a Educação Ambiental e Sanitária); 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pt-BR" sz="28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800" dirty="0"/>
              <a:t>Buscar </a:t>
            </a:r>
            <a:r>
              <a:rPr lang="pt-BR" sz="2800" dirty="0" smtClean="0"/>
              <a:t>melhorias na </a:t>
            </a:r>
            <a:r>
              <a:rPr lang="pt-BR" sz="2800" dirty="0"/>
              <a:t>qualidade de vida e saúde da </a:t>
            </a:r>
            <a:r>
              <a:rPr lang="pt-BR" sz="2800" dirty="0" smtClean="0"/>
              <a:t>população; </a:t>
            </a:r>
            <a:endParaRPr lang="pt-BR" sz="2800" dirty="0"/>
          </a:p>
          <a:p>
            <a:pPr marL="342900" indent="-342900" algn="just">
              <a:buFont typeface="Wingdings" pitchFamily="2" charset="2"/>
              <a:buChar char="q"/>
            </a:pPr>
            <a:endParaRPr lang="pt-BR" sz="28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800" dirty="0"/>
              <a:t>Fomentar a participação </a:t>
            </a:r>
            <a:r>
              <a:rPr lang="pt-BR" sz="2800" dirty="0" smtClean="0"/>
              <a:t>social (Gestão </a:t>
            </a:r>
            <a:r>
              <a:rPr lang="pt-BR" sz="2800" dirty="0"/>
              <a:t>do saneamento);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pt-BR" sz="28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800" dirty="0"/>
              <a:t>Fortalecer o modelo Central de </a:t>
            </a:r>
            <a:r>
              <a:rPr lang="pt-BR" sz="2800" dirty="0" smtClean="0"/>
              <a:t>Associações </a:t>
            </a:r>
            <a:r>
              <a:rPr lang="pt-BR" sz="2800" dirty="0"/>
              <a:t>Comunitárias.</a:t>
            </a: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714356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94876" y="1285860"/>
            <a:ext cx="7527925" cy="2503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Povos e comunidades tradicionais (indígenas, quilombolas, povos da floresta, ribeirinhos, fundo de pasto), assentamentos rurais muitas vezes, ameaçados em seus direitos à terra, à moradia, à água, à preservação da sua cultura e da identidade étnica, e cidades com população de 2 mil até 50 mil habitantes.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(TEIXEIRA, 2011)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7290" y="3000372"/>
            <a:ext cx="3448833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QUE RURAL É ESSE?</a:t>
            </a:r>
          </a:p>
        </p:txBody>
      </p:sp>
      <p:grpSp>
        <p:nvGrpSpPr>
          <p:cNvPr id="8" name="Grupo 13"/>
          <p:cNvGrpSpPr>
            <a:grpSpLocks/>
          </p:cNvGrpSpPr>
          <p:nvPr/>
        </p:nvGrpSpPr>
        <p:grpSpPr bwMode="auto">
          <a:xfrm>
            <a:off x="3666314" y="3546475"/>
            <a:ext cx="8134350" cy="3311525"/>
            <a:chOff x="1009650" y="3573463"/>
            <a:chExt cx="8134350" cy="3311525"/>
          </a:xfrm>
        </p:grpSpPr>
        <p:pic>
          <p:nvPicPr>
            <p:cNvPr id="9" name="Picture 9" descr="E:\Foto 05.jpg"/>
            <p:cNvPicPr>
              <a:picLocks noChangeAspect="1" noChangeArrowheads="1"/>
            </p:cNvPicPr>
            <p:nvPr/>
          </p:nvPicPr>
          <p:blipFill>
            <a:blip r:embed="rId2"/>
            <a:srcRect r="8409" b="12956"/>
            <a:stretch>
              <a:fillRect/>
            </a:stretch>
          </p:blipFill>
          <p:spPr bwMode="auto">
            <a:xfrm>
              <a:off x="3313113" y="3582988"/>
              <a:ext cx="2714625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:\Users\CENTRAL\Desktop\DSC00716.jpg"/>
            <p:cNvPicPr>
              <a:picLocks noChangeAspect="1" noChangeArrowheads="1"/>
            </p:cNvPicPr>
            <p:nvPr/>
          </p:nvPicPr>
          <p:blipFill>
            <a:blip r:embed="rId3"/>
            <a:srcRect l="11031" t="14706" r="7353" b="25461"/>
            <a:stretch>
              <a:fillRect/>
            </a:stretch>
          </p:blipFill>
          <p:spPr bwMode="auto">
            <a:xfrm>
              <a:off x="3563938" y="5392738"/>
              <a:ext cx="2663825" cy="146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http://www.acessenoticias.com.br/upload/noticia040914100058.jpg"/>
            <p:cNvPicPr>
              <a:picLocks noChangeAspect="1" noChangeArrowheads="1"/>
            </p:cNvPicPr>
            <p:nvPr/>
          </p:nvPicPr>
          <p:blipFill>
            <a:blip r:embed="rId4"/>
            <a:srcRect l="29500" t="30290"/>
            <a:stretch>
              <a:fillRect/>
            </a:stretch>
          </p:blipFill>
          <p:spPr bwMode="auto">
            <a:xfrm>
              <a:off x="1012825" y="5202238"/>
              <a:ext cx="2571750" cy="165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C:\Users\CENTRAL\Desktop\images.jpg"/>
            <p:cNvPicPr>
              <a:picLocks noChangeAspect="1" noChangeArrowheads="1"/>
            </p:cNvPicPr>
            <p:nvPr/>
          </p:nvPicPr>
          <p:blipFill>
            <a:blip r:embed="rId5"/>
            <a:srcRect t="11691"/>
            <a:stretch>
              <a:fillRect/>
            </a:stretch>
          </p:blipFill>
          <p:spPr bwMode="auto">
            <a:xfrm>
              <a:off x="1009650" y="3589338"/>
              <a:ext cx="2466975" cy="163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http://1.bp.blogspot.com/_kzNsu0KZMqE/TJ_GKh3sLII/AAAAAAAAASs/HPRK5JLYIwY/s1600/Comunidade+quilombola_MA.JPG"/>
            <p:cNvPicPr>
              <a:picLocks noChangeAspect="1" noChangeArrowheads="1"/>
            </p:cNvPicPr>
            <p:nvPr/>
          </p:nvPicPr>
          <p:blipFill>
            <a:blip r:embed="rId6"/>
            <a:srcRect l="7059" t="12466"/>
            <a:stretch>
              <a:fillRect/>
            </a:stretch>
          </p:blipFill>
          <p:spPr bwMode="auto">
            <a:xfrm>
              <a:off x="6029325" y="3573463"/>
              <a:ext cx="3114675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 descr="C:\Users\CENTRAL\Desktop\DSC00163.jpg"/>
            <p:cNvPicPr>
              <a:picLocks noChangeAspect="1" noChangeArrowheads="1"/>
            </p:cNvPicPr>
            <p:nvPr/>
          </p:nvPicPr>
          <p:blipFill>
            <a:blip r:embed="rId7"/>
            <a:srcRect t="18394" b="20294"/>
            <a:stretch>
              <a:fillRect/>
            </a:stretch>
          </p:blipFill>
          <p:spPr bwMode="auto">
            <a:xfrm>
              <a:off x="5940425" y="5486400"/>
              <a:ext cx="3203575" cy="139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 descr="C:\Users\CENTRAL\Desktop\DSC00534.jpg"/>
            <p:cNvPicPr>
              <a:picLocks noChangeAspect="1" noChangeArrowheads="1"/>
            </p:cNvPicPr>
            <p:nvPr/>
          </p:nvPicPr>
          <p:blipFill>
            <a:blip r:embed="rId8"/>
            <a:srcRect t="2751" b="7813"/>
            <a:stretch>
              <a:fillRect/>
            </a:stretch>
          </p:blipFill>
          <p:spPr bwMode="auto">
            <a:xfrm>
              <a:off x="3276600" y="3573463"/>
              <a:ext cx="2843213" cy="190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00042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90129" y="6488113"/>
            <a:ext cx="79644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latin typeface="+mj-lt"/>
              </a:rPr>
              <a:t>GODEIRO (2013)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/>
          <a:srcRect t="18224" r="1186" b="27400"/>
          <a:stretch>
            <a:fillRect/>
          </a:stretch>
        </p:blipFill>
        <p:spPr bwMode="auto">
          <a:xfrm>
            <a:off x="4455304" y="3563938"/>
            <a:ext cx="7143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094942" y="1144588"/>
            <a:ext cx="7715250" cy="24717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pt-BR" sz="1800" b="0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Todos têm direito aos serviços de saneamento básico</a:t>
            </a:r>
            <a:r>
              <a:rPr kumimoji="0" lang="pt-BR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entendidos fundamentalmente como de </a:t>
            </a:r>
            <a:r>
              <a:rPr kumimoji="0" lang="pt-BR" sz="1800" b="0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saúde pública</a:t>
            </a:r>
            <a:r>
              <a:rPr kumimoji="0" lang="pt-BR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compreendendo abastecimento de água no melhor índice de potabilidade e adequada fluoretação, coleta e disposição adequada de esgotos e do lixo, drenagem urbana de águas pluviais, controle de vetores transmissores de doenças e atividades relevantes para a promoção da qualidade de vida”.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Constituição do Estado da Bahia, EC nº 07, 1999 (Art. 227)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08728" y="3071810"/>
            <a:ext cx="3714776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SANEAMENTO DIREITO PÚBLICO E SOCIAL</a:t>
            </a: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00042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90129" y="6488113"/>
            <a:ext cx="79644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latin typeface="+mj-lt"/>
              </a:rPr>
              <a:t>GODEIRO (2013)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662" t="12500" r="20166" b="10001"/>
          <a:stretch>
            <a:fillRect/>
          </a:stretch>
        </p:blipFill>
        <p:spPr bwMode="auto">
          <a:xfrm>
            <a:off x="6975476" y="1000125"/>
            <a:ext cx="52149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5859" t="11250" r="17236" b="12500"/>
          <a:stretch>
            <a:fillRect/>
          </a:stretch>
        </p:blipFill>
        <p:spPr bwMode="auto">
          <a:xfrm>
            <a:off x="3117851" y="1000125"/>
            <a:ext cx="49180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Espaço Reservado para Conteúdo 3"/>
          <p:cNvGraphicFramePr>
            <a:graphicFrameLocks/>
          </p:cNvGraphicFramePr>
          <p:nvPr/>
        </p:nvGraphicFramePr>
        <p:xfrm>
          <a:off x="7689851" y="4237038"/>
          <a:ext cx="4214812" cy="169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910"/>
                <a:gridCol w="1354761"/>
                <a:gridCol w="1430025"/>
                <a:gridCol w="602116"/>
              </a:tblGrid>
              <a:tr h="579337"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L="86359" marR="86359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(</a:t>
                      </a:r>
                      <a:r>
                        <a:rPr lang="en-US" sz="1600" dirty="0" err="1" smtClean="0"/>
                        <a:t>hab</a:t>
                      </a:r>
                      <a:r>
                        <a:rPr lang="en-US" sz="1600" dirty="0" smtClean="0"/>
                        <a:t>)</a:t>
                      </a:r>
                      <a:endParaRPr lang="pt-BR" sz="1600" dirty="0"/>
                    </a:p>
                  </a:txBody>
                  <a:tcPr marL="86359" marR="86359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RURAL (</a:t>
                      </a:r>
                      <a:r>
                        <a:rPr lang="en-US" sz="1600" dirty="0" err="1" smtClean="0"/>
                        <a:t>hab</a:t>
                      </a:r>
                      <a:r>
                        <a:rPr lang="en-US" sz="1600" dirty="0" smtClean="0"/>
                        <a:t>)</a:t>
                      </a:r>
                      <a:endParaRPr lang="pt-BR" sz="1600" dirty="0"/>
                    </a:p>
                  </a:txBody>
                  <a:tcPr marL="86359" marR="86359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</a:t>
                      </a:r>
                      <a:endParaRPr lang="pt-BR" sz="1600" dirty="0"/>
                    </a:p>
                  </a:txBody>
                  <a:tcPr marL="86359" marR="86359" marT="45737" marB="45737" anchor="ctr"/>
                </a:tc>
              </a:tr>
              <a:tr h="370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BRASIL</a:t>
                      </a:r>
                    </a:p>
                  </a:txBody>
                  <a:tcPr marL="86359" marR="86359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190.755.799</a:t>
                      </a:r>
                      <a:endParaRPr lang="pt-BR" sz="1600" dirty="0"/>
                    </a:p>
                  </a:txBody>
                  <a:tcPr marL="86359" marR="86359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28.830.007</a:t>
                      </a:r>
                      <a:endParaRPr lang="pt-BR" sz="1600" dirty="0"/>
                    </a:p>
                  </a:txBody>
                  <a:tcPr marL="86359" marR="86359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15,6</a:t>
                      </a:r>
                      <a:endParaRPr lang="pt-BR" sz="1600" dirty="0"/>
                    </a:p>
                  </a:txBody>
                  <a:tcPr marL="86359" marR="86359" marT="45737" marB="45737"/>
                </a:tc>
              </a:tr>
              <a:tr h="370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</a:t>
                      </a:r>
                      <a:endParaRPr lang="pt-BR" sz="1600" dirty="0"/>
                    </a:p>
                  </a:txBody>
                  <a:tcPr marL="86359" marR="86359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53.081.950</a:t>
                      </a:r>
                      <a:endParaRPr lang="pt-BR" sz="1600" dirty="0"/>
                    </a:p>
                  </a:txBody>
                  <a:tcPr marL="86359" marR="86359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14.260.704</a:t>
                      </a:r>
                      <a:endParaRPr lang="pt-BR" sz="1600" dirty="0"/>
                    </a:p>
                  </a:txBody>
                  <a:tcPr marL="86359" marR="86359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26,9</a:t>
                      </a:r>
                      <a:endParaRPr lang="pt-BR" sz="1600" dirty="0"/>
                    </a:p>
                  </a:txBody>
                  <a:tcPr marL="86359" marR="86359" marT="45737" marB="45737"/>
                </a:tc>
              </a:tr>
              <a:tr h="370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</a:t>
                      </a:r>
                      <a:endParaRPr lang="pt-BR" sz="1600" dirty="0"/>
                    </a:p>
                  </a:txBody>
                  <a:tcPr marL="86359" marR="86359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14.016.906</a:t>
                      </a:r>
                      <a:endParaRPr lang="pt-BR" sz="1600" dirty="0"/>
                    </a:p>
                  </a:txBody>
                  <a:tcPr marL="86359" marR="86359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3.914.430</a:t>
                      </a:r>
                      <a:endParaRPr lang="pt-BR" sz="1600" dirty="0"/>
                    </a:p>
                  </a:txBody>
                  <a:tcPr marL="86359" marR="86359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27,9</a:t>
                      </a:r>
                      <a:endParaRPr lang="pt-BR" sz="1600" dirty="0"/>
                    </a:p>
                  </a:txBody>
                  <a:tcPr marL="86359" marR="86359" marT="45737" marB="45737"/>
                </a:tc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0" y="3143248"/>
            <a:ext cx="2928958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INDICADORES SANEAMENTO RURAL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2930" t="15152" r="20898" b="8749"/>
          <a:stretch>
            <a:fillRect/>
          </a:stretch>
        </p:blipFill>
        <p:spPr bwMode="auto">
          <a:xfrm>
            <a:off x="2594744" y="3857625"/>
            <a:ext cx="5124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3086869" y="4357688"/>
            <a:ext cx="2786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1600" dirty="0">
                <a:latin typeface="Gill Sans MT" pitchFamily="34" charset="0"/>
              </a:rPr>
              <a:t>População Rural em 2010 por unidade federativa </a:t>
            </a:r>
          </a:p>
        </p:txBody>
      </p:sp>
      <p:sp>
        <p:nvSpPr>
          <p:cNvPr id="14" name="Elipse 13"/>
          <p:cNvSpPr/>
          <p:nvPr/>
        </p:nvSpPr>
        <p:spPr>
          <a:xfrm>
            <a:off x="5444307" y="6072188"/>
            <a:ext cx="214312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94810" y="1000108"/>
            <a:ext cx="134143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00042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22701" t="32587" r="46919" b="35776"/>
          <a:stretch>
            <a:fillRect/>
          </a:stretch>
        </p:blipFill>
        <p:spPr bwMode="auto">
          <a:xfrm>
            <a:off x="2094678" y="4000504"/>
            <a:ext cx="4214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 l="22701" t="63229" r="46919" b="7652"/>
          <a:stretch>
            <a:fillRect/>
          </a:stretch>
        </p:blipFill>
        <p:spPr bwMode="auto">
          <a:xfrm>
            <a:off x="7023900" y="4143380"/>
            <a:ext cx="42148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21973" t="20000" r="20166" b="31250"/>
          <a:stretch>
            <a:fillRect/>
          </a:stretch>
        </p:blipFill>
        <p:spPr bwMode="auto">
          <a:xfrm>
            <a:off x="5237950" y="1142984"/>
            <a:ext cx="56435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9"/>
          <p:cNvSpPr txBox="1">
            <a:spLocks noChangeArrowheads="1"/>
          </p:cNvSpPr>
          <p:nvPr/>
        </p:nvSpPr>
        <p:spPr bwMode="auto">
          <a:xfrm>
            <a:off x="9690100" y="6457951"/>
            <a:ext cx="2071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600">
                <a:cs typeface="Arial" charset="0"/>
              </a:rPr>
              <a:t>(GARRIDO, 2014)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37290" y="2071678"/>
            <a:ext cx="4452132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SANEAMENTO RURAL BRASIL E NE</a:t>
            </a: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23504" y="500042"/>
            <a:ext cx="349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Referencial Teórico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3664723" y="1211262"/>
            <a:ext cx="794543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pt-BR" dirty="0">
                <a:latin typeface="Calibri" pitchFamily="34" charset="0"/>
              </a:rPr>
              <a:t>  Condições precárias de abastecimento de água, de esgotamento sanitário, limpeza urbana e manejo de resíduos sólidos.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pt-BR" dirty="0">
                <a:latin typeface="Calibri" pitchFamily="34" charset="0"/>
              </a:rPr>
              <a:t>  </a:t>
            </a:r>
            <a:r>
              <a:rPr lang="pt-BR" u="sng" dirty="0">
                <a:latin typeface="Calibri" pitchFamily="34" charset="0"/>
              </a:rPr>
              <a:t>Elevado déficit</a:t>
            </a:r>
            <a:r>
              <a:rPr lang="pt-BR" dirty="0">
                <a:latin typeface="Calibri" pitchFamily="34" charset="0"/>
              </a:rPr>
              <a:t> de saneamento básico.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pt-BR" dirty="0">
                <a:latin typeface="Calibri" pitchFamily="34" charset="0"/>
              </a:rPr>
              <a:t>  Atuação dos prestadores de serviços de abastecimento de água, esgotamento sanitário limpeza urbana e manejo de resíduos sólidos </a:t>
            </a:r>
            <a:r>
              <a:rPr lang="pt-BR" u="sng" dirty="0">
                <a:latin typeface="Calibri" pitchFamily="34" charset="0"/>
              </a:rPr>
              <a:t>focada na área urbana.</a:t>
            </a:r>
          </a:p>
        </p:txBody>
      </p:sp>
      <p:pic>
        <p:nvPicPr>
          <p:cNvPr id="9" name="Gráfico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435" y="3657600"/>
            <a:ext cx="71501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24"/>
          <p:cNvSpPr txBox="1">
            <a:spLocks noChangeArrowheads="1"/>
          </p:cNvSpPr>
          <p:nvPr/>
        </p:nvSpPr>
        <p:spPr bwMode="auto">
          <a:xfrm>
            <a:off x="2450285" y="6519862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 sz="1600">
                <a:cs typeface="Arial" charset="0"/>
              </a:rPr>
              <a:t>Fonte: IBGE (2010)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94810" y="3303587"/>
            <a:ext cx="87137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>
                <a:latin typeface="Segoe Print" pitchFamily="2" charset="0"/>
              </a:rPr>
              <a:t>Situação do Abastecimento de Água nos Municípios da Bahia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2928934"/>
            <a:ext cx="3666314" cy="1143001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SANEAMENTO RURAL BAHIA</a:t>
            </a: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1522</Words>
  <Application>Microsoft Office PowerPoint</Application>
  <PresentationFormat>Personalizar</PresentationFormat>
  <Paragraphs>279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SANEAMENTO, MOBILIZAÇÃO SOCIAL E EDUCAÇÃO AMBIENTAL: RELATO DE EXPERIÊNCIA NA COMUNIDADE RURAL DE MOCAMBO (SEABRA-BA)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Wellington Martins Fonseca</dc:creator>
  <cp:lastModifiedBy>Renavan</cp:lastModifiedBy>
  <cp:revision>209</cp:revision>
  <dcterms:created xsi:type="dcterms:W3CDTF">2014-01-15T18:54:48Z</dcterms:created>
  <dcterms:modified xsi:type="dcterms:W3CDTF">2017-06-16T20:54:33Z</dcterms:modified>
</cp:coreProperties>
</file>