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30" r:id="rId3"/>
    <p:sldId id="431" r:id="rId4"/>
    <p:sldId id="507" r:id="rId5"/>
    <p:sldId id="508" r:id="rId6"/>
    <p:sldId id="509" r:id="rId7"/>
    <p:sldId id="510" r:id="rId8"/>
    <p:sldId id="518" r:id="rId9"/>
    <p:sldId id="461" r:id="rId10"/>
    <p:sldId id="498" r:id="rId11"/>
    <p:sldId id="499" r:id="rId12"/>
    <p:sldId id="500" r:id="rId13"/>
    <p:sldId id="501" r:id="rId14"/>
    <p:sldId id="473" r:id="rId15"/>
    <p:sldId id="505" r:id="rId16"/>
    <p:sldId id="506" r:id="rId17"/>
    <p:sldId id="514" r:id="rId18"/>
    <p:sldId id="516" r:id="rId19"/>
    <p:sldId id="529" r:id="rId20"/>
    <p:sldId id="474" r:id="rId21"/>
    <p:sldId id="517" r:id="rId22"/>
    <p:sldId id="530" r:id="rId23"/>
    <p:sldId id="536" r:id="rId24"/>
    <p:sldId id="531" r:id="rId25"/>
    <p:sldId id="539" r:id="rId26"/>
    <p:sldId id="523" r:id="rId27"/>
    <p:sldId id="537" r:id="rId28"/>
    <p:sldId id="538" r:id="rId29"/>
    <p:sldId id="471" r:id="rId30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A, Duarte Nuno Lopes da" initials="DNLS" lastIdx="21" clrIdx="0"/>
  <p:cmAuthor id="1" name="Rui" initials="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3310" autoAdjust="0"/>
  </p:normalViewPr>
  <p:slideViewPr>
    <p:cSldViewPr>
      <p:cViewPr varScale="1">
        <p:scale>
          <a:sx n="65" d="100"/>
          <a:sy n="65" d="100"/>
        </p:scale>
        <p:origin x="-17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6"/>
    </p:cViewPr>
  </p:sorterViewPr>
  <p:notesViewPr>
    <p:cSldViewPr>
      <p:cViewPr varScale="1">
        <p:scale>
          <a:sx n="49" d="100"/>
          <a:sy n="49" d="100"/>
        </p:scale>
        <p:origin x="-297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34D6A-C889-459B-B218-DFB5CB88AA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46BA494-EC57-4CA6-84CC-4DFC1590F440}">
      <dgm:prSet phldrT="[Texto]"/>
      <dgm:spPr/>
      <dgm:t>
        <a:bodyPr/>
        <a:lstStyle/>
        <a:p>
          <a:r>
            <a:rPr lang="pt-PT" dirty="0" smtClean="0"/>
            <a:t>Monopólio natural</a:t>
          </a:r>
          <a:endParaRPr lang="pt-PT" dirty="0"/>
        </a:p>
      </dgm:t>
    </dgm:pt>
    <dgm:pt modelId="{18D816D6-8A71-4C98-82F7-3B634FDF46E0}" type="parTrans" cxnId="{4DA115FE-1368-4F58-A71E-DB24AF671A1A}">
      <dgm:prSet/>
      <dgm:spPr/>
      <dgm:t>
        <a:bodyPr/>
        <a:lstStyle/>
        <a:p>
          <a:endParaRPr lang="pt-PT"/>
        </a:p>
      </dgm:t>
    </dgm:pt>
    <dgm:pt modelId="{8DC13EB3-289E-446B-9BF3-B5AD1C5A030E}" type="sibTrans" cxnId="{4DA115FE-1368-4F58-A71E-DB24AF671A1A}">
      <dgm:prSet/>
      <dgm:spPr/>
      <dgm:t>
        <a:bodyPr/>
        <a:lstStyle/>
        <a:p>
          <a:endParaRPr lang="pt-PT"/>
        </a:p>
      </dgm:t>
    </dgm:pt>
    <dgm:pt modelId="{C42BD882-FD83-4DB2-A4EC-41F2F6CE1768}">
      <dgm:prSet phldrT="[Texto]"/>
      <dgm:spPr/>
      <dgm:t>
        <a:bodyPr/>
        <a:lstStyle/>
        <a:p>
          <a:r>
            <a:rPr lang="pt-PT" dirty="0" smtClean="0"/>
            <a:t>Obrigações de serviço público</a:t>
          </a:r>
          <a:endParaRPr lang="pt-PT" dirty="0"/>
        </a:p>
      </dgm:t>
    </dgm:pt>
    <dgm:pt modelId="{FC3E4890-5378-41F2-8336-E6C6E48E6E87}" type="parTrans" cxnId="{ABEE20EE-9B3C-449D-B330-C9E0FCA5759A}">
      <dgm:prSet/>
      <dgm:spPr/>
      <dgm:t>
        <a:bodyPr/>
        <a:lstStyle/>
        <a:p>
          <a:endParaRPr lang="pt-PT"/>
        </a:p>
      </dgm:t>
    </dgm:pt>
    <dgm:pt modelId="{2960B069-69EA-455B-911B-162F5575EF40}" type="sibTrans" cxnId="{ABEE20EE-9B3C-449D-B330-C9E0FCA5759A}">
      <dgm:prSet/>
      <dgm:spPr/>
      <dgm:t>
        <a:bodyPr/>
        <a:lstStyle/>
        <a:p>
          <a:endParaRPr lang="pt-PT"/>
        </a:p>
      </dgm:t>
    </dgm:pt>
    <dgm:pt modelId="{8FE5DEBA-310C-427F-8D7A-3C50AB8259F9}">
      <dgm:prSet phldrT="[Texto]"/>
      <dgm:spPr/>
      <dgm:t>
        <a:bodyPr/>
        <a:lstStyle/>
        <a:p>
          <a:r>
            <a:rPr lang="pt-PT" dirty="0" smtClean="0"/>
            <a:t>Custos irrecuperáveis</a:t>
          </a:r>
        </a:p>
      </dgm:t>
    </dgm:pt>
    <dgm:pt modelId="{FBE281D2-D36B-421C-B5DC-256CA83B96FF}" type="parTrans" cxnId="{2DA7F4D5-3E7D-4926-83F8-12DBAE4BE095}">
      <dgm:prSet/>
      <dgm:spPr/>
      <dgm:t>
        <a:bodyPr/>
        <a:lstStyle/>
        <a:p>
          <a:endParaRPr lang="pt-PT"/>
        </a:p>
      </dgm:t>
    </dgm:pt>
    <dgm:pt modelId="{3834F049-0200-4CDC-A47B-B5F8D2234FD8}" type="sibTrans" cxnId="{2DA7F4D5-3E7D-4926-83F8-12DBAE4BE095}">
      <dgm:prSet/>
      <dgm:spPr/>
      <dgm:t>
        <a:bodyPr/>
        <a:lstStyle/>
        <a:p>
          <a:endParaRPr lang="pt-PT"/>
        </a:p>
      </dgm:t>
    </dgm:pt>
    <dgm:pt modelId="{9172E738-D11F-4745-8A7A-DF06DDD74CD8}">
      <dgm:prSet phldrT="[Texto]"/>
      <dgm:spPr/>
      <dgm:t>
        <a:bodyPr/>
        <a:lstStyle/>
        <a:p>
          <a:r>
            <a:rPr lang="pt-PT" dirty="0" smtClean="0"/>
            <a:t>Externalidades</a:t>
          </a:r>
        </a:p>
      </dgm:t>
    </dgm:pt>
    <dgm:pt modelId="{2CC8CA58-EC5D-4BEF-9D0F-9B4D69971DA8}" type="parTrans" cxnId="{71D9A4A3-7618-47FF-BFE9-0B86F5C15148}">
      <dgm:prSet/>
      <dgm:spPr/>
      <dgm:t>
        <a:bodyPr/>
        <a:lstStyle/>
        <a:p>
          <a:endParaRPr lang="pt-PT"/>
        </a:p>
      </dgm:t>
    </dgm:pt>
    <dgm:pt modelId="{6710F4F3-E567-4402-AD11-0423B24849B5}" type="sibTrans" cxnId="{71D9A4A3-7618-47FF-BFE9-0B86F5C15148}">
      <dgm:prSet/>
      <dgm:spPr/>
      <dgm:t>
        <a:bodyPr/>
        <a:lstStyle/>
        <a:p>
          <a:endParaRPr lang="pt-PT"/>
        </a:p>
      </dgm:t>
    </dgm:pt>
    <dgm:pt modelId="{A9320E69-55B1-40AD-8C25-D82F7A96575C}">
      <dgm:prSet phldrT="[Texto]"/>
      <dgm:spPr/>
      <dgm:t>
        <a:bodyPr/>
        <a:lstStyle/>
        <a:p>
          <a:r>
            <a:rPr lang="pt-PT" dirty="0" smtClean="0"/>
            <a:t>Assimetria de informação </a:t>
          </a:r>
        </a:p>
      </dgm:t>
    </dgm:pt>
    <dgm:pt modelId="{C493555A-4911-433D-AA25-B11CBAD53F1F}" type="parTrans" cxnId="{AE9499FF-1192-45C8-B32E-EA5891572CB6}">
      <dgm:prSet/>
      <dgm:spPr/>
      <dgm:t>
        <a:bodyPr/>
        <a:lstStyle/>
        <a:p>
          <a:endParaRPr lang="pt-PT"/>
        </a:p>
      </dgm:t>
    </dgm:pt>
    <dgm:pt modelId="{76DFCC69-CAE7-4681-83E1-0C5B5309263C}" type="sibTrans" cxnId="{AE9499FF-1192-45C8-B32E-EA5891572CB6}">
      <dgm:prSet/>
      <dgm:spPr/>
      <dgm:t>
        <a:bodyPr/>
        <a:lstStyle/>
        <a:p>
          <a:endParaRPr lang="pt-PT"/>
        </a:p>
      </dgm:t>
    </dgm:pt>
    <dgm:pt modelId="{2A4D0827-BA50-4F77-B87A-B21929BA643C}">
      <dgm:prSet phldrT="[Texto]"/>
      <dgm:spPr/>
      <dgm:t>
        <a:bodyPr/>
        <a:lstStyle/>
        <a:p>
          <a:r>
            <a:rPr lang="pt-PT" dirty="0" smtClean="0"/>
            <a:t>Ambiente operacional</a:t>
          </a:r>
        </a:p>
      </dgm:t>
    </dgm:pt>
    <dgm:pt modelId="{6D7FF25D-278F-4762-B848-B094C09A5395}" type="parTrans" cxnId="{0F00105B-6AEE-42DB-9377-3FA653E2D06E}">
      <dgm:prSet/>
      <dgm:spPr/>
      <dgm:t>
        <a:bodyPr/>
        <a:lstStyle/>
        <a:p>
          <a:endParaRPr lang="pt-PT"/>
        </a:p>
      </dgm:t>
    </dgm:pt>
    <dgm:pt modelId="{0AEBBF16-6FE3-4B97-9541-3F2CDC353946}" type="sibTrans" cxnId="{0F00105B-6AEE-42DB-9377-3FA653E2D06E}">
      <dgm:prSet/>
      <dgm:spPr/>
      <dgm:t>
        <a:bodyPr/>
        <a:lstStyle/>
        <a:p>
          <a:endParaRPr lang="pt-PT"/>
        </a:p>
      </dgm:t>
    </dgm:pt>
    <dgm:pt modelId="{F6032D16-EF8F-499D-94E5-BBC843ACDBA0}">
      <dgm:prSet phldrT="[Texto]"/>
      <dgm:spPr/>
      <dgm:t>
        <a:bodyPr/>
        <a:lstStyle/>
        <a:p>
          <a:r>
            <a:rPr lang="pt-PT" dirty="0" smtClean="0"/>
            <a:t>Economias de escala, escopo e densidade</a:t>
          </a:r>
          <a:endParaRPr lang="pt-PT" dirty="0"/>
        </a:p>
      </dgm:t>
    </dgm:pt>
    <dgm:pt modelId="{F5139BB8-4DE0-4B0C-A5CD-E47063317022}" type="parTrans" cxnId="{FD8B91B9-8324-44A3-82EE-ADFC4BC88B30}">
      <dgm:prSet/>
      <dgm:spPr/>
      <dgm:t>
        <a:bodyPr/>
        <a:lstStyle/>
        <a:p>
          <a:endParaRPr lang="pt-PT"/>
        </a:p>
      </dgm:t>
    </dgm:pt>
    <dgm:pt modelId="{381E0B27-EE58-46E4-8B42-32FABA474B8A}" type="sibTrans" cxnId="{FD8B91B9-8324-44A3-82EE-ADFC4BC88B30}">
      <dgm:prSet/>
      <dgm:spPr/>
      <dgm:t>
        <a:bodyPr/>
        <a:lstStyle/>
        <a:p>
          <a:endParaRPr lang="pt-PT"/>
        </a:p>
      </dgm:t>
    </dgm:pt>
    <dgm:pt modelId="{B483E80B-F75A-4A2C-B088-52D27DD901BE}">
      <dgm:prSet phldrT="[Texto]"/>
      <dgm:spPr/>
      <dgm:t>
        <a:bodyPr/>
        <a:lstStyle/>
        <a:p>
          <a:endParaRPr lang="pt-PT" dirty="0" smtClean="0"/>
        </a:p>
      </dgm:t>
    </dgm:pt>
    <dgm:pt modelId="{C44A5065-D410-4181-8E4C-CF082D3AF004}" type="parTrans" cxnId="{D6FEE682-0B91-42CE-AD1B-AAF4D95F26BB}">
      <dgm:prSet/>
      <dgm:spPr/>
      <dgm:t>
        <a:bodyPr/>
        <a:lstStyle/>
        <a:p>
          <a:endParaRPr lang="pt-PT"/>
        </a:p>
      </dgm:t>
    </dgm:pt>
    <dgm:pt modelId="{946DB13E-5300-47C7-9C4E-5456D466688A}" type="sibTrans" cxnId="{D6FEE682-0B91-42CE-AD1B-AAF4D95F26BB}">
      <dgm:prSet/>
      <dgm:spPr/>
      <dgm:t>
        <a:bodyPr/>
        <a:lstStyle/>
        <a:p>
          <a:endParaRPr lang="pt-PT"/>
        </a:p>
      </dgm:t>
    </dgm:pt>
    <dgm:pt modelId="{CAAD470A-A70C-4A4B-878F-6AFEDE7C31CC}" type="pres">
      <dgm:prSet presAssocID="{6F034D6A-C889-459B-B218-DFB5CB88AA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5A0ADA23-869D-4CDA-8B8E-669606588AEB}" type="pres">
      <dgm:prSet presAssocID="{6F034D6A-C889-459B-B218-DFB5CB88AAF2}" presName="Name1" presStyleCnt="0"/>
      <dgm:spPr/>
    </dgm:pt>
    <dgm:pt modelId="{B9D73E48-78FD-49FB-890C-2A0138CB832C}" type="pres">
      <dgm:prSet presAssocID="{6F034D6A-C889-459B-B218-DFB5CB88AAF2}" presName="cycle" presStyleCnt="0"/>
      <dgm:spPr/>
    </dgm:pt>
    <dgm:pt modelId="{A59D6DFB-36D8-4B29-83D6-BCCAF0CC66BE}" type="pres">
      <dgm:prSet presAssocID="{6F034D6A-C889-459B-B218-DFB5CB88AAF2}" presName="srcNode" presStyleLbl="node1" presStyleIdx="0" presStyleCnt="7"/>
      <dgm:spPr/>
    </dgm:pt>
    <dgm:pt modelId="{76DA368F-BDCE-45B9-8B06-81CD267AF0B3}" type="pres">
      <dgm:prSet presAssocID="{6F034D6A-C889-459B-B218-DFB5CB88AAF2}" presName="conn" presStyleLbl="parChTrans1D2" presStyleIdx="0" presStyleCnt="1"/>
      <dgm:spPr/>
      <dgm:t>
        <a:bodyPr/>
        <a:lstStyle/>
        <a:p>
          <a:endParaRPr lang="pt-PT"/>
        </a:p>
      </dgm:t>
    </dgm:pt>
    <dgm:pt modelId="{5C7EA5A6-7D5D-485D-89BC-6AAACE0754EF}" type="pres">
      <dgm:prSet presAssocID="{6F034D6A-C889-459B-B218-DFB5CB88AAF2}" presName="extraNode" presStyleLbl="node1" presStyleIdx="0" presStyleCnt="7"/>
      <dgm:spPr/>
    </dgm:pt>
    <dgm:pt modelId="{47B0B8E8-1E4B-4892-95A6-5BA22B176DD2}" type="pres">
      <dgm:prSet presAssocID="{6F034D6A-C889-459B-B218-DFB5CB88AAF2}" presName="dstNode" presStyleLbl="node1" presStyleIdx="0" presStyleCnt="7"/>
      <dgm:spPr/>
    </dgm:pt>
    <dgm:pt modelId="{80900935-2111-4B79-9678-51FB6F17F94E}" type="pres">
      <dgm:prSet presAssocID="{046BA494-EC57-4CA6-84CC-4DFC1590F44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5C2C02-A3B7-4171-BDA1-A6295816D808}" type="pres">
      <dgm:prSet presAssocID="{046BA494-EC57-4CA6-84CC-4DFC1590F440}" presName="accent_1" presStyleCnt="0"/>
      <dgm:spPr/>
    </dgm:pt>
    <dgm:pt modelId="{366A5E7E-11AF-4638-A321-8ABC995C80EF}" type="pres">
      <dgm:prSet presAssocID="{046BA494-EC57-4CA6-84CC-4DFC1590F440}" presName="accentRepeatNode" presStyleLbl="solidFgAcc1" presStyleIdx="0" presStyleCnt="7"/>
      <dgm:spPr/>
    </dgm:pt>
    <dgm:pt modelId="{716559AD-D8FC-4B37-BE54-4482DAF2B117}" type="pres">
      <dgm:prSet presAssocID="{F6032D16-EF8F-499D-94E5-BBC843ACDBA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BCF5B1-D90F-414C-A9C9-EDB313B62B15}" type="pres">
      <dgm:prSet presAssocID="{F6032D16-EF8F-499D-94E5-BBC843ACDBA0}" presName="accent_2" presStyleCnt="0"/>
      <dgm:spPr/>
    </dgm:pt>
    <dgm:pt modelId="{F866DD41-E195-45EF-ACA6-BB0297489DB5}" type="pres">
      <dgm:prSet presAssocID="{F6032D16-EF8F-499D-94E5-BBC843ACDBA0}" presName="accentRepeatNode" presStyleLbl="solidFgAcc1" presStyleIdx="1" presStyleCnt="7"/>
      <dgm:spPr/>
    </dgm:pt>
    <dgm:pt modelId="{AA0162F7-BA53-442C-BF47-91BA5EDFFB2E}" type="pres">
      <dgm:prSet presAssocID="{C42BD882-FD83-4DB2-A4EC-41F2F6CE176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6163FE-3769-4E11-8963-D45C4C2F26F3}" type="pres">
      <dgm:prSet presAssocID="{C42BD882-FD83-4DB2-A4EC-41F2F6CE1768}" presName="accent_3" presStyleCnt="0"/>
      <dgm:spPr/>
    </dgm:pt>
    <dgm:pt modelId="{047E0361-3C97-4E46-8D1C-7FEFE8E0B061}" type="pres">
      <dgm:prSet presAssocID="{C42BD882-FD83-4DB2-A4EC-41F2F6CE1768}" presName="accentRepeatNode" presStyleLbl="solidFgAcc1" presStyleIdx="2" presStyleCnt="7"/>
      <dgm:spPr/>
    </dgm:pt>
    <dgm:pt modelId="{0087BA50-572C-4D75-A7A1-53A93F4C0A76}" type="pres">
      <dgm:prSet presAssocID="{8FE5DEBA-310C-427F-8D7A-3C50AB8259F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B1B1E7-4DDA-4EAE-A48A-A7288E2CA7E9}" type="pres">
      <dgm:prSet presAssocID="{8FE5DEBA-310C-427F-8D7A-3C50AB8259F9}" presName="accent_4" presStyleCnt="0"/>
      <dgm:spPr/>
    </dgm:pt>
    <dgm:pt modelId="{0843E51A-810B-421D-B65D-1B77D2E2E755}" type="pres">
      <dgm:prSet presAssocID="{8FE5DEBA-310C-427F-8D7A-3C50AB8259F9}" presName="accentRepeatNode" presStyleLbl="solidFgAcc1" presStyleIdx="3" presStyleCnt="7"/>
      <dgm:spPr/>
    </dgm:pt>
    <dgm:pt modelId="{1A19644B-D870-433B-9AD1-6938350E4D86}" type="pres">
      <dgm:prSet presAssocID="{9172E738-D11F-4745-8A7A-DF06DDD74CD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F8EB1A-6E1A-4520-A88C-C3E32527D9AD}" type="pres">
      <dgm:prSet presAssocID="{9172E738-D11F-4745-8A7A-DF06DDD74CD8}" presName="accent_5" presStyleCnt="0"/>
      <dgm:spPr/>
    </dgm:pt>
    <dgm:pt modelId="{5370EC13-E39D-4AF9-B1C7-C85C20EC6B62}" type="pres">
      <dgm:prSet presAssocID="{9172E738-D11F-4745-8A7A-DF06DDD74CD8}" presName="accentRepeatNode" presStyleLbl="solidFgAcc1" presStyleIdx="4" presStyleCnt="7"/>
      <dgm:spPr/>
    </dgm:pt>
    <dgm:pt modelId="{07701241-DC64-41DD-B9C2-FAFB1DA41BCF}" type="pres">
      <dgm:prSet presAssocID="{A9320E69-55B1-40AD-8C25-D82F7A96575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983367C-0005-447A-8EA9-2FED515F304D}" type="pres">
      <dgm:prSet presAssocID="{A9320E69-55B1-40AD-8C25-D82F7A96575C}" presName="accent_6" presStyleCnt="0"/>
      <dgm:spPr/>
    </dgm:pt>
    <dgm:pt modelId="{10BA7248-0392-4C6F-A6C3-C0F88DAD785E}" type="pres">
      <dgm:prSet presAssocID="{A9320E69-55B1-40AD-8C25-D82F7A96575C}" presName="accentRepeatNode" presStyleLbl="solidFgAcc1" presStyleIdx="5" presStyleCnt="7"/>
      <dgm:spPr/>
    </dgm:pt>
    <dgm:pt modelId="{F3DBE4D6-BC2E-4D28-9303-F4917F36D5B0}" type="pres">
      <dgm:prSet presAssocID="{2A4D0827-BA50-4F77-B87A-B21929BA643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93F4534-3F6A-4C62-B933-2CDDC70FC8E3}" type="pres">
      <dgm:prSet presAssocID="{2A4D0827-BA50-4F77-B87A-B21929BA643C}" presName="accent_7" presStyleCnt="0"/>
      <dgm:spPr/>
    </dgm:pt>
    <dgm:pt modelId="{9551B26E-FEE4-4DF5-8E86-608C3F093677}" type="pres">
      <dgm:prSet presAssocID="{2A4D0827-BA50-4F77-B87A-B21929BA643C}" presName="accentRepeatNode" presStyleLbl="solidFgAcc1" presStyleIdx="6" presStyleCnt="7"/>
      <dgm:spPr/>
    </dgm:pt>
  </dgm:ptLst>
  <dgm:cxnLst>
    <dgm:cxn modelId="{4DA115FE-1368-4F58-A71E-DB24AF671A1A}" srcId="{6F034D6A-C889-459B-B218-DFB5CB88AAF2}" destId="{046BA494-EC57-4CA6-84CC-4DFC1590F440}" srcOrd="0" destOrd="0" parTransId="{18D816D6-8A71-4C98-82F7-3B634FDF46E0}" sibTransId="{8DC13EB3-289E-446B-9BF3-B5AD1C5A030E}"/>
    <dgm:cxn modelId="{5CF058F6-FDFC-48DE-A521-7B6BA8B1F473}" type="presOf" srcId="{8FE5DEBA-310C-427F-8D7A-3C50AB8259F9}" destId="{0087BA50-572C-4D75-A7A1-53A93F4C0A76}" srcOrd="0" destOrd="0" presId="urn:microsoft.com/office/officeart/2008/layout/VerticalCurvedList"/>
    <dgm:cxn modelId="{EABFACBF-1557-4D3E-9BDB-AF217715A8F9}" type="presOf" srcId="{F6032D16-EF8F-499D-94E5-BBC843ACDBA0}" destId="{716559AD-D8FC-4B37-BE54-4482DAF2B117}" srcOrd="0" destOrd="0" presId="urn:microsoft.com/office/officeart/2008/layout/VerticalCurvedList"/>
    <dgm:cxn modelId="{71D9A4A3-7618-47FF-BFE9-0B86F5C15148}" srcId="{6F034D6A-C889-459B-B218-DFB5CB88AAF2}" destId="{9172E738-D11F-4745-8A7A-DF06DDD74CD8}" srcOrd="4" destOrd="0" parTransId="{2CC8CA58-EC5D-4BEF-9D0F-9B4D69971DA8}" sibTransId="{6710F4F3-E567-4402-AD11-0423B24849B5}"/>
    <dgm:cxn modelId="{234DFC7B-7B18-463A-8AF4-8373D6CC8604}" type="presOf" srcId="{C42BD882-FD83-4DB2-A4EC-41F2F6CE1768}" destId="{AA0162F7-BA53-442C-BF47-91BA5EDFFB2E}" srcOrd="0" destOrd="0" presId="urn:microsoft.com/office/officeart/2008/layout/VerticalCurvedList"/>
    <dgm:cxn modelId="{0F00105B-6AEE-42DB-9377-3FA653E2D06E}" srcId="{6F034D6A-C889-459B-B218-DFB5CB88AAF2}" destId="{2A4D0827-BA50-4F77-B87A-B21929BA643C}" srcOrd="6" destOrd="0" parTransId="{6D7FF25D-278F-4762-B848-B094C09A5395}" sibTransId="{0AEBBF16-6FE3-4B97-9541-3F2CDC353946}"/>
    <dgm:cxn modelId="{ABEE20EE-9B3C-449D-B330-C9E0FCA5759A}" srcId="{6F034D6A-C889-459B-B218-DFB5CB88AAF2}" destId="{C42BD882-FD83-4DB2-A4EC-41F2F6CE1768}" srcOrd="2" destOrd="0" parTransId="{FC3E4890-5378-41F2-8336-E6C6E48E6E87}" sibTransId="{2960B069-69EA-455B-911B-162F5575EF40}"/>
    <dgm:cxn modelId="{EFFD4349-D8AD-4901-9D3F-49CCA4104191}" type="presOf" srcId="{A9320E69-55B1-40AD-8C25-D82F7A96575C}" destId="{07701241-DC64-41DD-B9C2-FAFB1DA41BCF}" srcOrd="0" destOrd="0" presId="urn:microsoft.com/office/officeart/2008/layout/VerticalCurvedList"/>
    <dgm:cxn modelId="{F164BAC7-B448-4282-9A45-912E88800946}" type="presOf" srcId="{6F034D6A-C889-459B-B218-DFB5CB88AAF2}" destId="{CAAD470A-A70C-4A4B-878F-6AFEDE7C31CC}" srcOrd="0" destOrd="0" presId="urn:microsoft.com/office/officeart/2008/layout/VerticalCurvedList"/>
    <dgm:cxn modelId="{2DA7F4D5-3E7D-4926-83F8-12DBAE4BE095}" srcId="{6F034D6A-C889-459B-B218-DFB5CB88AAF2}" destId="{8FE5DEBA-310C-427F-8D7A-3C50AB8259F9}" srcOrd="3" destOrd="0" parTransId="{FBE281D2-D36B-421C-B5DC-256CA83B96FF}" sibTransId="{3834F049-0200-4CDC-A47B-B5F8D2234FD8}"/>
    <dgm:cxn modelId="{AE9499FF-1192-45C8-B32E-EA5891572CB6}" srcId="{6F034D6A-C889-459B-B218-DFB5CB88AAF2}" destId="{A9320E69-55B1-40AD-8C25-D82F7A96575C}" srcOrd="5" destOrd="0" parTransId="{C493555A-4911-433D-AA25-B11CBAD53F1F}" sibTransId="{76DFCC69-CAE7-4681-83E1-0C5B5309263C}"/>
    <dgm:cxn modelId="{D6FEE682-0B91-42CE-AD1B-AAF4D95F26BB}" srcId="{6F034D6A-C889-459B-B218-DFB5CB88AAF2}" destId="{B483E80B-F75A-4A2C-B088-52D27DD901BE}" srcOrd="7" destOrd="0" parTransId="{C44A5065-D410-4181-8E4C-CF082D3AF004}" sibTransId="{946DB13E-5300-47C7-9C4E-5456D466688A}"/>
    <dgm:cxn modelId="{407B36B5-B16A-46C7-BD89-233D95E83D63}" type="presOf" srcId="{8DC13EB3-289E-446B-9BF3-B5AD1C5A030E}" destId="{76DA368F-BDCE-45B9-8B06-81CD267AF0B3}" srcOrd="0" destOrd="0" presId="urn:microsoft.com/office/officeart/2008/layout/VerticalCurvedList"/>
    <dgm:cxn modelId="{AB871A76-4632-4CB9-A18C-F093AD1170BE}" type="presOf" srcId="{046BA494-EC57-4CA6-84CC-4DFC1590F440}" destId="{80900935-2111-4B79-9678-51FB6F17F94E}" srcOrd="0" destOrd="0" presId="urn:microsoft.com/office/officeart/2008/layout/VerticalCurvedList"/>
    <dgm:cxn modelId="{B039F8B5-1D8E-4F35-A0A6-16BBC4B5A551}" type="presOf" srcId="{9172E738-D11F-4745-8A7A-DF06DDD74CD8}" destId="{1A19644B-D870-433B-9AD1-6938350E4D86}" srcOrd="0" destOrd="0" presId="urn:microsoft.com/office/officeart/2008/layout/VerticalCurvedList"/>
    <dgm:cxn modelId="{35A4E311-DA6D-4FBB-B086-066B8D64D599}" type="presOf" srcId="{2A4D0827-BA50-4F77-B87A-B21929BA643C}" destId="{F3DBE4D6-BC2E-4D28-9303-F4917F36D5B0}" srcOrd="0" destOrd="0" presId="urn:microsoft.com/office/officeart/2008/layout/VerticalCurvedList"/>
    <dgm:cxn modelId="{FD8B91B9-8324-44A3-82EE-ADFC4BC88B30}" srcId="{6F034D6A-C889-459B-B218-DFB5CB88AAF2}" destId="{F6032D16-EF8F-499D-94E5-BBC843ACDBA0}" srcOrd="1" destOrd="0" parTransId="{F5139BB8-4DE0-4B0C-A5CD-E47063317022}" sibTransId="{381E0B27-EE58-46E4-8B42-32FABA474B8A}"/>
    <dgm:cxn modelId="{E6F3ED1F-F764-44F4-8E31-AC1B039C1D86}" type="presParOf" srcId="{CAAD470A-A70C-4A4B-878F-6AFEDE7C31CC}" destId="{5A0ADA23-869D-4CDA-8B8E-669606588AEB}" srcOrd="0" destOrd="0" presId="urn:microsoft.com/office/officeart/2008/layout/VerticalCurvedList"/>
    <dgm:cxn modelId="{AC21BF26-F50B-445B-84DC-C563BF72C210}" type="presParOf" srcId="{5A0ADA23-869D-4CDA-8B8E-669606588AEB}" destId="{B9D73E48-78FD-49FB-890C-2A0138CB832C}" srcOrd="0" destOrd="0" presId="urn:microsoft.com/office/officeart/2008/layout/VerticalCurvedList"/>
    <dgm:cxn modelId="{8895C52D-EB2A-4684-888D-7E9BEC9CE98B}" type="presParOf" srcId="{B9D73E48-78FD-49FB-890C-2A0138CB832C}" destId="{A59D6DFB-36D8-4B29-83D6-BCCAF0CC66BE}" srcOrd="0" destOrd="0" presId="urn:microsoft.com/office/officeart/2008/layout/VerticalCurvedList"/>
    <dgm:cxn modelId="{DD55CBD0-4577-45F4-B154-E3DC534948DC}" type="presParOf" srcId="{B9D73E48-78FD-49FB-890C-2A0138CB832C}" destId="{76DA368F-BDCE-45B9-8B06-81CD267AF0B3}" srcOrd="1" destOrd="0" presId="urn:microsoft.com/office/officeart/2008/layout/VerticalCurvedList"/>
    <dgm:cxn modelId="{A3B4BEB1-40F4-426B-A6F2-40FFAA226663}" type="presParOf" srcId="{B9D73E48-78FD-49FB-890C-2A0138CB832C}" destId="{5C7EA5A6-7D5D-485D-89BC-6AAACE0754EF}" srcOrd="2" destOrd="0" presId="urn:microsoft.com/office/officeart/2008/layout/VerticalCurvedList"/>
    <dgm:cxn modelId="{36350F33-D05B-44A6-895B-368E4AF72E36}" type="presParOf" srcId="{B9D73E48-78FD-49FB-890C-2A0138CB832C}" destId="{47B0B8E8-1E4B-4892-95A6-5BA22B176DD2}" srcOrd="3" destOrd="0" presId="urn:microsoft.com/office/officeart/2008/layout/VerticalCurvedList"/>
    <dgm:cxn modelId="{E970E0DC-6E6E-4BC1-A202-D60AC4DD4433}" type="presParOf" srcId="{5A0ADA23-869D-4CDA-8B8E-669606588AEB}" destId="{80900935-2111-4B79-9678-51FB6F17F94E}" srcOrd="1" destOrd="0" presId="urn:microsoft.com/office/officeart/2008/layout/VerticalCurvedList"/>
    <dgm:cxn modelId="{CE48F1F4-87B6-40F9-A3AA-789FC97E051E}" type="presParOf" srcId="{5A0ADA23-869D-4CDA-8B8E-669606588AEB}" destId="{7D5C2C02-A3B7-4171-BDA1-A6295816D808}" srcOrd="2" destOrd="0" presId="urn:microsoft.com/office/officeart/2008/layout/VerticalCurvedList"/>
    <dgm:cxn modelId="{9607C510-580F-4D89-A9D5-E342EAA93850}" type="presParOf" srcId="{7D5C2C02-A3B7-4171-BDA1-A6295816D808}" destId="{366A5E7E-11AF-4638-A321-8ABC995C80EF}" srcOrd="0" destOrd="0" presId="urn:microsoft.com/office/officeart/2008/layout/VerticalCurvedList"/>
    <dgm:cxn modelId="{45E731AE-A722-4A12-90A9-09AD5B829DEA}" type="presParOf" srcId="{5A0ADA23-869D-4CDA-8B8E-669606588AEB}" destId="{716559AD-D8FC-4B37-BE54-4482DAF2B117}" srcOrd="3" destOrd="0" presId="urn:microsoft.com/office/officeart/2008/layout/VerticalCurvedList"/>
    <dgm:cxn modelId="{E0FF4CE2-9C6D-4265-A8EE-9A5A814DE06C}" type="presParOf" srcId="{5A0ADA23-869D-4CDA-8B8E-669606588AEB}" destId="{7ABCF5B1-D90F-414C-A9C9-EDB313B62B15}" srcOrd="4" destOrd="0" presId="urn:microsoft.com/office/officeart/2008/layout/VerticalCurvedList"/>
    <dgm:cxn modelId="{6ECCB333-4988-449C-A34F-21688D577F7D}" type="presParOf" srcId="{7ABCF5B1-D90F-414C-A9C9-EDB313B62B15}" destId="{F866DD41-E195-45EF-ACA6-BB0297489DB5}" srcOrd="0" destOrd="0" presId="urn:microsoft.com/office/officeart/2008/layout/VerticalCurvedList"/>
    <dgm:cxn modelId="{827473D9-43BE-4F6A-BC42-82B8220190E8}" type="presParOf" srcId="{5A0ADA23-869D-4CDA-8B8E-669606588AEB}" destId="{AA0162F7-BA53-442C-BF47-91BA5EDFFB2E}" srcOrd="5" destOrd="0" presId="urn:microsoft.com/office/officeart/2008/layout/VerticalCurvedList"/>
    <dgm:cxn modelId="{C73C5705-7C55-4EAA-8D63-B088CF967409}" type="presParOf" srcId="{5A0ADA23-869D-4CDA-8B8E-669606588AEB}" destId="{716163FE-3769-4E11-8963-D45C4C2F26F3}" srcOrd="6" destOrd="0" presId="urn:microsoft.com/office/officeart/2008/layout/VerticalCurvedList"/>
    <dgm:cxn modelId="{42FA6E49-2DCE-4DC5-9BC5-6C2C78139ECC}" type="presParOf" srcId="{716163FE-3769-4E11-8963-D45C4C2F26F3}" destId="{047E0361-3C97-4E46-8D1C-7FEFE8E0B061}" srcOrd="0" destOrd="0" presId="urn:microsoft.com/office/officeart/2008/layout/VerticalCurvedList"/>
    <dgm:cxn modelId="{CCE17132-2BAF-4B79-8E1B-0FAFF6CD6699}" type="presParOf" srcId="{5A0ADA23-869D-4CDA-8B8E-669606588AEB}" destId="{0087BA50-572C-4D75-A7A1-53A93F4C0A76}" srcOrd="7" destOrd="0" presId="urn:microsoft.com/office/officeart/2008/layout/VerticalCurvedList"/>
    <dgm:cxn modelId="{39B1D873-E81C-48C1-ABB1-7069DC114F28}" type="presParOf" srcId="{5A0ADA23-869D-4CDA-8B8E-669606588AEB}" destId="{9DB1B1E7-4DDA-4EAE-A48A-A7288E2CA7E9}" srcOrd="8" destOrd="0" presId="urn:microsoft.com/office/officeart/2008/layout/VerticalCurvedList"/>
    <dgm:cxn modelId="{8C9006EC-FE2D-41AE-BCC2-E101A50E6D32}" type="presParOf" srcId="{9DB1B1E7-4DDA-4EAE-A48A-A7288E2CA7E9}" destId="{0843E51A-810B-421D-B65D-1B77D2E2E755}" srcOrd="0" destOrd="0" presId="urn:microsoft.com/office/officeart/2008/layout/VerticalCurvedList"/>
    <dgm:cxn modelId="{D303B4F6-2D29-48BE-9860-C5A1B81FA300}" type="presParOf" srcId="{5A0ADA23-869D-4CDA-8B8E-669606588AEB}" destId="{1A19644B-D870-433B-9AD1-6938350E4D86}" srcOrd="9" destOrd="0" presId="urn:microsoft.com/office/officeart/2008/layout/VerticalCurvedList"/>
    <dgm:cxn modelId="{66CD73BB-4FAF-4F40-94AE-9909A7F8D0C6}" type="presParOf" srcId="{5A0ADA23-869D-4CDA-8B8E-669606588AEB}" destId="{DAF8EB1A-6E1A-4520-A88C-C3E32527D9AD}" srcOrd="10" destOrd="0" presId="urn:microsoft.com/office/officeart/2008/layout/VerticalCurvedList"/>
    <dgm:cxn modelId="{3C96633D-1414-4A94-8907-93F95483129E}" type="presParOf" srcId="{DAF8EB1A-6E1A-4520-A88C-C3E32527D9AD}" destId="{5370EC13-E39D-4AF9-B1C7-C85C20EC6B62}" srcOrd="0" destOrd="0" presId="urn:microsoft.com/office/officeart/2008/layout/VerticalCurvedList"/>
    <dgm:cxn modelId="{57C02AD2-FAD0-46B7-AAE2-CF2CB1604B90}" type="presParOf" srcId="{5A0ADA23-869D-4CDA-8B8E-669606588AEB}" destId="{07701241-DC64-41DD-B9C2-FAFB1DA41BCF}" srcOrd="11" destOrd="0" presId="urn:microsoft.com/office/officeart/2008/layout/VerticalCurvedList"/>
    <dgm:cxn modelId="{CF01D70B-706E-4486-A224-B2BF5FB2F10F}" type="presParOf" srcId="{5A0ADA23-869D-4CDA-8B8E-669606588AEB}" destId="{8983367C-0005-447A-8EA9-2FED515F304D}" srcOrd="12" destOrd="0" presId="urn:microsoft.com/office/officeart/2008/layout/VerticalCurvedList"/>
    <dgm:cxn modelId="{C504D083-F3D9-484A-AB7A-E59A059F4C70}" type="presParOf" srcId="{8983367C-0005-447A-8EA9-2FED515F304D}" destId="{10BA7248-0392-4C6F-A6C3-C0F88DAD785E}" srcOrd="0" destOrd="0" presId="urn:microsoft.com/office/officeart/2008/layout/VerticalCurvedList"/>
    <dgm:cxn modelId="{C787E228-8243-41CF-9311-8EBD687348D6}" type="presParOf" srcId="{5A0ADA23-869D-4CDA-8B8E-669606588AEB}" destId="{F3DBE4D6-BC2E-4D28-9303-F4917F36D5B0}" srcOrd="13" destOrd="0" presId="urn:microsoft.com/office/officeart/2008/layout/VerticalCurvedList"/>
    <dgm:cxn modelId="{D55AE6C2-07F4-470A-A50D-89E27C4B82AB}" type="presParOf" srcId="{5A0ADA23-869D-4CDA-8B8E-669606588AEB}" destId="{F93F4534-3F6A-4C62-B933-2CDDC70FC8E3}" srcOrd="14" destOrd="0" presId="urn:microsoft.com/office/officeart/2008/layout/VerticalCurvedList"/>
    <dgm:cxn modelId="{C0272090-56DC-4F2D-B567-EC9870286190}" type="presParOf" srcId="{F93F4534-3F6A-4C62-B933-2CDDC70FC8E3}" destId="{9551B26E-FEE4-4DF5-8E86-608C3F0936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1D7D4-A744-4547-AE93-A802CF5D62C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912637B-AF99-4429-8FC0-FD623F3DF254}">
      <dgm:prSet phldrT="[Texto]"/>
      <dgm:spPr/>
      <dgm:t>
        <a:bodyPr/>
        <a:lstStyle/>
        <a:p>
          <a:r>
            <a:rPr lang="pt-PT" smtClean="0">
              <a:latin typeface="Calibri" pitchFamily="34" charset="0"/>
            </a:rPr>
            <a:t>Qualidade de serviço</a:t>
          </a:r>
          <a:endParaRPr lang="pt-PT" dirty="0">
            <a:latin typeface="Calibri" pitchFamily="34" charset="0"/>
          </a:endParaRPr>
        </a:p>
      </dgm:t>
    </dgm:pt>
    <dgm:pt modelId="{33A169C8-65C8-4911-AD08-B44004A79FE1}" type="parTrans" cxnId="{803C863D-F653-4372-97FD-CABC85E44714}">
      <dgm:prSet/>
      <dgm:spPr/>
      <dgm:t>
        <a:bodyPr/>
        <a:lstStyle/>
        <a:p>
          <a:endParaRPr lang="pt-PT">
            <a:latin typeface="Calibri" pitchFamily="34" charset="0"/>
          </a:endParaRPr>
        </a:p>
      </dgm:t>
    </dgm:pt>
    <dgm:pt modelId="{79463E80-D799-4515-9482-B90CEDD4C7AE}" type="sibTrans" cxnId="{803C863D-F653-4372-97FD-CABC85E44714}">
      <dgm:prSet/>
      <dgm:spPr/>
      <dgm:t>
        <a:bodyPr/>
        <a:lstStyle/>
        <a:p>
          <a:endParaRPr lang="pt-PT">
            <a:latin typeface="Calibri" pitchFamily="34" charset="0"/>
          </a:endParaRPr>
        </a:p>
      </dgm:t>
    </dgm:pt>
    <dgm:pt modelId="{4D4C4CE3-067F-4823-887E-C4CE146359E2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Tarifas</a:t>
          </a:r>
          <a:endParaRPr lang="pt-PT" dirty="0">
            <a:latin typeface="Calibri" pitchFamily="34" charset="0"/>
          </a:endParaRPr>
        </a:p>
      </dgm:t>
    </dgm:pt>
    <dgm:pt modelId="{D3F65725-DBB2-40BD-8D94-A70665D2FCDA}" type="parTrans" cxnId="{4906EDDF-9BA2-40BD-AEC5-18D83C3F77F9}">
      <dgm:prSet/>
      <dgm:spPr/>
      <dgm:t>
        <a:bodyPr/>
        <a:lstStyle/>
        <a:p>
          <a:endParaRPr lang="pt-PT">
            <a:latin typeface="Calibri" pitchFamily="34" charset="0"/>
          </a:endParaRPr>
        </a:p>
      </dgm:t>
    </dgm:pt>
    <dgm:pt modelId="{69CC0B21-A81D-42ED-BE73-32D7EA35E9F4}" type="sibTrans" cxnId="{4906EDDF-9BA2-40BD-AEC5-18D83C3F77F9}">
      <dgm:prSet/>
      <dgm:spPr/>
      <dgm:t>
        <a:bodyPr/>
        <a:lstStyle/>
        <a:p>
          <a:endParaRPr lang="pt-PT">
            <a:latin typeface="Calibri" pitchFamily="34" charset="0"/>
          </a:endParaRPr>
        </a:p>
      </dgm:t>
    </dgm:pt>
    <dgm:pt modelId="{3D0A87DA-759D-42A7-935F-A1C89B5F534C}">
      <dgm:prSet phldrT="[Texto]"/>
      <dgm:spPr/>
      <dgm:t>
        <a:bodyPr/>
        <a:lstStyle/>
        <a:p>
          <a:r>
            <a:rPr lang="pt-PT" b="0" dirty="0" smtClean="0">
              <a:latin typeface="Calibri" pitchFamily="34" charset="0"/>
            </a:rPr>
            <a:t>OSP</a:t>
          </a:r>
          <a:endParaRPr lang="pt-PT" b="0" dirty="0">
            <a:latin typeface="Calibri" pitchFamily="34" charset="0"/>
          </a:endParaRPr>
        </a:p>
      </dgm:t>
    </dgm:pt>
    <dgm:pt modelId="{AFE675C9-A568-4789-9F33-D61409149D93}" type="parTrans" cxnId="{38E67870-F03D-436C-9F2E-A37BC7E8E1B3}">
      <dgm:prSet/>
      <dgm:spPr/>
      <dgm:t>
        <a:bodyPr/>
        <a:lstStyle/>
        <a:p>
          <a:endParaRPr lang="pt-PT">
            <a:latin typeface="Calibri" pitchFamily="34" charset="0"/>
          </a:endParaRPr>
        </a:p>
      </dgm:t>
    </dgm:pt>
    <dgm:pt modelId="{A6BA492C-DEB9-46F3-A5F6-FEB85C7A6676}" type="sibTrans" cxnId="{38E67870-F03D-436C-9F2E-A37BC7E8E1B3}">
      <dgm:prSet/>
      <dgm:spPr/>
      <dgm:t>
        <a:bodyPr/>
        <a:lstStyle/>
        <a:p>
          <a:endParaRPr lang="pt-PT">
            <a:latin typeface="Calibri" pitchFamily="34" charset="0"/>
          </a:endParaRPr>
        </a:p>
      </dgm:t>
    </dgm:pt>
    <dgm:pt modelId="{FB1D8AAE-D0BE-48FD-B494-E7A24BF579C8}">
      <dgm:prSet phldrT="[Texto]"/>
      <dgm:spPr/>
      <dgm:t>
        <a:bodyPr/>
        <a:lstStyle/>
        <a:p>
          <a:endParaRPr lang="pt-PT" dirty="0">
            <a:latin typeface="Calibri" pitchFamily="34" charset="0"/>
          </a:endParaRPr>
        </a:p>
      </dgm:t>
    </dgm:pt>
    <dgm:pt modelId="{9678EF1D-92B9-47D5-8033-F027A5691491}" type="parTrans" cxnId="{CC8F74E3-E268-4287-906E-9D63AA7AD9E7}">
      <dgm:prSet/>
      <dgm:spPr/>
      <dgm:t>
        <a:bodyPr/>
        <a:lstStyle/>
        <a:p>
          <a:endParaRPr lang="pt-PT">
            <a:latin typeface="Calibri" pitchFamily="34" charset="0"/>
          </a:endParaRPr>
        </a:p>
      </dgm:t>
    </dgm:pt>
    <dgm:pt modelId="{CB828A62-9DFB-4A6D-AD56-FDFA1AECE701}" type="sibTrans" cxnId="{CC8F74E3-E268-4287-906E-9D63AA7AD9E7}">
      <dgm:prSet/>
      <dgm:spPr/>
      <dgm:t>
        <a:bodyPr/>
        <a:lstStyle/>
        <a:p>
          <a:endParaRPr lang="pt-PT">
            <a:latin typeface="Calibri" pitchFamily="34" charset="0"/>
          </a:endParaRPr>
        </a:p>
      </dgm:t>
    </dgm:pt>
    <dgm:pt modelId="{F4F422AC-7C88-4D52-803D-1ECBE1F54183}" type="pres">
      <dgm:prSet presAssocID="{3201D7D4-A744-4547-AE93-A802CF5D62C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E309E8B-23D0-4EF3-BD64-0A4D463AE9CB}" type="pres">
      <dgm:prSet presAssocID="{D912637B-AF99-4429-8FC0-FD623F3DF25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55DE1-24D1-4187-BCA4-3F13B80932CD}" type="pres">
      <dgm:prSet presAssocID="{D912637B-AF99-4429-8FC0-FD623F3DF254}" presName="gear1srcNode" presStyleLbl="node1" presStyleIdx="0" presStyleCnt="3"/>
      <dgm:spPr/>
      <dgm:t>
        <a:bodyPr/>
        <a:lstStyle/>
        <a:p>
          <a:endParaRPr lang="pt-PT"/>
        </a:p>
      </dgm:t>
    </dgm:pt>
    <dgm:pt modelId="{145B5D96-2F8D-4986-9E78-EC60CF8DA1FA}" type="pres">
      <dgm:prSet presAssocID="{D912637B-AF99-4429-8FC0-FD623F3DF254}" presName="gear1dstNode" presStyleLbl="node1" presStyleIdx="0" presStyleCnt="3"/>
      <dgm:spPr/>
      <dgm:t>
        <a:bodyPr/>
        <a:lstStyle/>
        <a:p>
          <a:endParaRPr lang="pt-PT"/>
        </a:p>
      </dgm:t>
    </dgm:pt>
    <dgm:pt modelId="{D3C6BBC2-859F-4F31-8431-540165F91DBF}" type="pres">
      <dgm:prSet presAssocID="{4D4C4CE3-067F-4823-887E-C4CE146359E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28754B4-E7E5-4254-A361-C33F2711CB7E}" type="pres">
      <dgm:prSet presAssocID="{4D4C4CE3-067F-4823-887E-C4CE146359E2}" presName="gear2srcNode" presStyleLbl="node1" presStyleIdx="1" presStyleCnt="3"/>
      <dgm:spPr/>
      <dgm:t>
        <a:bodyPr/>
        <a:lstStyle/>
        <a:p>
          <a:endParaRPr lang="pt-PT"/>
        </a:p>
      </dgm:t>
    </dgm:pt>
    <dgm:pt modelId="{FF5671DB-702A-48BC-9E88-089F3D1F67A1}" type="pres">
      <dgm:prSet presAssocID="{4D4C4CE3-067F-4823-887E-C4CE146359E2}" presName="gear2dstNode" presStyleLbl="node1" presStyleIdx="1" presStyleCnt="3"/>
      <dgm:spPr/>
      <dgm:t>
        <a:bodyPr/>
        <a:lstStyle/>
        <a:p>
          <a:endParaRPr lang="pt-PT"/>
        </a:p>
      </dgm:t>
    </dgm:pt>
    <dgm:pt modelId="{CBD43D03-13F5-4F77-80F8-7FC326453A17}" type="pres">
      <dgm:prSet presAssocID="{3D0A87DA-759D-42A7-935F-A1C89B5F534C}" presName="gear3" presStyleLbl="node1" presStyleIdx="2" presStyleCnt="3"/>
      <dgm:spPr/>
      <dgm:t>
        <a:bodyPr/>
        <a:lstStyle/>
        <a:p>
          <a:endParaRPr lang="pt-PT"/>
        </a:p>
      </dgm:t>
    </dgm:pt>
    <dgm:pt modelId="{CA7E2765-D2D9-4C78-B570-06454101D2EB}" type="pres">
      <dgm:prSet presAssocID="{3D0A87DA-759D-42A7-935F-A1C89B5F534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B47587-3140-4892-A0EF-4FDC7F959087}" type="pres">
      <dgm:prSet presAssocID="{3D0A87DA-759D-42A7-935F-A1C89B5F534C}" presName="gear3srcNode" presStyleLbl="node1" presStyleIdx="2" presStyleCnt="3"/>
      <dgm:spPr/>
      <dgm:t>
        <a:bodyPr/>
        <a:lstStyle/>
        <a:p>
          <a:endParaRPr lang="pt-PT"/>
        </a:p>
      </dgm:t>
    </dgm:pt>
    <dgm:pt modelId="{62C64A49-1A91-4B77-BFAD-7DE3FA815425}" type="pres">
      <dgm:prSet presAssocID="{3D0A87DA-759D-42A7-935F-A1C89B5F534C}" presName="gear3dstNode" presStyleLbl="node1" presStyleIdx="2" presStyleCnt="3"/>
      <dgm:spPr/>
      <dgm:t>
        <a:bodyPr/>
        <a:lstStyle/>
        <a:p>
          <a:endParaRPr lang="pt-PT"/>
        </a:p>
      </dgm:t>
    </dgm:pt>
    <dgm:pt modelId="{745A45B3-EBC0-4ACE-848F-58CC1D7044B9}" type="pres">
      <dgm:prSet presAssocID="{79463E80-D799-4515-9482-B90CEDD4C7AE}" presName="connector1" presStyleLbl="sibTrans2D1" presStyleIdx="0" presStyleCnt="3"/>
      <dgm:spPr/>
      <dgm:t>
        <a:bodyPr/>
        <a:lstStyle/>
        <a:p>
          <a:endParaRPr lang="pt-PT"/>
        </a:p>
      </dgm:t>
    </dgm:pt>
    <dgm:pt modelId="{5B4DF392-294F-4302-A868-2D38FB0F2E4B}" type="pres">
      <dgm:prSet presAssocID="{69CC0B21-A81D-42ED-BE73-32D7EA35E9F4}" presName="connector2" presStyleLbl="sibTrans2D1" presStyleIdx="1" presStyleCnt="3"/>
      <dgm:spPr/>
      <dgm:t>
        <a:bodyPr/>
        <a:lstStyle/>
        <a:p>
          <a:endParaRPr lang="pt-PT"/>
        </a:p>
      </dgm:t>
    </dgm:pt>
    <dgm:pt modelId="{BD703D54-0A74-4BC8-83A3-726E5B4AECC7}" type="pres">
      <dgm:prSet presAssocID="{A6BA492C-DEB9-46F3-A5F6-FEB85C7A6676}" presName="connector3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38E67870-F03D-436C-9F2E-A37BC7E8E1B3}" srcId="{3201D7D4-A744-4547-AE93-A802CF5D62C2}" destId="{3D0A87DA-759D-42A7-935F-A1C89B5F534C}" srcOrd="2" destOrd="0" parTransId="{AFE675C9-A568-4789-9F33-D61409149D93}" sibTransId="{A6BA492C-DEB9-46F3-A5F6-FEB85C7A6676}"/>
    <dgm:cxn modelId="{4A8F6DC8-3B44-424D-B0E5-8E1882B801F9}" type="presOf" srcId="{79463E80-D799-4515-9482-B90CEDD4C7AE}" destId="{745A45B3-EBC0-4ACE-848F-58CC1D7044B9}" srcOrd="0" destOrd="0" presId="urn:microsoft.com/office/officeart/2005/8/layout/gear1"/>
    <dgm:cxn modelId="{4906EDDF-9BA2-40BD-AEC5-18D83C3F77F9}" srcId="{3201D7D4-A744-4547-AE93-A802CF5D62C2}" destId="{4D4C4CE3-067F-4823-887E-C4CE146359E2}" srcOrd="1" destOrd="0" parTransId="{D3F65725-DBB2-40BD-8D94-A70665D2FCDA}" sibTransId="{69CC0B21-A81D-42ED-BE73-32D7EA35E9F4}"/>
    <dgm:cxn modelId="{7F39D137-438D-4DF2-BDD1-3AF392517480}" type="presOf" srcId="{3201D7D4-A744-4547-AE93-A802CF5D62C2}" destId="{F4F422AC-7C88-4D52-803D-1ECBE1F54183}" srcOrd="0" destOrd="0" presId="urn:microsoft.com/office/officeart/2005/8/layout/gear1"/>
    <dgm:cxn modelId="{CC8F74E3-E268-4287-906E-9D63AA7AD9E7}" srcId="{3201D7D4-A744-4547-AE93-A802CF5D62C2}" destId="{FB1D8AAE-D0BE-48FD-B494-E7A24BF579C8}" srcOrd="3" destOrd="0" parTransId="{9678EF1D-92B9-47D5-8033-F027A5691491}" sibTransId="{CB828A62-9DFB-4A6D-AD56-FDFA1AECE701}"/>
    <dgm:cxn modelId="{28140584-1C12-410A-9DD3-C6DDAD9BFF1F}" type="presOf" srcId="{3D0A87DA-759D-42A7-935F-A1C89B5F534C}" destId="{62C64A49-1A91-4B77-BFAD-7DE3FA815425}" srcOrd="3" destOrd="0" presId="urn:microsoft.com/office/officeart/2005/8/layout/gear1"/>
    <dgm:cxn modelId="{61FE25BE-8008-46BC-9475-4C6C609E634C}" type="presOf" srcId="{4D4C4CE3-067F-4823-887E-C4CE146359E2}" destId="{D3C6BBC2-859F-4F31-8431-540165F91DBF}" srcOrd="0" destOrd="0" presId="urn:microsoft.com/office/officeart/2005/8/layout/gear1"/>
    <dgm:cxn modelId="{31A0DD79-62BB-490B-95F2-86331EE8D2C6}" type="presOf" srcId="{D912637B-AF99-4429-8FC0-FD623F3DF254}" destId="{145B5D96-2F8D-4986-9E78-EC60CF8DA1FA}" srcOrd="2" destOrd="0" presId="urn:microsoft.com/office/officeart/2005/8/layout/gear1"/>
    <dgm:cxn modelId="{FDDD59AF-A681-4E2B-8EE5-B51E5344DB93}" type="presOf" srcId="{4D4C4CE3-067F-4823-887E-C4CE146359E2}" destId="{E28754B4-E7E5-4254-A361-C33F2711CB7E}" srcOrd="1" destOrd="0" presId="urn:microsoft.com/office/officeart/2005/8/layout/gear1"/>
    <dgm:cxn modelId="{A1B2A546-181C-45B1-8251-B2B4CBF01263}" type="presOf" srcId="{D912637B-AF99-4429-8FC0-FD623F3DF254}" destId="{FE309E8B-23D0-4EF3-BD64-0A4D463AE9CB}" srcOrd="0" destOrd="0" presId="urn:microsoft.com/office/officeart/2005/8/layout/gear1"/>
    <dgm:cxn modelId="{F292DCE2-85FF-4989-A115-FDCDA4A12B38}" type="presOf" srcId="{69CC0B21-A81D-42ED-BE73-32D7EA35E9F4}" destId="{5B4DF392-294F-4302-A868-2D38FB0F2E4B}" srcOrd="0" destOrd="0" presId="urn:microsoft.com/office/officeart/2005/8/layout/gear1"/>
    <dgm:cxn modelId="{2379AC53-6EAC-49D8-AB65-1DAFA03DAC75}" type="presOf" srcId="{3D0A87DA-759D-42A7-935F-A1C89B5F534C}" destId="{67B47587-3140-4892-A0EF-4FDC7F959087}" srcOrd="2" destOrd="0" presId="urn:microsoft.com/office/officeart/2005/8/layout/gear1"/>
    <dgm:cxn modelId="{91F7DD85-E2F7-4109-841A-5C15DB41067B}" type="presOf" srcId="{4D4C4CE3-067F-4823-887E-C4CE146359E2}" destId="{FF5671DB-702A-48BC-9E88-089F3D1F67A1}" srcOrd="2" destOrd="0" presId="urn:microsoft.com/office/officeart/2005/8/layout/gear1"/>
    <dgm:cxn modelId="{73FD0B09-44E8-46BF-88D8-9CB73449F1E4}" type="presOf" srcId="{A6BA492C-DEB9-46F3-A5F6-FEB85C7A6676}" destId="{BD703D54-0A74-4BC8-83A3-726E5B4AECC7}" srcOrd="0" destOrd="0" presId="urn:microsoft.com/office/officeart/2005/8/layout/gear1"/>
    <dgm:cxn modelId="{D32B1585-2786-48BA-B6D2-ED71029C5A4C}" type="presOf" srcId="{3D0A87DA-759D-42A7-935F-A1C89B5F534C}" destId="{CBD43D03-13F5-4F77-80F8-7FC326453A17}" srcOrd="0" destOrd="0" presId="urn:microsoft.com/office/officeart/2005/8/layout/gear1"/>
    <dgm:cxn modelId="{803C863D-F653-4372-97FD-CABC85E44714}" srcId="{3201D7D4-A744-4547-AE93-A802CF5D62C2}" destId="{D912637B-AF99-4429-8FC0-FD623F3DF254}" srcOrd="0" destOrd="0" parTransId="{33A169C8-65C8-4911-AD08-B44004A79FE1}" sibTransId="{79463E80-D799-4515-9482-B90CEDD4C7AE}"/>
    <dgm:cxn modelId="{BD81E522-00A1-4E46-9248-7B7DC35EEB21}" type="presOf" srcId="{D912637B-AF99-4429-8FC0-FD623F3DF254}" destId="{B1955DE1-24D1-4187-BCA4-3F13B80932CD}" srcOrd="1" destOrd="0" presId="urn:microsoft.com/office/officeart/2005/8/layout/gear1"/>
    <dgm:cxn modelId="{8114E44A-A784-406B-8910-359C308B50A1}" type="presOf" srcId="{3D0A87DA-759D-42A7-935F-A1C89B5F534C}" destId="{CA7E2765-D2D9-4C78-B570-06454101D2EB}" srcOrd="1" destOrd="0" presId="urn:microsoft.com/office/officeart/2005/8/layout/gear1"/>
    <dgm:cxn modelId="{121AC88B-0403-457A-8308-329D05F82B61}" type="presParOf" srcId="{F4F422AC-7C88-4D52-803D-1ECBE1F54183}" destId="{FE309E8B-23D0-4EF3-BD64-0A4D463AE9CB}" srcOrd="0" destOrd="0" presId="urn:microsoft.com/office/officeart/2005/8/layout/gear1"/>
    <dgm:cxn modelId="{DEB5B35B-1004-4410-89ED-B3ED5B7214BC}" type="presParOf" srcId="{F4F422AC-7C88-4D52-803D-1ECBE1F54183}" destId="{B1955DE1-24D1-4187-BCA4-3F13B80932CD}" srcOrd="1" destOrd="0" presId="urn:microsoft.com/office/officeart/2005/8/layout/gear1"/>
    <dgm:cxn modelId="{46C605F1-E52E-49FF-8643-060F7AAF431E}" type="presParOf" srcId="{F4F422AC-7C88-4D52-803D-1ECBE1F54183}" destId="{145B5D96-2F8D-4986-9E78-EC60CF8DA1FA}" srcOrd="2" destOrd="0" presId="urn:microsoft.com/office/officeart/2005/8/layout/gear1"/>
    <dgm:cxn modelId="{7CDC798A-007F-4C54-B847-6C5BF469BABC}" type="presParOf" srcId="{F4F422AC-7C88-4D52-803D-1ECBE1F54183}" destId="{D3C6BBC2-859F-4F31-8431-540165F91DBF}" srcOrd="3" destOrd="0" presId="urn:microsoft.com/office/officeart/2005/8/layout/gear1"/>
    <dgm:cxn modelId="{13AB3B6D-7F9B-483E-A450-460196803419}" type="presParOf" srcId="{F4F422AC-7C88-4D52-803D-1ECBE1F54183}" destId="{E28754B4-E7E5-4254-A361-C33F2711CB7E}" srcOrd="4" destOrd="0" presId="urn:microsoft.com/office/officeart/2005/8/layout/gear1"/>
    <dgm:cxn modelId="{78C4017D-692F-4C7E-9E77-D437D089DB0C}" type="presParOf" srcId="{F4F422AC-7C88-4D52-803D-1ECBE1F54183}" destId="{FF5671DB-702A-48BC-9E88-089F3D1F67A1}" srcOrd="5" destOrd="0" presId="urn:microsoft.com/office/officeart/2005/8/layout/gear1"/>
    <dgm:cxn modelId="{76ADFCBB-1162-4775-9BD0-38F93CA3E726}" type="presParOf" srcId="{F4F422AC-7C88-4D52-803D-1ECBE1F54183}" destId="{CBD43D03-13F5-4F77-80F8-7FC326453A17}" srcOrd="6" destOrd="0" presId="urn:microsoft.com/office/officeart/2005/8/layout/gear1"/>
    <dgm:cxn modelId="{4F707432-994B-4451-979E-5C15EE314AE8}" type="presParOf" srcId="{F4F422AC-7C88-4D52-803D-1ECBE1F54183}" destId="{CA7E2765-D2D9-4C78-B570-06454101D2EB}" srcOrd="7" destOrd="0" presId="urn:microsoft.com/office/officeart/2005/8/layout/gear1"/>
    <dgm:cxn modelId="{A698C568-4D91-4C89-B215-3D42445F45C5}" type="presParOf" srcId="{F4F422AC-7C88-4D52-803D-1ECBE1F54183}" destId="{67B47587-3140-4892-A0EF-4FDC7F959087}" srcOrd="8" destOrd="0" presId="urn:microsoft.com/office/officeart/2005/8/layout/gear1"/>
    <dgm:cxn modelId="{42B58430-F316-48FA-A4E2-71C22E9E30EC}" type="presParOf" srcId="{F4F422AC-7C88-4D52-803D-1ECBE1F54183}" destId="{62C64A49-1A91-4B77-BFAD-7DE3FA815425}" srcOrd="9" destOrd="0" presId="urn:microsoft.com/office/officeart/2005/8/layout/gear1"/>
    <dgm:cxn modelId="{A3A521AA-BA15-4CDC-9E24-F6A3522781AA}" type="presParOf" srcId="{F4F422AC-7C88-4D52-803D-1ECBE1F54183}" destId="{745A45B3-EBC0-4ACE-848F-58CC1D7044B9}" srcOrd="10" destOrd="0" presId="urn:microsoft.com/office/officeart/2005/8/layout/gear1"/>
    <dgm:cxn modelId="{BFC4403C-0325-43CA-8575-F8AAC55EB9DC}" type="presParOf" srcId="{F4F422AC-7C88-4D52-803D-1ECBE1F54183}" destId="{5B4DF392-294F-4302-A868-2D38FB0F2E4B}" srcOrd="11" destOrd="0" presId="urn:microsoft.com/office/officeart/2005/8/layout/gear1"/>
    <dgm:cxn modelId="{ABD7852D-32C0-4DD9-99DF-BF66E305128E}" type="presParOf" srcId="{F4F422AC-7C88-4D52-803D-1ECBE1F54183}" destId="{BD703D54-0A74-4BC8-83A3-726E5B4AECC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7EF05-4A6C-4158-9C72-E63A809C1DF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B11E8E-2948-4F8B-AAEB-BD6D8F55C6C2}">
      <dgm:prSet phldrT="[Texto]"/>
      <dgm:spPr/>
      <dgm:t>
        <a:bodyPr/>
        <a:lstStyle/>
        <a:p>
          <a:r>
            <a:rPr lang="pt-PT" dirty="0" smtClean="0"/>
            <a:t>Conceitos fundamentais:</a:t>
          </a:r>
          <a:endParaRPr lang="en-GB" dirty="0"/>
        </a:p>
      </dgm:t>
    </dgm:pt>
    <dgm:pt modelId="{B1628A4E-5649-4F0A-874B-1520715E672C}" type="parTrans" cxnId="{271A9FC6-8DB3-4B52-ACC7-F2DC9DCC0634}">
      <dgm:prSet/>
      <dgm:spPr/>
      <dgm:t>
        <a:bodyPr/>
        <a:lstStyle/>
        <a:p>
          <a:endParaRPr lang="en-GB"/>
        </a:p>
      </dgm:t>
    </dgm:pt>
    <dgm:pt modelId="{5F150E89-F98B-474C-BC63-30083292A437}" type="sibTrans" cxnId="{271A9FC6-8DB3-4B52-ACC7-F2DC9DCC0634}">
      <dgm:prSet/>
      <dgm:spPr/>
      <dgm:t>
        <a:bodyPr/>
        <a:lstStyle/>
        <a:p>
          <a:endParaRPr lang="en-GB"/>
        </a:p>
      </dgm:t>
    </dgm:pt>
    <dgm:pt modelId="{1E32B6DC-C3EC-4F43-9364-7D0673766267}">
      <dgm:prSet/>
      <dgm:spPr/>
      <dgm:t>
        <a:bodyPr/>
        <a:lstStyle/>
        <a:p>
          <a:r>
            <a:rPr lang="pt-PT" dirty="0" smtClean="0"/>
            <a:t>Titularidade</a:t>
          </a:r>
        </a:p>
      </dgm:t>
    </dgm:pt>
    <dgm:pt modelId="{FB8653B0-CCB0-4491-861E-A2C603022878}" type="parTrans" cxnId="{74AF6ACD-CEA3-4729-A4AE-8DF96EAD4A4D}">
      <dgm:prSet/>
      <dgm:spPr/>
      <dgm:t>
        <a:bodyPr/>
        <a:lstStyle/>
        <a:p>
          <a:endParaRPr lang="en-GB"/>
        </a:p>
      </dgm:t>
    </dgm:pt>
    <dgm:pt modelId="{82C41D84-9766-4C7B-B9AB-4D22D715FA3D}" type="sibTrans" cxnId="{74AF6ACD-CEA3-4729-A4AE-8DF96EAD4A4D}">
      <dgm:prSet/>
      <dgm:spPr/>
      <dgm:t>
        <a:bodyPr/>
        <a:lstStyle/>
        <a:p>
          <a:endParaRPr lang="en-GB"/>
        </a:p>
      </dgm:t>
    </dgm:pt>
    <dgm:pt modelId="{8FDF9F00-92B6-4E01-B1AD-70ADA461AFBD}">
      <dgm:prSet/>
      <dgm:spPr/>
      <dgm:t>
        <a:bodyPr/>
        <a:lstStyle/>
        <a:p>
          <a:r>
            <a:rPr lang="pt-PT" dirty="0" smtClean="0"/>
            <a:t>Função Legislativa</a:t>
          </a:r>
        </a:p>
      </dgm:t>
    </dgm:pt>
    <dgm:pt modelId="{4365729F-55FF-4C08-81AF-40D7FD78F5E0}" type="parTrans" cxnId="{E68F93AA-D710-463B-8F9D-452DAEC2FD54}">
      <dgm:prSet/>
      <dgm:spPr/>
      <dgm:t>
        <a:bodyPr/>
        <a:lstStyle/>
        <a:p>
          <a:endParaRPr lang="en-GB"/>
        </a:p>
      </dgm:t>
    </dgm:pt>
    <dgm:pt modelId="{B4CB39B1-CBB0-4DA7-8DBF-7C40EB4F6B30}" type="sibTrans" cxnId="{E68F93AA-D710-463B-8F9D-452DAEC2FD54}">
      <dgm:prSet/>
      <dgm:spPr/>
      <dgm:t>
        <a:bodyPr/>
        <a:lstStyle/>
        <a:p>
          <a:endParaRPr lang="en-GB"/>
        </a:p>
      </dgm:t>
    </dgm:pt>
    <dgm:pt modelId="{FAD5411A-A61B-4F50-A27C-5D86A4675B4F}">
      <dgm:prSet/>
      <dgm:spPr/>
      <dgm:t>
        <a:bodyPr/>
        <a:lstStyle/>
        <a:p>
          <a:r>
            <a:rPr lang="pt-PT" dirty="0" smtClean="0"/>
            <a:t>Função Planejadora</a:t>
          </a:r>
        </a:p>
      </dgm:t>
    </dgm:pt>
    <dgm:pt modelId="{B414C90D-5340-40D4-AC52-BC7E2034D7F1}" type="parTrans" cxnId="{67E930D3-5AEE-421F-91E4-36F2AB817493}">
      <dgm:prSet/>
      <dgm:spPr/>
      <dgm:t>
        <a:bodyPr/>
        <a:lstStyle/>
        <a:p>
          <a:endParaRPr lang="en-GB"/>
        </a:p>
      </dgm:t>
    </dgm:pt>
    <dgm:pt modelId="{D9B211B5-CF3C-491B-876C-38766FBA8E11}" type="sibTrans" cxnId="{67E930D3-5AEE-421F-91E4-36F2AB817493}">
      <dgm:prSet/>
      <dgm:spPr/>
      <dgm:t>
        <a:bodyPr/>
        <a:lstStyle/>
        <a:p>
          <a:endParaRPr lang="en-GB"/>
        </a:p>
      </dgm:t>
    </dgm:pt>
    <dgm:pt modelId="{735DA105-7353-4713-BD6B-D1EAF540133E}">
      <dgm:prSet/>
      <dgm:spPr/>
      <dgm:t>
        <a:bodyPr/>
        <a:lstStyle/>
        <a:p>
          <a:r>
            <a:rPr lang="pt-PT" dirty="0" smtClean="0"/>
            <a:t>Função Reguladora / Fiscalizadora</a:t>
          </a:r>
        </a:p>
      </dgm:t>
    </dgm:pt>
    <dgm:pt modelId="{B839EE4D-B72F-4FB3-B220-FF23763206FF}" type="parTrans" cxnId="{6F56FEE4-B49F-4F1C-A836-96A7418840DB}">
      <dgm:prSet/>
      <dgm:spPr/>
      <dgm:t>
        <a:bodyPr/>
        <a:lstStyle/>
        <a:p>
          <a:endParaRPr lang="en-GB"/>
        </a:p>
      </dgm:t>
    </dgm:pt>
    <dgm:pt modelId="{F07D8E86-DF47-4425-9DE0-A9F9ED810470}" type="sibTrans" cxnId="{6F56FEE4-B49F-4F1C-A836-96A7418840DB}">
      <dgm:prSet/>
      <dgm:spPr/>
      <dgm:t>
        <a:bodyPr/>
        <a:lstStyle/>
        <a:p>
          <a:endParaRPr lang="en-GB"/>
        </a:p>
      </dgm:t>
    </dgm:pt>
    <dgm:pt modelId="{8B5D8AC2-79ED-4AD3-8EF7-ECF8C539B0D2}">
      <dgm:prSet/>
      <dgm:spPr/>
      <dgm:t>
        <a:bodyPr/>
        <a:lstStyle/>
        <a:p>
          <a:r>
            <a:rPr lang="pt-PT" dirty="0" smtClean="0"/>
            <a:t>Função de prestação dos serviços</a:t>
          </a:r>
          <a:endParaRPr lang="en-GB" dirty="0"/>
        </a:p>
      </dgm:t>
    </dgm:pt>
    <dgm:pt modelId="{F8BE7388-1104-4695-B06F-8D414948BADB}" type="parTrans" cxnId="{30E02C9F-BDBE-47D2-92B5-9D3B71EBDF77}">
      <dgm:prSet/>
      <dgm:spPr/>
      <dgm:t>
        <a:bodyPr/>
        <a:lstStyle/>
        <a:p>
          <a:endParaRPr lang="en-GB"/>
        </a:p>
      </dgm:t>
    </dgm:pt>
    <dgm:pt modelId="{E4A4698F-15BD-49A4-9DC9-52F68C07B79B}" type="sibTrans" cxnId="{30E02C9F-BDBE-47D2-92B5-9D3B71EBDF77}">
      <dgm:prSet/>
      <dgm:spPr/>
      <dgm:t>
        <a:bodyPr/>
        <a:lstStyle/>
        <a:p>
          <a:endParaRPr lang="en-GB"/>
        </a:p>
      </dgm:t>
    </dgm:pt>
    <dgm:pt modelId="{22222D2A-0AD1-4BD3-968C-B137EE319C39}" type="pres">
      <dgm:prSet presAssocID="{4BA7EF05-4A6C-4158-9C72-E63A809C1DF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68E87940-79C9-4756-94E2-598EFA1073C2}" type="pres">
      <dgm:prSet presAssocID="{09B11E8E-2948-4F8B-AAEB-BD6D8F55C6C2}" presName="root" presStyleCnt="0"/>
      <dgm:spPr/>
    </dgm:pt>
    <dgm:pt modelId="{774F453F-B4B1-4C81-A2A1-00C57F551EEA}" type="pres">
      <dgm:prSet presAssocID="{09B11E8E-2948-4F8B-AAEB-BD6D8F55C6C2}" presName="rootComposite" presStyleCnt="0"/>
      <dgm:spPr/>
    </dgm:pt>
    <dgm:pt modelId="{512F1ADE-5FA5-4AE4-93FE-9B45DAB5ACF4}" type="pres">
      <dgm:prSet presAssocID="{09B11E8E-2948-4F8B-AAEB-BD6D8F55C6C2}" presName="rootText" presStyleLbl="node1" presStyleIdx="0" presStyleCnt="1" custScaleX="359823"/>
      <dgm:spPr/>
      <dgm:t>
        <a:bodyPr/>
        <a:lstStyle/>
        <a:p>
          <a:endParaRPr lang="en-GB"/>
        </a:p>
      </dgm:t>
    </dgm:pt>
    <dgm:pt modelId="{D888C5D3-A816-49ED-9AD6-B66D1E09E8FC}" type="pres">
      <dgm:prSet presAssocID="{09B11E8E-2948-4F8B-AAEB-BD6D8F55C6C2}" presName="rootConnector" presStyleLbl="node1" presStyleIdx="0" presStyleCnt="1"/>
      <dgm:spPr/>
      <dgm:t>
        <a:bodyPr/>
        <a:lstStyle/>
        <a:p>
          <a:endParaRPr lang="pt-PT"/>
        </a:p>
      </dgm:t>
    </dgm:pt>
    <dgm:pt modelId="{E65F6EB6-8D3F-420A-9798-711325F68CAB}" type="pres">
      <dgm:prSet presAssocID="{09B11E8E-2948-4F8B-AAEB-BD6D8F55C6C2}" presName="childShape" presStyleCnt="0"/>
      <dgm:spPr/>
    </dgm:pt>
    <dgm:pt modelId="{E3C24808-1D87-430A-AFEF-94DA1BC73237}" type="pres">
      <dgm:prSet presAssocID="{FB8653B0-CCB0-4491-861E-A2C603022878}" presName="Name13" presStyleLbl="parChTrans1D2" presStyleIdx="0" presStyleCnt="5"/>
      <dgm:spPr/>
      <dgm:t>
        <a:bodyPr/>
        <a:lstStyle/>
        <a:p>
          <a:endParaRPr lang="pt-PT"/>
        </a:p>
      </dgm:t>
    </dgm:pt>
    <dgm:pt modelId="{B039A23A-2767-42CB-9BF0-ED62003862FC}" type="pres">
      <dgm:prSet presAssocID="{1E32B6DC-C3EC-4F43-9364-7D0673766267}" presName="childText" presStyleLbl="bgAcc1" presStyleIdx="0" presStyleCnt="5" custScaleX="5072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3655A6-6E8E-4DDF-8614-4EF4C5F1321E}" type="pres">
      <dgm:prSet presAssocID="{4365729F-55FF-4C08-81AF-40D7FD78F5E0}" presName="Name13" presStyleLbl="parChTrans1D2" presStyleIdx="1" presStyleCnt="5"/>
      <dgm:spPr/>
      <dgm:t>
        <a:bodyPr/>
        <a:lstStyle/>
        <a:p>
          <a:endParaRPr lang="pt-PT"/>
        </a:p>
      </dgm:t>
    </dgm:pt>
    <dgm:pt modelId="{94DBA768-4900-4151-A48B-69836902C0F1}" type="pres">
      <dgm:prSet presAssocID="{8FDF9F00-92B6-4E01-B1AD-70ADA461AFBD}" presName="childText" presStyleLbl="bgAcc1" presStyleIdx="1" presStyleCnt="5" custScaleX="5072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0F1D53-441E-4CFC-AB60-2B998B2F0965}" type="pres">
      <dgm:prSet presAssocID="{B414C90D-5340-40D4-AC52-BC7E2034D7F1}" presName="Name13" presStyleLbl="parChTrans1D2" presStyleIdx="2" presStyleCnt="5"/>
      <dgm:spPr/>
      <dgm:t>
        <a:bodyPr/>
        <a:lstStyle/>
        <a:p>
          <a:endParaRPr lang="pt-PT"/>
        </a:p>
      </dgm:t>
    </dgm:pt>
    <dgm:pt modelId="{AA22D571-E50A-4CA5-BF7C-4A696D2B0630}" type="pres">
      <dgm:prSet presAssocID="{FAD5411A-A61B-4F50-A27C-5D86A4675B4F}" presName="childText" presStyleLbl="bgAcc1" presStyleIdx="2" presStyleCnt="5" custScaleX="5072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64F55A-5066-4714-BDA2-79C674F9E812}" type="pres">
      <dgm:prSet presAssocID="{B839EE4D-B72F-4FB3-B220-FF23763206FF}" presName="Name13" presStyleLbl="parChTrans1D2" presStyleIdx="3" presStyleCnt="5"/>
      <dgm:spPr/>
      <dgm:t>
        <a:bodyPr/>
        <a:lstStyle/>
        <a:p>
          <a:endParaRPr lang="pt-PT"/>
        </a:p>
      </dgm:t>
    </dgm:pt>
    <dgm:pt modelId="{4459416E-9D02-46E6-A51E-EF889B95274A}" type="pres">
      <dgm:prSet presAssocID="{735DA105-7353-4713-BD6B-D1EAF540133E}" presName="childText" presStyleLbl="bgAcc1" presStyleIdx="3" presStyleCnt="5" custScaleX="5072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2F56755-D28B-45BB-8C2F-908E24C81E00}" type="pres">
      <dgm:prSet presAssocID="{F8BE7388-1104-4695-B06F-8D414948BADB}" presName="Name13" presStyleLbl="parChTrans1D2" presStyleIdx="4" presStyleCnt="5"/>
      <dgm:spPr/>
      <dgm:t>
        <a:bodyPr/>
        <a:lstStyle/>
        <a:p>
          <a:endParaRPr lang="pt-PT"/>
        </a:p>
      </dgm:t>
    </dgm:pt>
    <dgm:pt modelId="{68759D64-A7DD-4F7B-BBA3-3BBA6C21A86C}" type="pres">
      <dgm:prSet presAssocID="{8B5D8AC2-79ED-4AD3-8EF7-ECF8C539B0D2}" presName="childText" presStyleLbl="bgAcc1" presStyleIdx="4" presStyleCnt="5" custScaleX="5072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A72D83F-F18C-45CC-B42E-BB544497318F}" type="presOf" srcId="{B839EE4D-B72F-4FB3-B220-FF23763206FF}" destId="{A764F55A-5066-4714-BDA2-79C674F9E812}" srcOrd="0" destOrd="0" presId="urn:microsoft.com/office/officeart/2005/8/layout/hierarchy3"/>
    <dgm:cxn modelId="{271A9FC6-8DB3-4B52-ACC7-F2DC9DCC0634}" srcId="{4BA7EF05-4A6C-4158-9C72-E63A809C1DFE}" destId="{09B11E8E-2948-4F8B-AAEB-BD6D8F55C6C2}" srcOrd="0" destOrd="0" parTransId="{B1628A4E-5649-4F0A-874B-1520715E672C}" sibTransId="{5F150E89-F98B-474C-BC63-30083292A437}"/>
    <dgm:cxn modelId="{178B5FE1-32A3-44BA-A3B8-F877D5D0F574}" type="presOf" srcId="{FAD5411A-A61B-4F50-A27C-5D86A4675B4F}" destId="{AA22D571-E50A-4CA5-BF7C-4A696D2B0630}" srcOrd="0" destOrd="0" presId="urn:microsoft.com/office/officeart/2005/8/layout/hierarchy3"/>
    <dgm:cxn modelId="{67E930D3-5AEE-421F-91E4-36F2AB817493}" srcId="{09B11E8E-2948-4F8B-AAEB-BD6D8F55C6C2}" destId="{FAD5411A-A61B-4F50-A27C-5D86A4675B4F}" srcOrd="2" destOrd="0" parTransId="{B414C90D-5340-40D4-AC52-BC7E2034D7F1}" sibTransId="{D9B211B5-CF3C-491B-876C-38766FBA8E11}"/>
    <dgm:cxn modelId="{E5636C6D-6D32-4DBE-87C0-22BA028B08BC}" type="presOf" srcId="{1E32B6DC-C3EC-4F43-9364-7D0673766267}" destId="{B039A23A-2767-42CB-9BF0-ED62003862FC}" srcOrd="0" destOrd="0" presId="urn:microsoft.com/office/officeart/2005/8/layout/hierarchy3"/>
    <dgm:cxn modelId="{E68F93AA-D710-463B-8F9D-452DAEC2FD54}" srcId="{09B11E8E-2948-4F8B-AAEB-BD6D8F55C6C2}" destId="{8FDF9F00-92B6-4E01-B1AD-70ADA461AFBD}" srcOrd="1" destOrd="0" parTransId="{4365729F-55FF-4C08-81AF-40D7FD78F5E0}" sibTransId="{B4CB39B1-CBB0-4DA7-8DBF-7C40EB4F6B30}"/>
    <dgm:cxn modelId="{08F2E193-A75C-4C53-8F5F-EDCB6B14E694}" type="presOf" srcId="{4365729F-55FF-4C08-81AF-40D7FD78F5E0}" destId="{483655A6-6E8E-4DDF-8614-4EF4C5F1321E}" srcOrd="0" destOrd="0" presId="urn:microsoft.com/office/officeart/2005/8/layout/hierarchy3"/>
    <dgm:cxn modelId="{0E740B5A-CCC5-4E51-A3EB-410588B1B3BC}" type="presOf" srcId="{09B11E8E-2948-4F8B-AAEB-BD6D8F55C6C2}" destId="{512F1ADE-5FA5-4AE4-93FE-9B45DAB5ACF4}" srcOrd="0" destOrd="0" presId="urn:microsoft.com/office/officeart/2005/8/layout/hierarchy3"/>
    <dgm:cxn modelId="{B6C21A2D-6FC8-4BDD-8B71-177F5CA1DD6D}" type="presOf" srcId="{4BA7EF05-4A6C-4158-9C72-E63A809C1DFE}" destId="{22222D2A-0AD1-4BD3-968C-B137EE319C39}" srcOrd="0" destOrd="0" presId="urn:microsoft.com/office/officeart/2005/8/layout/hierarchy3"/>
    <dgm:cxn modelId="{E4D216B8-CCF1-4A2D-ADD8-4D687B289C0F}" type="presOf" srcId="{FB8653B0-CCB0-4491-861E-A2C603022878}" destId="{E3C24808-1D87-430A-AFEF-94DA1BC73237}" srcOrd="0" destOrd="0" presId="urn:microsoft.com/office/officeart/2005/8/layout/hierarchy3"/>
    <dgm:cxn modelId="{30E02C9F-BDBE-47D2-92B5-9D3B71EBDF77}" srcId="{09B11E8E-2948-4F8B-AAEB-BD6D8F55C6C2}" destId="{8B5D8AC2-79ED-4AD3-8EF7-ECF8C539B0D2}" srcOrd="4" destOrd="0" parTransId="{F8BE7388-1104-4695-B06F-8D414948BADB}" sibTransId="{E4A4698F-15BD-49A4-9DC9-52F68C07B79B}"/>
    <dgm:cxn modelId="{CADEA7A9-B6F9-4DF0-A276-3B00468F3F79}" type="presOf" srcId="{8B5D8AC2-79ED-4AD3-8EF7-ECF8C539B0D2}" destId="{68759D64-A7DD-4F7B-BBA3-3BBA6C21A86C}" srcOrd="0" destOrd="0" presId="urn:microsoft.com/office/officeart/2005/8/layout/hierarchy3"/>
    <dgm:cxn modelId="{F7178447-6F0B-4100-9150-51E4C5F16A43}" type="presOf" srcId="{8FDF9F00-92B6-4E01-B1AD-70ADA461AFBD}" destId="{94DBA768-4900-4151-A48B-69836902C0F1}" srcOrd="0" destOrd="0" presId="urn:microsoft.com/office/officeart/2005/8/layout/hierarchy3"/>
    <dgm:cxn modelId="{EBFD62A1-FD38-4D6C-BD3C-2AEC4DF98161}" type="presOf" srcId="{09B11E8E-2948-4F8B-AAEB-BD6D8F55C6C2}" destId="{D888C5D3-A816-49ED-9AD6-B66D1E09E8FC}" srcOrd="1" destOrd="0" presId="urn:microsoft.com/office/officeart/2005/8/layout/hierarchy3"/>
    <dgm:cxn modelId="{55E43F08-A55D-4ECD-B402-51E636B73E66}" type="presOf" srcId="{B414C90D-5340-40D4-AC52-BC7E2034D7F1}" destId="{F10F1D53-441E-4CFC-AB60-2B998B2F0965}" srcOrd="0" destOrd="0" presId="urn:microsoft.com/office/officeart/2005/8/layout/hierarchy3"/>
    <dgm:cxn modelId="{D8CF9A89-B5DA-4D95-AD68-1F155BD81CF4}" type="presOf" srcId="{735DA105-7353-4713-BD6B-D1EAF540133E}" destId="{4459416E-9D02-46E6-A51E-EF889B95274A}" srcOrd="0" destOrd="0" presId="urn:microsoft.com/office/officeart/2005/8/layout/hierarchy3"/>
    <dgm:cxn modelId="{74AF6ACD-CEA3-4729-A4AE-8DF96EAD4A4D}" srcId="{09B11E8E-2948-4F8B-AAEB-BD6D8F55C6C2}" destId="{1E32B6DC-C3EC-4F43-9364-7D0673766267}" srcOrd="0" destOrd="0" parTransId="{FB8653B0-CCB0-4491-861E-A2C603022878}" sibTransId="{82C41D84-9766-4C7B-B9AB-4D22D715FA3D}"/>
    <dgm:cxn modelId="{6F56FEE4-B49F-4F1C-A836-96A7418840DB}" srcId="{09B11E8E-2948-4F8B-AAEB-BD6D8F55C6C2}" destId="{735DA105-7353-4713-BD6B-D1EAF540133E}" srcOrd="3" destOrd="0" parTransId="{B839EE4D-B72F-4FB3-B220-FF23763206FF}" sibTransId="{F07D8E86-DF47-4425-9DE0-A9F9ED810470}"/>
    <dgm:cxn modelId="{D7D68FE7-9E24-462E-811C-48610E67DB20}" type="presOf" srcId="{F8BE7388-1104-4695-B06F-8D414948BADB}" destId="{A2F56755-D28B-45BB-8C2F-908E24C81E00}" srcOrd="0" destOrd="0" presId="urn:microsoft.com/office/officeart/2005/8/layout/hierarchy3"/>
    <dgm:cxn modelId="{F79050BE-0305-427C-8E7B-5D40C5252DD3}" type="presParOf" srcId="{22222D2A-0AD1-4BD3-968C-B137EE319C39}" destId="{68E87940-79C9-4756-94E2-598EFA1073C2}" srcOrd="0" destOrd="0" presId="urn:microsoft.com/office/officeart/2005/8/layout/hierarchy3"/>
    <dgm:cxn modelId="{92301ADF-27DA-4C46-A260-3DBD1248944C}" type="presParOf" srcId="{68E87940-79C9-4756-94E2-598EFA1073C2}" destId="{774F453F-B4B1-4C81-A2A1-00C57F551EEA}" srcOrd="0" destOrd="0" presId="urn:microsoft.com/office/officeart/2005/8/layout/hierarchy3"/>
    <dgm:cxn modelId="{EF769448-3A94-422B-884C-B0F0ABC09F0B}" type="presParOf" srcId="{774F453F-B4B1-4C81-A2A1-00C57F551EEA}" destId="{512F1ADE-5FA5-4AE4-93FE-9B45DAB5ACF4}" srcOrd="0" destOrd="0" presId="urn:microsoft.com/office/officeart/2005/8/layout/hierarchy3"/>
    <dgm:cxn modelId="{02208A6E-8B95-4E49-8A68-21DCA47034F2}" type="presParOf" srcId="{774F453F-B4B1-4C81-A2A1-00C57F551EEA}" destId="{D888C5D3-A816-49ED-9AD6-B66D1E09E8FC}" srcOrd="1" destOrd="0" presId="urn:microsoft.com/office/officeart/2005/8/layout/hierarchy3"/>
    <dgm:cxn modelId="{09B50802-1B07-4837-B459-D174A6C7B6C0}" type="presParOf" srcId="{68E87940-79C9-4756-94E2-598EFA1073C2}" destId="{E65F6EB6-8D3F-420A-9798-711325F68CAB}" srcOrd="1" destOrd="0" presId="urn:microsoft.com/office/officeart/2005/8/layout/hierarchy3"/>
    <dgm:cxn modelId="{A6102299-CB7D-4FDB-8C8C-68B44F7A6B34}" type="presParOf" srcId="{E65F6EB6-8D3F-420A-9798-711325F68CAB}" destId="{E3C24808-1D87-430A-AFEF-94DA1BC73237}" srcOrd="0" destOrd="0" presId="urn:microsoft.com/office/officeart/2005/8/layout/hierarchy3"/>
    <dgm:cxn modelId="{202C2225-A249-405B-9D65-001706A59D03}" type="presParOf" srcId="{E65F6EB6-8D3F-420A-9798-711325F68CAB}" destId="{B039A23A-2767-42CB-9BF0-ED62003862FC}" srcOrd="1" destOrd="0" presId="urn:microsoft.com/office/officeart/2005/8/layout/hierarchy3"/>
    <dgm:cxn modelId="{2AB0FCB9-B6BB-496B-B417-0A40FBE0BB2A}" type="presParOf" srcId="{E65F6EB6-8D3F-420A-9798-711325F68CAB}" destId="{483655A6-6E8E-4DDF-8614-4EF4C5F1321E}" srcOrd="2" destOrd="0" presId="urn:microsoft.com/office/officeart/2005/8/layout/hierarchy3"/>
    <dgm:cxn modelId="{1726FD3C-159D-43C6-BFCB-9F20863F339D}" type="presParOf" srcId="{E65F6EB6-8D3F-420A-9798-711325F68CAB}" destId="{94DBA768-4900-4151-A48B-69836902C0F1}" srcOrd="3" destOrd="0" presId="urn:microsoft.com/office/officeart/2005/8/layout/hierarchy3"/>
    <dgm:cxn modelId="{B1C41291-C19A-4C50-BAF0-61595E5E270E}" type="presParOf" srcId="{E65F6EB6-8D3F-420A-9798-711325F68CAB}" destId="{F10F1D53-441E-4CFC-AB60-2B998B2F0965}" srcOrd="4" destOrd="0" presId="urn:microsoft.com/office/officeart/2005/8/layout/hierarchy3"/>
    <dgm:cxn modelId="{4E1226CA-5AE6-4CFB-9BD9-0455626C3D9C}" type="presParOf" srcId="{E65F6EB6-8D3F-420A-9798-711325F68CAB}" destId="{AA22D571-E50A-4CA5-BF7C-4A696D2B0630}" srcOrd="5" destOrd="0" presId="urn:microsoft.com/office/officeart/2005/8/layout/hierarchy3"/>
    <dgm:cxn modelId="{A2D1D13F-BC45-4BDD-9EA4-C02093AD3526}" type="presParOf" srcId="{E65F6EB6-8D3F-420A-9798-711325F68CAB}" destId="{A764F55A-5066-4714-BDA2-79C674F9E812}" srcOrd="6" destOrd="0" presId="urn:microsoft.com/office/officeart/2005/8/layout/hierarchy3"/>
    <dgm:cxn modelId="{747B680D-6E1A-4060-B201-5748245D1221}" type="presParOf" srcId="{E65F6EB6-8D3F-420A-9798-711325F68CAB}" destId="{4459416E-9D02-46E6-A51E-EF889B95274A}" srcOrd="7" destOrd="0" presId="urn:microsoft.com/office/officeart/2005/8/layout/hierarchy3"/>
    <dgm:cxn modelId="{FD4C5412-148E-497A-A01F-65C63A608ED2}" type="presParOf" srcId="{E65F6EB6-8D3F-420A-9798-711325F68CAB}" destId="{A2F56755-D28B-45BB-8C2F-908E24C81E00}" srcOrd="8" destOrd="0" presId="urn:microsoft.com/office/officeart/2005/8/layout/hierarchy3"/>
    <dgm:cxn modelId="{8FC10C8B-020D-4710-8F5A-CDC816A337E8}" type="presParOf" srcId="{E65F6EB6-8D3F-420A-9798-711325F68CAB}" destId="{68759D64-A7DD-4F7B-BBA3-3BBA6C21A86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BEF5D-DA12-4650-A9E9-9C63554F296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E8D664-21EE-4D06-84A1-FB4984C32C2C}">
      <dgm:prSet phldrT="[Texto]"/>
      <dgm:spPr/>
      <dgm:t>
        <a:bodyPr/>
        <a:lstStyle/>
        <a:p>
          <a:r>
            <a:rPr lang="pt-PT" dirty="0" smtClean="0"/>
            <a:t>Legislar</a:t>
          </a:r>
          <a:endParaRPr lang="en-GB" dirty="0"/>
        </a:p>
      </dgm:t>
    </dgm:pt>
    <dgm:pt modelId="{118E64F0-BD8E-43CB-9497-EC7969539E83}" type="parTrans" cxnId="{DFFD08AE-7E15-48A0-B65D-0597EE6D2EF8}">
      <dgm:prSet/>
      <dgm:spPr/>
      <dgm:t>
        <a:bodyPr/>
        <a:lstStyle/>
        <a:p>
          <a:endParaRPr lang="en-GB"/>
        </a:p>
      </dgm:t>
    </dgm:pt>
    <dgm:pt modelId="{44DC4742-9FD2-41C5-94B4-EBC8E611314C}" type="sibTrans" cxnId="{DFFD08AE-7E15-48A0-B65D-0597EE6D2EF8}">
      <dgm:prSet/>
      <dgm:spPr/>
      <dgm:t>
        <a:bodyPr/>
        <a:lstStyle/>
        <a:p>
          <a:endParaRPr lang="en-GB"/>
        </a:p>
      </dgm:t>
    </dgm:pt>
    <dgm:pt modelId="{1F9D3C5D-3AD5-468D-98A0-A356C4F705FF}">
      <dgm:prSet phldrT="[Texto]"/>
      <dgm:spPr/>
      <dgm:t>
        <a:bodyPr/>
        <a:lstStyle/>
        <a:p>
          <a:r>
            <a:rPr lang="pt-PT" dirty="0" smtClean="0"/>
            <a:t>Planejar</a:t>
          </a:r>
          <a:endParaRPr lang="en-GB" dirty="0"/>
        </a:p>
      </dgm:t>
    </dgm:pt>
    <dgm:pt modelId="{4233B5B9-A03C-4750-8A2C-92D4BB78F071}" type="parTrans" cxnId="{C200C25F-44D7-4C23-87D5-61E40ED39870}">
      <dgm:prSet/>
      <dgm:spPr/>
      <dgm:t>
        <a:bodyPr/>
        <a:lstStyle/>
        <a:p>
          <a:endParaRPr lang="en-GB"/>
        </a:p>
      </dgm:t>
    </dgm:pt>
    <dgm:pt modelId="{D7966A54-FA01-4141-BCAD-D58E2F5926AB}" type="sibTrans" cxnId="{C200C25F-44D7-4C23-87D5-61E40ED39870}">
      <dgm:prSet/>
      <dgm:spPr/>
      <dgm:t>
        <a:bodyPr/>
        <a:lstStyle/>
        <a:p>
          <a:endParaRPr lang="en-GB"/>
        </a:p>
      </dgm:t>
    </dgm:pt>
    <dgm:pt modelId="{863D9017-9308-41EC-85B0-A3325B45EEA6}">
      <dgm:prSet phldrT="[Texto]"/>
      <dgm:spPr/>
      <dgm:t>
        <a:bodyPr/>
        <a:lstStyle/>
        <a:p>
          <a:r>
            <a:rPr lang="pt-PT" dirty="0" smtClean="0"/>
            <a:t>Regular e fiscalizar</a:t>
          </a:r>
          <a:endParaRPr lang="en-GB" dirty="0"/>
        </a:p>
      </dgm:t>
    </dgm:pt>
    <dgm:pt modelId="{0019BB26-95D7-437B-9BF5-4A9471617C96}" type="parTrans" cxnId="{E598FFA1-2188-4370-9FD5-D58819CA06E3}">
      <dgm:prSet/>
      <dgm:spPr/>
      <dgm:t>
        <a:bodyPr/>
        <a:lstStyle/>
        <a:p>
          <a:endParaRPr lang="en-GB"/>
        </a:p>
      </dgm:t>
    </dgm:pt>
    <dgm:pt modelId="{EFBD08A9-ABBA-4C01-8D14-82F4621A459D}" type="sibTrans" cxnId="{E598FFA1-2188-4370-9FD5-D58819CA06E3}">
      <dgm:prSet/>
      <dgm:spPr/>
      <dgm:t>
        <a:bodyPr/>
        <a:lstStyle/>
        <a:p>
          <a:endParaRPr lang="en-GB"/>
        </a:p>
      </dgm:t>
    </dgm:pt>
    <dgm:pt modelId="{90704058-447A-47F5-8675-11FC71E6C11F}">
      <dgm:prSet phldrT="[Texto]"/>
      <dgm:spPr/>
      <dgm:t>
        <a:bodyPr/>
        <a:lstStyle/>
        <a:p>
          <a:r>
            <a:rPr lang="pt-PT" dirty="0" smtClean="0"/>
            <a:t>Prestar</a:t>
          </a:r>
          <a:endParaRPr lang="en-GB" dirty="0"/>
        </a:p>
      </dgm:t>
    </dgm:pt>
    <dgm:pt modelId="{24D53BE6-D3D9-430E-907B-1D27E6488F93}" type="parTrans" cxnId="{BA137610-9EE1-4289-AA23-7A02E545CB81}">
      <dgm:prSet/>
      <dgm:spPr/>
      <dgm:t>
        <a:bodyPr/>
        <a:lstStyle/>
        <a:p>
          <a:endParaRPr lang="en-GB"/>
        </a:p>
      </dgm:t>
    </dgm:pt>
    <dgm:pt modelId="{A886163A-7045-4033-B742-7F398AE8482E}" type="sibTrans" cxnId="{BA137610-9EE1-4289-AA23-7A02E545CB81}">
      <dgm:prSet/>
      <dgm:spPr/>
      <dgm:t>
        <a:bodyPr/>
        <a:lstStyle/>
        <a:p>
          <a:endParaRPr lang="en-GB"/>
        </a:p>
      </dgm:t>
    </dgm:pt>
    <dgm:pt modelId="{AE80370D-9640-4F4A-8AF6-B0BDE36F28CA}" type="pres">
      <dgm:prSet presAssocID="{725BEF5D-DA12-4650-A9E9-9C63554F29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1972F6-E572-4148-8E4B-6C1F91EDFC42}" type="pres">
      <dgm:prSet presAssocID="{B7E8D664-21EE-4D06-84A1-FB4984C32C2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658D46-93C2-44C1-95A9-6C32768F47DC}" type="pres">
      <dgm:prSet presAssocID="{B7E8D664-21EE-4D06-84A1-FB4984C32C2C}" presName="spNode" presStyleCnt="0"/>
      <dgm:spPr/>
    </dgm:pt>
    <dgm:pt modelId="{DD0F3AE3-A053-4034-98A7-A464C281F917}" type="pres">
      <dgm:prSet presAssocID="{44DC4742-9FD2-41C5-94B4-EBC8E611314C}" presName="sibTrans" presStyleLbl="sibTrans1D1" presStyleIdx="0" presStyleCnt="4"/>
      <dgm:spPr/>
      <dgm:t>
        <a:bodyPr/>
        <a:lstStyle/>
        <a:p>
          <a:endParaRPr lang="en-GB"/>
        </a:p>
      </dgm:t>
    </dgm:pt>
    <dgm:pt modelId="{486CEACC-5EE3-434C-A13C-55FD66AD061B}" type="pres">
      <dgm:prSet presAssocID="{1F9D3C5D-3AD5-468D-98A0-A356C4F705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D08219-3DF0-44E6-BCC6-3B6F2AA75A2A}" type="pres">
      <dgm:prSet presAssocID="{1F9D3C5D-3AD5-468D-98A0-A356C4F705FF}" presName="spNode" presStyleCnt="0"/>
      <dgm:spPr/>
    </dgm:pt>
    <dgm:pt modelId="{849D319C-8E5F-417A-818C-0F72B96AB6C0}" type="pres">
      <dgm:prSet presAssocID="{D7966A54-FA01-4141-BCAD-D58E2F5926AB}" presName="sibTrans" presStyleLbl="sibTrans1D1" presStyleIdx="1" presStyleCnt="4"/>
      <dgm:spPr/>
      <dgm:t>
        <a:bodyPr/>
        <a:lstStyle/>
        <a:p>
          <a:endParaRPr lang="en-GB"/>
        </a:p>
      </dgm:t>
    </dgm:pt>
    <dgm:pt modelId="{31B74378-7A02-46A8-BFA6-9A714D6D773A}" type="pres">
      <dgm:prSet presAssocID="{863D9017-9308-41EC-85B0-A3325B45EEA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335E7-CFCE-4455-BC70-D7395B0FF3C3}" type="pres">
      <dgm:prSet presAssocID="{863D9017-9308-41EC-85B0-A3325B45EEA6}" presName="spNode" presStyleCnt="0"/>
      <dgm:spPr/>
    </dgm:pt>
    <dgm:pt modelId="{3DAE57AF-B9B7-4456-B1AE-7F7828F186C9}" type="pres">
      <dgm:prSet presAssocID="{EFBD08A9-ABBA-4C01-8D14-82F4621A459D}" presName="sibTrans" presStyleLbl="sibTrans1D1" presStyleIdx="2" presStyleCnt="4"/>
      <dgm:spPr/>
      <dgm:t>
        <a:bodyPr/>
        <a:lstStyle/>
        <a:p>
          <a:endParaRPr lang="en-GB"/>
        </a:p>
      </dgm:t>
    </dgm:pt>
    <dgm:pt modelId="{255E09DC-BB26-432F-B95C-CEEAF9ECBABD}" type="pres">
      <dgm:prSet presAssocID="{90704058-447A-47F5-8675-11FC71E6C1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358882-0C58-4459-A3C6-A9A63B126442}" type="pres">
      <dgm:prSet presAssocID="{90704058-447A-47F5-8675-11FC71E6C11F}" presName="spNode" presStyleCnt="0"/>
      <dgm:spPr/>
    </dgm:pt>
    <dgm:pt modelId="{9C6A34A3-CFDC-48A0-A67B-8DCCB626D00C}" type="pres">
      <dgm:prSet presAssocID="{A886163A-7045-4033-B742-7F398AE8482E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50FCE394-9EDE-418C-B858-7FA5E48F2190}" type="presOf" srcId="{EFBD08A9-ABBA-4C01-8D14-82F4621A459D}" destId="{3DAE57AF-B9B7-4456-B1AE-7F7828F186C9}" srcOrd="0" destOrd="0" presId="urn:microsoft.com/office/officeart/2005/8/layout/cycle6"/>
    <dgm:cxn modelId="{41E4A9B6-2E3B-44A2-8D3E-ADAEE7457D44}" type="presOf" srcId="{1F9D3C5D-3AD5-468D-98A0-A356C4F705FF}" destId="{486CEACC-5EE3-434C-A13C-55FD66AD061B}" srcOrd="0" destOrd="0" presId="urn:microsoft.com/office/officeart/2005/8/layout/cycle6"/>
    <dgm:cxn modelId="{A5089631-2045-4FA4-BBC6-CBD3FC915B24}" type="presOf" srcId="{90704058-447A-47F5-8675-11FC71E6C11F}" destId="{255E09DC-BB26-432F-B95C-CEEAF9ECBABD}" srcOrd="0" destOrd="0" presId="urn:microsoft.com/office/officeart/2005/8/layout/cycle6"/>
    <dgm:cxn modelId="{E598FFA1-2188-4370-9FD5-D58819CA06E3}" srcId="{725BEF5D-DA12-4650-A9E9-9C63554F2965}" destId="{863D9017-9308-41EC-85B0-A3325B45EEA6}" srcOrd="2" destOrd="0" parTransId="{0019BB26-95D7-437B-9BF5-4A9471617C96}" sibTransId="{EFBD08A9-ABBA-4C01-8D14-82F4621A459D}"/>
    <dgm:cxn modelId="{9DD51B5F-910F-4AE2-BEB1-7F37C715CB4C}" type="presOf" srcId="{44DC4742-9FD2-41C5-94B4-EBC8E611314C}" destId="{DD0F3AE3-A053-4034-98A7-A464C281F917}" srcOrd="0" destOrd="0" presId="urn:microsoft.com/office/officeart/2005/8/layout/cycle6"/>
    <dgm:cxn modelId="{DFFD08AE-7E15-48A0-B65D-0597EE6D2EF8}" srcId="{725BEF5D-DA12-4650-A9E9-9C63554F2965}" destId="{B7E8D664-21EE-4D06-84A1-FB4984C32C2C}" srcOrd="0" destOrd="0" parTransId="{118E64F0-BD8E-43CB-9497-EC7969539E83}" sibTransId="{44DC4742-9FD2-41C5-94B4-EBC8E611314C}"/>
    <dgm:cxn modelId="{C200C25F-44D7-4C23-87D5-61E40ED39870}" srcId="{725BEF5D-DA12-4650-A9E9-9C63554F2965}" destId="{1F9D3C5D-3AD5-468D-98A0-A356C4F705FF}" srcOrd="1" destOrd="0" parTransId="{4233B5B9-A03C-4750-8A2C-92D4BB78F071}" sibTransId="{D7966A54-FA01-4141-BCAD-D58E2F5926AB}"/>
    <dgm:cxn modelId="{F720625D-27D0-451D-BEE9-065EF850B837}" type="presOf" srcId="{725BEF5D-DA12-4650-A9E9-9C63554F2965}" destId="{AE80370D-9640-4F4A-8AF6-B0BDE36F28CA}" srcOrd="0" destOrd="0" presId="urn:microsoft.com/office/officeart/2005/8/layout/cycle6"/>
    <dgm:cxn modelId="{B0760EEF-7FF1-4F83-BA1F-03BB6E391496}" type="presOf" srcId="{B7E8D664-21EE-4D06-84A1-FB4984C32C2C}" destId="{841972F6-E572-4148-8E4B-6C1F91EDFC42}" srcOrd="0" destOrd="0" presId="urn:microsoft.com/office/officeart/2005/8/layout/cycle6"/>
    <dgm:cxn modelId="{345E18B2-9416-4536-96CA-AB59946CB7E5}" type="presOf" srcId="{D7966A54-FA01-4141-BCAD-D58E2F5926AB}" destId="{849D319C-8E5F-417A-818C-0F72B96AB6C0}" srcOrd="0" destOrd="0" presId="urn:microsoft.com/office/officeart/2005/8/layout/cycle6"/>
    <dgm:cxn modelId="{ACEF2E6E-2471-4966-9059-27219CC8544B}" type="presOf" srcId="{863D9017-9308-41EC-85B0-A3325B45EEA6}" destId="{31B74378-7A02-46A8-BFA6-9A714D6D773A}" srcOrd="0" destOrd="0" presId="urn:microsoft.com/office/officeart/2005/8/layout/cycle6"/>
    <dgm:cxn modelId="{D1AB8B2F-CFCB-4D89-AC26-B94159F45AF3}" type="presOf" srcId="{A886163A-7045-4033-B742-7F398AE8482E}" destId="{9C6A34A3-CFDC-48A0-A67B-8DCCB626D00C}" srcOrd="0" destOrd="0" presId="urn:microsoft.com/office/officeart/2005/8/layout/cycle6"/>
    <dgm:cxn modelId="{BA137610-9EE1-4289-AA23-7A02E545CB81}" srcId="{725BEF5D-DA12-4650-A9E9-9C63554F2965}" destId="{90704058-447A-47F5-8675-11FC71E6C11F}" srcOrd="3" destOrd="0" parTransId="{24D53BE6-D3D9-430E-907B-1D27E6488F93}" sibTransId="{A886163A-7045-4033-B742-7F398AE8482E}"/>
    <dgm:cxn modelId="{3BBC4ADF-8014-4928-9F71-04DD9C7A1629}" type="presParOf" srcId="{AE80370D-9640-4F4A-8AF6-B0BDE36F28CA}" destId="{841972F6-E572-4148-8E4B-6C1F91EDFC42}" srcOrd="0" destOrd="0" presId="urn:microsoft.com/office/officeart/2005/8/layout/cycle6"/>
    <dgm:cxn modelId="{75F9BDC2-1D3F-4639-B603-4896F40B1998}" type="presParOf" srcId="{AE80370D-9640-4F4A-8AF6-B0BDE36F28CA}" destId="{16658D46-93C2-44C1-95A9-6C32768F47DC}" srcOrd="1" destOrd="0" presId="urn:microsoft.com/office/officeart/2005/8/layout/cycle6"/>
    <dgm:cxn modelId="{03CB50FE-7660-4189-AD07-7942CB044F69}" type="presParOf" srcId="{AE80370D-9640-4F4A-8AF6-B0BDE36F28CA}" destId="{DD0F3AE3-A053-4034-98A7-A464C281F917}" srcOrd="2" destOrd="0" presId="urn:microsoft.com/office/officeart/2005/8/layout/cycle6"/>
    <dgm:cxn modelId="{72CBF7FB-FFA9-4EB8-858B-74FF64AD531D}" type="presParOf" srcId="{AE80370D-9640-4F4A-8AF6-B0BDE36F28CA}" destId="{486CEACC-5EE3-434C-A13C-55FD66AD061B}" srcOrd="3" destOrd="0" presId="urn:microsoft.com/office/officeart/2005/8/layout/cycle6"/>
    <dgm:cxn modelId="{24324D9F-1C9E-4B3E-8EB1-C9E2FCFE6924}" type="presParOf" srcId="{AE80370D-9640-4F4A-8AF6-B0BDE36F28CA}" destId="{21D08219-3DF0-44E6-BCC6-3B6F2AA75A2A}" srcOrd="4" destOrd="0" presId="urn:microsoft.com/office/officeart/2005/8/layout/cycle6"/>
    <dgm:cxn modelId="{4AD6A612-E58A-4292-8F5C-E8CB6626D1EC}" type="presParOf" srcId="{AE80370D-9640-4F4A-8AF6-B0BDE36F28CA}" destId="{849D319C-8E5F-417A-818C-0F72B96AB6C0}" srcOrd="5" destOrd="0" presId="urn:microsoft.com/office/officeart/2005/8/layout/cycle6"/>
    <dgm:cxn modelId="{87BC595F-C27B-4A89-AAF6-49C82BD4AA7C}" type="presParOf" srcId="{AE80370D-9640-4F4A-8AF6-B0BDE36F28CA}" destId="{31B74378-7A02-46A8-BFA6-9A714D6D773A}" srcOrd="6" destOrd="0" presId="urn:microsoft.com/office/officeart/2005/8/layout/cycle6"/>
    <dgm:cxn modelId="{AC004073-8D73-40FD-B3A7-F6D0D6FBCB85}" type="presParOf" srcId="{AE80370D-9640-4F4A-8AF6-B0BDE36F28CA}" destId="{989335E7-CFCE-4455-BC70-D7395B0FF3C3}" srcOrd="7" destOrd="0" presId="urn:microsoft.com/office/officeart/2005/8/layout/cycle6"/>
    <dgm:cxn modelId="{310DBEC7-51B9-4B3C-8072-FDFE53972EC2}" type="presParOf" srcId="{AE80370D-9640-4F4A-8AF6-B0BDE36F28CA}" destId="{3DAE57AF-B9B7-4456-B1AE-7F7828F186C9}" srcOrd="8" destOrd="0" presId="urn:microsoft.com/office/officeart/2005/8/layout/cycle6"/>
    <dgm:cxn modelId="{947F4F06-49A0-4397-AD7F-5EFE66B84B72}" type="presParOf" srcId="{AE80370D-9640-4F4A-8AF6-B0BDE36F28CA}" destId="{255E09DC-BB26-432F-B95C-CEEAF9ECBABD}" srcOrd="9" destOrd="0" presId="urn:microsoft.com/office/officeart/2005/8/layout/cycle6"/>
    <dgm:cxn modelId="{0EF5CB2B-0672-4EFD-AC23-8F18232B354B}" type="presParOf" srcId="{AE80370D-9640-4F4A-8AF6-B0BDE36F28CA}" destId="{54358882-0C58-4459-A3C6-A9A63B126442}" srcOrd="10" destOrd="0" presId="urn:microsoft.com/office/officeart/2005/8/layout/cycle6"/>
    <dgm:cxn modelId="{47B95315-6581-40A7-BA2D-1EF0C1DE88BF}" type="presParOf" srcId="{AE80370D-9640-4F4A-8AF6-B0BDE36F28CA}" destId="{9C6A34A3-CFDC-48A0-A67B-8DCCB626D00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A368F-BDCE-45B9-8B06-81CD267AF0B3}">
      <dsp:nvSpPr>
        <dsp:cNvPr id="0" name=""/>
        <dsp:cNvSpPr/>
      </dsp:nvSpPr>
      <dsp:spPr>
        <a:xfrm>
          <a:off x="-4901288" y="-751316"/>
          <a:ext cx="5839353" cy="5839353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00935-2111-4B79-9678-51FB6F17F94E}">
      <dsp:nvSpPr>
        <dsp:cNvPr id="0" name=""/>
        <dsp:cNvSpPr/>
      </dsp:nvSpPr>
      <dsp:spPr>
        <a:xfrm>
          <a:off x="304220" y="197147"/>
          <a:ext cx="5733883" cy="394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Monopólio natural</a:t>
          </a:r>
          <a:endParaRPr lang="pt-PT" sz="2000" kern="1200" dirty="0"/>
        </a:p>
      </dsp:txBody>
      <dsp:txXfrm>
        <a:off x="304220" y="197147"/>
        <a:ext cx="5733883" cy="394121"/>
      </dsp:txXfrm>
    </dsp:sp>
    <dsp:sp modelId="{366A5E7E-11AF-4638-A321-8ABC995C80EF}">
      <dsp:nvSpPr>
        <dsp:cNvPr id="0" name=""/>
        <dsp:cNvSpPr/>
      </dsp:nvSpPr>
      <dsp:spPr>
        <a:xfrm>
          <a:off x="57895" y="147882"/>
          <a:ext cx="492651" cy="49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559AD-D8FC-4B37-BE54-4482DAF2B117}">
      <dsp:nvSpPr>
        <dsp:cNvPr id="0" name=""/>
        <dsp:cNvSpPr/>
      </dsp:nvSpPr>
      <dsp:spPr>
        <a:xfrm>
          <a:off x="661133" y="788676"/>
          <a:ext cx="5376971" cy="394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Economias de escala, escopo e densidade</a:t>
          </a:r>
          <a:endParaRPr lang="pt-PT" sz="2000" kern="1200" dirty="0"/>
        </a:p>
      </dsp:txBody>
      <dsp:txXfrm>
        <a:off x="661133" y="788676"/>
        <a:ext cx="5376971" cy="394121"/>
      </dsp:txXfrm>
    </dsp:sp>
    <dsp:sp modelId="{F866DD41-E195-45EF-ACA6-BB0297489DB5}">
      <dsp:nvSpPr>
        <dsp:cNvPr id="0" name=""/>
        <dsp:cNvSpPr/>
      </dsp:nvSpPr>
      <dsp:spPr>
        <a:xfrm>
          <a:off x="414807" y="739410"/>
          <a:ext cx="492651" cy="49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162F7-BA53-442C-BF47-91BA5EDFFB2E}">
      <dsp:nvSpPr>
        <dsp:cNvPr id="0" name=""/>
        <dsp:cNvSpPr/>
      </dsp:nvSpPr>
      <dsp:spPr>
        <a:xfrm>
          <a:off x="856719" y="1379771"/>
          <a:ext cx="5181385" cy="394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Obrigações de serviço público</a:t>
          </a:r>
          <a:endParaRPr lang="pt-PT" sz="2000" kern="1200" dirty="0"/>
        </a:p>
      </dsp:txBody>
      <dsp:txXfrm>
        <a:off x="856719" y="1379771"/>
        <a:ext cx="5181385" cy="394121"/>
      </dsp:txXfrm>
    </dsp:sp>
    <dsp:sp modelId="{047E0361-3C97-4E46-8D1C-7FEFE8E0B061}">
      <dsp:nvSpPr>
        <dsp:cNvPr id="0" name=""/>
        <dsp:cNvSpPr/>
      </dsp:nvSpPr>
      <dsp:spPr>
        <a:xfrm>
          <a:off x="610393" y="1330506"/>
          <a:ext cx="492651" cy="49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7BA50-572C-4D75-A7A1-53A93F4C0A76}">
      <dsp:nvSpPr>
        <dsp:cNvPr id="0" name=""/>
        <dsp:cNvSpPr/>
      </dsp:nvSpPr>
      <dsp:spPr>
        <a:xfrm>
          <a:off x="919168" y="1971299"/>
          <a:ext cx="5118936" cy="394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Custos irrecuperáveis</a:t>
          </a:r>
        </a:p>
      </dsp:txBody>
      <dsp:txXfrm>
        <a:off x="919168" y="1971299"/>
        <a:ext cx="5118936" cy="394121"/>
      </dsp:txXfrm>
    </dsp:sp>
    <dsp:sp modelId="{0843E51A-810B-421D-B65D-1B77D2E2E755}">
      <dsp:nvSpPr>
        <dsp:cNvPr id="0" name=""/>
        <dsp:cNvSpPr/>
      </dsp:nvSpPr>
      <dsp:spPr>
        <a:xfrm>
          <a:off x="672842" y="1922034"/>
          <a:ext cx="492651" cy="49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9644B-D870-433B-9AD1-6938350E4D86}">
      <dsp:nvSpPr>
        <dsp:cNvPr id="0" name=""/>
        <dsp:cNvSpPr/>
      </dsp:nvSpPr>
      <dsp:spPr>
        <a:xfrm>
          <a:off x="856719" y="2562828"/>
          <a:ext cx="5181385" cy="394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Externalidades</a:t>
          </a:r>
        </a:p>
      </dsp:txBody>
      <dsp:txXfrm>
        <a:off x="856719" y="2562828"/>
        <a:ext cx="5181385" cy="394121"/>
      </dsp:txXfrm>
    </dsp:sp>
    <dsp:sp modelId="{5370EC13-E39D-4AF9-B1C7-C85C20EC6B62}">
      <dsp:nvSpPr>
        <dsp:cNvPr id="0" name=""/>
        <dsp:cNvSpPr/>
      </dsp:nvSpPr>
      <dsp:spPr>
        <a:xfrm>
          <a:off x="610393" y="2513563"/>
          <a:ext cx="492651" cy="49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01241-DC64-41DD-B9C2-FAFB1DA41BCF}">
      <dsp:nvSpPr>
        <dsp:cNvPr id="0" name=""/>
        <dsp:cNvSpPr/>
      </dsp:nvSpPr>
      <dsp:spPr>
        <a:xfrm>
          <a:off x="661133" y="3153923"/>
          <a:ext cx="5376971" cy="394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Assimetria de informação </a:t>
          </a:r>
        </a:p>
      </dsp:txBody>
      <dsp:txXfrm>
        <a:off x="661133" y="3153923"/>
        <a:ext cx="5376971" cy="394121"/>
      </dsp:txXfrm>
    </dsp:sp>
    <dsp:sp modelId="{10BA7248-0392-4C6F-A6C3-C0F88DAD785E}">
      <dsp:nvSpPr>
        <dsp:cNvPr id="0" name=""/>
        <dsp:cNvSpPr/>
      </dsp:nvSpPr>
      <dsp:spPr>
        <a:xfrm>
          <a:off x="414807" y="3104658"/>
          <a:ext cx="492651" cy="49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BE4D6-BC2E-4D28-9303-F4917F36D5B0}">
      <dsp:nvSpPr>
        <dsp:cNvPr id="0" name=""/>
        <dsp:cNvSpPr/>
      </dsp:nvSpPr>
      <dsp:spPr>
        <a:xfrm>
          <a:off x="304220" y="3745452"/>
          <a:ext cx="5733883" cy="394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Ambiente operacional</a:t>
          </a:r>
        </a:p>
      </dsp:txBody>
      <dsp:txXfrm>
        <a:off x="304220" y="3745452"/>
        <a:ext cx="5733883" cy="394121"/>
      </dsp:txXfrm>
    </dsp:sp>
    <dsp:sp modelId="{9551B26E-FEE4-4DF5-8E86-608C3F093677}">
      <dsp:nvSpPr>
        <dsp:cNvPr id="0" name=""/>
        <dsp:cNvSpPr/>
      </dsp:nvSpPr>
      <dsp:spPr>
        <a:xfrm>
          <a:off x="57895" y="3696187"/>
          <a:ext cx="492651" cy="492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09E8B-23D0-4EF3-BD64-0A4D463AE9CB}">
      <dsp:nvSpPr>
        <dsp:cNvPr id="0" name=""/>
        <dsp:cNvSpPr/>
      </dsp:nvSpPr>
      <dsp:spPr>
        <a:xfrm>
          <a:off x="3312610" y="2048526"/>
          <a:ext cx="2503754" cy="250375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smtClean="0">
              <a:latin typeface="Calibri" pitchFamily="34" charset="0"/>
            </a:rPr>
            <a:t>Qualidade de serviço</a:t>
          </a:r>
          <a:endParaRPr lang="pt-PT" sz="2500" kern="1200" dirty="0">
            <a:latin typeface="Calibri" pitchFamily="34" charset="0"/>
          </a:endParaRPr>
        </a:p>
      </dsp:txBody>
      <dsp:txXfrm>
        <a:off x="3815976" y="2635018"/>
        <a:ext cx="1497022" cy="1286982"/>
      </dsp:txXfrm>
    </dsp:sp>
    <dsp:sp modelId="{D3C6BBC2-859F-4F31-8431-540165F91DBF}">
      <dsp:nvSpPr>
        <dsp:cNvPr id="0" name=""/>
        <dsp:cNvSpPr/>
      </dsp:nvSpPr>
      <dsp:spPr>
        <a:xfrm>
          <a:off x="1855880" y="1456729"/>
          <a:ext cx="1820912" cy="182091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>
              <a:latin typeface="Calibri" pitchFamily="34" charset="0"/>
            </a:rPr>
            <a:t>Tarifas</a:t>
          </a:r>
          <a:endParaRPr lang="pt-PT" sz="2500" kern="1200" dirty="0">
            <a:latin typeface="Calibri" pitchFamily="34" charset="0"/>
          </a:endParaRPr>
        </a:p>
      </dsp:txBody>
      <dsp:txXfrm>
        <a:off x="2314300" y="1917920"/>
        <a:ext cx="904072" cy="898530"/>
      </dsp:txXfrm>
    </dsp:sp>
    <dsp:sp modelId="{CBD43D03-13F5-4F77-80F8-7FC326453A17}">
      <dsp:nvSpPr>
        <dsp:cNvPr id="0" name=""/>
        <dsp:cNvSpPr/>
      </dsp:nvSpPr>
      <dsp:spPr>
        <a:xfrm rot="20700000">
          <a:off x="2875776" y="200486"/>
          <a:ext cx="1784122" cy="178412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b="0" kern="1200" dirty="0" smtClean="0">
              <a:latin typeface="Calibri" pitchFamily="34" charset="0"/>
            </a:rPr>
            <a:t>OSP</a:t>
          </a:r>
          <a:endParaRPr lang="pt-PT" sz="2500" b="0" kern="1200" dirty="0">
            <a:latin typeface="Calibri" pitchFamily="34" charset="0"/>
          </a:endParaRPr>
        </a:p>
      </dsp:txBody>
      <dsp:txXfrm rot="-20700000">
        <a:off x="3267087" y="591796"/>
        <a:ext cx="1001501" cy="1001501"/>
      </dsp:txXfrm>
    </dsp:sp>
    <dsp:sp modelId="{745A45B3-EBC0-4ACE-848F-58CC1D7044B9}">
      <dsp:nvSpPr>
        <dsp:cNvPr id="0" name=""/>
        <dsp:cNvSpPr/>
      </dsp:nvSpPr>
      <dsp:spPr>
        <a:xfrm>
          <a:off x="3124033" y="1668466"/>
          <a:ext cx="3204805" cy="3204805"/>
        </a:xfrm>
        <a:prstGeom prst="circularArrow">
          <a:avLst>
            <a:gd name="adj1" fmla="val 4688"/>
            <a:gd name="adj2" fmla="val 299029"/>
            <a:gd name="adj3" fmla="val 2524114"/>
            <a:gd name="adj4" fmla="val 1584426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DF392-294F-4302-A868-2D38FB0F2E4B}">
      <dsp:nvSpPr>
        <dsp:cNvPr id="0" name=""/>
        <dsp:cNvSpPr/>
      </dsp:nvSpPr>
      <dsp:spPr>
        <a:xfrm>
          <a:off x="1533400" y="1052294"/>
          <a:ext cx="2328491" cy="23284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03D54-0A74-4BC8-83A3-726E5B4AECC7}">
      <dsp:nvSpPr>
        <dsp:cNvPr id="0" name=""/>
        <dsp:cNvSpPr/>
      </dsp:nvSpPr>
      <dsp:spPr>
        <a:xfrm>
          <a:off x="2463091" y="-191839"/>
          <a:ext cx="2510582" cy="25105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F1ADE-5FA5-4AE4-93FE-9B45DAB5ACF4}">
      <dsp:nvSpPr>
        <dsp:cNvPr id="0" name=""/>
        <dsp:cNvSpPr/>
      </dsp:nvSpPr>
      <dsp:spPr>
        <a:xfrm>
          <a:off x="371119" y="775"/>
          <a:ext cx="4032449" cy="56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 smtClean="0"/>
            <a:t>Conceitos fundamentais:</a:t>
          </a:r>
          <a:endParaRPr lang="en-GB" sz="3000" kern="1200" dirty="0"/>
        </a:p>
      </dsp:txBody>
      <dsp:txXfrm>
        <a:off x="387531" y="17187"/>
        <a:ext cx="3999625" cy="527513"/>
      </dsp:txXfrm>
    </dsp:sp>
    <dsp:sp modelId="{E3C24808-1D87-430A-AFEF-94DA1BC73237}">
      <dsp:nvSpPr>
        <dsp:cNvPr id="0" name=""/>
        <dsp:cNvSpPr/>
      </dsp:nvSpPr>
      <dsp:spPr>
        <a:xfrm>
          <a:off x="774364" y="561113"/>
          <a:ext cx="403244" cy="420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53"/>
              </a:lnTo>
              <a:lnTo>
                <a:pt x="403244" y="420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9A23A-2767-42CB-9BF0-ED62003862FC}">
      <dsp:nvSpPr>
        <dsp:cNvPr id="0" name=""/>
        <dsp:cNvSpPr/>
      </dsp:nvSpPr>
      <dsp:spPr>
        <a:xfrm>
          <a:off x="1177608" y="701197"/>
          <a:ext cx="4547271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Titularidade</a:t>
          </a:r>
        </a:p>
      </dsp:txBody>
      <dsp:txXfrm>
        <a:off x="1194020" y="717609"/>
        <a:ext cx="4514447" cy="527513"/>
      </dsp:txXfrm>
    </dsp:sp>
    <dsp:sp modelId="{483655A6-6E8E-4DDF-8614-4EF4C5F1321E}">
      <dsp:nvSpPr>
        <dsp:cNvPr id="0" name=""/>
        <dsp:cNvSpPr/>
      </dsp:nvSpPr>
      <dsp:spPr>
        <a:xfrm>
          <a:off x="774364" y="561113"/>
          <a:ext cx="403244" cy="1120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675"/>
              </a:lnTo>
              <a:lnTo>
                <a:pt x="403244" y="1120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BA768-4900-4151-A48B-69836902C0F1}">
      <dsp:nvSpPr>
        <dsp:cNvPr id="0" name=""/>
        <dsp:cNvSpPr/>
      </dsp:nvSpPr>
      <dsp:spPr>
        <a:xfrm>
          <a:off x="1177608" y="1401619"/>
          <a:ext cx="4547271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Função Legislativa</a:t>
          </a:r>
        </a:p>
      </dsp:txBody>
      <dsp:txXfrm>
        <a:off x="1194020" y="1418031"/>
        <a:ext cx="4514447" cy="527513"/>
      </dsp:txXfrm>
    </dsp:sp>
    <dsp:sp modelId="{F10F1D53-441E-4CFC-AB60-2B998B2F0965}">
      <dsp:nvSpPr>
        <dsp:cNvPr id="0" name=""/>
        <dsp:cNvSpPr/>
      </dsp:nvSpPr>
      <dsp:spPr>
        <a:xfrm>
          <a:off x="774364" y="561113"/>
          <a:ext cx="403244" cy="1821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098"/>
              </a:lnTo>
              <a:lnTo>
                <a:pt x="403244" y="1821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2D571-E50A-4CA5-BF7C-4A696D2B0630}">
      <dsp:nvSpPr>
        <dsp:cNvPr id="0" name=""/>
        <dsp:cNvSpPr/>
      </dsp:nvSpPr>
      <dsp:spPr>
        <a:xfrm>
          <a:off x="1177608" y="2102042"/>
          <a:ext cx="4547271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Função Planejadora</a:t>
          </a:r>
        </a:p>
      </dsp:txBody>
      <dsp:txXfrm>
        <a:off x="1194020" y="2118454"/>
        <a:ext cx="4514447" cy="527513"/>
      </dsp:txXfrm>
    </dsp:sp>
    <dsp:sp modelId="{A764F55A-5066-4714-BDA2-79C674F9E812}">
      <dsp:nvSpPr>
        <dsp:cNvPr id="0" name=""/>
        <dsp:cNvSpPr/>
      </dsp:nvSpPr>
      <dsp:spPr>
        <a:xfrm>
          <a:off x="774364" y="561113"/>
          <a:ext cx="403244" cy="2521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520"/>
              </a:lnTo>
              <a:lnTo>
                <a:pt x="403244" y="25215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9416E-9D02-46E6-A51E-EF889B95274A}">
      <dsp:nvSpPr>
        <dsp:cNvPr id="0" name=""/>
        <dsp:cNvSpPr/>
      </dsp:nvSpPr>
      <dsp:spPr>
        <a:xfrm>
          <a:off x="1177608" y="2802464"/>
          <a:ext cx="4547271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Função Reguladora / Fiscalizadora</a:t>
          </a:r>
        </a:p>
      </dsp:txBody>
      <dsp:txXfrm>
        <a:off x="1194020" y="2818876"/>
        <a:ext cx="4514447" cy="527513"/>
      </dsp:txXfrm>
    </dsp:sp>
    <dsp:sp modelId="{A2F56755-D28B-45BB-8C2F-908E24C81E00}">
      <dsp:nvSpPr>
        <dsp:cNvPr id="0" name=""/>
        <dsp:cNvSpPr/>
      </dsp:nvSpPr>
      <dsp:spPr>
        <a:xfrm>
          <a:off x="774364" y="561113"/>
          <a:ext cx="403244" cy="322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42"/>
              </a:lnTo>
              <a:lnTo>
                <a:pt x="403244" y="3221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59D64-A7DD-4F7B-BBA3-3BBA6C21A86C}">
      <dsp:nvSpPr>
        <dsp:cNvPr id="0" name=""/>
        <dsp:cNvSpPr/>
      </dsp:nvSpPr>
      <dsp:spPr>
        <a:xfrm>
          <a:off x="1177608" y="3502886"/>
          <a:ext cx="4547271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Função de prestação dos serviços</a:t>
          </a:r>
          <a:endParaRPr lang="en-GB" sz="2500" kern="1200" dirty="0"/>
        </a:p>
      </dsp:txBody>
      <dsp:txXfrm>
        <a:off x="1194020" y="3519298"/>
        <a:ext cx="4514447" cy="527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2F6-E572-4148-8E4B-6C1F91EDFC42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Legislar</a:t>
          </a:r>
          <a:endParaRPr lang="en-GB" sz="2300" kern="1200" dirty="0"/>
        </a:p>
      </dsp:txBody>
      <dsp:txXfrm>
        <a:off x="2367808" y="46264"/>
        <a:ext cx="1360382" cy="851985"/>
      </dsp:txXfrm>
    </dsp:sp>
    <dsp:sp modelId="{DD0F3AE3-A053-4034-98A7-A464C281F91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296485" y="184967"/>
              </a:moveTo>
              <a:arcTo wR="1559742" hR="1559742" stAng="17891212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CEACC-5EE3-434C-A13C-55FD66AD061B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Planejar</a:t>
          </a:r>
          <a:endParaRPr lang="en-GB" sz="2300" kern="1200" dirty="0"/>
        </a:p>
      </dsp:txBody>
      <dsp:txXfrm>
        <a:off x="3927551" y="1606007"/>
        <a:ext cx="1360382" cy="851985"/>
      </dsp:txXfrm>
    </dsp:sp>
    <dsp:sp modelId="{849D319C-8E5F-417A-818C-0F72B96AB6C0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700" y="2043101"/>
              </a:moveTo>
              <a:arcTo wR="1559742" hR="1559742" stAng="1083178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74378-7A02-46A8-BFA6-9A714D6D773A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Regular e fiscalizar</a:t>
          </a:r>
          <a:endParaRPr lang="en-GB" sz="2300" kern="1200" dirty="0"/>
        </a:p>
      </dsp:txBody>
      <dsp:txXfrm>
        <a:off x="2367808" y="3165749"/>
        <a:ext cx="1360382" cy="851985"/>
      </dsp:txXfrm>
    </dsp:sp>
    <dsp:sp modelId="{3DAE57AF-B9B7-4456-B1AE-7F7828F186C9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3000" y="2934518"/>
              </a:moveTo>
              <a:arcTo wR="1559742" hR="1559742" stAng="7091212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E09DC-BB26-432F-B95C-CEEAF9ECBABD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Prestar</a:t>
          </a:r>
          <a:endParaRPr lang="en-GB" sz="2300" kern="1200" dirty="0"/>
        </a:p>
      </dsp:txBody>
      <dsp:txXfrm>
        <a:off x="808065" y="1606007"/>
        <a:ext cx="1360382" cy="851985"/>
      </dsp:txXfrm>
    </dsp:sp>
    <dsp:sp modelId="{9C6A34A3-CFDC-48A0-A67B-8DCCB626D00C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785" y="1076384"/>
              </a:moveTo>
              <a:arcTo wR="1559742" hR="1559742" stAng="11883178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t-PT" smtClean="0"/>
              <a:t>19-09-2011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D88A-27BB-47C7-A186-1DD4D74F4B4C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61665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dirty="0" smtClean="0"/>
              <a:t>Aplicação de Caso de Estudo: Seleção de Modelos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t-PT" smtClean="0"/>
              <a:t>19-09-2011</a:t>
            </a:r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2028-4D33-49B0-BA90-C128424594AA}" type="slidenum">
              <a:rPr lang="pt-PT" smtClean="0"/>
              <a:pPr/>
              <a:t>‹nº›</a:t>
            </a:fld>
            <a:endParaRPr lang="pt-PT" dirty="0"/>
          </a:p>
        </p:txBody>
      </p:sp>
      <p:graphicFrame>
        <p:nvGraphicFramePr>
          <p:cNvPr id="8" name="Group 52"/>
          <p:cNvGraphicFramePr>
            <a:graphicFrameLocks noGrp="1"/>
          </p:cNvGraphicFramePr>
          <p:nvPr/>
        </p:nvGraphicFramePr>
        <p:xfrm>
          <a:off x="292100" y="4972407"/>
          <a:ext cx="6294438" cy="4023360"/>
        </p:xfrm>
        <a:graphic>
          <a:graphicData uri="http://schemas.openxmlformats.org/drawingml/2006/table">
            <a:tbl>
              <a:tblPr/>
              <a:tblGrid>
                <a:gridCol w="6294438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8671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2028-4D33-49B0-BA90-C128424594AA}" type="slidenum">
              <a:rPr lang="pt-PT" smtClean="0"/>
              <a:pPr/>
              <a:t>1</a:t>
            </a:fld>
            <a:endParaRPr lang="pt-PT" dirty="0"/>
          </a:p>
        </p:txBody>
      </p:sp>
      <p:sp>
        <p:nvSpPr>
          <p:cNvPr id="6" name="Marcador de Posição do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t-PT" dirty="0" smtClean="0"/>
              <a:t>Aplicação de Caso de Estudo: Seleção de Modelos</a:t>
            </a:r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2028-4D33-49B0-BA90-C128424594AA}" type="slidenum">
              <a:rPr lang="pt-PT" smtClean="0"/>
              <a:pPr/>
              <a:t>2</a:t>
            </a:fld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t-PT" dirty="0" smtClean="0"/>
              <a:t>19-09-2011</a:t>
            </a:r>
            <a:endParaRPr lang="pt-PT" dirty="0"/>
          </a:p>
        </p:txBody>
      </p:sp>
      <p:sp>
        <p:nvSpPr>
          <p:cNvPr id="6" name="Marcador de Posição do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t-PT" dirty="0" smtClean="0"/>
              <a:t>Introdução às Metodologias de Avaliação de Performance e </a:t>
            </a:r>
            <a:r>
              <a:rPr lang="pt-PT" i="1" dirty="0" smtClean="0"/>
              <a:t>Benchmarking</a:t>
            </a:r>
            <a:endParaRPr lang="pt-P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93577">
              <a:defRPr/>
            </a:pPr>
            <a:fld id="{BDA4D964-56EE-4B3C-B9EE-000E06818270}" type="slidenum">
              <a:rPr lang="pt-PT" smtClean="0"/>
              <a:pPr defTabSz="993577">
                <a:defRPr/>
              </a:pPr>
              <a:t>4</a:t>
            </a:fld>
            <a:endParaRPr lang="pt-P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93577">
              <a:defRPr/>
            </a:pPr>
            <a:fld id="{21B532F3-583B-4885-927F-2D0DE8AED0ED}" type="slidenum">
              <a:rPr lang="pt-PT" smtClean="0"/>
              <a:pPr defTabSz="993577">
                <a:defRPr/>
              </a:pPr>
              <a:t>5</a:t>
            </a:fld>
            <a:endParaRPr lang="pt-PT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 userDrawn="1"/>
        </p:nvSpPr>
        <p:spPr>
          <a:xfrm>
            <a:off x="6660232" y="260648"/>
            <a:ext cx="122413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10" name="Rectângulo 9"/>
          <p:cNvSpPr/>
          <p:nvPr userDrawn="1"/>
        </p:nvSpPr>
        <p:spPr>
          <a:xfrm>
            <a:off x="7452320" y="0"/>
            <a:ext cx="169168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60584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8229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61486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D9D78DF-8796-460A-AE22-B51BA521F34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7" name="Rectângulo 6"/>
          <p:cNvSpPr/>
          <p:nvPr userDrawn="1"/>
        </p:nvSpPr>
        <p:spPr>
          <a:xfrm>
            <a:off x="8340096" y="184492"/>
            <a:ext cx="696400" cy="72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96" y="220172"/>
            <a:ext cx="6964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Joao\Dropbox\RPG\Logo&amp;co\RPG_logo_sigla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" y="6237312"/>
            <a:ext cx="1307935" cy="5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43" y="6218088"/>
            <a:ext cx="1292921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180px-UNESCO.svg.png"/>
          <p:cNvPicPr/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372804" y="6254115"/>
            <a:ext cx="615315" cy="6292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rui.marques@.pt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pa.jpg"/>
          <p:cNvPicPr>
            <a:picLocks noChangeAspect="1"/>
          </p:cNvPicPr>
          <p:nvPr/>
        </p:nvPicPr>
        <p:blipFill>
          <a:blip r:embed="rId4" cstate="print"/>
          <a:srcRect t="12056" b="45489"/>
          <a:stretch>
            <a:fillRect/>
          </a:stretch>
        </p:blipFill>
        <p:spPr>
          <a:xfrm>
            <a:off x="251520" y="4077072"/>
            <a:ext cx="8647409" cy="2016224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251520" y="260648"/>
            <a:ext cx="8640960" cy="374441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5536" y="322466"/>
            <a:ext cx="8352928" cy="361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45ª Assembleia Nacional da </a:t>
            </a:r>
            <a:r>
              <a:rPr lang="pt-PT" sz="2800" dirty="0" err="1" smtClean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ASSEMAE</a:t>
            </a:r>
            <a:endParaRPr lang="pt-PT" sz="2800" dirty="0" smtClean="0">
              <a:solidFill>
                <a:schemeClr val="bg1"/>
              </a:solidFill>
              <a:latin typeface="Cambria"/>
              <a:ea typeface="Calibri"/>
              <a:cs typeface="Cambria"/>
            </a:endParaRPr>
          </a:p>
          <a:p>
            <a:r>
              <a:rPr lang="pt-PT" dirty="0" smtClean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Saneamento Ambiental: Políticas </a:t>
            </a:r>
            <a:r>
              <a:rPr lang="pt-PT" dirty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I</a:t>
            </a:r>
            <a:r>
              <a:rPr lang="pt-PT" dirty="0" smtClean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ntegradas com Participação </a:t>
            </a:r>
            <a:r>
              <a:rPr lang="pt-PT" dirty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S</a:t>
            </a:r>
            <a:r>
              <a:rPr lang="pt-PT" dirty="0" smtClean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ocial</a:t>
            </a:r>
          </a:p>
          <a:p>
            <a:r>
              <a:rPr lang="pt-PT" dirty="0" smtClean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24 a 29 de Maio de 2015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en-US" sz="200" dirty="0" smtClean="0">
              <a:solidFill>
                <a:srgbClr val="CDEDFF"/>
              </a:solidFill>
              <a:latin typeface="Cambria"/>
              <a:ea typeface="Calibri"/>
              <a:cs typeface="Cambria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pt-PT" sz="3000" dirty="0" smtClean="0">
                <a:solidFill>
                  <a:srgbClr val="CDEDFF"/>
                </a:solidFill>
                <a:latin typeface="Cambria"/>
                <a:ea typeface="Calibri"/>
                <a:cs typeface="Cambria"/>
              </a:rPr>
              <a:t>A Situação Atual e Modelos de Regulação no Setor de Saneamento Básico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pt-PT" sz="200" dirty="0" smtClean="0">
              <a:solidFill>
                <a:srgbClr val="CDEDFF"/>
              </a:solidFill>
              <a:latin typeface="Cambria"/>
              <a:ea typeface="Calibri"/>
              <a:cs typeface="Cambria"/>
            </a:endParaRPr>
          </a:p>
          <a:p>
            <a:pPr algn="r">
              <a:spcAft>
                <a:spcPts val="600"/>
              </a:spcAft>
            </a:pPr>
            <a:r>
              <a:rPr lang="pt-PT" sz="2400" dirty="0" smtClean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Rui Cunha Marques</a:t>
            </a:r>
          </a:p>
          <a:p>
            <a:pPr algn="r">
              <a:spcAft>
                <a:spcPts val="600"/>
              </a:spcAft>
            </a:pPr>
            <a:r>
              <a:rPr lang="pt-PT" sz="1600" dirty="0" smtClean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Instituto Superior Técnico - Universidade de Lisboa (IST-UL)</a:t>
            </a:r>
          </a:p>
          <a:p>
            <a:pPr algn="r">
              <a:spcAft>
                <a:spcPts val="600"/>
              </a:spcAft>
            </a:pPr>
            <a:r>
              <a:rPr lang="pt-PT" sz="1600" dirty="0" err="1" smtClean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rui.marques@tecnico.ulisboa.pt</a:t>
            </a:r>
            <a:r>
              <a:rPr lang="pt-PT" sz="1600" dirty="0" smtClean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; </a:t>
            </a:r>
            <a:r>
              <a:rPr lang="pt-PT" sz="1600" dirty="0" err="1" smtClean="0">
                <a:solidFill>
                  <a:schemeClr val="bg1"/>
                </a:solidFill>
                <a:latin typeface="Cambria"/>
                <a:ea typeface="Calibri"/>
                <a:cs typeface="Cambria"/>
              </a:rPr>
              <a:t>www.ruicunhamarques.com</a:t>
            </a:r>
            <a:endParaRPr lang="pt-PT" sz="1600" dirty="0">
              <a:solidFill>
                <a:schemeClr val="bg1"/>
              </a:solidFill>
              <a:latin typeface="Cambria"/>
              <a:ea typeface="Calibri"/>
              <a:cs typeface="Cambria"/>
            </a:endParaRPr>
          </a:p>
          <a:p>
            <a:pPr algn="r">
              <a:spcAft>
                <a:spcPts val="600"/>
              </a:spcAft>
            </a:pPr>
            <a:endParaRPr lang="pt-PT" sz="1600" dirty="0" smtClean="0">
              <a:solidFill>
                <a:schemeClr val="bg1"/>
              </a:solidFill>
              <a:latin typeface="Cambria"/>
              <a:ea typeface="Calibri"/>
              <a:cs typeface="Cambri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84" y="6118820"/>
            <a:ext cx="1371748" cy="69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93297"/>
            <a:ext cx="2254595" cy="77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560840" cy="63408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Introdução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600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PT" dirty="0" smtClean="0"/>
              <a:t>A regulação do setor do saneamento encontra-se normalizada pela </a:t>
            </a:r>
            <a:r>
              <a:rPr lang="pt-PT" b="1" i="1" dirty="0" smtClean="0"/>
              <a:t>Lei </a:t>
            </a:r>
            <a:r>
              <a:rPr lang="pt-PT" b="1" i="1" dirty="0"/>
              <a:t>nº 11.445, de 5 de janeiro de </a:t>
            </a:r>
            <a:r>
              <a:rPr lang="pt-PT" b="1" i="1" dirty="0" smtClean="0"/>
              <a:t>2007:</a:t>
            </a:r>
            <a:endParaRPr lang="pt-PT" b="1" i="1" dirty="0"/>
          </a:p>
          <a:p>
            <a:pPr lvl="2" algn="just"/>
            <a:r>
              <a:rPr lang="pt-PT" dirty="0"/>
              <a:t>Estabelece as diretrizes nacionais para </a:t>
            </a:r>
            <a:r>
              <a:rPr lang="pt-PT" dirty="0" smtClean="0"/>
              <a:t>o saneamento </a:t>
            </a:r>
            <a:r>
              <a:rPr lang="pt-PT" dirty="0"/>
              <a:t>básico e para a </a:t>
            </a:r>
            <a:r>
              <a:rPr lang="pt-PT" dirty="0" smtClean="0"/>
              <a:t>política </a:t>
            </a:r>
            <a:r>
              <a:rPr lang="pt-PT" dirty="0"/>
              <a:t>federal </a:t>
            </a:r>
            <a:r>
              <a:rPr lang="pt-PT" dirty="0" smtClean="0"/>
              <a:t>de saneamento básico;</a:t>
            </a:r>
          </a:p>
          <a:p>
            <a:pPr lvl="2" algn="just"/>
            <a:endParaRPr lang="pt-PT" dirty="0"/>
          </a:p>
          <a:p>
            <a:pPr lvl="2" algn="just"/>
            <a:r>
              <a:rPr lang="pt-PT" dirty="0" smtClean="0"/>
              <a:t>O </a:t>
            </a:r>
            <a:r>
              <a:rPr lang="pt-PT" dirty="0" err="1" smtClean="0"/>
              <a:t>art</a:t>
            </a:r>
            <a:r>
              <a:rPr lang="pt-PT" dirty="0" smtClean="0"/>
              <a:t>. </a:t>
            </a:r>
            <a:r>
              <a:rPr lang="pt-PT" dirty="0"/>
              <a:t>11 pressupõe a </a:t>
            </a:r>
            <a:r>
              <a:rPr lang="pt-PT" dirty="0" smtClean="0"/>
              <a:t>“</a:t>
            </a:r>
            <a:r>
              <a:rPr lang="pt-PT" i="1" dirty="0" smtClean="0"/>
              <a:t>existência </a:t>
            </a:r>
            <a:r>
              <a:rPr lang="pt-PT" i="1" dirty="0"/>
              <a:t>de normas de regulação que prevejam os meios para o cumprimento das diretrizes desta Lei, incluindo a designação da entidade de regulação e de </a:t>
            </a:r>
            <a:r>
              <a:rPr lang="pt-PT" i="1" dirty="0" smtClean="0"/>
              <a:t>fiscalização</a:t>
            </a:r>
            <a:r>
              <a:rPr lang="pt-PT" dirty="0" smtClean="0"/>
              <a:t>”.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2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560840" cy="63408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Quadro Legal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11</a:t>
            </a:fld>
            <a:endParaRPr lang="pt-PT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16042118"/>
              </p:ext>
            </p:extLst>
          </p:nvPr>
        </p:nvGraphicFramePr>
        <p:xfrm>
          <a:off x="1475656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1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C24808-1D87-430A-AFEF-94DA1BC73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3C24808-1D87-430A-AFEF-94DA1BC73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E3C24808-1D87-430A-AFEF-94DA1BC73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E3C24808-1D87-430A-AFEF-94DA1BC73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9A23A-2767-42CB-9BF0-ED6200386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039A23A-2767-42CB-9BF0-ED6200386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B039A23A-2767-42CB-9BF0-ED6200386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B039A23A-2767-42CB-9BF0-ED6200386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3655A6-6E8E-4DDF-8614-4EF4C5F13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483655A6-6E8E-4DDF-8614-4EF4C5F13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483655A6-6E8E-4DDF-8614-4EF4C5F13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483655A6-6E8E-4DDF-8614-4EF4C5F13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DBA768-4900-4151-A48B-69836902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94DBA768-4900-4151-A48B-69836902C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94DBA768-4900-4151-A48B-69836902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94DBA768-4900-4151-A48B-69836902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0F1D53-441E-4CFC-AB60-2B998B2F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F10F1D53-441E-4CFC-AB60-2B998B2F0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10F1D53-441E-4CFC-AB60-2B998B2F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F10F1D53-441E-4CFC-AB60-2B998B2F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2D571-E50A-4CA5-BF7C-4A696D2B0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AA22D571-E50A-4CA5-BF7C-4A696D2B0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AA22D571-E50A-4CA5-BF7C-4A696D2B0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AA22D571-E50A-4CA5-BF7C-4A696D2B0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64F55A-5066-4714-BDA2-79C674F9E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A764F55A-5066-4714-BDA2-79C674F9E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A764F55A-5066-4714-BDA2-79C674F9E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A764F55A-5066-4714-BDA2-79C674F9E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59416E-9D02-46E6-A51E-EF889B952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4459416E-9D02-46E6-A51E-EF889B952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4459416E-9D02-46E6-A51E-EF889B952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4459416E-9D02-46E6-A51E-EF889B952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F56755-D28B-45BB-8C2F-908E24C81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A2F56755-D28B-45BB-8C2F-908E24C81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A2F56755-D28B-45BB-8C2F-908E24C81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A2F56755-D28B-45BB-8C2F-908E24C81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759D64-A7DD-4F7B-BBA3-3BBA6C21A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68759D64-A7DD-4F7B-BBA3-3BBA6C21A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68759D64-A7DD-4F7B-BBA3-3BBA6C21A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68759D64-A7DD-4F7B-BBA3-3BBA6C21A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Ser titular…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12</a:t>
            </a:fld>
            <a:endParaRPr lang="pt-PT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3301689"/>
              </p:ext>
            </p:extLst>
          </p:nvPr>
        </p:nvGraphicFramePr>
        <p:xfrm>
          <a:off x="1619672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560840" cy="63408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Quadro Legal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2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b="1" i="1" dirty="0"/>
              <a:t>Regular e </a:t>
            </a:r>
            <a:r>
              <a:rPr lang="pt-PT" b="1" i="1" dirty="0" smtClean="0"/>
              <a:t>fiscalizar</a:t>
            </a:r>
            <a:r>
              <a:rPr lang="pt-PT" dirty="0" smtClean="0"/>
              <a:t>:</a:t>
            </a:r>
          </a:p>
          <a:p>
            <a:pPr marL="0" indent="0" algn="just">
              <a:buNone/>
            </a:pPr>
            <a:endParaRPr lang="pt-PT" sz="2400" dirty="0"/>
          </a:p>
          <a:p>
            <a:pPr lvl="1" algn="just"/>
            <a:r>
              <a:rPr lang="pt-PT" dirty="0"/>
              <a:t>A regulação e fiscalização são funções delegáveis</a:t>
            </a:r>
            <a:r>
              <a:rPr lang="pt-PT" dirty="0" smtClean="0"/>
              <a:t>.</a:t>
            </a:r>
          </a:p>
          <a:p>
            <a:pPr lvl="1" algn="just"/>
            <a:r>
              <a:rPr lang="pt-PT" dirty="0" smtClean="0"/>
              <a:t>O </a:t>
            </a:r>
            <a:r>
              <a:rPr lang="pt-PT" dirty="0"/>
              <a:t>Município </a:t>
            </a:r>
            <a:r>
              <a:rPr lang="pt-PT" dirty="0" smtClean="0"/>
              <a:t>tem possibilidade de exercê-la</a:t>
            </a:r>
            <a:r>
              <a:rPr lang="pt-PT" dirty="0"/>
              <a:t>: </a:t>
            </a:r>
            <a:endParaRPr lang="pt-PT" dirty="0" smtClean="0"/>
          </a:p>
          <a:p>
            <a:pPr lvl="2" algn="just">
              <a:lnSpc>
                <a:spcPct val="150000"/>
              </a:lnSpc>
            </a:pPr>
            <a:r>
              <a:rPr lang="pt-PT" dirty="0" smtClean="0"/>
              <a:t>(</a:t>
            </a:r>
            <a:r>
              <a:rPr lang="pt-PT" dirty="0"/>
              <a:t>i) </a:t>
            </a:r>
            <a:r>
              <a:rPr lang="pt-PT" b="1" dirty="0"/>
              <a:t>diretamente, por meios próprios</a:t>
            </a:r>
            <a:r>
              <a:rPr lang="pt-PT" dirty="0" smtClean="0"/>
              <a:t>;</a:t>
            </a:r>
          </a:p>
          <a:p>
            <a:pPr lvl="2" algn="just">
              <a:lnSpc>
                <a:spcPct val="150000"/>
              </a:lnSpc>
            </a:pPr>
            <a:r>
              <a:rPr lang="pt-PT" dirty="0" smtClean="0"/>
              <a:t>(</a:t>
            </a:r>
            <a:r>
              <a:rPr lang="pt-PT" dirty="0" err="1"/>
              <a:t>ii</a:t>
            </a:r>
            <a:r>
              <a:rPr lang="pt-PT" dirty="0"/>
              <a:t>) </a:t>
            </a:r>
            <a:r>
              <a:rPr lang="pt-PT" b="1" dirty="0"/>
              <a:t>diretamente, por meio de consórcio público</a:t>
            </a:r>
            <a:r>
              <a:rPr lang="pt-PT" dirty="0" smtClean="0"/>
              <a:t>;</a:t>
            </a:r>
          </a:p>
          <a:p>
            <a:pPr lvl="2" algn="just">
              <a:lnSpc>
                <a:spcPct val="150000"/>
              </a:lnSpc>
            </a:pPr>
            <a:r>
              <a:rPr lang="pt-PT" dirty="0" smtClean="0"/>
              <a:t>(</a:t>
            </a:r>
            <a:r>
              <a:rPr lang="pt-PT" dirty="0" err="1"/>
              <a:t>iii</a:t>
            </a:r>
            <a:r>
              <a:rPr lang="pt-PT" dirty="0"/>
              <a:t>) </a:t>
            </a:r>
            <a:r>
              <a:rPr lang="pt-PT" b="1" dirty="0"/>
              <a:t>mediante delegação a agência reguladora estadual ou federal</a:t>
            </a:r>
            <a:r>
              <a:rPr lang="pt-PT" dirty="0"/>
              <a:t>.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560840" cy="63408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Quadro Legal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6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A evolução da regulação no brasil</a:t>
            </a:r>
            <a:endParaRPr lang="pt-PT" sz="3200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14</a:t>
            </a:fld>
            <a:endParaRPr lang="pt-PT" dirty="0"/>
          </a:p>
        </p:txBody>
      </p:sp>
      <p:sp>
        <p:nvSpPr>
          <p:cNvPr id="7" name="Marcador de Posição do Número do Diapositivo 3"/>
          <p:cNvSpPr txBox="1">
            <a:spLocks/>
          </p:cNvSpPr>
          <p:nvPr/>
        </p:nvSpPr>
        <p:spPr>
          <a:xfrm>
            <a:off x="661486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9D78DF-8796-460A-AE22-B51BA521F341}" type="slidenum">
              <a:rPr lang="pt-PT" smtClean="0">
                <a:latin typeface="+mj-lt"/>
              </a:rPr>
              <a:pPr/>
              <a:t>14</a:t>
            </a:fld>
            <a:endParaRPr lang="pt-PT" dirty="0">
              <a:latin typeface="+mj-lt"/>
            </a:endParaRPr>
          </a:p>
        </p:txBody>
      </p:sp>
      <p:sp>
        <p:nvSpPr>
          <p:cNvPr id="8" name="Marcador de Posição do Número do Diapositivo 3"/>
          <p:cNvSpPr txBox="1">
            <a:spLocks/>
          </p:cNvSpPr>
          <p:nvPr/>
        </p:nvSpPr>
        <p:spPr>
          <a:xfrm>
            <a:off x="62548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Rui Cunha Marques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7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15</a:t>
            </a:fld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2549"/>
            <a:ext cx="561294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763688" y="479889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rgbClr val="FF0000"/>
                </a:solidFill>
              </a:rPr>
              <a:t>Antes da Lei Nacional de Saneamento Básico</a:t>
            </a:r>
          </a:p>
        </p:txBody>
      </p:sp>
      <p:sp>
        <p:nvSpPr>
          <p:cNvPr id="8" name="Parêntese direito 7"/>
          <p:cNvSpPr/>
          <p:nvPr/>
        </p:nvSpPr>
        <p:spPr>
          <a:xfrm>
            <a:off x="4355976" y="1702549"/>
            <a:ext cx="216024" cy="3312368"/>
          </a:xfrm>
          <a:prstGeom prst="rightBracket">
            <a:avLst/>
          </a:prstGeom>
          <a:ln w="317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100" dirty="0" smtClean="0"/>
              <a:t>Evolução do Panorama de </a:t>
            </a:r>
            <a:r>
              <a:rPr lang="pt-PT" sz="3100" dirty="0"/>
              <a:t>C</a:t>
            </a:r>
            <a:r>
              <a:rPr lang="pt-PT" sz="3100" dirty="0" smtClean="0"/>
              <a:t>riação de Reguladores</a:t>
            </a:r>
            <a:endParaRPr lang="pt-PT" sz="3100" dirty="0"/>
          </a:p>
        </p:txBody>
      </p:sp>
      <p:cxnSp>
        <p:nvCxnSpPr>
          <p:cNvPr id="11" name="Conexão recta unidireccional 10"/>
          <p:cNvCxnSpPr/>
          <p:nvPr/>
        </p:nvCxnSpPr>
        <p:spPr>
          <a:xfrm>
            <a:off x="4788024" y="4942909"/>
            <a:ext cx="288032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unidireccional 11"/>
          <p:cNvCxnSpPr/>
          <p:nvPr/>
        </p:nvCxnSpPr>
        <p:spPr>
          <a:xfrm>
            <a:off x="4788024" y="1774557"/>
            <a:ext cx="288032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004048" y="479889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rgbClr val="00B050"/>
                </a:solidFill>
              </a:rPr>
              <a:t>Depois da Lei Nacional de Saneamento Básico</a:t>
            </a:r>
          </a:p>
        </p:txBody>
      </p:sp>
    </p:spTree>
    <p:extLst>
      <p:ext uri="{BB962C8B-B14F-4D97-AF65-F5344CB8AC3E}">
        <p14:creationId xmlns:p14="http://schemas.microsoft.com/office/powerpoint/2010/main" val="10894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Agências Reguladoras de Saneamento </a:t>
            </a:r>
            <a:r>
              <a:rPr lang="pt-PT" sz="3200" dirty="0"/>
              <a:t>B</a:t>
            </a:r>
            <a:r>
              <a:rPr lang="pt-PT" sz="3200" dirty="0" smtClean="0"/>
              <a:t>ásico</a:t>
            </a:r>
            <a:endParaRPr lang="pt-PT" sz="3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16</a:t>
            </a:fld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4608512" cy="55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0393" y="1191344"/>
            <a:ext cx="13239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4788024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>
                <a:solidFill>
                  <a:schemeClr val="tx2"/>
                </a:solidFill>
              </a:rPr>
              <a:t>Fonte: ABAR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Panorama Nacional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i="1" u="sng" dirty="0" smtClean="0"/>
              <a:t>Serviços por universalizar</a:t>
            </a:r>
            <a:endParaRPr lang="pt-PT" i="1" u="sng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17</a:t>
            </a:fld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5" y="2060848"/>
            <a:ext cx="395176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44" y="2060848"/>
            <a:ext cx="363948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0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Panorama Nacional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i="1" u="sng" dirty="0" smtClean="0"/>
              <a:t>Sustentabilidade financeira dos </a:t>
            </a:r>
            <a:r>
              <a:rPr lang="pt-PT" i="1" u="sng" dirty="0"/>
              <a:t>s</a:t>
            </a:r>
            <a:r>
              <a:rPr lang="pt-PT" i="1" u="sng" dirty="0" smtClean="0"/>
              <a:t>erviços</a:t>
            </a:r>
            <a:endParaRPr lang="pt-PT" i="1" u="sng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18</a:t>
            </a:fld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717738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arredondado 4"/>
          <p:cNvSpPr/>
          <p:nvPr/>
        </p:nvSpPr>
        <p:spPr>
          <a:xfrm>
            <a:off x="1619672" y="6021288"/>
            <a:ext cx="66247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Ainda há muitos Estados onde a despesa é superior à tarifa média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97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Panorama Nacional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i="1" u="sng" dirty="0" smtClean="0"/>
              <a:t>Perdas de água</a:t>
            </a:r>
            <a:endParaRPr lang="pt-PT" i="1" u="sng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19</a:t>
            </a:fld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07826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latin typeface="+mj-lt"/>
              </a:rPr>
              <a:t>Agenda</a:t>
            </a:r>
            <a:endParaRPr lang="pt-PT" dirty="0">
              <a:latin typeface="+mj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>
                <a:latin typeface="+mj-lt"/>
              </a:rPr>
              <a:pPr/>
              <a:t>2</a:t>
            </a:fld>
            <a:endParaRPr lang="pt-PT" dirty="0">
              <a:latin typeface="+mj-lt"/>
            </a:endParaRPr>
          </a:p>
        </p:txBody>
      </p:sp>
      <p:sp>
        <p:nvSpPr>
          <p:cNvPr id="8" name="Line 48"/>
          <p:cNvSpPr>
            <a:spLocks noChangeShapeType="1"/>
          </p:cNvSpPr>
          <p:nvPr/>
        </p:nvSpPr>
        <p:spPr bwMode="auto">
          <a:xfrm>
            <a:off x="3595539" y="2208510"/>
            <a:ext cx="3352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pt-PT" sz="26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Line 51"/>
          <p:cNvSpPr>
            <a:spLocks noChangeShapeType="1"/>
          </p:cNvSpPr>
          <p:nvPr/>
        </p:nvSpPr>
        <p:spPr bwMode="auto">
          <a:xfrm>
            <a:off x="6948339" y="2208510"/>
            <a:ext cx="0" cy="1219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pt-PT" sz="26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Line 59"/>
          <p:cNvSpPr>
            <a:spLocks noChangeShapeType="1"/>
          </p:cNvSpPr>
          <p:nvPr/>
        </p:nvSpPr>
        <p:spPr bwMode="auto">
          <a:xfrm>
            <a:off x="5156126" y="2712367"/>
            <a:ext cx="3352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pt-PT" sz="26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Line 60"/>
          <p:cNvSpPr>
            <a:spLocks noChangeShapeType="1"/>
          </p:cNvSpPr>
          <p:nvPr/>
        </p:nvSpPr>
        <p:spPr bwMode="auto">
          <a:xfrm>
            <a:off x="5156126" y="3926805"/>
            <a:ext cx="3352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pt-PT" sz="26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Line 62"/>
          <p:cNvSpPr>
            <a:spLocks noChangeShapeType="1"/>
          </p:cNvSpPr>
          <p:nvPr/>
        </p:nvSpPr>
        <p:spPr bwMode="auto">
          <a:xfrm>
            <a:off x="8508926" y="2712367"/>
            <a:ext cx="0" cy="1214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pt-PT" sz="26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>
            <a:off x="5156126" y="3858542"/>
            <a:ext cx="3352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pt-PT" sz="26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Line 68"/>
          <p:cNvSpPr>
            <a:spLocks noChangeShapeType="1"/>
          </p:cNvSpPr>
          <p:nvPr/>
        </p:nvSpPr>
        <p:spPr bwMode="auto">
          <a:xfrm>
            <a:off x="8508926" y="3858542"/>
            <a:ext cx="0" cy="1219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pt-PT" sz="26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Rectangle 116"/>
          <p:cNvSpPr>
            <a:spLocks noChangeArrowheads="1"/>
          </p:cNvSpPr>
          <p:nvPr/>
        </p:nvSpPr>
        <p:spPr bwMode="auto">
          <a:xfrm>
            <a:off x="1560364" y="1916832"/>
            <a:ext cx="6299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47650" algn="l">
              <a:buClr>
                <a:srgbClr val="6699FF"/>
              </a:buClr>
              <a:buFontTx/>
              <a:buNone/>
            </a:pPr>
            <a:r>
              <a:rPr lang="pt-PT" sz="2600" b="1" i="1" dirty="0">
                <a:solidFill>
                  <a:srgbClr val="0070C0"/>
                </a:solidFill>
                <a:latin typeface="+mj-lt"/>
              </a:rPr>
              <a:t>1 </a:t>
            </a:r>
            <a:r>
              <a:rPr lang="pt-PT" sz="2600" b="1" i="1" dirty="0" smtClean="0">
                <a:solidFill>
                  <a:srgbClr val="0070C0"/>
                </a:solidFill>
                <a:latin typeface="+mj-lt"/>
              </a:rPr>
              <a:t>Introdução</a:t>
            </a:r>
            <a:endParaRPr lang="pt-PT" sz="26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Rectangle 117"/>
          <p:cNvSpPr>
            <a:spLocks noChangeArrowheads="1"/>
          </p:cNvSpPr>
          <p:nvPr/>
        </p:nvSpPr>
        <p:spPr bwMode="auto">
          <a:xfrm>
            <a:off x="1561952" y="3753346"/>
            <a:ext cx="6297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47650" algn="l">
              <a:buClr>
                <a:srgbClr val="6699FF"/>
              </a:buClr>
              <a:buFontTx/>
              <a:buNone/>
            </a:pPr>
            <a:r>
              <a:rPr lang="pt-PT" sz="2600" b="1" i="1" dirty="0">
                <a:solidFill>
                  <a:srgbClr val="0070C0"/>
                </a:solidFill>
                <a:latin typeface="+mj-lt"/>
              </a:rPr>
              <a:t>3 </a:t>
            </a:r>
            <a:r>
              <a:rPr lang="pt-PT" sz="2600" b="1" i="1" dirty="0" smtClean="0">
                <a:solidFill>
                  <a:srgbClr val="0070C0"/>
                </a:solidFill>
                <a:latin typeface="+mj-lt"/>
              </a:rPr>
              <a:t>A Evolução da Regulação no Brasil</a:t>
            </a:r>
            <a:endParaRPr lang="pt-PT" sz="26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1560364" y="2817242"/>
            <a:ext cx="642997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47650" algn="l">
              <a:buClr>
                <a:srgbClr val="6699FF"/>
              </a:buClr>
              <a:buFontTx/>
              <a:buNone/>
            </a:pPr>
            <a:r>
              <a:rPr lang="pt-PT" sz="2600" b="1" i="1" dirty="0">
                <a:solidFill>
                  <a:srgbClr val="0070C0"/>
                </a:solidFill>
                <a:latin typeface="+mj-lt"/>
              </a:rPr>
              <a:t>2 </a:t>
            </a:r>
            <a:r>
              <a:rPr lang="pt-PT" sz="2600" b="1" i="1" dirty="0" smtClean="0">
                <a:solidFill>
                  <a:srgbClr val="0070C0"/>
                </a:solidFill>
                <a:latin typeface="+mj-lt"/>
              </a:rPr>
              <a:t>Lei Nacional de Saneamento Básico </a:t>
            </a:r>
            <a:endParaRPr lang="pt-PT" sz="26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Rectangle 207"/>
          <p:cNvSpPr>
            <a:spLocks noChangeArrowheads="1"/>
          </p:cNvSpPr>
          <p:nvPr/>
        </p:nvSpPr>
        <p:spPr bwMode="auto">
          <a:xfrm>
            <a:off x="1547664" y="4689450"/>
            <a:ext cx="575752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47650">
              <a:buClr>
                <a:srgbClr val="6699FF"/>
              </a:buClr>
            </a:pPr>
            <a:r>
              <a:rPr lang="pt-PT" sz="2600" b="1" i="1" dirty="0">
                <a:solidFill>
                  <a:srgbClr val="0070C0"/>
                </a:solidFill>
                <a:latin typeface="+mj-lt"/>
              </a:rPr>
              <a:t>4 </a:t>
            </a:r>
            <a:r>
              <a:rPr lang="pt-PT" sz="2600" b="1" i="1" dirty="0" smtClean="0">
                <a:solidFill>
                  <a:srgbClr val="0070C0"/>
                </a:solidFill>
              </a:rPr>
              <a:t>Principais Desafios</a:t>
            </a:r>
            <a:endParaRPr lang="pt-PT" sz="26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" name="Marcador de Posição do Número do Diapositivo 3"/>
          <p:cNvSpPr txBox="1">
            <a:spLocks/>
          </p:cNvSpPr>
          <p:nvPr/>
        </p:nvSpPr>
        <p:spPr>
          <a:xfrm>
            <a:off x="62548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Rui Cunha Marques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6513104" y="1244724"/>
            <a:ext cx="3352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 dirty="0"/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auto">
          <a:xfrm>
            <a:off x="9865904" y="1244724"/>
            <a:ext cx="0" cy="1219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 dirty="0"/>
          </a:p>
        </p:txBody>
      </p:sp>
      <p:sp>
        <p:nvSpPr>
          <p:cNvPr id="28" name="Line 59"/>
          <p:cNvSpPr>
            <a:spLocks noChangeShapeType="1"/>
          </p:cNvSpPr>
          <p:nvPr/>
        </p:nvSpPr>
        <p:spPr bwMode="auto">
          <a:xfrm>
            <a:off x="9119120" y="2359025"/>
            <a:ext cx="3352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 dirty="0"/>
          </a:p>
        </p:txBody>
      </p:sp>
      <p:sp>
        <p:nvSpPr>
          <p:cNvPr id="29" name="Line 60"/>
          <p:cNvSpPr>
            <a:spLocks noChangeShapeType="1"/>
          </p:cNvSpPr>
          <p:nvPr/>
        </p:nvSpPr>
        <p:spPr bwMode="auto">
          <a:xfrm>
            <a:off x="9119120" y="3573463"/>
            <a:ext cx="3352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 dirty="0"/>
          </a:p>
        </p:txBody>
      </p:sp>
      <p:sp>
        <p:nvSpPr>
          <p:cNvPr id="30" name="Line 62"/>
          <p:cNvSpPr>
            <a:spLocks noChangeShapeType="1"/>
          </p:cNvSpPr>
          <p:nvPr/>
        </p:nvSpPr>
        <p:spPr bwMode="auto">
          <a:xfrm>
            <a:off x="12471920" y="2359025"/>
            <a:ext cx="0" cy="12144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 dirty="0"/>
          </a:p>
        </p:txBody>
      </p:sp>
      <p:sp>
        <p:nvSpPr>
          <p:cNvPr id="31" name="Line 65"/>
          <p:cNvSpPr>
            <a:spLocks noChangeShapeType="1"/>
          </p:cNvSpPr>
          <p:nvPr/>
        </p:nvSpPr>
        <p:spPr bwMode="auto">
          <a:xfrm>
            <a:off x="9119120" y="3505200"/>
            <a:ext cx="3352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 dirty="0"/>
          </a:p>
        </p:txBody>
      </p:sp>
      <p:sp>
        <p:nvSpPr>
          <p:cNvPr id="32" name="Line 68"/>
          <p:cNvSpPr>
            <a:spLocks noChangeShapeType="1"/>
          </p:cNvSpPr>
          <p:nvPr/>
        </p:nvSpPr>
        <p:spPr bwMode="auto">
          <a:xfrm>
            <a:off x="12471920" y="3505200"/>
            <a:ext cx="0" cy="1219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92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9" grpId="0" autoUpdateAnimBg="0"/>
      <p:bldP spid="2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PRINCIPAIS desafios</a:t>
            </a:r>
            <a:endParaRPr lang="pt-PT" sz="3200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20</a:t>
            </a:fld>
            <a:endParaRPr lang="pt-PT" dirty="0"/>
          </a:p>
        </p:txBody>
      </p:sp>
      <p:sp>
        <p:nvSpPr>
          <p:cNvPr id="7" name="Marcador de Posição do Número do Diapositivo 3"/>
          <p:cNvSpPr txBox="1">
            <a:spLocks/>
          </p:cNvSpPr>
          <p:nvPr/>
        </p:nvSpPr>
        <p:spPr>
          <a:xfrm>
            <a:off x="661486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9D78DF-8796-460A-AE22-B51BA521F341}" type="slidenum">
              <a:rPr lang="pt-PT" smtClean="0">
                <a:latin typeface="+mj-lt"/>
              </a:rPr>
              <a:pPr/>
              <a:t>20</a:t>
            </a:fld>
            <a:endParaRPr lang="pt-PT" dirty="0">
              <a:latin typeface="+mj-lt"/>
            </a:endParaRPr>
          </a:p>
        </p:txBody>
      </p:sp>
      <p:sp>
        <p:nvSpPr>
          <p:cNvPr id="8" name="Marcador de Posição do Número do Diapositivo 3"/>
          <p:cNvSpPr txBox="1">
            <a:spLocks/>
          </p:cNvSpPr>
          <p:nvPr/>
        </p:nvSpPr>
        <p:spPr>
          <a:xfrm>
            <a:off x="62548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Rui Cunha Marques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7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Principais Desafios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21</a:t>
            </a:fld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971600" y="1916832"/>
            <a:ext cx="69127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 smtClean="0"/>
              <a:t>Universalização dos serviços</a:t>
            </a:r>
            <a:endParaRPr lang="pt-PT" sz="28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619672" y="344177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>
                <a:solidFill>
                  <a:schemeClr val="tx2"/>
                </a:solidFill>
              </a:rPr>
              <a:t>Missão impossível sem investimento avultado!... De onde se obtém os recursos necessários?</a:t>
            </a:r>
          </a:p>
          <a:p>
            <a:pPr algn="ctr"/>
            <a:endParaRPr lang="pt-PT" i="1" dirty="0">
              <a:solidFill>
                <a:schemeClr val="tx2"/>
              </a:solidFill>
            </a:endParaRPr>
          </a:p>
          <a:p>
            <a:pPr algn="ctr"/>
            <a:r>
              <a:rPr lang="pt-PT" i="1" dirty="0" smtClean="0">
                <a:solidFill>
                  <a:schemeClr val="tx2"/>
                </a:solidFill>
              </a:rPr>
              <a:t>Qual o papel dos Municípios? do Estado e do setor Privado?</a:t>
            </a:r>
          </a:p>
        </p:txBody>
      </p:sp>
      <p:sp>
        <p:nvSpPr>
          <p:cNvPr id="13" name="Rectângulo arredondado 12"/>
          <p:cNvSpPr/>
          <p:nvPr/>
        </p:nvSpPr>
        <p:spPr>
          <a:xfrm>
            <a:off x="1979712" y="4941168"/>
            <a:ext cx="5131712" cy="934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Ao ritmo do investimento atual os objetivos do PLANSAB não são alcançados neste século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313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Principais Desafios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22</a:t>
            </a:fld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971600" y="1916832"/>
            <a:ext cx="69127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 smtClean="0"/>
              <a:t>Ausência de uma política de subsidiação</a:t>
            </a:r>
            <a:endParaRPr lang="pt-PT" sz="28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3501008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>
                <a:solidFill>
                  <a:schemeClr val="tx2"/>
                </a:solidFill>
              </a:rPr>
              <a:t>Municípios e ou o Estado não se podem demitir desta função;</a:t>
            </a:r>
          </a:p>
          <a:p>
            <a:pPr algn="ctr"/>
            <a:endParaRPr lang="pt-PT" i="1" dirty="0" smtClean="0">
              <a:solidFill>
                <a:schemeClr val="tx2"/>
              </a:solidFill>
            </a:endParaRPr>
          </a:p>
          <a:p>
            <a:pPr algn="ctr"/>
            <a:r>
              <a:rPr lang="pt-PT" i="1" dirty="0" smtClean="0">
                <a:solidFill>
                  <a:schemeClr val="tx2"/>
                </a:solidFill>
              </a:rPr>
              <a:t>A função social dos prestadores é limitada;</a:t>
            </a:r>
          </a:p>
          <a:p>
            <a:pPr algn="ctr"/>
            <a:endParaRPr lang="pt-PT" i="1" dirty="0">
              <a:solidFill>
                <a:schemeClr val="tx2"/>
              </a:solidFill>
            </a:endParaRPr>
          </a:p>
          <a:p>
            <a:pPr algn="ctr"/>
            <a:r>
              <a:rPr lang="pt-PT" i="1" dirty="0" smtClean="0">
                <a:solidFill>
                  <a:schemeClr val="tx2"/>
                </a:solidFill>
              </a:rPr>
              <a:t>Contabilização efetiva dos Bairros Subnormais.</a:t>
            </a:r>
          </a:p>
        </p:txBody>
      </p:sp>
    </p:spTree>
    <p:extLst>
      <p:ext uri="{BB962C8B-B14F-4D97-AF65-F5344CB8AC3E}">
        <p14:creationId xmlns:p14="http://schemas.microsoft.com/office/powerpoint/2010/main" val="24209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Principais Desafios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23</a:t>
            </a:fld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971600" y="1916832"/>
            <a:ext cx="69127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/>
              <a:t>Inexistência de regulação tarifária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79712" y="335699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chemeClr val="tx2"/>
                </a:solidFill>
              </a:rPr>
              <a:t>Estrutura tarifária usual em muitos prestadores é desajustada e não promove incentivos à </a:t>
            </a:r>
            <a:r>
              <a:rPr lang="pt-PT" i="1" dirty="0" smtClean="0">
                <a:solidFill>
                  <a:schemeClr val="tx2"/>
                </a:solidFill>
              </a:rPr>
              <a:t>poupança.</a:t>
            </a:r>
          </a:p>
        </p:txBody>
      </p:sp>
    </p:spTree>
    <p:extLst>
      <p:ext uri="{BB962C8B-B14F-4D97-AF65-F5344CB8AC3E}">
        <p14:creationId xmlns:p14="http://schemas.microsoft.com/office/powerpoint/2010/main" val="13281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Principais Desafios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24</a:t>
            </a:fld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971600" y="1916832"/>
            <a:ext cx="69127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 smtClean="0"/>
              <a:t>Enquadramento regulamentar ainda “nebuloso”</a:t>
            </a:r>
            <a:endParaRPr lang="pt-PT" sz="28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547664" y="364502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>
                <a:solidFill>
                  <a:schemeClr val="tx2"/>
                </a:solidFill>
              </a:rPr>
              <a:t>Clarificação da titularidade nas áreas metropolitanas e da própria responsabilidade da regulação</a:t>
            </a:r>
          </a:p>
        </p:txBody>
      </p:sp>
    </p:spTree>
    <p:extLst>
      <p:ext uri="{BB962C8B-B14F-4D97-AF65-F5344CB8AC3E}">
        <p14:creationId xmlns:p14="http://schemas.microsoft.com/office/powerpoint/2010/main" val="34297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Principais Desafios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25</a:t>
            </a:fld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971600" y="1916832"/>
            <a:ext cx="69127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/>
              <a:t>Regulação das </a:t>
            </a:r>
            <a:r>
              <a:rPr lang="pt-PT" sz="2800" i="1" dirty="0" smtClean="0"/>
              <a:t>PPP</a:t>
            </a:r>
            <a:endParaRPr lang="pt-PT" sz="28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15616" y="3568948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>
                <a:solidFill>
                  <a:schemeClr val="tx2"/>
                </a:solidFill>
              </a:rPr>
              <a:t>Os reguladores em geral não participam nos processos de PPP</a:t>
            </a:r>
          </a:p>
          <a:p>
            <a:pPr algn="ctr"/>
            <a:endParaRPr lang="pt-PT" i="1" dirty="0">
              <a:solidFill>
                <a:schemeClr val="tx2"/>
              </a:solidFill>
            </a:endParaRPr>
          </a:p>
          <a:p>
            <a:pPr algn="ctr"/>
            <a:r>
              <a:rPr lang="pt-PT" i="1" dirty="0" smtClean="0">
                <a:solidFill>
                  <a:schemeClr val="tx2"/>
                </a:solidFill>
              </a:rPr>
              <a:t>A regulação destes </a:t>
            </a:r>
            <a:r>
              <a:rPr lang="pt-PT" i="1" dirty="0" err="1" smtClean="0">
                <a:solidFill>
                  <a:schemeClr val="tx2"/>
                </a:solidFill>
              </a:rPr>
              <a:t>contratos</a:t>
            </a:r>
            <a:r>
              <a:rPr lang="pt-PT" i="1" dirty="0" smtClean="0">
                <a:solidFill>
                  <a:schemeClr val="tx2"/>
                </a:solidFill>
              </a:rPr>
              <a:t> não é prevista</a:t>
            </a:r>
          </a:p>
          <a:p>
            <a:pPr algn="ctr"/>
            <a:endParaRPr lang="pt-PT" i="1" dirty="0">
              <a:solidFill>
                <a:schemeClr val="tx2"/>
              </a:solidFill>
            </a:endParaRPr>
          </a:p>
          <a:p>
            <a:pPr algn="ctr"/>
            <a:r>
              <a:rPr lang="pt-PT" i="1" dirty="0" smtClean="0">
                <a:solidFill>
                  <a:schemeClr val="tx2"/>
                </a:solidFill>
              </a:rPr>
              <a:t>A sua execução e as renegociações/reequilíbrios ao longo do tempo tem impactos relevantes </a:t>
            </a:r>
            <a:endParaRPr lang="pt-PT" i="1" dirty="0">
              <a:solidFill>
                <a:schemeClr val="tx2"/>
              </a:solidFill>
            </a:endParaRPr>
          </a:p>
          <a:p>
            <a:pPr algn="ctr"/>
            <a:endParaRPr lang="pt-PT" i="1" dirty="0" smtClean="0">
              <a:solidFill>
                <a:schemeClr val="tx2"/>
              </a:solidFill>
            </a:endParaRPr>
          </a:p>
          <a:p>
            <a:pPr algn="ctr"/>
            <a:r>
              <a:rPr lang="pt-PT" i="1" dirty="0" smtClean="0">
                <a:solidFill>
                  <a:schemeClr val="tx2"/>
                </a:solidFill>
              </a:rPr>
              <a:t>A regulação contratual não é suficiente</a:t>
            </a:r>
            <a:endParaRPr lang="pt-PT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Principais Desafios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26</a:t>
            </a:fld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971600" y="1916832"/>
            <a:ext cx="69127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 smtClean="0"/>
              <a:t>Autonomia e independência efetiva dos reguladores</a:t>
            </a:r>
            <a:endParaRPr lang="pt-PT" sz="28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15616" y="3568948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chemeClr val="tx2"/>
                </a:solidFill>
              </a:rPr>
              <a:t>Melhorar a </a:t>
            </a:r>
            <a:r>
              <a:rPr lang="pt-PT" i="1" dirty="0" smtClean="0">
                <a:solidFill>
                  <a:schemeClr val="tx2"/>
                </a:solidFill>
              </a:rPr>
              <a:t>autonomia e independência </a:t>
            </a:r>
            <a:r>
              <a:rPr lang="pt-PT" i="1" dirty="0">
                <a:solidFill>
                  <a:schemeClr val="tx2"/>
                </a:solidFill>
              </a:rPr>
              <a:t>da regulação clarificando a separação entre o poder político e o poder regulatório, dotando o regulador com os instrumentos adequados; </a:t>
            </a:r>
          </a:p>
          <a:p>
            <a:pPr algn="ctr"/>
            <a:endParaRPr lang="pt-PT" i="1" dirty="0" smtClean="0">
              <a:solidFill>
                <a:schemeClr val="tx2"/>
              </a:solidFill>
            </a:endParaRPr>
          </a:p>
          <a:p>
            <a:pPr algn="ctr"/>
            <a:r>
              <a:rPr lang="pt-PT" i="1" dirty="0" smtClean="0">
                <a:solidFill>
                  <a:schemeClr val="tx2"/>
                </a:solidFill>
              </a:rPr>
              <a:t>A </a:t>
            </a:r>
            <a:r>
              <a:rPr lang="pt-PT" i="1" dirty="0">
                <a:solidFill>
                  <a:schemeClr val="tx2"/>
                </a:solidFill>
              </a:rPr>
              <a:t>independência do regulador não significa a sua desresponsabilização, devendo existir sempre mecanismos de </a:t>
            </a:r>
            <a:r>
              <a:rPr lang="pt-PT" i="1" dirty="0" smtClean="0">
                <a:solidFill>
                  <a:schemeClr val="tx2"/>
                </a:solidFill>
              </a:rPr>
              <a:t>apelo;</a:t>
            </a:r>
            <a:endParaRPr lang="pt-PT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3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Principais Desafios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27</a:t>
            </a:fld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971600" y="1916832"/>
            <a:ext cx="69127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/>
              <a:t>Governança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15616" y="356894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chemeClr val="tx2"/>
                </a:solidFill>
              </a:rPr>
              <a:t>Melhoria da governança regulatória, que inclui </a:t>
            </a:r>
            <a:r>
              <a:rPr lang="pt-PT" i="1" dirty="0" smtClean="0">
                <a:solidFill>
                  <a:schemeClr val="tx2"/>
                </a:solidFill>
              </a:rPr>
              <a:t>diversos </a:t>
            </a:r>
            <a:r>
              <a:rPr lang="pt-PT" i="1" dirty="0" err="1" smtClean="0">
                <a:solidFill>
                  <a:schemeClr val="tx2"/>
                </a:solidFill>
              </a:rPr>
              <a:t>fatores</a:t>
            </a:r>
            <a:r>
              <a:rPr lang="pt-PT" i="1" dirty="0" smtClean="0">
                <a:solidFill>
                  <a:schemeClr val="tx2"/>
                </a:solidFill>
              </a:rPr>
              <a:t> como, </a:t>
            </a:r>
            <a:r>
              <a:rPr lang="pt-PT" i="1" dirty="0">
                <a:solidFill>
                  <a:schemeClr val="tx2"/>
                </a:solidFill>
              </a:rPr>
              <a:t>por </a:t>
            </a:r>
            <a:r>
              <a:rPr lang="pt-PT" i="1" dirty="0" smtClean="0">
                <a:solidFill>
                  <a:schemeClr val="tx2"/>
                </a:solidFill>
              </a:rPr>
              <a:t>exemplo, a transparência</a:t>
            </a:r>
            <a:r>
              <a:rPr lang="pt-PT" i="1" dirty="0">
                <a:solidFill>
                  <a:schemeClr val="tx2"/>
                </a:solidFill>
              </a:rPr>
              <a:t>, </a:t>
            </a:r>
            <a:r>
              <a:rPr lang="pt-PT" i="1" dirty="0" smtClean="0">
                <a:solidFill>
                  <a:schemeClr val="tx2"/>
                </a:solidFill>
              </a:rPr>
              <a:t>a previsibilidade</a:t>
            </a:r>
            <a:r>
              <a:rPr lang="pt-PT" i="1" dirty="0">
                <a:solidFill>
                  <a:schemeClr val="tx2"/>
                </a:solidFill>
              </a:rPr>
              <a:t>, </a:t>
            </a:r>
            <a:r>
              <a:rPr lang="pt-PT" i="1" dirty="0" smtClean="0">
                <a:solidFill>
                  <a:schemeClr val="tx2"/>
                </a:solidFill>
              </a:rPr>
              <a:t>a consistência</a:t>
            </a:r>
            <a:r>
              <a:rPr lang="pt-PT" i="1" dirty="0">
                <a:solidFill>
                  <a:schemeClr val="tx2"/>
                </a:solidFill>
              </a:rPr>
              <a:t>, </a:t>
            </a:r>
            <a:r>
              <a:rPr lang="pt-PT" i="1" dirty="0" smtClean="0">
                <a:solidFill>
                  <a:schemeClr val="tx2"/>
                </a:solidFill>
              </a:rPr>
              <a:t>a proporcionalidade</a:t>
            </a:r>
            <a:r>
              <a:rPr lang="pt-PT" i="1" dirty="0">
                <a:solidFill>
                  <a:schemeClr val="tx2"/>
                </a:solidFill>
              </a:rPr>
              <a:t>, </a:t>
            </a:r>
            <a:r>
              <a:rPr lang="pt-PT" i="1" dirty="0" smtClean="0">
                <a:solidFill>
                  <a:schemeClr val="tx2"/>
                </a:solidFill>
              </a:rPr>
              <a:t>a clareza </a:t>
            </a:r>
            <a:r>
              <a:rPr lang="pt-PT" i="1" dirty="0">
                <a:solidFill>
                  <a:schemeClr val="tx2"/>
                </a:solidFill>
              </a:rPr>
              <a:t>das regras, </a:t>
            </a:r>
            <a:r>
              <a:rPr lang="pt-PT" i="1" dirty="0" smtClean="0">
                <a:solidFill>
                  <a:schemeClr val="tx2"/>
                </a:solidFill>
              </a:rPr>
              <a:t>…;</a:t>
            </a:r>
            <a:endParaRPr lang="pt-PT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Principais Desafios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28</a:t>
            </a:fld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04-05-2012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971600" y="1916832"/>
            <a:ext cx="69127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/>
              <a:t>Capacitação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15616" y="356894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chemeClr val="tx2"/>
                </a:solidFill>
              </a:rPr>
              <a:t>Necessidade de capacitação e </a:t>
            </a:r>
            <a:r>
              <a:rPr lang="pt-PT" i="1" dirty="0" smtClean="0">
                <a:solidFill>
                  <a:schemeClr val="tx2"/>
                </a:solidFill>
              </a:rPr>
              <a:t>especialização;</a:t>
            </a:r>
          </a:p>
          <a:p>
            <a:pPr algn="ctr"/>
            <a:endParaRPr lang="pt-PT" i="1" dirty="0">
              <a:solidFill>
                <a:schemeClr val="tx2"/>
              </a:solidFill>
            </a:endParaRPr>
          </a:p>
          <a:p>
            <a:pPr algn="ctr"/>
            <a:r>
              <a:rPr lang="pt-PT" i="1" dirty="0" smtClean="0">
                <a:solidFill>
                  <a:schemeClr val="tx2"/>
                </a:solidFill>
              </a:rPr>
              <a:t>Necessidade de estabilidade </a:t>
            </a:r>
            <a:r>
              <a:rPr lang="pt-PT" i="1" dirty="0">
                <a:solidFill>
                  <a:schemeClr val="tx2"/>
                </a:solidFill>
              </a:rPr>
              <a:t>dos recursos humanos (muita rotatividade significa perda de know-how</a:t>
            </a:r>
            <a:r>
              <a:rPr lang="pt-PT" i="1" dirty="0" smtClean="0">
                <a:solidFill>
                  <a:schemeClr val="tx2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247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29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2393593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4000" b="1" i="1" dirty="0" smtClean="0"/>
              <a:t>Obrigado pela vossa atenção!!</a:t>
            </a:r>
            <a:endParaRPr lang="pt-PT" sz="4000" b="1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0718" y="5112985"/>
            <a:ext cx="3497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 smtClean="0">
                <a:latin typeface="+mj-lt"/>
              </a:rPr>
              <a:t>Rui Cunha Marques</a:t>
            </a:r>
          </a:p>
          <a:p>
            <a:r>
              <a:rPr lang="pt-PT" sz="2000" i="1" dirty="0" err="1" smtClean="0">
                <a:latin typeface="+mj-lt"/>
                <a:hlinkClick r:id="rId2"/>
              </a:rPr>
              <a:t>rui.marques@tecnico.ulisboa.pt</a:t>
            </a:r>
            <a:endParaRPr lang="pt-PT" sz="2000" i="1" dirty="0" smtClean="0">
              <a:latin typeface="+mj-lt"/>
            </a:endParaRPr>
          </a:p>
          <a:p>
            <a:r>
              <a:rPr lang="pt-PT" sz="2000" dirty="0"/>
              <a:t>www.ruicunhamarques.com</a:t>
            </a:r>
          </a:p>
          <a:p>
            <a:endParaRPr lang="pt-PT" sz="2000" i="1" dirty="0" smtClean="0">
              <a:latin typeface="+mj-lt"/>
            </a:endParaRPr>
          </a:p>
        </p:txBody>
      </p:sp>
      <p:sp>
        <p:nvSpPr>
          <p:cNvPr id="8" name="Marcador de Posição do Número do Diapositivo 3"/>
          <p:cNvSpPr txBox="1">
            <a:spLocks/>
          </p:cNvSpPr>
          <p:nvPr/>
        </p:nvSpPr>
        <p:spPr>
          <a:xfrm>
            <a:off x="661486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9D78DF-8796-460A-AE22-B51BA521F341}" type="slidenum">
              <a:rPr lang="pt-PT" smtClean="0">
                <a:latin typeface="+mj-lt"/>
              </a:rPr>
              <a:pPr/>
              <a:t>29</a:t>
            </a:fld>
            <a:endParaRPr lang="pt-PT" dirty="0">
              <a:latin typeface="+mj-lt"/>
            </a:endParaRPr>
          </a:p>
        </p:txBody>
      </p:sp>
      <p:sp>
        <p:nvSpPr>
          <p:cNvPr id="9" name="Marcador de Posição do Número do Diapositivo 3"/>
          <p:cNvSpPr txBox="1">
            <a:spLocks/>
          </p:cNvSpPr>
          <p:nvPr/>
        </p:nvSpPr>
        <p:spPr>
          <a:xfrm>
            <a:off x="62548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Rui Cunha Marques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2" descr="C:\Users\Joao\Dropbox\Presentations\Universidad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12441"/>
            <a:ext cx="3138781" cy="30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6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Introdução</a:t>
            </a:r>
            <a:endParaRPr lang="pt-PT" sz="3200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7" name="Marcador de Posição do Número do Diapositivo 3"/>
          <p:cNvSpPr txBox="1">
            <a:spLocks/>
          </p:cNvSpPr>
          <p:nvPr/>
        </p:nvSpPr>
        <p:spPr>
          <a:xfrm>
            <a:off x="661486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9D78DF-8796-460A-AE22-B51BA521F341}" type="slidenum">
              <a:rPr lang="pt-PT" smtClean="0">
                <a:latin typeface="+mj-lt"/>
              </a:rPr>
              <a:pPr/>
              <a:t>3</a:t>
            </a:fld>
            <a:endParaRPr lang="pt-PT" dirty="0">
              <a:latin typeface="+mj-lt"/>
            </a:endParaRPr>
          </a:p>
        </p:txBody>
      </p:sp>
      <p:sp>
        <p:nvSpPr>
          <p:cNvPr id="8" name="Marcador de Posição do Número do Diapositivo 3"/>
          <p:cNvSpPr txBox="1">
            <a:spLocks/>
          </p:cNvSpPr>
          <p:nvPr/>
        </p:nvSpPr>
        <p:spPr>
          <a:xfrm>
            <a:off x="62548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Rui Cunha Marques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4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1835696" y="2081823"/>
            <a:ext cx="6024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“Satisfação das necessidades básicas dos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usuários, </a:t>
            </a:r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cuja presença é essencial à vida e à saúde dos cidadãos”</a:t>
            </a:r>
          </a:p>
        </p:txBody>
      </p:sp>
      <p:sp>
        <p:nvSpPr>
          <p:cNvPr id="21" name="Seta para baixo 20"/>
          <p:cNvSpPr/>
          <p:nvPr/>
        </p:nvSpPr>
        <p:spPr bwMode="auto">
          <a:xfrm>
            <a:off x="2975367" y="3011840"/>
            <a:ext cx="3817938" cy="27314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pt-PT">
              <a:cs typeface="Arial" pitchFamily="34" charset="0"/>
            </a:endParaRP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488750"/>
              </p:ext>
            </p:extLst>
          </p:nvPr>
        </p:nvGraphicFramePr>
        <p:xfrm>
          <a:off x="2626007" y="3723604"/>
          <a:ext cx="4411663" cy="22256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11663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PT" sz="1800" i="1" noProof="0" dirty="0" smtClean="0">
                          <a:solidFill>
                            <a:srgbClr val="174287"/>
                          </a:solidFill>
                        </a:rPr>
                        <a:t>Princípios</a:t>
                      </a:r>
                      <a:endParaRPr lang="pt-PT" sz="1800" i="1" noProof="0" dirty="0">
                        <a:solidFill>
                          <a:srgbClr val="174287"/>
                        </a:solidFill>
                      </a:endParaRPr>
                    </a:p>
                  </a:txBody>
                  <a:tcPr marL="91426" marR="91426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PT" sz="1800" i="1" noProof="0" dirty="0" smtClean="0">
                          <a:solidFill>
                            <a:srgbClr val="174287"/>
                          </a:solidFill>
                        </a:rPr>
                        <a:t>Universalidade</a:t>
                      </a:r>
                      <a:endParaRPr lang="pt-PT" sz="1800" i="1" noProof="0" dirty="0">
                        <a:solidFill>
                          <a:srgbClr val="174287"/>
                        </a:solidFill>
                      </a:endParaRPr>
                    </a:p>
                  </a:txBody>
                  <a:tcPr marL="91426" marR="91426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PT" sz="1800" i="1" noProof="0" dirty="0" smtClean="0">
                          <a:solidFill>
                            <a:srgbClr val="174287"/>
                          </a:solidFill>
                        </a:rPr>
                        <a:t>Continuidade</a:t>
                      </a:r>
                      <a:endParaRPr lang="pt-PT" sz="1800" i="1" noProof="0" dirty="0">
                        <a:solidFill>
                          <a:srgbClr val="174287"/>
                        </a:solidFill>
                      </a:endParaRPr>
                    </a:p>
                  </a:txBody>
                  <a:tcPr marL="91426" marR="91426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PT" sz="1800" i="1" noProof="0" dirty="0" smtClean="0">
                          <a:solidFill>
                            <a:srgbClr val="174287"/>
                          </a:solidFill>
                        </a:rPr>
                        <a:t>Qualidade de serviço</a:t>
                      </a:r>
                      <a:endParaRPr lang="pt-PT" sz="1800" i="1" noProof="0" dirty="0">
                        <a:solidFill>
                          <a:srgbClr val="174287"/>
                        </a:solidFill>
                      </a:endParaRPr>
                    </a:p>
                  </a:txBody>
                  <a:tcPr marL="91426" marR="91426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PT" sz="1800" i="1" noProof="0" dirty="0" smtClean="0">
                          <a:solidFill>
                            <a:srgbClr val="174287"/>
                          </a:solidFill>
                        </a:rPr>
                        <a:t>Acessibilidade</a:t>
                      </a:r>
                      <a:endParaRPr lang="pt-PT" sz="1800" i="1" noProof="0" dirty="0">
                        <a:solidFill>
                          <a:srgbClr val="174287"/>
                        </a:solidFill>
                      </a:endParaRPr>
                    </a:p>
                  </a:txBody>
                  <a:tcPr marL="91426" marR="91426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PT" sz="1800" i="1" noProof="0" dirty="0" smtClean="0">
                          <a:solidFill>
                            <a:srgbClr val="174287"/>
                          </a:solidFill>
                        </a:rPr>
                        <a:t>Protecção do usuário</a:t>
                      </a:r>
                      <a:endParaRPr lang="pt-PT" sz="1800" i="1" noProof="0" dirty="0">
                        <a:solidFill>
                          <a:srgbClr val="174287"/>
                        </a:solidFill>
                      </a:endParaRPr>
                    </a:p>
                  </a:txBody>
                  <a:tcPr marL="91426" marR="91426" marT="45733" marB="45733"/>
                </a:tc>
              </a:tr>
            </a:tbl>
          </a:graphicData>
        </a:graphic>
      </p:graphicFrame>
      <p:sp>
        <p:nvSpPr>
          <p:cNvPr id="12" name="Rectângulo 10"/>
          <p:cNvSpPr>
            <a:spLocks noChangeArrowheads="1"/>
          </p:cNvSpPr>
          <p:nvPr/>
        </p:nvSpPr>
        <p:spPr bwMode="auto">
          <a:xfrm>
            <a:off x="380316" y="1313396"/>
            <a:ext cx="1789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180975" algn="l"/>
                <a:tab pos="1781175" algn="l"/>
              </a:tabLst>
            </a:pPr>
            <a:r>
              <a:rPr lang="pt-PT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Porquê regular?</a:t>
            </a:r>
          </a:p>
        </p:txBody>
      </p:sp>
      <p:sp>
        <p:nvSpPr>
          <p:cNvPr id="6167" name="CaixaDeTexto 13"/>
          <p:cNvSpPr txBox="1">
            <a:spLocks noChangeArrowheads="1"/>
          </p:cNvSpPr>
          <p:nvPr/>
        </p:nvSpPr>
        <p:spPr bwMode="auto">
          <a:xfrm>
            <a:off x="1972752" y="1552282"/>
            <a:ext cx="5718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000" b="1" i="1" dirty="0">
                <a:solidFill>
                  <a:schemeClr val="tx2"/>
                </a:solidFill>
                <a:latin typeface="+mj-lt"/>
              </a:rPr>
              <a:t>Serviço </a:t>
            </a:r>
            <a:r>
              <a:rPr lang="pt-PT" sz="2000" b="1" i="1" dirty="0" smtClean="0">
                <a:solidFill>
                  <a:schemeClr val="tx2"/>
                </a:solidFill>
                <a:latin typeface="+mj-lt"/>
              </a:rPr>
              <a:t>público de saneamento</a:t>
            </a:r>
            <a:endParaRPr lang="pt-PT" sz="20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 smtClean="0"/>
              <a:t>Introdução</a:t>
            </a:r>
            <a:endParaRPr lang="en-GB" dirty="0"/>
          </a:p>
        </p:txBody>
      </p:sp>
      <p:sp>
        <p:nvSpPr>
          <p:cNvPr id="9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D9D78DF-8796-460A-AE22-B51BA521F341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10" name="Marcador de Posição do Número do Diapositivo 3"/>
          <p:cNvSpPr txBox="1">
            <a:spLocks/>
          </p:cNvSpPr>
          <p:nvPr/>
        </p:nvSpPr>
        <p:spPr>
          <a:xfrm>
            <a:off x="630019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Rui Cunha Marques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8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76388" y="911225"/>
            <a:ext cx="73215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363538" indent="-363538" algn="just">
              <a:lnSpc>
                <a:spcPct val="130000"/>
              </a:lnSpc>
              <a:buFontTx/>
              <a:buBlip>
                <a:blip r:embed="rId3"/>
              </a:buBlip>
            </a:pPr>
            <a:endParaRPr lang="pt-PT" sz="1600">
              <a:solidFill>
                <a:srgbClr val="777777"/>
              </a:solidFill>
            </a:endParaRPr>
          </a:p>
        </p:txBody>
      </p:sp>
      <p:sp>
        <p:nvSpPr>
          <p:cNvPr id="20" name="Rectângulo 10"/>
          <p:cNvSpPr>
            <a:spLocks noChangeArrowheads="1"/>
          </p:cNvSpPr>
          <p:nvPr/>
        </p:nvSpPr>
        <p:spPr bwMode="auto">
          <a:xfrm>
            <a:off x="434905" y="1332525"/>
            <a:ext cx="1789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180975" algn="l"/>
                <a:tab pos="1781175" algn="l"/>
              </a:tabLst>
            </a:pPr>
            <a:r>
              <a:rPr lang="pt-PT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Porquê regular?</a:t>
            </a:r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 smtClean="0"/>
              <a:t>Introdução</a:t>
            </a:r>
            <a:endParaRPr lang="en-GB" dirty="0"/>
          </a:p>
        </p:txBody>
      </p:sp>
      <p:sp>
        <p:nvSpPr>
          <p:cNvPr id="8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D9D78DF-8796-460A-AE22-B51BA521F341}" type="slidenum">
              <a:rPr lang="pt-PT" smtClean="0"/>
              <a:pPr/>
              <a:t>5</a:t>
            </a:fld>
            <a:endParaRPr lang="pt-PT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80487307"/>
              </p:ext>
            </p:extLst>
          </p:nvPr>
        </p:nvGraphicFramePr>
        <p:xfrm>
          <a:off x="2224017" y="1540551"/>
          <a:ext cx="6096000" cy="433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64463" y="3241441"/>
            <a:ext cx="1623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200" b="1" i="1" dirty="0" smtClean="0">
                <a:solidFill>
                  <a:srgbClr val="174287"/>
                </a:solidFill>
                <a:latin typeface="+mj-lt"/>
              </a:rPr>
              <a:t>Falhas de mercado</a:t>
            </a:r>
            <a:endParaRPr lang="pt-PT" sz="2200" b="1" i="1" dirty="0">
              <a:solidFill>
                <a:srgbClr val="174287"/>
              </a:solidFill>
              <a:latin typeface="+mj-lt"/>
            </a:endParaRPr>
          </a:p>
        </p:txBody>
      </p:sp>
      <p:sp>
        <p:nvSpPr>
          <p:cNvPr id="9" name="Marcador de Posição do Número do Diapositivo 3"/>
          <p:cNvSpPr txBox="1">
            <a:spLocks/>
          </p:cNvSpPr>
          <p:nvPr/>
        </p:nvSpPr>
        <p:spPr>
          <a:xfrm>
            <a:off x="630019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Rui Cunha Marques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ângulo 1"/>
          <p:cNvSpPr/>
          <p:nvPr/>
        </p:nvSpPr>
        <p:spPr bwMode="auto">
          <a:xfrm>
            <a:off x="2051720" y="4005064"/>
            <a:ext cx="6480720" cy="1872208"/>
          </a:xfrm>
          <a:prstGeom prst="rect">
            <a:avLst/>
          </a:prstGeom>
          <a:solidFill>
            <a:schemeClr val="bg1"/>
          </a:solidFill>
          <a:ln w="31750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GB" sz="2000" dirty="0">
              <a:solidFill>
                <a:srgbClr val="333333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7133575"/>
              </p:ext>
            </p:extLst>
          </p:nvPr>
        </p:nvGraphicFramePr>
        <p:xfrm>
          <a:off x="1611997" y="1503564"/>
          <a:ext cx="708044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1110" y="1984825"/>
            <a:ext cx="1253239" cy="8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7326637" y="208835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i="1" dirty="0" smtClean="0">
                <a:solidFill>
                  <a:srgbClr val="174287"/>
                </a:solidFill>
              </a:rPr>
              <a:t>Regulação</a:t>
            </a:r>
            <a:endParaRPr lang="pt-PT" sz="2400" i="1" dirty="0">
              <a:solidFill>
                <a:srgbClr val="174287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5334310"/>
            <a:ext cx="282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/>
            <a:r>
              <a:rPr lang="pt-PT" sz="2000" i="1" dirty="0" smtClean="0">
                <a:latin typeface="Calibri" pitchFamily="34" charset="0"/>
              </a:rPr>
              <a:t>OSP – Obrigações de Serviço Público</a:t>
            </a:r>
            <a:endParaRPr lang="pt-PT" sz="2000" i="1" dirty="0">
              <a:latin typeface="Calibri" pitchFamily="34" charset="0"/>
            </a:endParaRPr>
          </a:p>
        </p:txBody>
      </p:sp>
      <p:sp>
        <p:nvSpPr>
          <p:cNvPr id="7" name="Rectângulo 10"/>
          <p:cNvSpPr>
            <a:spLocks noChangeArrowheads="1"/>
          </p:cNvSpPr>
          <p:nvPr/>
        </p:nvSpPr>
        <p:spPr bwMode="auto">
          <a:xfrm>
            <a:off x="434268" y="1354980"/>
            <a:ext cx="17891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180975" algn="l"/>
                <a:tab pos="1781175" algn="l"/>
              </a:tabLst>
            </a:pPr>
            <a:r>
              <a:rPr lang="pt-PT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 quê regular?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 smtClean="0"/>
              <a:t>Introdução</a:t>
            </a:r>
            <a:endParaRPr lang="en-GB" dirty="0"/>
          </a:p>
        </p:txBody>
      </p:sp>
      <p:sp>
        <p:nvSpPr>
          <p:cNvPr id="11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D9D78DF-8796-460A-AE22-B51BA521F341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12" name="Marcador de Posição do Número do Diapositivo 3"/>
          <p:cNvSpPr txBox="1">
            <a:spLocks/>
          </p:cNvSpPr>
          <p:nvPr/>
        </p:nvSpPr>
        <p:spPr>
          <a:xfrm>
            <a:off x="630019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Rui Cunha Marques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6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 bwMode="auto">
          <a:xfrm>
            <a:off x="1979712" y="1758365"/>
            <a:ext cx="5400600" cy="3235748"/>
          </a:xfrm>
          <a:prstGeom prst="ellipse">
            <a:avLst/>
          </a:prstGeom>
          <a:grpFill/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pt-PT" sz="2000" dirty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16" name="Rectângulo 15"/>
          <p:cNvSpPr/>
          <p:nvPr/>
        </p:nvSpPr>
        <p:spPr bwMode="auto">
          <a:xfrm>
            <a:off x="6696744" y="1628800"/>
            <a:ext cx="2195736" cy="1944216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pt-PT" sz="2000" dirty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15" name="Rectângulo 14"/>
          <p:cNvSpPr/>
          <p:nvPr/>
        </p:nvSpPr>
        <p:spPr bwMode="auto">
          <a:xfrm>
            <a:off x="3491880" y="4149080"/>
            <a:ext cx="2195736" cy="1944216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pt-PT" sz="2000" dirty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13" name="Rectângulo 12"/>
          <p:cNvSpPr/>
          <p:nvPr/>
        </p:nvSpPr>
        <p:spPr bwMode="auto">
          <a:xfrm>
            <a:off x="432048" y="1556792"/>
            <a:ext cx="2195736" cy="1944216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pt-PT" sz="2000" dirty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D9D78DF-8796-460A-AE22-B51BA521F341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6" name="Marcador de Posição do Número do Diapositivo 3"/>
          <p:cNvSpPr txBox="1">
            <a:spLocks/>
          </p:cNvSpPr>
          <p:nvPr/>
        </p:nvSpPr>
        <p:spPr>
          <a:xfrm>
            <a:off x="630019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Rui Cunha Marques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8365"/>
            <a:ext cx="1592263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0"/>
            <a:ext cx="1592263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22" y="1813432"/>
            <a:ext cx="1592263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5536" y="29156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>
                <a:solidFill>
                  <a:schemeClr val="tx2"/>
                </a:solidFill>
              </a:rPr>
              <a:t>Regulação Social</a:t>
            </a:r>
            <a:endParaRPr lang="pt-PT" i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660232" y="29876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>
                <a:solidFill>
                  <a:schemeClr val="tx2"/>
                </a:solidFill>
              </a:rPr>
              <a:t>Regulação Ambiental</a:t>
            </a:r>
            <a:endParaRPr lang="pt-PT" i="1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59919" y="562895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>
                <a:solidFill>
                  <a:schemeClr val="tx2"/>
                </a:solidFill>
              </a:rPr>
              <a:t>Regulação </a:t>
            </a:r>
            <a:r>
              <a:rPr lang="pt-PT" i="1" dirty="0" err="1" smtClean="0">
                <a:solidFill>
                  <a:schemeClr val="tx2"/>
                </a:solidFill>
              </a:rPr>
              <a:t>Econômica</a:t>
            </a:r>
            <a:endParaRPr lang="pt-PT" i="1" dirty="0">
              <a:solidFill>
                <a:schemeClr val="tx2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3131840" y="2383720"/>
            <a:ext cx="3150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i="1" dirty="0">
                <a:latin typeface="Calibri" pitchFamily="34" charset="0"/>
              </a:rPr>
              <a:t>Função objectivo</a:t>
            </a:r>
            <a:r>
              <a:rPr lang="pt-PT" i="1" dirty="0">
                <a:latin typeface="Calibri" pitchFamily="34" charset="0"/>
              </a:rPr>
              <a:t>: regular economicamente com as restrições da regulação social e da regulação da qualidade de serviço</a:t>
            </a:r>
          </a:p>
        </p:txBody>
      </p:sp>
    </p:spTree>
    <p:extLst>
      <p:ext uri="{BB962C8B-B14F-4D97-AF65-F5344CB8AC3E}">
        <p14:creationId xmlns:p14="http://schemas.microsoft.com/office/powerpoint/2010/main" val="20553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5" grpId="0" animBg="1"/>
      <p:bldP spid="13" grpId="0" animBg="1"/>
      <p:bldP spid="7" grpId="0"/>
      <p:bldP spid="11" grpId="0"/>
      <p:bldP spid="1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Regulação no Mundo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8</a:t>
            </a:fld>
            <a:endParaRPr lang="pt-PT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83" b="50000"/>
          <a:stretch/>
        </p:blipFill>
        <p:spPr bwMode="auto">
          <a:xfrm>
            <a:off x="683568" y="1525158"/>
            <a:ext cx="2229029" cy="42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783"/>
          <a:stretch/>
        </p:blipFill>
        <p:spPr bwMode="auto">
          <a:xfrm>
            <a:off x="3131840" y="1455150"/>
            <a:ext cx="2304256" cy="435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6084168" y="2420888"/>
            <a:ext cx="2304256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i="1" dirty="0" smtClean="0"/>
              <a:t>Apesar dos benefícios a regulação dedicada ao setor do saneamento não é “universal”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9122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Lei nacional de saneamento básico</a:t>
            </a:r>
            <a:endParaRPr lang="pt-PT" sz="3200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78DF-8796-460A-AE22-B51BA521F341}" type="slidenum">
              <a:rPr lang="pt-PT" smtClean="0"/>
              <a:pPr/>
              <a:t>9</a:t>
            </a:fld>
            <a:endParaRPr lang="pt-PT" dirty="0"/>
          </a:p>
        </p:txBody>
      </p:sp>
      <p:sp>
        <p:nvSpPr>
          <p:cNvPr id="7" name="Marcador de Posição do Número do Diapositivo 3"/>
          <p:cNvSpPr txBox="1">
            <a:spLocks/>
          </p:cNvSpPr>
          <p:nvPr/>
        </p:nvSpPr>
        <p:spPr>
          <a:xfrm>
            <a:off x="661486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9D78DF-8796-460A-AE22-B51BA521F341}" type="slidenum">
              <a:rPr lang="pt-PT" smtClean="0">
                <a:latin typeface="+mj-lt"/>
              </a:rPr>
              <a:pPr/>
              <a:t>9</a:t>
            </a:fld>
            <a:endParaRPr lang="pt-PT" dirty="0">
              <a:latin typeface="+mj-lt"/>
            </a:endParaRPr>
          </a:p>
        </p:txBody>
      </p:sp>
      <p:sp>
        <p:nvSpPr>
          <p:cNvPr id="8" name="Marcador de Posição do Número do Diapositivo 3"/>
          <p:cNvSpPr txBox="1">
            <a:spLocks/>
          </p:cNvSpPr>
          <p:nvPr/>
        </p:nvSpPr>
        <p:spPr>
          <a:xfrm>
            <a:off x="62548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Rui Cunha Marques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7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8784</TotalTime>
  <Words>795</Words>
  <Application>Microsoft Office PowerPoint</Application>
  <PresentationFormat>Apresentação no Ecrã (4:3)</PresentationFormat>
  <Paragraphs>192</Paragraphs>
  <Slides>29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Agenda</vt:lpstr>
      <vt:lpstr>Introdução</vt:lpstr>
      <vt:lpstr>Introdução</vt:lpstr>
      <vt:lpstr>Introdução</vt:lpstr>
      <vt:lpstr>Introdução</vt:lpstr>
      <vt:lpstr>Introdução</vt:lpstr>
      <vt:lpstr>Regulação no Mundo</vt:lpstr>
      <vt:lpstr>Lei nacional de saneamento básico</vt:lpstr>
      <vt:lpstr>Introdução</vt:lpstr>
      <vt:lpstr>Quadro Legal</vt:lpstr>
      <vt:lpstr>Quadro Legal</vt:lpstr>
      <vt:lpstr>Quadro Legal</vt:lpstr>
      <vt:lpstr>A evolução da regulação no brasil</vt:lpstr>
      <vt:lpstr>Evolução do Panorama de Criação de Reguladores</vt:lpstr>
      <vt:lpstr>Agências Reguladoras de Saneamento Básico</vt:lpstr>
      <vt:lpstr>Panorama Nacional</vt:lpstr>
      <vt:lpstr>Panorama Nacional</vt:lpstr>
      <vt:lpstr>Panorama Nacional</vt:lpstr>
      <vt:lpstr>PRINCIPAIS desafios</vt:lpstr>
      <vt:lpstr>Principais Desafios</vt:lpstr>
      <vt:lpstr>Principais Desafios</vt:lpstr>
      <vt:lpstr>Principais Desafios</vt:lpstr>
      <vt:lpstr>Principais Desafios</vt:lpstr>
      <vt:lpstr>Principais Desafios</vt:lpstr>
      <vt:lpstr>Principais Desafios</vt:lpstr>
      <vt:lpstr>Principais Desafios</vt:lpstr>
      <vt:lpstr>Principais Desafios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.</dc:creator>
  <cp:lastModifiedBy>Rui Cunha Marques</cp:lastModifiedBy>
  <cp:revision>700</cp:revision>
  <cp:lastPrinted>2012-10-21T22:27:58Z</cp:lastPrinted>
  <dcterms:created xsi:type="dcterms:W3CDTF">2011-02-08T09:45:09Z</dcterms:created>
  <dcterms:modified xsi:type="dcterms:W3CDTF">2015-05-28T11:47:25Z</dcterms:modified>
</cp:coreProperties>
</file>