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7" r:id="rId2"/>
    <p:sldId id="291" r:id="rId3"/>
    <p:sldId id="292" r:id="rId4"/>
    <p:sldId id="259" r:id="rId5"/>
    <p:sldId id="267" r:id="rId6"/>
    <p:sldId id="290" r:id="rId7"/>
    <p:sldId id="277" r:id="rId8"/>
    <p:sldId id="268" r:id="rId9"/>
    <p:sldId id="269" r:id="rId10"/>
    <p:sldId id="261" r:id="rId11"/>
    <p:sldId id="272" r:id="rId12"/>
    <p:sldId id="273" r:id="rId13"/>
    <p:sldId id="274" r:id="rId14"/>
    <p:sldId id="275" r:id="rId15"/>
    <p:sldId id="276" r:id="rId16"/>
    <p:sldId id="264" r:id="rId17"/>
    <p:sldId id="279" r:id="rId18"/>
    <p:sldId id="289" r:id="rId19"/>
    <p:sldId id="288" r:id="rId20"/>
    <p:sldId id="282" r:id="rId21"/>
    <p:sldId id="285" r:id="rId22"/>
    <p:sldId id="286" r:id="rId23"/>
    <p:sldId id="28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X202E\Documents\FACILITA\Artigos\ASSEMAE\final\46&#186;%20Assema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X202E\Documents\FACILITA\Artigos\ASSEMAE\final\46&#186;%20Assema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600" dirty="0"/>
              <a:t>Prestadores locais por natureza jurídica - 2014</a:t>
            </a:r>
          </a:p>
        </c:rich>
      </c:tx>
      <c:layout>
        <c:manualLayout>
          <c:xMode val="edge"/>
          <c:yMode val="edge"/>
          <c:x val="0.26144964875714066"/>
          <c:y val="3.4443307734649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50"/>
      <c:rotY val="18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852499918991604E-2"/>
          <c:y val="7.9221032622720719E-2"/>
          <c:w val="0.9445253890507781"/>
          <c:h val="0.76723909511311095"/>
        </c:manualLayout>
      </c:layout>
      <c:pie3DChart>
        <c:varyColors val="1"/>
        <c:ser>
          <c:idx val="0"/>
          <c:order val="0"/>
          <c:explosion val="18"/>
          <c:dPt>
            <c:idx val="0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DC1-496A-BA77-29718F6D7DD7}"/>
              </c:ext>
            </c:extLst>
          </c:dPt>
          <c:dPt>
            <c:idx val="1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DC1-496A-BA77-29718F6D7DD7}"/>
              </c:ext>
            </c:extLst>
          </c:dPt>
          <c:dPt>
            <c:idx val="2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DC1-496A-BA77-29718F6D7DD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alpha val="90000"/>
                </a:schemeClr>
              </a:solidFill>
              <a:ln w="19050">
                <a:solidFill>
                  <a:schemeClr val="accent6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DC1-496A-BA77-29718F6D7DD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alpha val="90000"/>
                </a:schemeClr>
              </a:solidFill>
              <a:ln w="19050">
                <a:solidFill>
                  <a:schemeClr val="accent5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DC1-496A-BA77-29718F6D7DD7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  <a:alpha val="90000"/>
                </a:schemeClr>
              </a:solidFill>
              <a:ln w="19050">
                <a:solidFill>
                  <a:schemeClr val="accent4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DC1-496A-BA77-29718F6D7DD7}"/>
              </c:ext>
            </c:extLst>
          </c:dPt>
          <c:dLbls>
            <c:dLbl>
              <c:idx val="0"/>
              <c:layout>
                <c:manualLayout>
                  <c:x val="0.21333174116103126"/>
                  <c:y val="3.186573037094800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2733CAE2-FFD2-44FF-BB55-ECF231C8E692}" type="CATEGORYNAME">
                      <a:rPr lang="pt-BR" sz="1400"/>
                      <a:pPr>
                        <a:defRPr sz="1400"/>
                      </a:pPr>
                      <a:t>[NOME DA CATEGORIA]</a:t>
                    </a:fld>
                    <a:r>
                      <a:rPr lang="pt-BR" sz="1400" baseline="0" dirty="0"/>
                      <a:t>; </a:t>
                    </a:r>
                    <a:fld id="{55400338-57B8-4065-812E-107F8E3ACAAC}" type="VALUE">
                      <a:rPr lang="pt-BR" sz="1400" baseline="0"/>
                      <a:pPr>
                        <a:defRPr sz="1400"/>
                      </a:pPr>
                      <a:t>[VALOR]</a:t>
                    </a:fld>
                    <a:r>
                      <a:rPr lang="pt-BR" sz="1400" baseline="0" dirty="0"/>
                      <a:t>; </a:t>
                    </a:r>
                    <a:fld id="{E4E1D5A1-A535-44C2-B501-93D97871C718}" type="PERCENTAGE">
                      <a:rPr lang="pt-BR" sz="1400" baseline="0"/>
                      <a:pPr>
                        <a:defRPr sz="1400"/>
                      </a:pPr>
                      <a:t>[PORCENTAGEM]</a:t>
                    </a:fld>
                    <a:endParaRPr lang="pt-BR" sz="1400" baseline="0" dirty="0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886029411764703"/>
                      <c:h val="0.1665656871071931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2415585919407134"/>
                  <c:y val="-0.1424470099848496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5083178940867681E-2"/>
                  <c:y val="-4.4479898292063377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DC1-496A-BA77-29718F6D7DD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1384514435695539E-2"/>
                  <c:y val="3.713984310017026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6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DC1-496A-BA77-29718F6D7DD7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200009746024394"/>
                  <c:y val="-2.7129584993644516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5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DC1-496A-BA77-29718F6D7DD7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0.29255693222170759"/>
                  <c:y val="-0.115719572333279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4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8DC1-496A-BA77-29718F6D7DD7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A35DD1"/>
                </a:solidFill>
                <a:round/>
              </a:ln>
              <a:effectLst>
                <a:outerShdw blurRad="50800" dist="38100" dir="2700000" algn="tl" rotWithShape="0">
                  <a:srgbClr val="A35DD1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6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ANálise!$F$10:$F$15</c:f>
              <c:strCache>
                <c:ptCount val="6"/>
                <c:pt idx="0">
                  <c:v>Administração pública direta</c:v>
                </c:pt>
                <c:pt idx="1">
                  <c:v>Autarquia</c:v>
                </c:pt>
                <c:pt idx="2">
                  <c:v>Empresa privada</c:v>
                </c:pt>
                <c:pt idx="3">
                  <c:v>Empresa pública</c:v>
                </c:pt>
                <c:pt idx="4">
                  <c:v>Sociedade de economia mista com administração privada</c:v>
                </c:pt>
                <c:pt idx="5">
                  <c:v>Organização social</c:v>
                </c:pt>
              </c:strCache>
            </c:strRef>
          </c:cat>
          <c:val>
            <c:numRef>
              <c:f>ANálise!$H$4:$H$9</c:f>
              <c:numCache>
                <c:formatCode>General</c:formatCode>
                <c:ptCount val="6"/>
                <c:pt idx="0">
                  <c:v>975</c:v>
                </c:pt>
                <c:pt idx="1">
                  <c:v>423</c:v>
                </c:pt>
                <c:pt idx="2">
                  <c:v>68</c:v>
                </c:pt>
                <c:pt idx="3">
                  <c:v>4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8DC1-496A-BA77-29718F6D7DD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Econômico</a:t>
            </a:r>
            <a:r>
              <a:rPr lang="pt-BR" sz="2000" b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Financeiro por m³ </a:t>
            </a:r>
            <a:r>
              <a:rPr lang="pt-BR" sz="2000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Faturado (2014)</a:t>
            </a:r>
            <a:endParaRPr lang="pt-B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scatterChart>
        <c:scatterStyle val="lineMarker"/>
        <c:varyColors val="0"/>
        <c:ser>
          <c:idx val="1"/>
          <c:order val="0"/>
          <c:tx>
            <c:strRef>
              <c:f>Plan4!$D$1</c:f>
              <c:strCache>
                <c:ptCount val="1"/>
                <c:pt idx="0">
                  <c:v>Esgoto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tx1">
                  <a:alpha val="98000"/>
                </a:schemeClr>
              </a:solidFill>
              <a:ln w="9525">
                <a:solidFill>
                  <a:schemeClr val="bg1">
                    <a:alpha val="74000"/>
                  </a:schemeClr>
                </a:solidFill>
              </a:ln>
              <a:effectLst/>
            </c:spPr>
          </c:marker>
          <c:xVal>
            <c:strRef>
              <c:f>Plan4!$C$2:$C$1872</c:f>
              <c:strCache>
                <c:ptCount val="1871"/>
                <c:pt idx="0">
                  <c:v>Brasiléia</c:v>
                </c:pt>
                <c:pt idx="1">
                  <c:v>Bujari</c:v>
                </c:pt>
                <c:pt idx="2">
                  <c:v>Jordão</c:v>
                </c:pt>
                <c:pt idx="3">
                  <c:v>Mâncio Lima</c:v>
                </c:pt>
                <c:pt idx="4">
                  <c:v>Plácido de Castro</c:v>
                </c:pt>
                <c:pt idx="5">
                  <c:v>Rio Branco</c:v>
                </c:pt>
                <c:pt idx="6">
                  <c:v>Rodrigues Alves</c:v>
                </c:pt>
                <c:pt idx="7">
                  <c:v>Arapiraca</c:v>
                </c:pt>
                <c:pt idx="8">
                  <c:v>Barra de Santo Antônio</c:v>
                </c:pt>
                <c:pt idx="9">
                  <c:v>Barra de São Miguel</c:v>
                </c:pt>
                <c:pt idx="10">
                  <c:v>Boca da Mata</c:v>
                </c:pt>
                <c:pt idx="11">
                  <c:v>Cajueiro</c:v>
                </c:pt>
                <c:pt idx="12">
                  <c:v>Campo Alegre</c:v>
                </c:pt>
                <c:pt idx="13">
                  <c:v>Chã Preta</c:v>
                </c:pt>
                <c:pt idx="14">
                  <c:v>Coruripe</c:v>
                </c:pt>
                <c:pt idx="15">
                  <c:v>Delmiro Gouveia</c:v>
                </c:pt>
                <c:pt idx="16">
                  <c:v>Feliz Deserto</c:v>
                </c:pt>
                <c:pt idx="17">
                  <c:v>Flexeiras</c:v>
                </c:pt>
                <c:pt idx="18">
                  <c:v>Jacuípe</c:v>
                </c:pt>
                <c:pt idx="19">
                  <c:v>Jequiá da Praia</c:v>
                </c:pt>
                <c:pt idx="20">
                  <c:v>Limoeiro de Anadia</c:v>
                </c:pt>
                <c:pt idx="21">
                  <c:v>Marechal Deodoro</c:v>
                </c:pt>
                <c:pt idx="22">
                  <c:v>Messias</c:v>
                </c:pt>
                <c:pt idx="23">
                  <c:v>Pão de Açúcar</c:v>
                </c:pt>
                <c:pt idx="24">
                  <c:v>Penedo</c:v>
                </c:pt>
                <c:pt idx="25">
                  <c:v>Pilar</c:v>
                </c:pt>
                <c:pt idx="26">
                  <c:v>Roteiro</c:v>
                </c:pt>
                <c:pt idx="27">
                  <c:v>Santana do Mundaú</c:v>
                </c:pt>
                <c:pt idx="28">
                  <c:v>São José da Laje</c:v>
                </c:pt>
                <c:pt idx="29">
                  <c:v>São Miguel dos Campos</c:v>
                </c:pt>
                <c:pt idx="30">
                  <c:v>São Miguel dos Milagres</c:v>
                </c:pt>
                <c:pt idx="31">
                  <c:v>Teotônio Vilela</c:v>
                </c:pt>
                <c:pt idx="32">
                  <c:v>União dos Palmares</c:v>
                </c:pt>
                <c:pt idx="33">
                  <c:v>Viçosa</c:v>
                </c:pt>
                <c:pt idx="34">
                  <c:v>Alvarães</c:v>
                </c:pt>
                <c:pt idx="35">
                  <c:v>Amaturá</c:v>
                </c:pt>
                <c:pt idx="36">
                  <c:v>Anamã</c:v>
                </c:pt>
                <c:pt idx="37">
                  <c:v>Apuí</c:v>
                </c:pt>
                <c:pt idx="38">
                  <c:v>Atalaia do Norte</c:v>
                </c:pt>
                <c:pt idx="39">
                  <c:v>Barcelos</c:v>
                </c:pt>
                <c:pt idx="40">
                  <c:v>Barreirinha</c:v>
                </c:pt>
                <c:pt idx="41">
                  <c:v>Beruri</c:v>
                </c:pt>
                <c:pt idx="42">
                  <c:v>Borba</c:v>
                </c:pt>
                <c:pt idx="43">
                  <c:v>Canutama</c:v>
                </c:pt>
                <c:pt idx="44">
                  <c:v>Careiro</c:v>
                </c:pt>
                <c:pt idx="45">
                  <c:v>Envira</c:v>
                </c:pt>
                <c:pt idx="46">
                  <c:v>Fonte Boa</c:v>
                </c:pt>
                <c:pt idx="47">
                  <c:v>Guajará</c:v>
                </c:pt>
                <c:pt idx="48">
                  <c:v>Humaitá</c:v>
                </c:pt>
                <c:pt idx="49">
                  <c:v>Iranduba</c:v>
                </c:pt>
                <c:pt idx="50">
                  <c:v>Itacoatiara</c:v>
                </c:pt>
                <c:pt idx="51">
                  <c:v>Lábrea</c:v>
                </c:pt>
                <c:pt idx="52">
                  <c:v>Manacapuru</c:v>
                </c:pt>
                <c:pt idx="53">
                  <c:v>Manaus</c:v>
                </c:pt>
                <c:pt idx="54">
                  <c:v>Manicoré</c:v>
                </c:pt>
                <c:pt idx="55">
                  <c:v>Maués</c:v>
                </c:pt>
                <c:pt idx="56">
                  <c:v>Nhamundá</c:v>
                </c:pt>
                <c:pt idx="57">
                  <c:v>Nova Olinda do Norte</c:v>
                </c:pt>
                <c:pt idx="58">
                  <c:v>Novo Airão</c:v>
                </c:pt>
                <c:pt idx="59">
                  <c:v>Parintins</c:v>
                </c:pt>
                <c:pt idx="60">
                  <c:v>Pauini</c:v>
                </c:pt>
                <c:pt idx="61">
                  <c:v>Presidente Figueiredo</c:v>
                </c:pt>
                <c:pt idx="62">
                  <c:v>Rio Preto da Eva</c:v>
                </c:pt>
                <c:pt idx="63">
                  <c:v>Santa Isabel do Rio Negro</c:v>
                </c:pt>
                <c:pt idx="64">
                  <c:v>São Gabriel da Cachoeira</c:v>
                </c:pt>
                <c:pt idx="65">
                  <c:v>São Sebastião do Uatumã</c:v>
                </c:pt>
                <c:pt idx="66">
                  <c:v>Silves</c:v>
                </c:pt>
                <c:pt idx="67">
                  <c:v>Tapauá</c:v>
                </c:pt>
                <c:pt idx="68">
                  <c:v>Tefé</c:v>
                </c:pt>
                <c:pt idx="69">
                  <c:v>Tonantins</c:v>
                </c:pt>
                <c:pt idx="70">
                  <c:v>Urucará</c:v>
                </c:pt>
                <c:pt idx="71">
                  <c:v>Aiquara</c:v>
                </c:pt>
                <c:pt idx="72">
                  <c:v>Alagoinhas</c:v>
                </c:pt>
                <c:pt idx="73">
                  <c:v>Andorinha</c:v>
                </c:pt>
                <c:pt idx="74">
                  <c:v>Araci</c:v>
                </c:pt>
                <c:pt idx="75">
                  <c:v>Banzaê</c:v>
                </c:pt>
                <c:pt idx="76">
                  <c:v>Barra</c:v>
                </c:pt>
                <c:pt idx="77">
                  <c:v>Barra da Estiva</c:v>
                </c:pt>
                <c:pt idx="78">
                  <c:v>Barra do Rocha</c:v>
                </c:pt>
                <c:pt idx="79">
                  <c:v>Boa Nova</c:v>
                </c:pt>
                <c:pt idx="80">
                  <c:v>Bom Jesus da Lapa</c:v>
                </c:pt>
                <c:pt idx="81">
                  <c:v>Brotas de Macaúbas</c:v>
                </c:pt>
                <c:pt idx="82">
                  <c:v>Buritirama</c:v>
                </c:pt>
                <c:pt idx="83">
                  <c:v>Caetanos</c:v>
                </c:pt>
                <c:pt idx="84">
                  <c:v>Campo Alegre de Lourdes</c:v>
                </c:pt>
                <c:pt idx="85">
                  <c:v>Carinhanha</c:v>
                </c:pt>
                <c:pt idx="86">
                  <c:v>Casa Nova</c:v>
                </c:pt>
                <c:pt idx="87">
                  <c:v>Catu</c:v>
                </c:pt>
                <c:pt idx="88">
                  <c:v>Coribe</c:v>
                </c:pt>
                <c:pt idx="89">
                  <c:v>Coronel João Sá</c:v>
                </c:pt>
                <c:pt idx="90">
                  <c:v>Correntina</c:v>
                </c:pt>
                <c:pt idx="91">
                  <c:v>Curaçá</c:v>
                </c:pt>
                <c:pt idx="92">
                  <c:v>Érico Cardoso</c:v>
                </c:pt>
                <c:pt idx="93">
                  <c:v>Feira da Mata</c:v>
                </c:pt>
                <c:pt idx="94">
                  <c:v>Floresta Azul</c:v>
                </c:pt>
                <c:pt idx="95">
                  <c:v>Glória</c:v>
                </c:pt>
                <c:pt idx="96">
                  <c:v>Gongogi</c:v>
                </c:pt>
                <c:pt idx="97">
                  <c:v>Ibicaraí</c:v>
                </c:pt>
                <c:pt idx="98">
                  <c:v>Ibicoara</c:v>
                </c:pt>
                <c:pt idx="99">
                  <c:v>Ibirapuã</c:v>
                </c:pt>
                <c:pt idx="100">
                  <c:v>Igaporã</c:v>
                </c:pt>
                <c:pt idx="101">
                  <c:v>Irará</c:v>
                </c:pt>
                <c:pt idx="102">
                  <c:v>Itacaré</c:v>
                </c:pt>
                <c:pt idx="103">
                  <c:v>Itajuípe</c:v>
                </c:pt>
                <c:pt idx="104">
                  <c:v>Itapetinga</c:v>
                </c:pt>
                <c:pt idx="105">
                  <c:v>Itaquara</c:v>
                </c:pt>
                <c:pt idx="106">
                  <c:v>Itarantim</c:v>
                </c:pt>
                <c:pt idx="107">
                  <c:v>Itororó</c:v>
                </c:pt>
                <c:pt idx="108">
                  <c:v>Jaborandi</c:v>
                </c:pt>
                <c:pt idx="109">
                  <c:v>Jeremoabo</c:v>
                </c:pt>
                <c:pt idx="110">
                  <c:v>Jitaúna</c:v>
                </c:pt>
                <c:pt idx="111">
                  <c:v>Juazeiro</c:v>
                </c:pt>
                <c:pt idx="112">
                  <c:v>Jussari</c:v>
                </c:pt>
                <c:pt idx="113">
                  <c:v>Lafaiete Coutinho</c:v>
                </c:pt>
                <c:pt idx="114">
                  <c:v>Lajedinho</c:v>
                </c:pt>
                <c:pt idx="115">
                  <c:v>Lapão</c:v>
                </c:pt>
                <c:pt idx="116">
                  <c:v>Livramento de Nossa Senhora</c:v>
                </c:pt>
                <c:pt idx="117">
                  <c:v>Macajuba</c:v>
                </c:pt>
                <c:pt idx="118">
                  <c:v>Macarani</c:v>
                </c:pt>
                <c:pt idx="119">
                  <c:v>Macaúbas</c:v>
                </c:pt>
                <c:pt idx="120">
                  <c:v>Macururé</c:v>
                </c:pt>
                <c:pt idx="121">
                  <c:v>Maetinga</c:v>
                </c:pt>
                <c:pt idx="122">
                  <c:v>Maiquinique</c:v>
                </c:pt>
                <c:pt idx="123">
                  <c:v>Mairi</c:v>
                </c:pt>
                <c:pt idx="124">
                  <c:v>Medeiros Neto</c:v>
                </c:pt>
                <c:pt idx="125">
                  <c:v>Monte Santo</c:v>
                </c:pt>
                <c:pt idx="126">
                  <c:v>Mucugê</c:v>
                </c:pt>
                <c:pt idx="127">
                  <c:v>Mundo Novo</c:v>
                </c:pt>
                <c:pt idx="128">
                  <c:v>Nazaré</c:v>
                </c:pt>
                <c:pt idx="129">
                  <c:v>Novo Horizonte</c:v>
                </c:pt>
                <c:pt idx="130">
                  <c:v>Olindina</c:v>
                </c:pt>
                <c:pt idx="131">
                  <c:v>Oliveira dos Brejinhos</c:v>
                </c:pt>
                <c:pt idx="132">
                  <c:v>Paratinga</c:v>
                </c:pt>
                <c:pt idx="133">
                  <c:v>Pau Brasil</c:v>
                </c:pt>
                <c:pt idx="134">
                  <c:v>Pedrão</c:v>
                </c:pt>
                <c:pt idx="135">
                  <c:v>Pedro Alexandre</c:v>
                </c:pt>
                <c:pt idx="136">
                  <c:v>Pindobaçu</c:v>
                </c:pt>
                <c:pt idx="137">
                  <c:v>Pintadas</c:v>
                </c:pt>
                <c:pt idx="138">
                  <c:v>Piritiba</c:v>
                </c:pt>
                <c:pt idx="139">
                  <c:v>Pojuca</c:v>
                </c:pt>
                <c:pt idx="140">
                  <c:v>Presidente Tancredo Neves</c:v>
                </c:pt>
                <c:pt idx="141">
                  <c:v>Queimadas</c:v>
                </c:pt>
                <c:pt idx="142">
                  <c:v>Quijingue</c:v>
                </c:pt>
                <c:pt idx="143">
                  <c:v>Remanso</c:v>
                </c:pt>
                <c:pt idx="144">
                  <c:v>Ribeirão do Largo</c:v>
                </c:pt>
                <c:pt idx="145">
                  <c:v>Rodelas</c:v>
                </c:pt>
                <c:pt idx="146">
                  <c:v>Santa Brígida</c:v>
                </c:pt>
                <c:pt idx="147">
                  <c:v>Santa Maria da Vitória</c:v>
                </c:pt>
                <c:pt idx="148">
                  <c:v>Santa Rita de Cássia</c:v>
                </c:pt>
                <c:pt idx="149">
                  <c:v>Santa Teresinha</c:v>
                </c:pt>
                <c:pt idx="150">
                  <c:v>São Félix do Coribe</c:v>
                </c:pt>
                <c:pt idx="151">
                  <c:v>Saúde</c:v>
                </c:pt>
                <c:pt idx="152">
                  <c:v>Sebastião Laranjeiras</c:v>
                </c:pt>
                <c:pt idx="153">
                  <c:v>Senhor do Bonfim</c:v>
                </c:pt>
                <c:pt idx="154">
                  <c:v>Serra do Ramalho</c:v>
                </c:pt>
                <c:pt idx="155">
                  <c:v>Sobradinho</c:v>
                </c:pt>
                <c:pt idx="156">
                  <c:v>Tabocas do Brejo Velho</c:v>
                </c:pt>
                <c:pt idx="157">
                  <c:v>Taperoá</c:v>
                </c:pt>
                <c:pt idx="158">
                  <c:v>Tapiramutá</c:v>
                </c:pt>
                <c:pt idx="159">
                  <c:v>Teofilândia</c:v>
                </c:pt>
                <c:pt idx="160">
                  <c:v>Teolândia</c:v>
                </c:pt>
                <c:pt idx="161">
                  <c:v>Urandi</c:v>
                </c:pt>
                <c:pt idx="162">
                  <c:v>Valença</c:v>
                </c:pt>
                <c:pt idx="163">
                  <c:v>Valente</c:v>
                </c:pt>
                <c:pt idx="164">
                  <c:v>Xique-Xique</c:v>
                </c:pt>
                <c:pt idx="165">
                  <c:v>Aiuaba</c:v>
                </c:pt>
                <c:pt idx="166">
                  <c:v>Amontada</c:v>
                </c:pt>
                <c:pt idx="167">
                  <c:v>Banabuiú</c:v>
                </c:pt>
                <c:pt idx="168">
                  <c:v>Boa Viagem</c:v>
                </c:pt>
                <c:pt idx="169">
                  <c:v>Brejo Santo</c:v>
                </c:pt>
                <c:pt idx="170">
                  <c:v>Camocim</c:v>
                </c:pt>
                <c:pt idx="171">
                  <c:v>Canindé</c:v>
                </c:pt>
                <c:pt idx="172">
                  <c:v>Caririaçu</c:v>
                </c:pt>
                <c:pt idx="173">
                  <c:v>Chorozinho</c:v>
                </c:pt>
                <c:pt idx="174">
                  <c:v>Coreaú</c:v>
                </c:pt>
                <c:pt idx="175">
                  <c:v>Deputado Irapuan Pinheiro</c:v>
                </c:pt>
                <c:pt idx="176">
                  <c:v>Granja</c:v>
                </c:pt>
                <c:pt idx="177">
                  <c:v>Groaíras</c:v>
                </c:pt>
                <c:pt idx="178">
                  <c:v>Ibiapina</c:v>
                </c:pt>
                <c:pt idx="179">
                  <c:v>Icapuí</c:v>
                </c:pt>
                <c:pt idx="180">
                  <c:v>Icó</c:v>
                </c:pt>
                <c:pt idx="181">
                  <c:v>Iguatu</c:v>
                </c:pt>
                <c:pt idx="182">
                  <c:v>Ipaporanga</c:v>
                </c:pt>
                <c:pt idx="183">
                  <c:v>Ipu</c:v>
                </c:pt>
                <c:pt idx="184">
                  <c:v>Iracema</c:v>
                </c:pt>
                <c:pt idx="185">
                  <c:v>Itapagé</c:v>
                </c:pt>
                <c:pt idx="186">
                  <c:v>Jaguaribe</c:v>
                </c:pt>
                <c:pt idx="187">
                  <c:v>Jardim</c:v>
                </c:pt>
                <c:pt idx="188">
                  <c:v>Jati</c:v>
                </c:pt>
                <c:pt idx="189">
                  <c:v>Jucás</c:v>
                </c:pt>
                <c:pt idx="190">
                  <c:v>Limoeiro do Norte</c:v>
                </c:pt>
                <c:pt idx="191">
                  <c:v>Marco</c:v>
                </c:pt>
                <c:pt idx="192">
                  <c:v>Mauriti</c:v>
                </c:pt>
                <c:pt idx="193">
                  <c:v>Mombaça</c:v>
                </c:pt>
                <c:pt idx="194">
                  <c:v>Morada Nova</c:v>
                </c:pt>
                <c:pt idx="195">
                  <c:v>Nova Russas</c:v>
                </c:pt>
                <c:pt idx="196">
                  <c:v>Orós</c:v>
                </c:pt>
                <c:pt idx="197">
                  <c:v>Pedra Branca</c:v>
                </c:pt>
                <c:pt idx="198">
                  <c:v>Pentecoste</c:v>
                </c:pt>
                <c:pt idx="199">
                  <c:v>Pindoretama</c:v>
                </c:pt>
                <c:pt idx="200">
                  <c:v>Quixelô</c:v>
                </c:pt>
                <c:pt idx="201">
                  <c:v>Quixeramobim</c:v>
                </c:pt>
                <c:pt idx="202">
                  <c:v>Santa Quitéria</c:v>
                </c:pt>
                <c:pt idx="203">
                  <c:v>São Luís do Curu</c:v>
                </c:pt>
                <c:pt idx="204">
                  <c:v>Sobral</c:v>
                </c:pt>
                <c:pt idx="205">
                  <c:v>Solonópole</c:v>
                </c:pt>
                <c:pt idx="206">
                  <c:v>Umari</c:v>
                </c:pt>
                <c:pt idx="207">
                  <c:v>Várzea Alegre</c:v>
                </c:pt>
                <c:pt idx="208">
                  <c:v>Viçosa do Ceará</c:v>
                </c:pt>
                <c:pt idx="209">
                  <c:v>Afonso Cláudio</c:v>
                </c:pt>
                <c:pt idx="210">
                  <c:v>Alegre</c:v>
                </c:pt>
                <c:pt idx="211">
                  <c:v>Alfredo Chaves</c:v>
                </c:pt>
                <c:pt idx="212">
                  <c:v>Aracruz</c:v>
                </c:pt>
                <c:pt idx="213">
                  <c:v>Atilio Vivacqua</c:v>
                </c:pt>
                <c:pt idx="214">
                  <c:v>Baixo Guandu</c:v>
                </c:pt>
                <c:pt idx="215">
                  <c:v>Boa Esperança</c:v>
                </c:pt>
                <c:pt idx="216">
                  <c:v>Brejetuba</c:v>
                </c:pt>
                <c:pt idx="217">
                  <c:v>Cachoeiro de Itapemirim</c:v>
                </c:pt>
                <c:pt idx="218">
                  <c:v>Colatina</c:v>
                </c:pt>
                <c:pt idx="219">
                  <c:v>Governador Lindenberg</c:v>
                </c:pt>
                <c:pt idx="220">
                  <c:v>Guaçuí</c:v>
                </c:pt>
                <c:pt idx="221">
                  <c:v>Ibatiba</c:v>
                </c:pt>
                <c:pt idx="222">
                  <c:v>Ibiraçu</c:v>
                </c:pt>
                <c:pt idx="223">
                  <c:v>Ibitirama</c:v>
                </c:pt>
                <c:pt idx="224">
                  <c:v>Iconha</c:v>
                </c:pt>
                <c:pt idx="225">
                  <c:v>Irupi</c:v>
                </c:pt>
                <c:pt idx="226">
                  <c:v>Itaguaçu</c:v>
                </c:pt>
                <c:pt idx="227">
                  <c:v>Itarana</c:v>
                </c:pt>
                <c:pt idx="228">
                  <c:v>Jaguaré</c:v>
                </c:pt>
                <c:pt idx="229">
                  <c:v>Jerônimo Monteiro</c:v>
                </c:pt>
                <c:pt idx="230">
                  <c:v>João Neiva</c:v>
                </c:pt>
                <c:pt idx="231">
                  <c:v>Linhares</c:v>
                </c:pt>
                <c:pt idx="232">
                  <c:v>Marilândia</c:v>
                </c:pt>
                <c:pt idx="233">
                  <c:v>Mimoso do Sul</c:v>
                </c:pt>
                <c:pt idx="234">
                  <c:v>Muniz Freire</c:v>
                </c:pt>
                <c:pt idx="235">
                  <c:v>Pancas</c:v>
                </c:pt>
                <c:pt idx="236">
                  <c:v>Rio Bananal</c:v>
                </c:pt>
                <c:pt idx="237">
                  <c:v>Rio Novo do Sul</c:v>
                </c:pt>
                <c:pt idx="238">
                  <c:v>São Domingos do Norte</c:v>
                </c:pt>
                <c:pt idx="239">
                  <c:v>São José do Calçado</c:v>
                </c:pt>
                <c:pt idx="240">
                  <c:v>São Mateus</c:v>
                </c:pt>
                <c:pt idx="241">
                  <c:v>Sooretama</c:v>
                </c:pt>
                <c:pt idx="242">
                  <c:v>Vargem Alta</c:v>
                </c:pt>
                <c:pt idx="243">
                  <c:v>Vila Pavão</c:v>
                </c:pt>
                <c:pt idx="244">
                  <c:v>Abadiânia</c:v>
                </c:pt>
                <c:pt idx="245">
                  <c:v>Cachoeira Alta</c:v>
                </c:pt>
                <c:pt idx="246">
                  <c:v>Caldas Novas</c:v>
                </c:pt>
                <c:pt idx="247">
                  <c:v>Catalão</c:v>
                </c:pt>
                <c:pt idx="248">
                  <c:v>Chapadão do Céu</c:v>
                </c:pt>
                <c:pt idx="249">
                  <c:v>Colinas do Sul</c:v>
                </c:pt>
                <c:pt idx="250">
                  <c:v>Corumbá de Goiás</c:v>
                </c:pt>
                <c:pt idx="251">
                  <c:v>Cumari</c:v>
                </c:pt>
                <c:pt idx="252">
                  <c:v>Faina</c:v>
                </c:pt>
                <c:pt idx="253">
                  <c:v>Guarinos</c:v>
                </c:pt>
                <c:pt idx="254">
                  <c:v>Itajá</c:v>
                </c:pt>
                <c:pt idx="255">
                  <c:v>Matrinchã</c:v>
                </c:pt>
                <c:pt idx="256">
                  <c:v>Mineiros</c:v>
                </c:pt>
                <c:pt idx="257">
                  <c:v>Mossâmedes</c:v>
                </c:pt>
                <c:pt idx="258">
                  <c:v>Panamá</c:v>
                </c:pt>
                <c:pt idx="259">
                  <c:v>Paranaiguara</c:v>
                </c:pt>
                <c:pt idx="260">
                  <c:v>São Simão</c:v>
                </c:pt>
                <c:pt idx="261">
                  <c:v>Senador Canedo</c:v>
                </c:pt>
                <c:pt idx="262">
                  <c:v>Trombas</c:v>
                </c:pt>
                <c:pt idx="263">
                  <c:v>Vicentinópolis</c:v>
                </c:pt>
                <c:pt idx="264">
                  <c:v>Água Doce do Maranhão</c:v>
                </c:pt>
                <c:pt idx="265">
                  <c:v>Anajatuba</c:v>
                </c:pt>
                <c:pt idx="266">
                  <c:v>Apicum-Açu</c:v>
                </c:pt>
                <c:pt idx="267">
                  <c:v>Arari</c:v>
                </c:pt>
                <c:pt idx="268">
                  <c:v>Bacabal</c:v>
                </c:pt>
                <c:pt idx="269">
                  <c:v>Bacurituba</c:v>
                </c:pt>
                <c:pt idx="270">
                  <c:v>Balsas</c:v>
                </c:pt>
                <c:pt idx="271">
                  <c:v>Belágua</c:v>
                </c:pt>
                <c:pt idx="272">
                  <c:v>Bequimão</c:v>
                </c:pt>
                <c:pt idx="273">
                  <c:v>Buritirana</c:v>
                </c:pt>
                <c:pt idx="274">
                  <c:v>Cachoeira Grande</c:v>
                </c:pt>
                <c:pt idx="275">
                  <c:v>Carolina</c:v>
                </c:pt>
                <c:pt idx="276">
                  <c:v>Caxias</c:v>
                </c:pt>
                <c:pt idx="277">
                  <c:v>Codó</c:v>
                </c:pt>
                <c:pt idx="278">
                  <c:v>Cururupu</c:v>
                </c:pt>
                <c:pt idx="279">
                  <c:v>Grajaú</c:v>
                </c:pt>
                <c:pt idx="280">
                  <c:v>Igarapé do Meio</c:v>
                </c:pt>
                <c:pt idx="281">
                  <c:v>Itinga do Maranhão</c:v>
                </c:pt>
                <c:pt idx="282">
                  <c:v>Jatobá</c:v>
                </c:pt>
                <c:pt idx="283">
                  <c:v>Jenipapo dos Vieiras</c:v>
                </c:pt>
                <c:pt idx="284">
                  <c:v>Lago dos Rodrigues</c:v>
                </c:pt>
                <c:pt idx="285">
                  <c:v>Lagoa do Mato</c:v>
                </c:pt>
                <c:pt idx="286">
                  <c:v>Maracaçumé</c:v>
                </c:pt>
                <c:pt idx="287">
                  <c:v>Nova Colinas</c:v>
                </c:pt>
                <c:pt idx="288">
                  <c:v>Paço do Lumiar</c:v>
                </c:pt>
                <c:pt idx="289">
                  <c:v>Pastos Bons</c:v>
                </c:pt>
                <c:pt idx="290">
                  <c:v>Presidente Médici</c:v>
                </c:pt>
                <c:pt idx="291">
                  <c:v>Ribamar Fiquene</c:v>
                </c:pt>
                <c:pt idx="292">
                  <c:v>Rosário</c:v>
                </c:pt>
                <c:pt idx="293">
                  <c:v>São Benedito do Rio Preto</c:v>
                </c:pt>
                <c:pt idx="294">
                  <c:v>São João do Paraíso</c:v>
                </c:pt>
                <c:pt idx="295">
                  <c:v>São João do Soter</c:v>
                </c:pt>
                <c:pt idx="296">
                  <c:v>Serrano do Maranhão</c:v>
                </c:pt>
                <c:pt idx="297">
                  <c:v>Timon</c:v>
                </c:pt>
                <c:pt idx="298">
                  <c:v>Viana</c:v>
                </c:pt>
                <c:pt idx="299">
                  <c:v>Abadia dos Dourados</c:v>
                </c:pt>
                <c:pt idx="300">
                  <c:v>Abaeté</c:v>
                </c:pt>
                <c:pt idx="301">
                  <c:v>Abre Campo</c:v>
                </c:pt>
                <c:pt idx="302">
                  <c:v>Água Boa</c:v>
                </c:pt>
                <c:pt idx="303">
                  <c:v>Água Comprida</c:v>
                </c:pt>
                <c:pt idx="304">
                  <c:v>Aguanil</c:v>
                </c:pt>
                <c:pt idx="305">
                  <c:v>Aimorés</c:v>
                </c:pt>
                <c:pt idx="306">
                  <c:v>Aiuruoca</c:v>
                </c:pt>
                <c:pt idx="307">
                  <c:v>Alagoa</c:v>
                </c:pt>
                <c:pt idx="308">
                  <c:v>Albertina</c:v>
                </c:pt>
                <c:pt idx="309">
                  <c:v>Alpinópolis</c:v>
                </c:pt>
                <c:pt idx="310">
                  <c:v>Alterosa</c:v>
                </c:pt>
                <c:pt idx="311">
                  <c:v>Alto Jequitibá</c:v>
                </c:pt>
                <c:pt idx="312">
                  <c:v>Alvarenga</c:v>
                </c:pt>
                <c:pt idx="313">
                  <c:v>Alvinópolis</c:v>
                </c:pt>
                <c:pt idx="314">
                  <c:v>Alvorada de Minas</c:v>
                </c:pt>
                <c:pt idx="315">
                  <c:v>Andradas</c:v>
                </c:pt>
                <c:pt idx="316">
                  <c:v>Antônio Carlos</c:v>
                </c:pt>
                <c:pt idx="317">
                  <c:v>Antônio Dias</c:v>
                </c:pt>
                <c:pt idx="318">
                  <c:v>Antônio Prado de Minas</c:v>
                </c:pt>
                <c:pt idx="319">
                  <c:v>Araçaí</c:v>
                </c:pt>
                <c:pt idx="320">
                  <c:v>Araguari</c:v>
                </c:pt>
                <c:pt idx="321">
                  <c:v>Arantina</c:v>
                </c:pt>
                <c:pt idx="322">
                  <c:v>Araponga</c:v>
                </c:pt>
                <c:pt idx="323">
                  <c:v>Araporã</c:v>
                </c:pt>
                <c:pt idx="324">
                  <c:v>Arcos</c:v>
                </c:pt>
                <c:pt idx="325">
                  <c:v>Areado</c:v>
                </c:pt>
                <c:pt idx="326">
                  <c:v>Argirita</c:v>
                </c:pt>
                <c:pt idx="327">
                  <c:v>Aricanduva</c:v>
                </c:pt>
                <c:pt idx="328">
                  <c:v>Astolfo Dutra</c:v>
                </c:pt>
                <c:pt idx="329">
                  <c:v>Baependi</c:v>
                </c:pt>
                <c:pt idx="330">
                  <c:v>Baldim</c:v>
                </c:pt>
                <c:pt idx="331">
                  <c:v>Bambuí</c:v>
                </c:pt>
                <c:pt idx="332">
                  <c:v>Bandeira do Sul</c:v>
                </c:pt>
                <c:pt idx="333">
                  <c:v>Barão de Cocais</c:v>
                </c:pt>
                <c:pt idx="334">
                  <c:v>Barbacena</c:v>
                </c:pt>
                <c:pt idx="335">
                  <c:v>Barra Longa</c:v>
                </c:pt>
                <c:pt idx="336">
                  <c:v>Barroso</c:v>
                </c:pt>
                <c:pt idx="337">
                  <c:v>Belmiro Braga</c:v>
                </c:pt>
                <c:pt idx="338">
                  <c:v>Belo Oriente</c:v>
                </c:pt>
                <c:pt idx="339">
                  <c:v>Bias Fortes</c:v>
                </c:pt>
                <c:pt idx="340">
                  <c:v>Bicas</c:v>
                </c:pt>
                <c:pt idx="341">
                  <c:v>Boa Esperança</c:v>
                </c:pt>
                <c:pt idx="342">
                  <c:v>Bocaiúva</c:v>
                </c:pt>
                <c:pt idx="343">
                  <c:v>Bom Jardim de Minas</c:v>
                </c:pt>
                <c:pt idx="344">
                  <c:v>Bom Jesus do Amparo</c:v>
                </c:pt>
                <c:pt idx="345">
                  <c:v>Bom Jesus do Galho</c:v>
                </c:pt>
                <c:pt idx="346">
                  <c:v>Bom Sucesso</c:v>
                </c:pt>
                <c:pt idx="347">
                  <c:v>Bonfinópolis de Minas</c:v>
                </c:pt>
                <c:pt idx="348">
                  <c:v>Brás Pires</c:v>
                </c:pt>
                <c:pt idx="349">
                  <c:v>Brasilândia de Minas</c:v>
                </c:pt>
                <c:pt idx="350">
                  <c:v>Brasópolis</c:v>
                </c:pt>
                <c:pt idx="351">
                  <c:v>Buenópolis</c:v>
                </c:pt>
                <c:pt idx="352">
                  <c:v>Bugre</c:v>
                </c:pt>
                <c:pt idx="353">
                  <c:v>Buritizeiro</c:v>
                </c:pt>
                <c:pt idx="354">
                  <c:v>Cabeceira Grande</c:v>
                </c:pt>
                <c:pt idx="355">
                  <c:v>Cachoeira da Prata</c:v>
                </c:pt>
                <c:pt idx="356">
                  <c:v>Cachoeira de Minas</c:v>
                </c:pt>
                <c:pt idx="357">
                  <c:v>Cachoeira Dourada</c:v>
                </c:pt>
                <c:pt idx="358">
                  <c:v>Caetanópolis</c:v>
                </c:pt>
                <c:pt idx="359">
                  <c:v>Caeté</c:v>
                </c:pt>
                <c:pt idx="360">
                  <c:v>Cajuri</c:v>
                </c:pt>
                <c:pt idx="361">
                  <c:v>Camacho</c:v>
                </c:pt>
                <c:pt idx="362">
                  <c:v>Cambuí</c:v>
                </c:pt>
                <c:pt idx="363">
                  <c:v>Cambuquira</c:v>
                </c:pt>
                <c:pt idx="364">
                  <c:v>Campestre</c:v>
                </c:pt>
                <c:pt idx="365">
                  <c:v>Campo Belo</c:v>
                </c:pt>
                <c:pt idx="366">
                  <c:v>Campo do Meio</c:v>
                </c:pt>
                <c:pt idx="367">
                  <c:v>Campos Altos</c:v>
                </c:pt>
                <c:pt idx="368">
                  <c:v>Campos Gerais</c:v>
                </c:pt>
                <c:pt idx="369">
                  <c:v>Cana Verde</c:v>
                </c:pt>
                <c:pt idx="370">
                  <c:v>Candeias</c:v>
                </c:pt>
                <c:pt idx="371">
                  <c:v>Caparaó</c:v>
                </c:pt>
                <c:pt idx="372">
                  <c:v>Capela Nova</c:v>
                </c:pt>
                <c:pt idx="373">
                  <c:v>Capim Branco</c:v>
                </c:pt>
                <c:pt idx="374">
                  <c:v>Capinópolis</c:v>
                </c:pt>
                <c:pt idx="375">
                  <c:v>Capitão Andrade</c:v>
                </c:pt>
                <c:pt idx="376">
                  <c:v>Capitólio</c:v>
                </c:pt>
                <c:pt idx="377">
                  <c:v>Caputira</c:v>
                </c:pt>
                <c:pt idx="378">
                  <c:v>Caraí</c:v>
                </c:pt>
                <c:pt idx="379">
                  <c:v>Carandaí</c:v>
                </c:pt>
                <c:pt idx="380">
                  <c:v>Carangola</c:v>
                </c:pt>
                <c:pt idx="381">
                  <c:v>Careaçu</c:v>
                </c:pt>
                <c:pt idx="382">
                  <c:v>Carmésia</c:v>
                </c:pt>
                <c:pt idx="383">
                  <c:v>Carmo da Mata</c:v>
                </c:pt>
                <c:pt idx="384">
                  <c:v>Carmo de Minas</c:v>
                </c:pt>
                <c:pt idx="385">
                  <c:v>Carmo do Cajuru</c:v>
                </c:pt>
                <c:pt idx="386">
                  <c:v>Carmópolis de Minas</c:v>
                </c:pt>
                <c:pt idx="387">
                  <c:v>Carrancas</c:v>
                </c:pt>
                <c:pt idx="388">
                  <c:v>Carvalhópolis</c:v>
                </c:pt>
                <c:pt idx="389">
                  <c:v>Casa Grande</c:v>
                </c:pt>
                <c:pt idx="390">
                  <c:v>Cascalho Rico</c:v>
                </c:pt>
                <c:pt idx="391">
                  <c:v>Cássia</c:v>
                </c:pt>
                <c:pt idx="392">
                  <c:v>Catas Altas</c:v>
                </c:pt>
                <c:pt idx="393">
                  <c:v>Catas Altas da Noruega</c:v>
                </c:pt>
                <c:pt idx="394">
                  <c:v>Cedro do Abaeté</c:v>
                </c:pt>
                <c:pt idx="395">
                  <c:v>Central de Minas</c:v>
                </c:pt>
                <c:pt idx="396">
                  <c:v>Chalé</c:v>
                </c:pt>
                <c:pt idx="397">
                  <c:v>Chiador</c:v>
                </c:pt>
                <c:pt idx="398">
                  <c:v>Cipotânea</c:v>
                </c:pt>
                <c:pt idx="399">
                  <c:v>Claraval</c:v>
                </c:pt>
                <c:pt idx="400">
                  <c:v>Coimbra</c:v>
                </c:pt>
                <c:pt idx="401">
                  <c:v>Comendador Gomes</c:v>
                </c:pt>
                <c:pt idx="402">
                  <c:v>Conceição da Aparecida</c:v>
                </c:pt>
                <c:pt idx="403">
                  <c:v>Conceição das Alagoas</c:v>
                </c:pt>
                <c:pt idx="404">
                  <c:v>Conceição das Pedras</c:v>
                </c:pt>
                <c:pt idx="405">
                  <c:v>Conceição de Ipanema</c:v>
                </c:pt>
                <c:pt idx="406">
                  <c:v>Conceição do Rio Verde</c:v>
                </c:pt>
                <c:pt idx="407">
                  <c:v>Conceição dos Ouros</c:v>
                </c:pt>
                <c:pt idx="408">
                  <c:v>Congonhas do Norte</c:v>
                </c:pt>
                <c:pt idx="409">
                  <c:v>Conquista</c:v>
                </c:pt>
                <c:pt idx="410">
                  <c:v>Conselheiro Pena</c:v>
                </c:pt>
                <c:pt idx="411">
                  <c:v>Consolação</c:v>
                </c:pt>
                <c:pt idx="412">
                  <c:v>Coqueiral</c:v>
                </c:pt>
                <c:pt idx="413">
                  <c:v>Cordislândia</c:v>
                </c:pt>
                <c:pt idx="414">
                  <c:v>Coromandel</c:v>
                </c:pt>
                <c:pt idx="415">
                  <c:v>Coronel Pacheco</c:v>
                </c:pt>
                <c:pt idx="416">
                  <c:v>Coronel Xavier Chaves</c:v>
                </c:pt>
                <c:pt idx="417">
                  <c:v>Córrego do Bom Jesus</c:v>
                </c:pt>
                <c:pt idx="418">
                  <c:v>Córrego Fundo</c:v>
                </c:pt>
                <c:pt idx="419">
                  <c:v>Córrego Novo</c:v>
                </c:pt>
                <c:pt idx="420">
                  <c:v>Couto de Magalhães de Minas</c:v>
                </c:pt>
                <c:pt idx="421">
                  <c:v>Cristina</c:v>
                </c:pt>
                <c:pt idx="422">
                  <c:v>Crucilândia</c:v>
                </c:pt>
                <c:pt idx="423">
                  <c:v>Cuparaque</c:v>
                </c:pt>
                <c:pt idx="424">
                  <c:v>Datas</c:v>
                </c:pt>
                <c:pt idx="425">
                  <c:v>Delfim Moreira</c:v>
                </c:pt>
                <c:pt idx="426">
                  <c:v>Delfinópolis</c:v>
                </c:pt>
                <c:pt idx="427">
                  <c:v>Delta</c:v>
                </c:pt>
                <c:pt idx="428">
                  <c:v>Descoberto</c:v>
                </c:pt>
                <c:pt idx="429">
                  <c:v>Desterro de Entre Rios</c:v>
                </c:pt>
                <c:pt idx="430">
                  <c:v>Diogo de Vasconcelos</c:v>
                </c:pt>
                <c:pt idx="431">
                  <c:v>Dionísio</c:v>
                </c:pt>
                <c:pt idx="432">
                  <c:v>Divinolândia de Minas</c:v>
                </c:pt>
                <c:pt idx="433">
                  <c:v>Divinópolis</c:v>
                </c:pt>
                <c:pt idx="434">
                  <c:v>Divisa Nova</c:v>
                </c:pt>
                <c:pt idx="435">
                  <c:v>Dom Silvério</c:v>
                </c:pt>
                <c:pt idx="436">
                  <c:v>Dom Viçoso</c:v>
                </c:pt>
                <c:pt idx="437">
                  <c:v>Dona Eusébia</c:v>
                </c:pt>
                <c:pt idx="438">
                  <c:v>Dores de Campos</c:v>
                </c:pt>
                <c:pt idx="439">
                  <c:v>Dores de Guanhães</c:v>
                </c:pt>
                <c:pt idx="440">
                  <c:v>Doresópolis</c:v>
                </c:pt>
                <c:pt idx="441">
                  <c:v>Douradoquara</c:v>
                </c:pt>
                <c:pt idx="442">
                  <c:v>Durandé</c:v>
                </c:pt>
                <c:pt idx="443">
                  <c:v>Elói Mendes</c:v>
                </c:pt>
                <c:pt idx="444">
                  <c:v>Entre Rios de Minas</c:v>
                </c:pt>
                <c:pt idx="445">
                  <c:v>Espírito Santo do Dourado</c:v>
                </c:pt>
                <c:pt idx="446">
                  <c:v>Estiva</c:v>
                </c:pt>
                <c:pt idx="447">
                  <c:v>Estrela Dalva</c:v>
                </c:pt>
                <c:pt idx="448">
                  <c:v>Estrela do Sul</c:v>
                </c:pt>
                <c:pt idx="449">
                  <c:v>Eugenópolis</c:v>
                </c:pt>
                <c:pt idx="450">
                  <c:v>Ewbank da Câmara</c:v>
                </c:pt>
                <c:pt idx="451">
                  <c:v>Faria Lemos</c:v>
                </c:pt>
                <c:pt idx="452">
                  <c:v>Fervedouro</c:v>
                </c:pt>
                <c:pt idx="453">
                  <c:v>Florestal</c:v>
                </c:pt>
                <c:pt idx="454">
                  <c:v>Formiga</c:v>
                </c:pt>
                <c:pt idx="455">
                  <c:v>Fortaleza de Minas</c:v>
                </c:pt>
                <c:pt idx="456">
                  <c:v>Fortuna de Minas</c:v>
                </c:pt>
                <c:pt idx="457">
                  <c:v>Francisco Sá</c:v>
                </c:pt>
                <c:pt idx="458">
                  <c:v>Franciscópolis</c:v>
                </c:pt>
                <c:pt idx="459">
                  <c:v>Frei Inocêncio</c:v>
                </c:pt>
                <c:pt idx="460">
                  <c:v>Frei Lagonegro</c:v>
                </c:pt>
                <c:pt idx="461">
                  <c:v>Gameleiras</c:v>
                </c:pt>
                <c:pt idx="462">
                  <c:v>Goiabeira</c:v>
                </c:pt>
                <c:pt idx="463">
                  <c:v>Goianá</c:v>
                </c:pt>
                <c:pt idx="464">
                  <c:v>Gonzaga</c:v>
                </c:pt>
                <c:pt idx="465">
                  <c:v>Gouveia</c:v>
                </c:pt>
                <c:pt idx="466">
                  <c:v>Governador Valadares</c:v>
                </c:pt>
                <c:pt idx="467">
                  <c:v>Grão Mogol</c:v>
                </c:pt>
                <c:pt idx="468">
                  <c:v>Guanhães</c:v>
                </c:pt>
                <c:pt idx="469">
                  <c:v>Guapé</c:v>
                </c:pt>
                <c:pt idx="470">
                  <c:v>Guaraciama</c:v>
                </c:pt>
                <c:pt idx="471">
                  <c:v>Guaranésia</c:v>
                </c:pt>
                <c:pt idx="472">
                  <c:v>Guarani</c:v>
                </c:pt>
                <c:pt idx="473">
                  <c:v>Guidoval</c:v>
                </c:pt>
                <c:pt idx="474">
                  <c:v>Guimarânia</c:v>
                </c:pt>
                <c:pt idx="475">
                  <c:v>Guiricema</c:v>
                </c:pt>
                <c:pt idx="476">
                  <c:v>Gurinhatã</c:v>
                </c:pt>
                <c:pt idx="477">
                  <c:v>Iapu</c:v>
                </c:pt>
                <c:pt idx="478">
                  <c:v>Ibertioga</c:v>
                </c:pt>
                <c:pt idx="479">
                  <c:v>Ibiá</c:v>
                </c:pt>
                <c:pt idx="480">
                  <c:v>Ibiraci</c:v>
                </c:pt>
                <c:pt idx="481">
                  <c:v>Ibituruna</c:v>
                </c:pt>
                <c:pt idx="482">
                  <c:v>Igaratinga</c:v>
                </c:pt>
                <c:pt idx="483">
                  <c:v>Iguatama</c:v>
                </c:pt>
                <c:pt idx="484">
                  <c:v>Ijaci</c:v>
                </c:pt>
                <c:pt idx="485">
                  <c:v>Ilicínea</c:v>
                </c:pt>
                <c:pt idx="486">
                  <c:v>Imbé de Minas</c:v>
                </c:pt>
                <c:pt idx="487">
                  <c:v>Inconfidentes</c:v>
                </c:pt>
                <c:pt idx="488">
                  <c:v>Inhapim</c:v>
                </c:pt>
                <c:pt idx="489">
                  <c:v>Inhaúma</c:v>
                </c:pt>
                <c:pt idx="490">
                  <c:v>Inimutaba</c:v>
                </c:pt>
                <c:pt idx="491">
                  <c:v>Ipaba</c:v>
                </c:pt>
                <c:pt idx="492">
                  <c:v>Ipanema</c:v>
                </c:pt>
                <c:pt idx="493">
                  <c:v>Ipiaçu</c:v>
                </c:pt>
                <c:pt idx="494">
                  <c:v>Itabira</c:v>
                </c:pt>
                <c:pt idx="495">
                  <c:v>Itabirito</c:v>
                </c:pt>
                <c:pt idx="496">
                  <c:v>Itaguara</c:v>
                </c:pt>
                <c:pt idx="497">
                  <c:v>Itambacuri</c:v>
                </c:pt>
                <c:pt idx="498">
                  <c:v>Itambé do Mato Dentro</c:v>
                </c:pt>
                <c:pt idx="499">
                  <c:v>Itamogi</c:v>
                </c:pt>
                <c:pt idx="500">
                  <c:v>Itamonte</c:v>
                </c:pt>
                <c:pt idx="501">
                  <c:v>Itanhandu</c:v>
                </c:pt>
                <c:pt idx="502">
                  <c:v>Itapagipe</c:v>
                </c:pt>
                <c:pt idx="503">
                  <c:v>Itaú de Minas</c:v>
                </c:pt>
                <c:pt idx="504">
                  <c:v>Itaúna</c:v>
                </c:pt>
                <c:pt idx="505">
                  <c:v>Itaverava</c:v>
                </c:pt>
                <c:pt idx="506">
                  <c:v>Itueta</c:v>
                </c:pt>
                <c:pt idx="507">
                  <c:v>Ituiutaba</c:v>
                </c:pt>
                <c:pt idx="508">
                  <c:v>Itumirim</c:v>
                </c:pt>
                <c:pt idx="509">
                  <c:v>Itutinga</c:v>
                </c:pt>
                <c:pt idx="510">
                  <c:v>Jaboticatubas</c:v>
                </c:pt>
                <c:pt idx="511">
                  <c:v>Jacuí</c:v>
                </c:pt>
                <c:pt idx="512">
                  <c:v>Jacutinga</c:v>
                </c:pt>
                <c:pt idx="513">
                  <c:v>Jaguaraçu</c:v>
                </c:pt>
                <c:pt idx="514">
                  <c:v>Jampruca</c:v>
                </c:pt>
                <c:pt idx="515">
                  <c:v>Japaraíba</c:v>
                </c:pt>
                <c:pt idx="516">
                  <c:v>Jeceaba</c:v>
                </c:pt>
                <c:pt idx="517">
                  <c:v>Jequeri</c:v>
                </c:pt>
                <c:pt idx="518">
                  <c:v>Jequitibá</c:v>
                </c:pt>
                <c:pt idx="519">
                  <c:v>Joanésia</c:v>
                </c:pt>
                <c:pt idx="520">
                  <c:v>João Monlevade</c:v>
                </c:pt>
                <c:pt idx="521">
                  <c:v>Joaquim Felício</c:v>
                </c:pt>
                <c:pt idx="522">
                  <c:v>Jordânia</c:v>
                </c:pt>
                <c:pt idx="523">
                  <c:v>José Gonçalves de Minas</c:v>
                </c:pt>
                <c:pt idx="524">
                  <c:v>José Raydan</c:v>
                </c:pt>
                <c:pt idx="525">
                  <c:v>Juiz de Fora</c:v>
                </c:pt>
                <c:pt idx="526">
                  <c:v>Juruaia</c:v>
                </c:pt>
                <c:pt idx="527">
                  <c:v>Lagamar</c:v>
                </c:pt>
                <c:pt idx="528">
                  <c:v>Lagoa da Prata</c:v>
                </c:pt>
                <c:pt idx="529">
                  <c:v>Lagoa dos Patos</c:v>
                </c:pt>
                <c:pt idx="530">
                  <c:v>Lagoa Dourada</c:v>
                </c:pt>
                <c:pt idx="531">
                  <c:v>Lagoa Formosa</c:v>
                </c:pt>
                <c:pt idx="532">
                  <c:v>Lagoa Grande</c:v>
                </c:pt>
                <c:pt idx="533">
                  <c:v>Lajinha</c:v>
                </c:pt>
                <c:pt idx="534">
                  <c:v>Lambari</c:v>
                </c:pt>
                <c:pt idx="535">
                  <c:v>Lamim</c:v>
                </c:pt>
                <c:pt idx="536">
                  <c:v>Laranjal</c:v>
                </c:pt>
                <c:pt idx="537">
                  <c:v>Lassance</c:v>
                </c:pt>
                <c:pt idx="538">
                  <c:v>Leopoldina</c:v>
                </c:pt>
                <c:pt idx="539">
                  <c:v>Lima Duarte</c:v>
                </c:pt>
                <c:pt idx="540">
                  <c:v>Luisburgo</c:v>
                </c:pt>
                <c:pt idx="541">
                  <c:v>Luminárias</c:v>
                </c:pt>
                <c:pt idx="542">
                  <c:v>Luz</c:v>
                </c:pt>
                <c:pt idx="543">
                  <c:v>Machacalis</c:v>
                </c:pt>
                <c:pt idx="544">
                  <c:v>Machado</c:v>
                </c:pt>
                <c:pt idx="545">
                  <c:v>Madre de Deus de Minas</c:v>
                </c:pt>
                <c:pt idx="546">
                  <c:v>Mamonas</c:v>
                </c:pt>
                <c:pt idx="547">
                  <c:v>Manhuaçu</c:v>
                </c:pt>
                <c:pt idx="548">
                  <c:v>Manhumirim</c:v>
                </c:pt>
                <c:pt idx="549">
                  <c:v>Mantena</c:v>
                </c:pt>
                <c:pt idx="550">
                  <c:v>Mar de Espanha</c:v>
                </c:pt>
                <c:pt idx="551">
                  <c:v>Maravilhas</c:v>
                </c:pt>
                <c:pt idx="552">
                  <c:v>Maria da Fé</c:v>
                </c:pt>
                <c:pt idx="553">
                  <c:v>Mariana</c:v>
                </c:pt>
                <c:pt idx="554">
                  <c:v>Marilac</c:v>
                </c:pt>
                <c:pt idx="555">
                  <c:v>Mário Campos</c:v>
                </c:pt>
                <c:pt idx="556">
                  <c:v>Maripá de Minas</c:v>
                </c:pt>
                <c:pt idx="557">
                  <c:v>Marliéria</c:v>
                </c:pt>
                <c:pt idx="558">
                  <c:v>Marmelópolis</c:v>
                </c:pt>
                <c:pt idx="559">
                  <c:v>Matias Barbosa</c:v>
                </c:pt>
                <c:pt idx="560">
                  <c:v>Matutina</c:v>
                </c:pt>
                <c:pt idx="561">
                  <c:v>Medeiros</c:v>
                </c:pt>
                <c:pt idx="562">
                  <c:v>Mendes Pimentel</c:v>
                </c:pt>
                <c:pt idx="563">
                  <c:v>Mercês</c:v>
                </c:pt>
                <c:pt idx="564">
                  <c:v>Mesquita</c:v>
                </c:pt>
                <c:pt idx="565">
                  <c:v>Minduri</c:v>
                </c:pt>
                <c:pt idx="566">
                  <c:v>Miradouro</c:v>
                </c:pt>
                <c:pt idx="567">
                  <c:v>Monte Carmelo</c:v>
                </c:pt>
                <c:pt idx="568">
                  <c:v>Monte Santo de Minas</c:v>
                </c:pt>
                <c:pt idx="569">
                  <c:v>Montezuma</c:v>
                </c:pt>
                <c:pt idx="570">
                  <c:v>Morro da Garça</c:v>
                </c:pt>
                <c:pt idx="571">
                  <c:v>Morro do Pilar</c:v>
                </c:pt>
                <c:pt idx="572">
                  <c:v>Muriaé</c:v>
                </c:pt>
                <c:pt idx="573">
                  <c:v>Muzambinho</c:v>
                </c:pt>
                <c:pt idx="574">
                  <c:v>Nacip Raydan</c:v>
                </c:pt>
                <c:pt idx="575">
                  <c:v>Natalândia</c:v>
                </c:pt>
                <c:pt idx="576">
                  <c:v>Nazareno</c:v>
                </c:pt>
                <c:pt idx="577">
                  <c:v>Nepomuceno</c:v>
                </c:pt>
                <c:pt idx="578">
                  <c:v>Nova Belém</c:v>
                </c:pt>
                <c:pt idx="579">
                  <c:v>Nova Ponte</c:v>
                </c:pt>
                <c:pt idx="580">
                  <c:v>Olímpio Noronha</c:v>
                </c:pt>
                <c:pt idx="581">
                  <c:v>Oliveira</c:v>
                </c:pt>
                <c:pt idx="582">
                  <c:v>Oliveira Fortes</c:v>
                </c:pt>
                <c:pt idx="583">
                  <c:v>Oratórios</c:v>
                </c:pt>
                <c:pt idx="584">
                  <c:v>Orizânia</c:v>
                </c:pt>
                <c:pt idx="585">
                  <c:v>Ouro Fino</c:v>
                </c:pt>
                <c:pt idx="586">
                  <c:v>Ouro Preto</c:v>
                </c:pt>
                <c:pt idx="587">
                  <c:v>Padre Paraíso</c:v>
                </c:pt>
                <c:pt idx="588">
                  <c:v>Pains</c:v>
                </c:pt>
                <c:pt idx="589">
                  <c:v>Paiva</c:v>
                </c:pt>
                <c:pt idx="590">
                  <c:v>Palmópolis</c:v>
                </c:pt>
                <c:pt idx="591">
                  <c:v>Papagaios</c:v>
                </c:pt>
                <c:pt idx="592">
                  <c:v>Paraguaçu</c:v>
                </c:pt>
                <c:pt idx="593">
                  <c:v>Paraisópolis</c:v>
                </c:pt>
                <c:pt idx="594">
                  <c:v>Paraopeba</c:v>
                </c:pt>
                <c:pt idx="595">
                  <c:v>Passa Quatro</c:v>
                </c:pt>
                <c:pt idx="596">
                  <c:v>Passa Tempo</c:v>
                </c:pt>
                <c:pt idx="597">
                  <c:v>Passos</c:v>
                </c:pt>
                <c:pt idx="598">
                  <c:v>Patrocínio</c:v>
                </c:pt>
                <c:pt idx="599">
                  <c:v>Patrocínio do Muriaé</c:v>
                </c:pt>
                <c:pt idx="600">
                  <c:v>Paula Cândido</c:v>
                </c:pt>
                <c:pt idx="601">
                  <c:v>Paulistas</c:v>
                </c:pt>
                <c:pt idx="602">
                  <c:v>Pedra Bonita</c:v>
                </c:pt>
                <c:pt idx="603">
                  <c:v>Pedra do Anta</c:v>
                </c:pt>
                <c:pt idx="604">
                  <c:v>Pedra do Indaiá</c:v>
                </c:pt>
                <c:pt idx="605">
                  <c:v>Pedra Dourada</c:v>
                </c:pt>
                <c:pt idx="606">
                  <c:v>Pedrinópolis</c:v>
                </c:pt>
                <c:pt idx="607">
                  <c:v>Pequeri</c:v>
                </c:pt>
                <c:pt idx="608">
                  <c:v>Perdigão</c:v>
                </c:pt>
                <c:pt idx="609">
                  <c:v>Perdizes</c:v>
                </c:pt>
                <c:pt idx="610">
                  <c:v>Pescador</c:v>
                </c:pt>
                <c:pt idx="611">
                  <c:v>Piau</c:v>
                </c:pt>
                <c:pt idx="612">
                  <c:v>Piedade do Rio Grande</c:v>
                </c:pt>
                <c:pt idx="613">
                  <c:v>Pimenta</c:v>
                </c:pt>
                <c:pt idx="614">
                  <c:v>Pingo-D ÁGUA</c:v>
                </c:pt>
                <c:pt idx="615">
                  <c:v>Piracema</c:v>
                </c:pt>
                <c:pt idx="616">
                  <c:v>Pirajuba</c:v>
                </c:pt>
                <c:pt idx="617">
                  <c:v>Piranga</c:v>
                </c:pt>
                <c:pt idx="618">
                  <c:v>Piranguinho</c:v>
                </c:pt>
                <c:pt idx="619">
                  <c:v>Pirapetinga</c:v>
                </c:pt>
                <c:pt idx="620">
                  <c:v>Pirapora</c:v>
                </c:pt>
                <c:pt idx="621">
                  <c:v>Piraúba</c:v>
                </c:pt>
                <c:pt idx="622">
                  <c:v>Pitangui</c:v>
                </c:pt>
                <c:pt idx="623">
                  <c:v>Piumhi</c:v>
                </c:pt>
                <c:pt idx="624">
                  <c:v>Planura</c:v>
                </c:pt>
                <c:pt idx="625">
                  <c:v>Poço Fundo</c:v>
                </c:pt>
                <c:pt idx="626">
                  <c:v>Poços de Caldas</c:v>
                </c:pt>
                <c:pt idx="627">
                  <c:v>Pocrane</c:v>
                </c:pt>
                <c:pt idx="628">
                  <c:v>Pompéu</c:v>
                </c:pt>
                <c:pt idx="629">
                  <c:v>Ponte Nova</c:v>
                </c:pt>
                <c:pt idx="630">
                  <c:v>Prata</c:v>
                </c:pt>
                <c:pt idx="631">
                  <c:v>Pratápolis</c:v>
                </c:pt>
                <c:pt idx="632">
                  <c:v>Pratinha</c:v>
                </c:pt>
                <c:pt idx="633">
                  <c:v>Presidente Bernardes</c:v>
                </c:pt>
                <c:pt idx="634">
                  <c:v>Presidente Juscelino</c:v>
                </c:pt>
                <c:pt idx="635">
                  <c:v>Queluzito</c:v>
                </c:pt>
                <c:pt idx="636">
                  <c:v>Raul Soares</c:v>
                </c:pt>
                <c:pt idx="637">
                  <c:v>Recreio</c:v>
                </c:pt>
                <c:pt idx="638">
                  <c:v>Reduto</c:v>
                </c:pt>
                <c:pt idx="639">
                  <c:v>Ressaquinha</c:v>
                </c:pt>
                <c:pt idx="640">
                  <c:v>Ribeirão Vermelho</c:v>
                </c:pt>
                <c:pt idx="641">
                  <c:v>Rio Acima</c:v>
                </c:pt>
                <c:pt idx="642">
                  <c:v>Rio Doce</c:v>
                </c:pt>
                <c:pt idx="643">
                  <c:v>Rio Paranaíba</c:v>
                </c:pt>
                <c:pt idx="644">
                  <c:v>Rio Piracicaba</c:v>
                </c:pt>
                <c:pt idx="645">
                  <c:v>Rio Pomba</c:v>
                </c:pt>
                <c:pt idx="646">
                  <c:v>Rio Preto</c:v>
                </c:pt>
                <c:pt idx="647">
                  <c:v>Rochedo de Minas</c:v>
                </c:pt>
                <c:pt idx="648">
                  <c:v>Rodeiro</c:v>
                </c:pt>
                <c:pt idx="649">
                  <c:v>Rosário da Limeira</c:v>
                </c:pt>
                <c:pt idx="650">
                  <c:v>Sabará</c:v>
                </c:pt>
                <c:pt idx="651">
                  <c:v>Sabinópolis</c:v>
                </c:pt>
                <c:pt idx="652">
                  <c:v>Sacramento</c:v>
                </c:pt>
                <c:pt idx="653">
                  <c:v>Santa Bárbara</c:v>
                </c:pt>
                <c:pt idx="654">
                  <c:v>Santa Bárbara do Monte Verde</c:v>
                </c:pt>
                <c:pt idx="655">
                  <c:v>Santa Bárbara do Tugúrio</c:v>
                </c:pt>
                <c:pt idx="656">
                  <c:v>Santa Cruz do Escalvado</c:v>
                </c:pt>
                <c:pt idx="657">
                  <c:v>Santa Fé de Minas</c:v>
                </c:pt>
                <c:pt idx="658">
                  <c:v>Santa Juliana</c:v>
                </c:pt>
                <c:pt idx="659">
                  <c:v>Santa Margarida</c:v>
                </c:pt>
                <c:pt idx="660">
                  <c:v>Santa Maria de Itabira</c:v>
                </c:pt>
                <c:pt idx="661">
                  <c:v>Santa Rita de Jacutinga</c:v>
                </c:pt>
                <c:pt idx="662">
                  <c:v>Santa Rita de Minas</c:v>
                </c:pt>
                <c:pt idx="663">
                  <c:v>Santa Rosa da Serra</c:v>
                </c:pt>
                <c:pt idx="664">
                  <c:v>Santa Vitória</c:v>
                </c:pt>
                <c:pt idx="665">
                  <c:v>Santana de Pirapama</c:v>
                </c:pt>
                <c:pt idx="666">
                  <c:v>Santana do Deserto</c:v>
                </c:pt>
                <c:pt idx="667">
                  <c:v>Santana do Garambéu</c:v>
                </c:pt>
                <c:pt idx="668">
                  <c:v>Santana do Jacaré</c:v>
                </c:pt>
                <c:pt idx="669">
                  <c:v>Santana do Riacho</c:v>
                </c:pt>
                <c:pt idx="670">
                  <c:v>Santo Antônio do Amparo</c:v>
                </c:pt>
                <c:pt idx="671">
                  <c:v>Santo Antônio do Aventureiro</c:v>
                </c:pt>
                <c:pt idx="672">
                  <c:v>Santo Antônio do Itambé</c:v>
                </c:pt>
                <c:pt idx="673">
                  <c:v>Santo Antônio do Jacinto</c:v>
                </c:pt>
                <c:pt idx="674">
                  <c:v>Santo Antônio do Rio Abaixo</c:v>
                </c:pt>
                <c:pt idx="675">
                  <c:v>São Bento Abade</c:v>
                </c:pt>
                <c:pt idx="676">
                  <c:v>São Domingos das Dores</c:v>
                </c:pt>
                <c:pt idx="677">
                  <c:v>São Domingos do Prata</c:v>
                </c:pt>
                <c:pt idx="678">
                  <c:v>São Félix de Minas</c:v>
                </c:pt>
                <c:pt idx="679">
                  <c:v>São Francisco de Paula</c:v>
                </c:pt>
                <c:pt idx="680">
                  <c:v>São Geraldo da Piedade</c:v>
                </c:pt>
                <c:pt idx="681">
                  <c:v>São Geraldo do Baixio</c:v>
                </c:pt>
                <c:pt idx="682">
                  <c:v>São Gonçalo do Abaeté</c:v>
                </c:pt>
                <c:pt idx="683">
                  <c:v>São Gonçalo do Pará</c:v>
                </c:pt>
                <c:pt idx="684">
                  <c:v>São Gonçalo do Rio Abaixo</c:v>
                </c:pt>
                <c:pt idx="685">
                  <c:v>São João Batista do Glória</c:v>
                </c:pt>
                <c:pt idx="686">
                  <c:v>São João da Lagoa</c:v>
                </c:pt>
                <c:pt idx="687">
                  <c:v>São João da Mata</c:v>
                </c:pt>
                <c:pt idx="688">
                  <c:v>São João do Manteninha</c:v>
                </c:pt>
                <c:pt idx="689">
                  <c:v>São João do Pacuí</c:v>
                </c:pt>
                <c:pt idx="690">
                  <c:v>São João Evangelista</c:v>
                </c:pt>
                <c:pt idx="691">
                  <c:v>São José da Barra</c:v>
                </c:pt>
                <c:pt idx="692">
                  <c:v>São José da Varginha</c:v>
                </c:pt>
                <c:pt idx="693">
                  <c:v>São José do Alegre</c:v>
                </c:pt>
                <c:pt idx="694">
                  <c:v>São José do Goiabal</c:v>
                </c:pt>
                <c:pt idx="695">
                  <c:v>São Lourenço</c:v>
                </c:pt>
                <c:pt idx="696">
                  <c:v>São Miguel do Anta</c:v>
                </c:pt>
                <c:pt idx="697">
                  <c:v>São Pedro dos Ferros</c:v>
                </c:pt>
                <c:pt idx="698">
                  <c:v>São Romão</c:v>
                </c:pt>
                <c:pt idx="699">
                  <c:v>São Sebastião da Bela Vista</c:v>
                </c:pt>
                <c:pt idx="700">
                  <c:v>São Sebastião do Anta</c:v>
                </c:pt>
                <c:pt idx="701">
                  <c:v>São Sebastião do Oeste</c:v>
                </c:pt>
                <c:pt idx="702">
                  <c:v>São Sebastião do Paraíso</c:v>
                </c:pt>
                <c:pt idx="703">
                  <c:v>São Sebastião do Rio Preto</c:v>
                </c:pt>
                <c:pt idx="704">
                  <c:v>São Sebastião do Rio Verde</c:v>
                </c:pt>
                <c:pt idx="705">
                  <c:v>São Tomás de Aquino</c:v>
                </c:pt>
                <c:pt idx="706">
                  <c:v>São Vicente de Minas</c:v>
                </c:pt>
                <c:pt idx="707">
                  <c:v>Sem-Peixe</c:v>
                </c:pt>
                <c:pt idx="708">
                  <c:v>Senador Amaral</c:v>
                </c:pt>
                <c:pt idx="709">
                  <c:v>Senador Cortes</c:v>
                </c:pt>
                <c:pt idx="710">
                  <c:v>Senador Firmino</c:v>
                </c:pt>
                <c:pt idx="711">
                  <c:v>Senador José Bento</c:v>
                </c:pt>
                <c:pt idx="712">
                  <c:v>Senador Modestino Gonçalves</c:v>
                </c:pt>
                <c:pt idx="713">
                  <c:v>Senhora de Oliveira</c:v>
                </c:pt>
                <c:pt idx="714">
                  <c:v>Sericita</c:v>
                </c:pt>
                <c:pt idx="715">
                  <c:v>Seritinga</c:v>
                </c:pt>
                <c:pt idx="716">
                  <c:v>Serra do Salitre</c:v>
                </c:pt>
                <c:pt idx="717">
                  <c:v>Serrania</c:v>
                </c:pt>
                <c:pt idx="718">
                  <c:v>Serranos</c:v>
                </c:pt>
                <c:pt idx="719">
                  <c:v>Sete Lagoas</c:v>
                </c:pt>
                <c:pt idx="720">
                  <c:v>Silvianópolis</c:v>
                </c:pt>
                <c:pt idx="721">
                  <c:v>Simão Pereira</c:v>
                </c:pt>
                <c:pt idx="722">
                  <c:v>Simonésia</c:v>
                </c:pt>
                <c:pt idx="723">
                  <c:v>Soledade de Minas</c:v>
                </c:pt>
                <c:pt idx="724">
                  <c:v>Taparuba</c:v>
                </c:pt>
                <c:pt idx="725">
                  <c:v>Tapiraí</c:v>
                </c:pt>
                <c:pt idx="726">
                  <c:v>Timóteo</c:v>
                </c:pt>
                <c:pt idx="727">
                  <c:v>Tiros</c:v>
                </c:pt>
                <c:pt idx="728">
                  <c:v>Tocantins</c:v>
                </c:pt>
                <c:pt idx="729">
                  <c:v>Tocos do Moji</c:v>
                </c:pt>
                <c:pt idx="730">
                  <c:v>Tombos</c:v>
                </c:pt>
                <c:pt idx="731">
                  <c:v>Três Pontas</c:v>
                </c:pt>
                <c:pt idx="732">
                  <c:v>Tupaciguara</c:v>
                </c:pt>
                <c:pt idx="733">
                  <c:v>Turvolândia</c:v>
                </c:pt>
                <c:pt idx="734">
                  <c:v>Ubá</c:v>
                </c:pt>
                <c:pt idx="735">
                  <c:v>Ubaporanga</c:v>
                </c:pt>
                <c:pt idx="736">
                  <c:v>Uberaba</c:v>
                </c:pt>
                <c:pt idx="737">
                  <c:v>Uberlândia</c:v>
                </c:pt>
                <c:pt idx="738">
                  <c:v>Unaí</c:v>
                </c:pt>
                <c:pt idx="739">
                  <c:v>Uruana de Minas</c:v>
                </c:pt>
                <c:pt idx="740">
                  <c:v>Urucânia</c:v>
                </c:pt>
                <c:pt idx="741">
                  <c:v>Urucuia</c:v>
                </c:pt>
                <c:pt idx="742">
                  <c:v>Vargem Alegre</c:v>
                </c:pt>
                <c:pt idx="743">
                  <c:v>Vargem Bonita</c:v>
                </c:pt>
                <c:pt idx="744">
                  <c:v>Vermelho Novo</c:v>
                </c:pt>
                <c:pt idx="745">
                  <c:v>Viçosa</c:v>
                </c:pt>
                <c:pt idx="746">
                  <c:v>Vieiras</c:v>
                </c:pt>
                <c:pt idx="747">
                  <c:v>Virgínia</c:v>
                </c:pt>
                <c:pt idx="748">
                  <c:v>Virginópolis</c:v>
                </c:pt>
                <c:pt idx="749">
                  <c:v>Virgolândia</c:v>
                </c:pt>
                <c:pt idx="750">
                  <c:v>Visconde do Rio Branco</c:v>
                </c:pt>
                <c:pt idx="751">
                  <c:v>Volta Grande</c:v>
                </c:pt>
                <c:pt idx="752">
                  <c:v>Bandeirantes</c:v>
                </c:pt>
                <c:pt idx="753">
                  <c:v>Bela Vista</c:v>
                </c:pt>
                <c:pt idx="754">
                  <c:v>Brasilândia</c:v>
                </c:pt>
                <c:pt idx="755">
                  <c:v>Campo Grande</c:v>
                </c:pt>
                <c:pt idx="756">
                  <c:v>Caracol</c:v>
                </c:pt>
                <c:pt idx="757">
                  <c:v>Cassilândia</c:v>
                </c:pt>
                <c:pt idx="758">
                  <c:v>Corguinho</c:v>
                </c:pt>
                <c:pt idx="759">
                  <c:v>Costa Rica</c:v>
                </c:pt>
                <c:pt idx="760">
                  <c:v>Glória de Dourados</c:v>
                </c:pt>
                <c:pt idx="761">
                  <c:v>Jaraguari</c:v>
                </c:pt>
                <c:pt idx="762">
                  <c:v>Paraíso das Águas</c:v>
                </c:pt>
                <c:pt idx="763">
                  <c:v>Rochedo</c:v>
                </c:pt>
                <c:pt idx="764">
                  <c:v>São Gabriel do Oeste</c:v>
                </c:pt>
                <c:pt idx="765">
                  <c:v>Água Boa</c:v>
                </c:pt>
                <c:pt idx="766">
                  <c:v>Alta Floresta</c:v>
                </c:pt>
                <c:pt idx="767">
                  <c:v>Alto Araguaia</c:v>
                </c:pt>
                <c:pt idx="768">
                  <c:v>Alto Boa Vista</c:v>
                </c:pt>
                <c:pt idx="769">
                  <c:v>Alto Paraguai</c:v>
                </c:pt>
                <c:pt idx="770">
                  <c:v>Alto Taquari</c:v>
                </c:pt>
                <c:pt idx="771">
                  <c:v>Apiacás</c:v>
                </c:pt>
                <c:pt idx="772">
                  <c:v>Araguaiana</c:v>
                </c:pt>
                <c:pt idx="773">
                  <c:v>Araguainha</c:v>
                </c:pt>
                <c:pt idx="774">
                  <c:v>Araputanga</c:v>
                </c:pt>
                <c:pt idx="775">
                  <c:v>Arenápolis</c:v>
                </c:pt>
                <c:pt idx="776">
                  <c:v>Aripuanã</c:v>
                </c:pt>
                <c:pt idx="777">
                  <c:v>Barra do Bugres</c:v>
                </c:pt>
                <c:pt idx="778">
                  <c:v>Barra do Garças</c:v>
                </c:pt>
                <c:pt idx="779">
                  <c:v>Brasnorte</c:v>
                </c:pt>
                <c:pt idx="780">
                  <c:v>Cáceres</c:v>
                </c:pt>
                <c:pt idx="781">
                  <c:v>Campo Novo do Parecis</c:v>
                </c:pt>
                <c:pt idx="782">
                  <c:v>Campo Verde</c:v>
                </c:pt>
                <c:pt idx="783">
                  <c:v>Campos de Júlio</c:v>
                </c:pt>
                <c:pt idx="784">
                  <c:v>Canarana</c:v>
                </c:pt>
                <c:pt idx="785">
                  <c:v>Carlinda</c:v>
                </c:pt>
                <c:pt idx="786">
                  <c:v>Castanheira</c:v>
                </c:pt>
                <c:pt idx="787">
                  <c:v>Chapada dos Guimarães</c:v>
                </c:pt>
                <c:pt idx="788">
                  <c:v>Cláudia</c:v>
                </c:pt>
                <c:pt idx="789">
                  <c:v>Cocalinho</c:v>
                </c:pt>
                <c:pt idx="790">
                  <c:v>Colíder</c:v>
                </c:pt>
                <c:pt idx="791">
                  <c:v>Colniza</c:v>
                </c:pt>
                <c:pt idx="792">
                  <c:v>Comodoro</c:v>
                </c:pt>
                <c:pt idx="793">
                  <c:v>Confresa</c:v>
                </c:pt>
                <c:pt idx="794">
                  <c:v>Conquista D Oeste</c:v>
                </c:pt>
                <c:pt idx="795">
                  <c:v>Cuiabá</c:v>
                </c:pt>
                <c:pt idx="796">
                  <c:v>Curvelândia</c:v>
                </c:pt>
                <c:pt idx="797">
                  <c:v>Denise</c:v>
                </c:pt>
                <c:pt idx="798">
                  <c:v>Diamantino</c:v>
                </c:pt>
                <c:pt idx="799">
                  <c:v>Dom Aquino</c:v>
                </c:pt>
                <c:pt idx="800">
                  <c:v>Feliz Natal</c:v>
                </c:pt>
                <c:pt idx="801">
                  <c:v>Gaúcha do Norte</c:v>
                </c:pt>
                <c:pt idx="802">
                  <c:v>General Carneiro</c:v>
                </c:pt>
                <c:pt idx="803">
                  <c:v>Glória D Oeste</c:v>
                </c:pt>
                <c:pt idx="804">
                  <c:v>Guarantã do Norte</c:v>
                </c:pt>
                <c:pt idx="805">
                  <c:v>Guiratinga</c:v>
                </c:pt>
                <c:pt idx="806">
                  <c:v>Indiavaí</c:v>
                </c:pt>
                <c:pt idx="807">
                  <c:v>Ipiranga do Norte</c:v>
                </c:pt>
                <c:pt idx="808">
                  <c:v>Itanhangá</c:v>
                </c:pt>
                <c:pt idx="809">
                  <c:v>Itaúba</c:v>
                </c:pt>
                <c:pt idx="810">
                  <c:v>Itiquira</c:v>
                </c:pt>
                <c:pt idx="811">
                  <c:v>Jaciara</c:v>
                </c:pt>
                <c:pt idx="812">
                  <c:v>Jangada</c:v>
                </c:pt>
                <c:pt idx="813">
                  <c:v>Jauru</c:v>
                </c:pt>
                <c:pt idx="814">
                  <c:v>Juara</c:v>
                </c:pt>
                <c:pt idx="815">
                  <c:v>Juína</c:v>
                </c:pt>
                <c:pt idx="816">
                  <c:v>Juruena</c:v>
                </c:pt>
                <c:pt idx="817">
                  <c:v>Juscimeira</c:v>
                </c:pt>
                <c:pt idx="818">
                  <c:v>Lambari D Oeste</c:v>
                </c:pt>
                <c:pt idx="819">
                  <c:v>Lucas do Rio Verde</c:v>
                </c:pt>
                <c:pt idx="820">
                  <c:v>Marcelândia</c:v>
                </c:pt>
                <c:pt idx="821">
                  <c:v>Matupá</c:v>
                </c:pt>
                <c:pt idx="822">
                  <c:v>Mirassol D Oeste</c:v>
                </c:pt>
                <c:pt idx="823">
                  <c:v>Nortelândia</c:v>
                </c:pt>
                <c:pt idx="824">
                  <c:v>Nossa Senhora do Livramento</c:v>
                </c:pt>
                <c:pt idx="825">
                  <c:v>Nova Bandeirantes</c:v>
                </c:pt>
                <c:pt idx="826">
                  <c:v>Nova Brasilândia</c:v>
                </c:pt>
                <c:pt idx="827">
                  <c:v>Nova Canaã do Norte</c:v>
                </c:pt>
                <c:pt idx="828">
                  <c:v>Nova Guarita</c:v>
                </c:pt>
                <c:pt idx="829">
                  <c:v>Nova Lacerda</c:v>
                </c:pt>
                <c:pt idx="830">
                  <c:v>Nova Marilândia</c:v>
                </c:pt>
                <c:pt idx="831">
                  <c:v>Nova Maringá</c:v>
                </c:pt>
                <c:pt idx="832">
                  <c:v>Nova Monte Verde</c:v>
                </c:pt>
                <c:pt idx="833">
                  <c:v>Nova Mutum</c:v>
                </c:pt>
                <c:pt idx="834">
                  <c:v>Nova Nazaré</c:v>
                </c:pt>
                <c:pt idx="835">
                  <c:v>Nova Olímpia</c:v>
                </c:pt>
                <c:pt idx="836">
                  <c:v>Nova Santa Helena</c:v>
                </c:pt>
                <c:pt idx="837">
                  <c:v>Novo Horizonte do Norte</c:v>
                </c:pt>
                <c:pt idx="838">
                  <c:v>Novo Mundo</c:v>
                </c:pt>
                <c:pt idx="839">
                  <c:v>Paranaíta</c:v>
                </c:pt>
                <c:pt idx="840">
                  <c:v>Paranatinga</c:v>
                </c:pt>
                <c:pt idx="841">
                  <c:v>Pedra Preta</c:v>
                </c:pt>
                <c:pt idx="842">
                  <c:v>Peixoto de Azevedo</c:v>
                </c:pt>
                <c:pt idx="843">
                  <c:v>Poconé</c:v>
                </c:pt>
                <c:pt idx="844">
                  <c:v>Pontal do Araguaia</c:v>
                </c:pt>
                <c:pt idx="845">
                  <c:v>Pontes e Lacerda</c:v>
                </c:pt>
                <c:pt idx="846">
                  <c:v>Porto Alegre do Norte</c:v>
                </c:pt>
                <c:pt idx="847">
                  <c:v>Porto dos Gaúchos</c:v>
                </c:pt>
                <c:pt idx="848">
                  <c:v>Porto Esperidião</c:v>
                </c:pt>
                <c:pt idx="849">
                  <c:v>Porto Estrela</c:v>
                </c:pt>
                <c:pt idx="850">
                  <c:v>Poxoréo</c:v>
                </c:pt>
                <c:pt idx="851">
                  <c:v>Primavera do Leste</c:v>
                </c:pt>
                <c:pt idx="852">
                  <c:v>Querência</c:v>
                </c:pt>
                <c:pt idx="853">
                  <c:v>Reserva do Cabaçal</c:v>
                </c:pt>
                <c:pt idx="854">
                  <c:v>Ribeirão Cascalheira</c:v>
                </c:pt>
                <c:pt idx="855">
                  <c:v>Ribeirãozinho</c:v>
                </c:pt>
                <c:pt idx="856">
                  <c:v>Rio Branco</c:v>
                </c:pt>
                <c:pt idx="857">
                  <c:v>Rondonópolis</c:v>
                </c:pt>
                <c:pt idx="858">
                  <c:v>Rosário Oeste</c:v>
                </c:pt>
                <c:pt idx="859">
                  <c:v>Salto do Céu</c:v>
                </c:pt>
                <c:pt idx="860">
                  <c:v>Santa Carmem</c:v>
                </c:pt>
                <c:pt idx="861">
                  <c:v>Santa Cruz do Xingu</c:v>
                </c:pt>
                <c:pt idx="862">
                  <c:v>Santa Rita do Trivelato</c:v>
                </c:pt>
                <c:pt idx="863">
                  <c:v>Santo Afonso</c:v>
                </c:pt>
                <c:pt idx="864">
                  <c:v>Santo Antônio do Leste</c:v>
                </c:pt>
                <c:pt idx="865">
                  <c:v>Santo Antônio do Leverger</c:v>
                </c:pt>
                <c:pt idx="866">
                  <c:v>São Félix do Araguaia</c:v>
                </c:pt>
                <c:pt idx="867">
                  <c:v>São José do Povo</c:v>
                </c:pt>
                <c:pt idx="868">
                  <c:v>São José do Rio Claro</c:v>
                </c:pt>
                <c:pt idx="869">
                  <c:v>São José do Xingu</c:v>
                </c:pt>
                <c:pt idx="870">
                  <c:v>São José dos Quatro Marcos</c:v>
                </c:pt>
                <c:pt idx="871">
                  <c:v>São Pedro da Cipa</c:v>
                </c:pt>
                <c:pt idx="872">
                  <c:v>Sapezal</c:v>
                </c:pt>
                <c:pt idx="873">
                  <c:v>Serra Nova Dourada</c:v>
                </c:pt>
                <c:pt idx="874">
                  <c:v>Sinop</c:v>
                </c:pt>
                <c:pt idx="875">
                  <c:v>Sorriso</c:v>
                </c:pt>
                <c:pt idx="876">
                  <c:v>Tabaporã</c:v>
                </c:pt>
                <c:pt idx="877">
                  <c:v>Tangará da Serra</c:v>
                </c:pt>
                <c:pt idx="878">
                  <c:v>Tapurah</c:v>
                </c:pt>
                <c:pt idx="879">
                  <c:v>Terra Nova do Norte</c:v>
                </c:pt>
                <c:pt idx="880">
                  <c:v>Tesouro</c:v>
                </c:pt>
                <c:pt idx="881">
                  <c:v>Torixoréu</c:v>
                </c:pt>
                <c:pt idx="882">
                  <c:v>União do Sul</c:v>
                </c:pt>
                <c:pt idx="883">
                  <c:v>Várzea Grande</c:v>
                </c:pt>
                <c:pt idx="884">
                  <c:v>Vera</c:v>
                </c:pt>
                <c:pt idx="885">
                  <c:v>Vila Bela da Santíssima Trindade</c:v>
                </c:pt>
                <c:pt idx="886">
                  <c:v>Vila Rica</c:v>
                </c:pt>
                <c:pt idx="887">
                  <c:v>Abel Figueiredo</c:v>
                </c:pt>
                <c:pt idx="888">
                  <c:v>Acará</c:v>
                </c:pt>
                <c:pt idx="889">
                  <c:v>Altamira</c:v>
                </c:pt>
                <c:pt idx="890">
                  <c:v>Bagre</c:v>
                </c:pt>
                <c:pt idx="891">
                  <c:v>Baião</c:v>
                </c:pt>
                <c:pt idx="892">
                  <c:v>Barcarena</c:v>
                </c:pt>
                <c:pt idx="893">
                  <c:v>Belém</c:v>
                </c:pt>
                <c:pt idx="894">
                  <c:v>Benevides</c:v>
                </c:pt>
                <c:pt idx="895">
                  <c:v>Brasil Novo</c:v>
                </c:pt>
                <c:pt idx="896">
                  <c:v>Bujaru</c:v>
                </c:pt>
                <c:pt idx="897">
                  <c:v>Cachoeira do Piriá</c:v>
                </c:pt>
                <c:pt idx="898">
                  <c:v>Cametá</c:v>
                </c:pt>
                <c:pt idx="899">
                  <c:v>Canaã dos Carajás</c:v>
                </c:pt>
                <c:pt idx="900">
                  <c:v>Castanhal</c:v>
                </c:pt>
                <c:pt idx="901">
                  <c:v>Chaves</c:v>
                </c:pt>
                <c:pt idx="902">
                  <c:v>Colares</c:v>
                </c:pt>
                <c:pt idx="903">
                  <c:v>Concórdia do Pará</c:v>
                </c:pt>
                <c:pt idx="904">
                  <c:v>Curralinho</c:v>
                </c:pt>
                <c:pt idx="905">
                  <c:v>Curuá</c:v>
                </c:pt>
                <c:pt idx="906">
                  <c:v>Floresta do Araguaia</c:v>
                </c:pt>
                <c:pt idx="907">
                  <c:v>Garrafão do Norte</c:v>
                </c:pt>
                <c:pt idx="908">
                  <c:v>Gurupá</c:v>
                </c:pt>
                <c:pt idx="909">
                  <c:v>Igarapé-Açu</c:v>
                </c:pt>
                <c:pt idx="910">
                  <c:v>Jacareacanga</c:v>
                </c:pt>
                <c:pt idx="911">
                  <c:v>Juruti</c:v>
                </c:pt>
                <c:pt idx="912">
                  <c:v>Mãe do Rio</c:v>
                </c:pt>
                <c:pt idx="913">
                  <c:v>Maracanã</c:v>
                </c:pt>
                <c:pt idx="914">
                  <c:v>Medicilândia</c:v>
                </c:pt>
                <c:pt idx="915">
                  <c:v>Melgaço</c:v>
                </c:pt>
                <c:pt idx="916">
                  <c:v>Monte Alegre</c:v>
                </c:pt>
                <c:pt idx="917">
                  <c:v>Nova Timboteua</c:v>
                </c:pt>
                <c:pt idx="918">
                  <c:v>Novo Progresso</c:v>
                </c:pt>
                <c:pt idx="919">
                  <c:v>Oriximiná</c:v>
                </c:pt>
                <c:pt idx="920">
                  <c:v>Ourilândia do Norte</c:v>
                </c:pt>
                <c:pt idx="921">
                  <c:v>Paragominas</c:v>
                </c:pt>
                <c:pt idx="922">
                  <c:v>Parauapebas</c:v>
                </c:pt>
                <c:pt idx="923">
                  <c:v>Redenção</c:v>
                </c:pt>
                <c:pt idx="924">
                  <c:v>Rio Maria</c:v>
                </c:pt>
                <c:pt idx="925">
                  <c:v>Rondon do Pará</c:v>
                </c:pt>
                <c:pt idx="926">
                  <c:v>Rurópolis</c:v>
                </c:pt>
                <c:pt idx="927">
                  <c:v>Santa Bárbara do Pará</c:v>
                </c:pt>
                <c:pt idx="928">
                  <c:v>Santa Cruz do Arari</c:v>
                </c:pt>
                <c:pt idx="929">
                  <c:v>Santa Isabel do Pará</c:v>
                </c:pt>
                <c:pt idx="930">
                  <c:v>Santa Maria do Pará</c:v>
                </c:pt>
                <c:pt idx="931">
                  <c:v>Santana do Araguaia</c:v>
                </c:pt>
                <c:pt idx="932">
                  <c:v>Santarém</c:v>
                </c:pt>
                <c:pt idx="933">
                  <c:v>São Caetano de Odivelas</c:v>
                </c:pt>
                <c:pt idx="934">
                  <c:v>São Domingos do Capim</c:v>
                </c:pt>
                <c:pt idx="935">
                  <c:v>São João de Pirabas</c:v>
                </c:pt>
                <c:pt idx="936">
                  <c:v>São Miguel do Guamá</c:v>
                </c:pt>
                <c:pt idx="937">
                  <c:v>Senador José Porfírio</c:v>
                </c:pt>
                <c:pt idx="938">
                  <c:v>Tailândia</c:v>
                </c:pt>
                <c:pt idx="939">
                  <c:v>Tomé-Açu</c:v>
                </c:pt>
                <c:pt idx="940">
                  <c:v>Trairão</c:v>
                </c:pt>
                <c:pt idx="941">
                  <c:v>Tucuruí</c:v>
                </c:pt>
                <c:pt idx="942">
                  <c:v>Alagoa Nova</c:v>
                </c:pt>
                <c:pt idx="943">
                  <c:v>Alagoinha</c:v>
                </c:pt>
                <c:pt idx="944">
                  <c:v>Alcantil</c:v>
                </c:pt>
                <c:pt idx="945">
                  <c:v>Amparo</c:v>
                </c:pt>
                <c:pt idx="946">
                  <c:v>Araçagi</c:v>
                </c:pt>
                <c:pt idx="947">
                  <c:v>Arara</c:v>
                </c:pt>
                <c:pt idx="948">
                  <c:v>Areia de Baraúnas</c:v>
                </c:pt>
                <c:pt idx="949">
                  <c:v>Areial</c:v>
                </c:pt>
                <c:pt idx="950">
                  <c:v>Baía da Traição</c:v>
                </c:pt>
                <c:pt idx="951">
                  <c:v>Bernardino Batista</c:v>
                </c:pt>
                <c:pt idx="952">
                  <c:v>Bom Jesus</c:v>
                </c:pt>
                <c:pt idx="953">
                  <c:v>Boqueirão</c:v>
                </c:pt>
                <c:pt idx="954">
                  <c:v>Caaporã</c:v>
                </c:pt>
                <c:pt idx="955">
                  <c:v>Cacimba de Areia</c:v>
                </c:pt>
                <c:pt idx="956">
                  <c:v>Cacimbas</c:v>
                </c:pt>
                <c:pt idx="957">
                  <c:v>Caraúbas</c:v>
                </c:pt>
                <c:pt idx="958">
                  <c:v>Carrapateira</c:v>
                </c:pt>
                <c:pt idx="959">
                  <c:v>Catingueira</c:v>
                </c:pt>
                <c:pt idx="960">
                  <c:v>Conceição</c:v>
                </c:pt>
                <c:pt idx="961">
                  <c:v>Condado</c:v>
                </c:pt>
                <c:pt idx="962">
                  <c:v>Congo</c:v>
                </c:pt>
                <c:pt idx="963">
                  <c:v>Coxixola</c:v>
                </c:pt>
                <c:pt idx="964">
                  <c:v>Curral de Cima</c:v>
                </c:pt>
                <c:pt idx="965">
                  <c:v>Curral Velho</c:v>
                </c:pt>
                <c:pt idx="966">
                  <c:v>Diamante</c:v>
                </c:pt>
                <c:pt idx="967">
                  <c:v>Emas</c:v>
                </c:pt>
                <c:pt idx="968">
                  <c:v>Frei Martinho</c:v>
                </c:pt>
                <c:pt idx="969">
                  <c:v>Itapororoca</c:v>
                </c:pt>
                <c:pt idx="970">
                  <c:v>Jericó</c:v>
                </c:pt>
                <c:pt idx="971">
                  <c:v>Lagoa</c:v>
                </c:pt>
                <c:pt idx="972">
                  <c:v>Lagoa de Dentro</c:v>
                </c:pt>
                <c:pt idx="973">
                  <c:v>Mãe D Água</c:v>
                </c:pt>
                <c:pt idx="974">
                  <c:v>Manaíra</c:v>
                </c:pt>
                <c:pt idx="975">
                  <c:v>Marcação</c:v>
                </c:pt>
                <c:pt idx="976">
                  <c:v>Mataraca</c:v>
                </c:pt>
                <c:pt idx="977">
                  <c:v>Matinhas</c:v>
                </c:pt>
                <c:pt idx="978">
                  <c:v>Mato Grosso</c:v>
                </c:pt>
                <c:pt idx="979">
                  <c:v>Maturéia</c:v>
                </c:pt>
                <c:pt idx="980">
                  <c:v>Montadas</c:v>
                </c:pt>
                <c:pt idx="981">
                  <c:v>Mulungu</c:v>
                </c:pt>
                <c:pt idx="982">
                  <c:v>Nova Olinda</c:v>
                </c:pt>
                <c:pt idx="983">
                  <c:v>Nova Palmeira</c:v>
                </c:pt>
                <c:pt idx="984">
                  <c:v>Olho D ÁGUA</c:v>
                </c:pt>
                <c:pt idx="985">
                  <c:v>Ouro Velho</c:v>
                </c:pt>
                <c:pt idx="986">
                  <c:v>Paulista</c:v>
                </c:pt>
                <c:pt idx="987">
                  <c:v>Pedra Branca</c:v>
                </c:pt>
                <c:pt idx="988">
                  <c:v>Pedra Lavrada</c:v>
                </c:pt>
                <c:pt idx="989">
                  <c:v>Pedro Régis</c:v>
                </c:pt>
                <c:pt idx="990">
                  <c:v>Picuí</c:v>
                </c:pt>
                <c:pt idx="991">
                  <c:v>Poço Dantas</c:v>
                </c:pt>
                <c:pt idx="992">
                  <c:v>Poço de José de Moura</c:v>
                </c:pt>
                <c:pt idx="993">
                  <c:v>Pombal</c:v>
                </c:pt>
                <c:pt idx="994">
                  <c:v>Quixabá</c:v>
                </c:pt>
                <c:pt idx="995">
                  <c:v>Remígio</c:v>
                </c:pt>
                <c:pt idx="996">
                  <c:v>Riacho de Santo Antônio</c:v>
                </c:pt>
                <c:pt idx="997">
                  <c:v>Riacho dos Cavalos</c:v>
                </c:pt>
                <c:pt idx="998">
                  <c:v>Salgadinho</c:v>
                </c:pt>
                <c:pt idx="999">
                  <c:v>Santa Helena</c:v>
                </c:pt>
                <c:pt idx="1000">
                  <c:v>Santa Inês</c:v>
                </c:pt>
                <c:pt idx="1001">
                  <c:v>Santa Luzia</c:v>
                </c:pt>
                <c:pt idx="1002">
                  <c:v>São Bento</c:v>
                </c:pt>
                <c:pt idx="1003">
                  <c:v>São Domingos do Cariri</c:v>
                </c:pt>
                <c:pt idx="1004">
                  <c:v>São Francisco</c:v>
                </c:pt>
                <c:pt idx="1005">
                  <c:v>São João do Tigre</c:v>
                </c:pt>
                <c:pt idx="1006">
                  <c:v>São José de Caiana</c:v>
                </c:pt>
                <c:pt idx="1007">
                  <c:v>São José do Brejo do Cruz</c:v>
                </c:pt>
                <c:pt idx="1008">
                  <c:v>São José do Sabugi</c:v>
                </c:pt>
                <c:pt idx="1009">
                  <c:v>São José dos Ramos</c:v>
                </c:pt>
                <c:pt idx="1010">
                  <c:v>São Mamede</c:v>
                </c:pt>
                <c:pt idx="1011">
                  <c:v>São Miguel de Taipu</c:v>
                </c:pt>
                <c:pt idx="1012">
                  <c:v>São Sebastião de Lagoa de Roça</c:v>
                </c:pt>
                <c:pt idx="1013">
                  <c:v>São Sebastião do Umbuzeiro</c:v>
                </c:pt>
                <c:pt idx="1014">
                  <c:v>Serra Grande</c:v>
                </c:pt>
                <c:pt idx="1015">
                  <c:v>Solânea</c:v>
                </c:pt>
                <c:pt idx="1016">
                  <c:v>Sousa</c:v>
                </c:pt>
                <c:pt idx="1017">
                  <c:v>Taperoá</c:v>
                </c:pt>
                <c:pt idx="1018">
                  <c:v>Tavares</c:v>
                </c:pt>
                <c:pt idx="1019">
                  <c:v>Teixeira</c:v>
                </c:pt>
                <c:pt idx="1020">
                  <c:v>Tenório</c:v>
                </c:pt>
                <c:pt idx="1021">
                  <c:v>Triunfo</c:v>
                </c:pt>
                <c:pt idx="1022">
                  <c:v>Várzea</c:v>
                </c:pt>
                <c:pt idx="1023">
                  <c:v>Zabelê</c:v>
                </c:pt>
                <c:pt idx="1024">
                  <c:v>Afogados da Ingazeira</c:v>
                </c:pt>
                <c:pt idx="1025">
                  <c:v>Afrânio</c:v>
                </c:pt>
                <c:pt idx="1026">
                  <c:v>Água Preta</c:v>
                </c:pt>
                <c:pt idx="1027">
                  <c:v>Amaraji</c:v>
                </c:pt>
                <c:pt idx="1028">
                  <c:v>Araripina</c:v>
                </c:pt>
                <c:pt idx="1029">
                  <c:v>Barra de Guabiraba</c:v>
                </c:pt>
                <c:pt idx="1030">
                  <c:v>Belo Jardim</c:v>
                </c:pt>
                <c:pt idx="1031">
                  <c:v>Betânia</c:v>
                </c:pt>
                <c:pt idx="1032">
                  <c:v>Bodocó</c:v>
                </c:pt>
                <c:pt idx="1033">
                  <c:v>Bom Conselho</c:v>
                </c:pt>
                <c:pt idx="1034">
                  <c:v>Bom Jardim</c:v>
                </c:pt>
                <c:pt idx="1035">
                  <c:v>Brejo da Madre de Deus</c:v>
                </c:pt>
                <c:pt idx="1036">
                  <c:v>Cabrobó</c:v>
                </c:pt>
                <c:pt idx="1037">
                  <c:v>Cachoeirinha</c:v>
                </c:pt>
                <c:pt idx="1038">
                  <c:v>Camocim de São Félix</c:v>
                </c:pt>
                <c:pt idx="1039">
                  <c:v>Canhotinho</c:v>
                </c:pt>
                <c:pt idx="1040">
                  <c:v>Carnaíba</c:v>
                </c:pt>
                <c:pt idx="1041">
                  <c:v>Carnaubeira da Penha</c:v>
                </c:pt>
                <c:pt idx="1042">
                  <c:v>Casinhas</c:v>
                </c:pt>
                <c:pt idx="1043">
                  <c:v>Catende</c:v>
                </c:pt>
                <c:pt idx="1044">
                  <c:v>Cedro</c:v>
                </c:pt>
                <c:pt idx="1045">
                  <c:v>Chã Grande</c:v>
                </c:pt>
                <c:pt idx="1046">
                  <c:v>Cortês</c:v>
                </c:pt>
                <c:pt idx="1047">
                  <c:v>Feira Nova</c:v>
                </c:pt>
                <c:pt idx="1048">
                  <c:v>Floresta</c:v>
                </c:pt>
                <c:pt idx="1049">
                  <c:v>Gameleira</c:v>
                </c:pt>
                <c:pt idx="1050">
                  <c:v>Granito</c:v>
                </c:pt>
                <c:pt idx="1051">
                  <c:v>Inajá</c:v>
                </c:pt>
                <c:pt idx="1052">
                  <c:v>Itacuruba</c:v>
                </c:pt>
                <c:pt idx="1053">
                  <c:v>Itambé</c:v>
                </c:pt>
                <c:pt idx="1054">
                  <c:v>Itapissuma</c:v>
                </c:pt>
                <c:pt idx="1055">
                  <c:v>Jaqueira</c:v>
                </c:pt>
                <c:pt idx="1056">
                  <c:v>Jatobá</c:v>
                </c:pt>
                <c:pt idx="1057">
                  <c:v>Joaquim Nabuco</c:v>
                </c:pt>
                <c:pt idx="1058">
                  <c:v>Jucati</c:v>
                </c:pt>
                <c:pt idx="1059">
                  <c:v>Lagoa Grande</c:v>
                </c:pt>
                <c:pt idx="1060">
                  <c:v>Moreilândia</c:v>
                </c:pt>
                <c:pt idx="1061">
                  <c:v>Palmares</c:v>
                </c:pt>
                <c:pt idx="1062">
                  <c:v>Panelas</c:v>
                </c:pt>
                <c:pt idx="1063">
                  <c:v>Pesqueira</c:v>
                </c:pt>
                <c:pt idx="1064">
                  <c:v>Petrolândia</c:v>
                </c:pt>
                <c:pt idx="1065">
                  <c:v>Poção</c:v>
                </c:pt>
                <c:pt idx="1066">
                  <c:v>Quipapá</c:v>
                </c:pt>
                <c:pt idx="1067">
                  <c:v>Santa Cruz do Capibaribe</c:v>
                </c:pt>
                <c:pt idx="1068">
                  <c:v>Santa Filomena</c:v>
                </c:pt>
                <c:pt idx="1069">
                  <c:v>Santa Maria da Boa Vista</c:v>
                </c:pt>
                <c:pt idx="1070">
                  <c:v>São Bento do Una</c:v>
                </c:pt>
                <c:pt idx="1071">
                  <c:v>São Joaquim do Monte</c:v>
                </c:pt>
                <c:pt idx="1072">
                  <c:v>São José do Belmonte</c:v>
                </c:pt>
                <c:pt idx="1073">
                  <c:v>Serra Talhada</c:v>
                </c:pt>
                <c:pt idx="1074">
                  <c:v>Tabira</c:v>
                </c:pt>
                <c:pt idx="1075">
                  <c:v>Taquaritinga do Norte</c:v>
                </c:pt>
                <c:pt idx="1076">
                  <c:v>Triunfo</c:v>
                </c:pt>
                <c:pt idx="1077">
                  <c:v>Tupanatinga</c:v>
                </c:pt>
                <c:pt idx="1078">
                  <c:v>Venturosa</c:v>
                </c:pt>
                <c:pt idx="1079">
                  <c:v>Verdejante</c:v>
                </c:pt>
                <c:pt idx="1080">
                  <c:v>Vertentes</c:v>
                </c:pt>
                <c:pt idx="1081">
                  <c:v>Xexéu</c:v>
                </c:pt>
                <c:pt idx="1082">
                  <c:v>Alegrete do Piauí</c:v>
                </c:pt>
                <c:pt idx="1083">
                  <c:v>Alvorada do Gurguéia</c:v>
                </c:pt>
                <c:pt idx="1084">
                  <c:v>Assunção do Piauí</c:v>
                </c:pt>
                <c:pt idx="1085">
                  <c:v>Bela Vista do Piauí</c:v>
                </c:pt>
                <c:pt idx="1086">
                  <c:v>Belém do Piauí</c:v>
                </c:pt>
                <c:pt idx="1087">
                  <c:v>Beneditinos</c:v>
                </c:pt>
                <c:pt idx="1088">
                  <c:v>Boa Hora</c:v>
                </c:pt>
                <c:pt idx="1089">
                  <c:v>Buriti dos Montes</c:v>
                </c:pt>
                <c:pt idx="1090">
                  <c:v>Cajazeiras do Piauí</c:v>
                </c:pt>
                <c:pt idx="1091">
                  <c:v>Campo Grande do Piauí</c:v>
                </c:pt>
                <c:pt idx="1092">
                  <c:v>Campo Largo do Piauí</c:v>
                </c:pt>
                <c:pt idx="1093">
                  <c:v>Campo Maior</c:v>
                </c:pt>
                <c:pt idx="1094">
                  <c:v>Caraúbas do Piauí</c:v>
                </c:pt>
                <c:pt idx="1095">
                  <c:v>Caxingó</c:v>
                </c:pt>
                <c:pt idx="1096">
                  <c:v>Cocal de Telha</c:v>
                </c:pt>
                <c:pt idx="1097">
                  <c:v>Coivaras</c:v>
                </c:pt>
                <c:pt idx="1098">
                  <c:v>Cristino Castro</c:v>
                </c:pt>
                <c:pt idx="1099">
                  <c:v>Dom Inocêncio</c:v>
                </c:pt>
                <c:pt idx="1100">
                  <c:v>Francisco Macedo</c:v>
                </c:pt>
                <c:pt idx="1101">
                  <c:v>Fronteiras</c:v>
                </c:pt>
                <c:pt idx="1102">
                  <c:v>Ilha Grande</c:v>
                </c:pt>
                <c:pt idx="1103">
                  <c:v>João Costa</c:v>
                </c:pt>
                <c:pt idx="1104">
                  <c:v>Joaquim Pires</c:v>
                </c:pt>
                <c:pt idx="1105">
                  <c:v>Lagoa do Piauí</c:v>
                </c:pt>
                <c:pt idx="1106">
                  <c:v>Lagoa do Sítio</c:v>
                </c:pt>
                <c:pt idx="1107">
                  <c:v>Lagoinha do Piauí</c:v>
                </c:pt>
                <c:pt idx="1108">
                  <c:v>Miguel Leão</c:v>
                </c:pt>
                <c:pt idx="1109">
                  <c:v>Milton Brandão</c:v>
                </c:pt>
                <c:pt idx="1110">
                  <c:v>Morro do Chapéu do Piauí</c:v>
                </c:pt>
                <c:pt idx="1111">
                  <c:v>Nossa Senhora de Nazaré</c:v>
                </c:pt>
                <c:pt idx="1112">
                  <c:v>Novo Santo Antônio</c:v>
                </c:pt>
                <c:pt idx="1113">
                  <c:v>Redenção do Gurguéia</c:v>
                </c:pt>
                <c:pt idx="1114">
                  <c:v>Santa Cruz dos Milagres</c:v>
                </c:pt>
                <c:pt idx="1115">
                  <c:v>Santana do Piauí</c:v>
                </c:pt>
                <c:pt idx="1116">
                  <c:v>São João da Varjota</c:v>
                </c:pt>
                <c:pt idx="1117">
                  <c:v>São João do Arraial</c:v>
                </c:pt>
                <c:pt idx="1118">
                  <c:v>São Julião</c:v>
                </c:pt>
                <c:pt idx="1119">
                  <c:v>Sussuapara</c:v>
                </c:pt>
                <c:pt idx="1120">
                  <c:v>Vera Mendes</c:v>
                </c:pt>
                <c:pt idx="1121">
                  <c:v>Vila Nova do Piauí</c:v>
                </c:pt>
                <c:pt idx="1122">
                  <c:v>Abatiá</c:v>
                </c:pt>
                <c:pt idx="1123">
                  <c:v>Alvorada do Sul</c:v>
                </c:pt>
                <c:pt idx="1124">
                  <c:v>Andirá</c:v>
                </c:pt>
                <c:pt idx="1125">
                  <c:v>Ângulo</c:v>
                </c:pt>
                <c:pt idx="1126">
                  <c:v>Antonina</c:v>
                </c:pt>
                <c:pt idx="1127">
                  <c:v>Bandeirantes</c:v>
                </c:pt>
                <c:pt idx="1128">
                  <c:v>Boa Ventura de São Roque</c:v>
                </c:pt>
                <c:pt idx="1129">
                  <c:v>Colorado</c:v>
                </c:pt>
                <c:pt idx="1130">
                  <c:v>Doutor Ulysses</c:v>
                </c:pt>
                <c:pt idx="1131">
                  <c:v>Ibiporã</c:v>
                </c:pt>
                <c:pt idx="1132">
                  <c:v>Iguaraçu</c:v>
                </c:pt>
                <c:pt idx="1133">
                  <c:v>Itambaracá</c:v>
                </c:pt>
                <c:pt idx="1134">
                  <c:v>Jaguapitã</c:v>
                </c:pt>
                <c:pt idx="1135">
                  <c:v>Jaguariaíva</c:v>
                </c:pt>
                <c:pt idx="1136">
                  <c:v>Japurá</c:v>
                </c:pt>
                <c:pt idx="1137">
                  <c:v>Jardim Olinda</c:v>
                </c:pt>
                <c:pt idx="1138">
                  <c:v>Jataizinho</c:v>
                </c:pt>
                <c:pt idx="1139">
                  <c:v>Jussara</c:v>
                </c:pt>
                <c:pt idx="1140">
                  <c:v>Kaloré</c:v>
                </c:pt>
                <c:pt idx="1141">
                  <c:v>Lobato</c:v>
                </c:pt>
                <c:pt idx="1142">
                  <c:v>Marechal Cândido Rondon</c:v>
                </c:pt>
                <c:pt idx="1143">
                  <c:v>Marialva</c:v>
                </c:pt>
                <c:pt idx="1144">
                  <c:v>Mariluz</c:v>
                </c:pt>
                <c:pt idx="1145">
                  <c:v>Marumbi</c:v>
                </c:pt>
                <c:pt idx="1146">
                  <c:v>Mercedes</c:v>
                </c:pt>
                <c:pt idx="1147">
                  <c:v>Miraselva</c:v>
                </c:pt>
                <c:pt idx="1148">
                  <c:v>Munhoz de Melo</c:v>
                </c:pt>
                <c:pt idx="1149">
                  <c:v>Nossa Senhora das Graças</c:v>
                </c:pt>
                <c:pt idx="1150">
                  <c:v>Nova Fátima</c:v>
                </c:pt>
                <c:pt idx="1151">
                  <c:v>Nova Santa Bárbara</c:v>
                </c:pt>
                <c:pt idx="1152">
                  <c:v>Paranaguá</c:v>
                </c:pt>
                <c:pt idx="1153">
                  <c:v>Paranapoema</c:v>
                </c:pt>
                <c:pt idx="1154">
                  <c:v>Pato Bragado</c:v>
                </c:pt>
                <c:pt idx="1155">
                  <c:v>Peabiru</c:v>
                </c:pt>
                <c:pt idx="1156">
                  <c:v>Pérola D Oeste</c:v>
                </c:pt>
                <c:pt idx="1157">
                  <c:v>Pitangueiras</c:v>
                </c:pt>
                <c:pt idx="1158">
                  <c:v>Porto Barreiro</c:v>
                </c:pt>
                <c:pt idx="1159">
                  <c:v>Prado Ferreira</c:v>
                </c:pt>
                <c:pt idx="1160">
                  <c:v>Presidente Castelo Branco</c:v>
                </c:pt>
                <c:pt idx="1161">
                  <c:v>Primeiro de Maio</c:v>
                </c:pt>
                <c:pt idx="1162">
                  <c:v>Quatro Pontes</c:v>
                </c:pt>
                <c:pt idx="1163">
                  <c:v>Ribeirão Claro</c:v>
                </c:pt>
                <c:pt idx="1164">
                  <c:v>Rio Branco do Sul</c:v>
                </c:pt>
                <c:pt idx="1165">
                  <c:v>Santa Cecília do Pavão</c:v>
                </c:pt>
                <c:pt idx="1166">
                  <c:v>Santa Isabel do Ivaí</c:v>
                </c:pt>
                <c:pt idx="1167">
                  <c:v>Santa Mônica</c:v>
                </c:pt>
                <c:pt idx="1168">
                  <c:v>Santo Antônio do Paraíso</c:v>
                </c:pt>
                <c:pt idx="1169">
                  <c:v>São Jerônimo da Serra</c:v>
                </c:pt>
                <c:pt idx="1170">
                  <c:v>São Jorge do Ivaí</c:v>
                </c:pt>
                <c:pt idx="1171">
                  <c:v>Sarandi</c:v>
                </c:pt>
                <c:pt idx="1172">
                  <c:v>Sertaneja</c:v>
                </c:pt>
                <c:pt idx="1173">
                  <c:v>Sertanópolis</c:v>
                </c:pt>
                <c:pt idx="1174">
                  <c:v>Tapejara</c:v>
                </c:pt>
                <c:pt idx="1175">
                  <c:v>Terra Rica</c:v>
                </c:pt>
                <c:pt idx="1176">
                  <c:v>Tupãssi</c:v>
                </c:pt>
                <c:pt idx="1177">
                  <c:v>Ventania</c:v>
                </c:pt>
                <c:pt idx="1178">
                  <c:v>Angra dos Reis</c:v>
                </c:pt>
                <c:pt idx="1179">
                  <c:v>Areal</c:v>
                </c:pt>
                <c:pt idx="1180">
                  <c:v>Arraial do Cabo</c:v>
                </c:pt>
                <c:pt idx="1181">
                  <c:v>Barra do Piraí</c:v>
                </c:pt>
                <c:pt idx="1182">
                  <c:v>Barra Mansa</c:v>
                </c:pt>
                <c:pt idx="1183">
                  <c:v>Bom Jardim</c:v>
                </c:pt>
                <c:pt idx="1184">
                  <c:v>Bom Jesus do Itabapoana</c:v>
                </c:pt>
                <c:pt idx="1185">
                  <c:v>Cachoeiras de Macacu</c:v>
                </c:pt>
                <c:pt idx="1186">
                  <c:v>Cambuci</c:v>
                </c:pt>
                <c:pt idx="1187">
                  <c:v>Campos dos Goytacazes</c:v>
                </c:pt>
                <c:pt idx="1188">
                  <c:v>Cantagalo</c:v>
                </c:pt>
                <c:pt idx="1189">
                  <c:v>Carapebus</c:v>
                </c:pt>
                <c:pt idx="1190">
                  <c:v>Carmo</c:v>
                </c:pt>
                <c:pt idx="1191">
                  <c:v>Casimiro de Abreu</c:v>
                </c:pt>
                <c:pt idx="1192">
                  <c:v>Comendador Levy Gasparian</c:v>
                </c:pt>
                <c:pt idx="1193">
                  <c:v>Guapimirim</c:v>
                </c:pt>
                <c:pt idx="1194">
                  <c:v>Italva</c:v>
                </c:pt>
                <c:pt idx="1195">
                  <c:v>Itatiaia</c:v>
                </c:pt>
                <c:pt idx="1196">
                  <c:v>Japeri</c:v>
                </c:pt>
                <c:pt idx="1197">
                  <c:v>Macaé</c:v>
                </c:pt>
                <c:pt idx="1198">
                  <c:v>Mendes</c:v>
                </c:pt>
                <c:pt idx="1199">
                  <c:v>Miguel Pereira</c:v>
                </c:pt>
                <c:pt idx="1200">
                  <c:v>Miracema</c:v>
                </c:pt>
                <c:pt idx="1201">
                  <c:v>Natividade</c:v>
                </c:pt>
                <c:pt idx="1202">
                  <c:v>Niterói</c:v>
                </c:pt>
                <c:pt idx="1203">
                  <c:v>Nova Friburgo</c:v>
                </c:pt>
                <c:pt idx="1204">
                  <c:v>Paracambi</c:v>
                </c:pt>
                <c:pt idx="1205">
                  <c:v>Paraíba do Sul</c:v>
                </c:pt>
                <c:pt idx="1206">
                  <c:v>Paraty</c:v>
                </c:pt>
                <c:pt idx="1207">
                  <c:v>Paty do Alferes</c:v>
                </c:pt>
                <c:pt idx="1208">
                  <c:v>Petrópolis</c:v>
                </c:pt>
                <c:pt idx="1209">
                  <c:v>Pinheiral</c:v>
                </c:pt>
                <c:pt idx="1210">
                  <c:v>Porciúncula</c:v>
                </c:pt>
                <c:pt idx="1211">
                  <c:v>Porto Real</c:v>
                </c:pt>
                <c:pt idx="1212">
                  <c:v>Quatis</c:v>
                </c:pt>
                <c:pt idx="1213">
                  <c:v>Quissamã</c:v>
                </c:pt>
                <c:pt idx="1214">
                  <c:v>Resende</c:v>
                </c:pt>
                <c:pt idx="1215">
                  <c:v>Rio das Flores</c:v>
                </c:pt>
                <c:pt idx="1216">
                  <c:v>Rio das Ostras</c:v>
                </c:pt>
                <c:pt idx="1217">
                  <c:v>Rio de Janeiro</c:v>
                </c:pt>
                <c:pt idx="1218">
                  <c:v>Santa Maria Madalena</c:v>
                </c:pt>
                <c:pt idx="1219">
                  <c:v>Santo Antônio de Pádua</c:v>
                </c:pt>
                <c:pt idx="1220">
                  <c:v>São Fidélis</c:v>
                </c:pt>
                <c:pt idx="1221">
                  <c:v>São João da Barra</c:v>
                </c:pt>
                <c:pt idx="1222">
                  <c:v>São José do Vale do Rio Preto</c:v>
                </c:pt>
                <c:pt idx="1223">
                  <c:v>São Sebastião do Alto</c:v>
                </c:pt>
                <c:pt idx="1224">
                  <c:v>Sumidouro</c:v>
                </c:pt>
                <c:pt idx="1225">
                  <c:v>Tanguá</c:v>
                </c:pt>
                <c:pt idx="1226">
                  <c:v>Três Rios</c:v>
                </c:pt>
                <c:pt idx="1227">
                  <c:v>Varre-Sai</c:v>
                </c:pt>
                <c:pt idx="1228">
                  <c:v>Vassouras</c:v>
                </c:pt>
                <c:pt idx="1229">
                  <c:v>Volta Redonda</c:v>
                </c:pt>
                <c:pt idx="1230">
                  <c:v>Alexandria</c:v>
                </c:pt>
                <c:pt idx="1231">
                  <c:v>Arês</c:v>
                </c:pt>
                <c:pt idx="1232">
                  <c:v>Brejinho</c:v>
                </c:pt>
                <c:pt idx="1233">
                  <c:v>Ceará-Mirim</c:v>
                </c:pt>
                <c:pt idx="1234">
                  <c:v>Cruzeta</c:v>
                </c:pt>
                <c:pt idx="1235">
                  <c:v>Extremoz</c:v>
                </c:pt>
                <c:pt idx="1236">
                  <c:v>Jardim do Seridó</c:v>
                </c:pt>
                <c:pt idx="1237">
                  <c:v>Luís Gomes</c:v>
                </c:pt>
                <c:pt idx="1238">
                  <c:v>Major Sales</c:v>
                </c:pt>
                <c:pt idx="1239">
                  <c:v>Ouro Branco</c:v>
                </c:pt>
                <c:pt idx="1240">
                  <c:v>Passa e Fica</c:v>
                </c:pt>
                <c:pt idx="1241">
                  <c:v>Patu</c:v>
                </c:pt>
                <c:pt idx="1242">
                  <c:v>Presidente Juscelino</c:v>
                </c:pt>
                <c:pt idx="1243">
                  <c:v>Riacho da Cruz</c:v>
                </c:pt>
                <c:pt idx="1244">
                  <c:v>Rio do Fogo</c:v>
                </c:pt>
                <c:pt idx="1245">
                  <c:v>Santa Cruz</c:v>
                </c:pt>
                <c:pt idx="1246">
                  <c:v>São Fernando</c:v>
                </c:pt>
                <c:pt idx="1247">
                  <c:v>São Gonçalo do Amarante</c:v>
                </c:pt>
                <c:pt idx="1248">
                  <c:v>Serra Negra do Norte</c:v>
                </c:pt>
                <c:pt idx="1249">
                  <c:v>Taipu</c:v>
                </c:pt>
                <c:pt idx="1250">
                  <c:v>Tenente Ananias</c:v>
                </c:pt>
                <c:pt idx="1251">
                  <c:v>Touros</c:v>
                </c:pt>
                <c:pt idx="1252">
                  <c:v>Viçosa</c:v>
                </c:pt>
                <c:pt idx="1253">
                  <c:v>Alta Floresta D Oeste</c:v>
                </c:pt>
                <c:pt idx="1254">
                  <c:v>Alto Alegre dos Parecis</c:v>
                </c:pt>
                <c:pt idx="1255">
                  <c:v>Alvorada D Oeste</c:v>
                </c:pt>
                <c:pt idx="1256">
                  <c:v>Cacoal</c:v>
                </c:pt>
                <c:pt idx="1257">
                  <c:v>Campo Novo de Rondônia</c:v>
                </c:pt>
                <c:pt idx="1258">
                  <c:v>Itapuã do Oeste</c:v>
                </c:pt>
                <c:pt idx="1259">
                  <c:v>Primavera de Rondônia</c:v>
                </c:pt>
                <c:pt idx="1260">
                  <c:v>Rolim de Moura</c:v>
                </c:pt>
                <c:pt idx="1261">
                  <c:v>Vilhena</c:v>
                </c:pt>
                <c:pt idx="1262">
                  <c:v>Bonfim</c:v>
                </c:pt>
                <c:pt idx="1263">
                  <c:v>Caracaraí</c:v>
                </c:pt>
                <c:pt idx="1264">
                  <c:v>Caroebe</c:v>
                </c:pt>
                <c:pt idx="1265">
                  <c:v>Alegria</c:v>
                </c:pt>
                <c:pt idx="1266">
                  <c:v>Alto Feliz</c:v>
                </c:pt>
                <c:pt idx="1267">
                  <c:v>Anta Gorda</c:v>
                </c:pt>
                <c:pt idx="1268">
                  <c:v>Araricá</c:v>
                </c:pt>
                <c:pt idx="1269">
                  <c:v>Arroio do Padre</c:v>
                </c:pt>
                <c:pt idx="1270">
                  <c:v>Arroio dos Ratos</c:v>
                </c:pt>
                <c:pt idx="1271">
                  <c:v>Augusto Pestana</c:v>
                </c:pt>
                <c:pt idx="1272">
                  <c:v>Bagé</c:v>
                </c:pt>
                <c:pt idx="1273">
                  <c:v>Barra do Rio Azul</c:v>
                </c:pt>
                <c:pt idx="1274">
                  <c:v>Barra Funda</c:v>
                </c:pt>
                <c:pt idx="1275">
                  <c:v>Boa Vista das Missões</c:v>
                </c:pt>
                <c:pt idx="1276">
                  <c:v>Boa Vista do Cadeado</c:v>
                </c:pt>
                <c:pt idx="1277">
                  <c:v>Boa Vista do Incra</c:v>
                </c:pt>
                <c:pt idx="1278">
                  <c:v>Bom Jesus</c:v>
                </c:pt>
                <c:pt idx="1279">
                  <c:v>Bom Princípio</c:v>
                </c:pt>
                <c:pt idx="1280">
                  <c:v>Bozano</c:v>
                </c:pt>
                <c:pt idx="1281">
                  <c:v>Brochier</c:v>
                </c:pt>
                <c:pt idx="1282">
                  <c:v>Camaquã</c:v>
                </c:pt>
                <c:pt idx="1283">
                  <c:v>Camargo</c:v>
                </c:pt>
                <c:pt idx="1284">
                  <c:v>Cambará do Sul</c:v>
                </c:pt>
                <c:pt idx="1285">
                  <c:v>Campestre da Serra</c:v>
                </c:pt>
                <c:pt idx="1286">
                  <c:v>Campina das Missões</c:v>
                </c:pt>
                <c:pt idx="1287">
                  <c:v>Candelária</c:v>
                </c:pt>
                <c:pt idx="1288">
                  <c:v>Candiota</c:v>
                </c:pt>
                <c:pt idx="1289">
                  <c:v>Canguçu</c:v>
                </c:pt>
                <c:pt idx="1290">
                  <c:v>Canudos do Vale</c:v>
                </c:pt>
                <c:pt idx="1291">
                  <c:v>Capão Bonito do Sul</c:v>
                </c:pt>
                <c:pt idx="1292">
                  <c:v>Capão do Cipó</c:v>
                </c:pt>
                <c:pt idx="1293">
                  <c:v>Capitão</c:v>
                </c:pt>
                <c:pt idx="1294">
                  <c:v>Caraá</c:v>
                </c:pt>
                <c:pt idx="1295">
                  <c:v>Carlos Barbosa</c:v>
                </c:pt>
                <c:pt idx="1296">
                  <c:v>Catuípe</c:v>
                </c:pt>
                <c:pt idx="1297">
                  <c:v>Caxias do Sul</c:v>
                </c:pt>
                <c:pt idx="1298">
                  <c:v>Centenário</c:v>
                </c:pt>
                <c:pt idx="1299">
                  <c:v>Cerro Branco</c:v>
                </c:pt>
                <c:pt idx="1300">
                  <c:v>Cerro Grande do Sul</c:v>
                </c:pt>
                <c:pt idx="1301">
                  <c:v>Charrua</c:v>
                </c:pt>
                <c:pt idx="1302">
                  <c:v>Coqueiro Baixo</c:v>
                </c:pt>
                <c:pt idx="1303">
                  <c:v>Coqueiros do Sul</c:v>
                </c:pt>
                <c:pt idx="1304">
                  <c:v>Coronel Pilar</c:v>
                </c:pt>
                <c:pt idx="1305">
                  <c:v>Coxilha</c:v>
                </c:pt>
                <c:pt idx="1306">
                  <c:v>Cruzaltense</c:v>
                </c:pt>
                <c:pt idx="1307">
                  <c:v>Dezesseis de Novembro</c:v>
                </c:pt>
                <c:pt idx="1308">
                  <c:v>Dilermando de Aguiar</c:v>
                </c:pt>
                <c:pt idx="1309">
                  <c:v>Dois Irmãos</c:v>
                </c:pt>
                <c:pt idx="1310">
                  <c:v>Dois Irmãos das Missões</c:v>
                </c:pt>
                <c:pt idx="1311">
                  <c:v>Dois Lajeados</c:v>
                </c:pt>
                <c:pt idx="1312">
                  <c:v>Doutor Ricardo</c:v>
                </c:pt>
                <c:pt idx="1313">
                  <c:v>Engenho Velho</c:v>
                </c:pt>
                <c:pt idx="1314">
                  <c:v>Esperança do Sul</c:v>
                </c:pt>
                <c:pt idx="1315">
                  <c:v>Estrela</c:v>
                </c:pt>
                <c:pt idx="1316">
                  <c:v>Estrela Velha</c:v>
                </c:pt>
                <c:pt idx="1317">
                  <c:v>Fagundes Varela</c:v>
                </c:pt>
                <c:pt idx="1318">
                  <c:v>Fazenda Vilanova</c:v>
                </c:pt>
                <c:pt idx="1319">
                  <c:v>Flores da Cunha</c:v>
                </c:pt>
                <c:pt idx="1320">
                  <c:v>Floriano Peixoto</c:v>
                </c:pt>
                <c:pt idx="1321">
                  <c:v>Fontoura Xavier</c:v>
                </c:pt>
                <c:pt idx="1322">
                  <c:v>Forquetinha</c:v>
                </c:pt>
                <c:pt idx="1323">
                  <c:v>Frederico Westphalen</c:v>
                </c:pt>
                <c:pt idx="1324">
                  <c:v>Garibaldi</c:v>
                </c:pt>
                <c:pt idx="1325">
                  <c:v>Garruchos</c:v>
                </c:pt>
                <c:pt idx="1326">
                  <c:v>Gentil</c:v>
                </c:pt>
                <c:pt idx="1327">
                  <c:v>Gramado dos Loureiros</c:v>
                </c:pt>
                <c:pt idx="1328">
                  <c:v>Gramado Xavier</c:v>
                </c:pt>
                <c:pt idx="1329">
                  <c:v>Guabiju</c:v>
                </c:pt>
                <c:pt idx="1330">
                  <c:v>Harmonia</c:v>
                </c:pt>
                <c:pt idx="1331">
                  <c:v>Herveiras</c:v>
                </c:pt>
                <c:pt idx="1332">
                  <c:v>Hulha Negra</c:v>
                </c:pt>
                <c:pt idx="1333">
                  <c:v>Ibarama</c:v>
                </c:pt>
                <c:pt idx="1334">
                  <c:v>Ijuí</c:v>
                </c:pt>
                <c:pt idx="1335">
                  <c:v>Imigrante</c:v>
                </c:pt>
                <c:pt idx="1336">
                  <c:v>Inhacorá</c:v>
                </c:pt>
                <c:pt idx="1337">
                  <c:v>Ipê</c:v>
                </c:pt>
                <c:pt idx="1338">
                  <c:v>Ipiranga do Sul</c:v>
                </c:pt>
                <c:pt idx="1339">
                  <c:v>Itacurubi</c:v>
                </c:pt>
                <c:pt idx="1340">
                  <c:v>Itapuca</c:v>
                </c:pt>
                <c:pt idx="1341">
                  <c:v>Ivorá</c:v>
                </c:pt>
                <c:pt idx="1342">
                  <c:v>Ivoti</c:v>
                </c:pt>
                <c:pt idx="1343">
                  <c:v>Jacuizinho</c:v>
                </c:pt>
                <c:pt idx="1344">
                  <c:v>Jacutinga</c:v>
                </c:pt>
                <c:pt idx="1345">
                  <c:v>Jari</c:v>
                </c:pt>
                <c:pt idx="1346">
                  <c:v>Jóia</c:v>
                </c:pt>
                <c:pt idx="1347">
                  <c:v>Lagoa dos Três Cantos</c:v>
                </c:pt>
                <c:pt idx="1348">
                  <c:v>Lagoão</c:v>
                </c:pt>
                <c:pt idx="1349">
                  <c:v>Linha Nova</c:v>
                </c:pt>
                <c:pt idx="1350">
                  <c:v>Mampituba</c:v>
                </c:pt>
                <c:pt idx="1351">
                  <c:v>Maquiné</c:v>
                </c:pt>
                <c:pt idx="1352">
                  <c:v>Mato Leitão</c:v>
                </c:pt>
                <c:pt idx="1353">
                  <c:v>Mato Queimado</c:v>
                </c:pt>
                <c:pt idx="1354">
                  <c:v>Maximiliano de Almeida</c:v>
                </c:pt>
                <c:pt idx="1355">
                  <c:v>Minas do Leão</c:v>
                </c:pt>
                <c:pt idx="1356">
                  <c:v>Montauri</c:v>
                </c:pt>
                <c:pt idx="1357">
                  <c:v>Monte Alegre dos Campos</c:v>
                </c:pt>
                <c:pt idx="1358">
                  <c:v>Monte Belo do Sul</c:v>
                </c:pt>
                <c:pt idx="1359">
                  <c:v>Montenegro</c:v>
                </c:pt>
                <c:pt idx="1360">
                  <c:v>Mormaço</c:v>
                </c:pt>
                <c:pt idx="1361">
                  <c:v>Morrinhos do Sul</c:v>
                </c:pt>
                <c:pt idx="1362">
                  <c:v>Morro Redondo</c:v>
                </c:pt>
                <c:pt idx="1363">
                  <c:v>Mostardas</c:v>
                </c:pt>
                <c:pt idx="1364">
                  <c:v>Muçum</c:v>
                </c:pt>
                <c:pt idx="1365">
                  <c:v>Muitos Capões</c:v>
                </c:pt>
                <c:pt idx="1366">
                  <c:v>Muliterno</c:v>
                </c:pt>
                <c:pt idx="1367">
                  <c:v>Nicolau Vergueiro</c:v>
                </c:pt>
                <c:pt idx="1368">
                  <c:v>Nova Alvorada</c:v>
                </c:pt>
                <c:pt idx="1369">
                  <c:v>Nova Boa Vista</c:v>
                </c:pt>
                <c:pt idx="1370">
                  <c:v>Nova Candelária</c:v>
                </c:pt>
                <c:pt idx="1371">
                  <c:v>Nova Pádua</c:v>
                </c:pt>
                <c:pt idx="1372">
                  <c:v>Nova Palma</c:v>
                </c:pt>
                <c:pt idx="1373">
                  <c:v>Nova Ramada</c:v>
                </c:pt>
                <c:pt idx="1374">
                  <c:v>Novo Barreiro</c:v>
                </c:pt>
                <c:pt idx="1375">
                  <c:v>Novo Cabrais</c:v>
                </c:pt>
                <c:pt idx="1376">
                  <c:v>Novo Hamburgo</c:v>
                </c:pt>
                <c:pt idx="1377">
                  <c:v>Novo Machado</c:v>
                </c:pt>
                <c:pt idx="1378">
                  <c:v>Novo Tiradentes</c:v>
                </c:pt>
                <c:pt idx="1379">
                  <c:v>Novo Xingu</c:v>
                </c:pt>
                <c:pt idx="1380">
                  <c:v>Paim Filho</c:v>
                </c:pt>
                <c:pt idx="1381">
                  <c:v>Pantano Grande</c:v>
                </c:pt>
                <c:pt idx="1382">
                  <c:v>Paraíso do Sul</c:v>
                </c:pt>
                <c:pt idx="1383">
                  <c:v>Pareci Novo</c:v>
                </c:pt>
                <c:pt idx="1384">
                  <c:v>Parobé</c:v>
                </c:pt>
                <c:pt idx="1385">
                  <c:v>Passo do Sobrado</c:v>
                </c:pt>
                <c:pt idx="1386">
                  <c:v>Paulo Bento</c:v>
                </c:pt>
                <c:pt idx="1387">
                  <c:v>Paverama</c:v>
                </c:pt>
                <c:pt idx="1388">
                  <c:v>Pedras Altas</c:v>
                </c:pt>
                <c:pt idx="1389">
                  <c:v>Pelotas</c:v>
                </c:pt>
                <c:pt idx="1390">
                  <c:v>Picada Café</c:v>
                </c:pt>
                <c:pt idx="1391">
                  <c:v>Pinhal</c:v>
                </c:pt>
                <c:pt idx="1392">
                  <c:v>Pinhal da Serra</c:v>
                </c:pt>
                <c:pt idx="1393">
                  <c:v>Pinhal Grande</c:v>
                </c:pt>
                <c:pt idx="1394">
                  <c:v>Pinheiro Machado</c:v>
                </c:pt>
                <c:pt idx="1395">
                  <c:v>Pirapó</c:v>
                </c:pt>
                <c:pt idx="1396">
                  <c:v>Poço das Antas</c:v>
                </c:pt>
                <c:pt idx="1397">
                  <c:v>Pontão</c:v>
                </c:pt>
                <c:pt idx="1398">
                  <c:v>Ponte Preta</c:v>
                </c:pt>
                <c:pt idx="1399">
                  <c:v>Porto Alegre</c:v>
                </c:pt>
                <c:pt idx="1400">
                  <c:v>Porto Mauá</c:v>
                </c:pt>
                <c:pt idx="1401">
                  <c:v>Porto Vera Cruz</c:v>
                </c:pt>
                <c:pt idx="1402">
                  <c:v>Presidente Lucena</c:v>
                </c:pt>
                <c:pt idx="1403">
                  <c:v>Progresso</c:v>
                </c:pt>
                <c:pt idx="1404">
                  <c:v>Protásio Alves</c:v>
                </c:pt>
                <c:pt idx="1405">
                  <c:v>Quatro Irmãos</c:v>
                </c:pt>
                <c:pt idx="1406">
                  <c:v>Quevedos</c:v>
                </c:pt>
                <c:pt idx="1407">
                  <c:v>Quinze de Novembro</c:v>
                </c:pt>
                <c:pt idx="1408">
                  <c:v>Relvado</c:v>
                </c:pt>
                <c:pt idx="1409">
                  <c:v>Rio Pardo</c:v>
                </c:pt>
                <c:pt idx="1410">
                  <c:v>Roca Sales</c:v>
                </c:pt>
                <c:pt idx="1411">
                  <c:v>Rolador</c:v>
                </c:pt>
                <c:pt idx="1412">
                  <c:v>Rolante</c:v>
                </c:pt>
                <c:pt idx="1413">
                  <c:v>Rondinha</c:v>
                </c:pt>
                <c:pt idx="1414">
                  <c:v>Roque Gonzales</c:v>
                </c:pt>
                <c:pt idx="1415">
                  <c:v>Sagrada Família</c:v>
                </c:pt>
                <c:pt idx="1416">
                  <c:v>Saldanha Marinho</c:v>
                </c:pt>
                <c:pt idx="1417">
                  <c:v>Salto do Jacuí</c:v>
                </c:pt>
                <c:pt idx="1418">
                  <c:v>Salvador das Missões</c:v>
                </c:pt>
                <c:pt idx="1419">
                  <c:v>Santa Cecília do Sul</c:v>
                </c:pt>
                <c:pt idx="1420">
                  <c:v>Santa Clara do Sul</c:v>
                </c:pt>
                <c:pt idx="1421">
                  <c:v>Santa Tereza</c:v>
                </c:pt>
                <c:pt idx="1422">
                  <c:v>Santa Vitória do Palmar</c:v>
                </c:pt>
                <c:pt idx="1423">
                  <c:v>Santana da Boa Vista</c:v>
                </c:pt>
                <c:pt idx="1424">
                  <c:v>Santana do Livramento</c:v>
                </c:pt>
                <c:pt idx="1425">
                  <c:v>Santiago</c:v>
                </c:pt>
                <c:pt idx="1426">
                  <c:v>Santo Antônio do Planalto</c:v>
                </c:pt>
                <c:pt idx="1427">
                  <c:v>São Domingos do Sul</c:v>
                </c:pt>
                <c:pt idx="1428">
                  <c:v>São Francisco de Paula</c:v>
                </c:pt>
                <c:pt idx="1429">
                  <c:v>São Gabriel</c:v>
                </c:pt>
                <c:pt idx="1430">
                  <c:v>São João do Polêsine</c:v>
                </c:pt>
                <c:pt idx="1431">
                  <c:v>São José das Missões</c:v>
                </c:pt>
                <c:pt idx="1432">
                  <c:v>São José do Hortêncio</c:v>
                </c:pt>
                <c:pt idx="1433">
                  <c:v>São José do Sul</c:v>
                </c:pt>
                <c:pt idx="1434">
                  <c:v>São Leopoldo</c:v>
                </c:pt>
                <c:pt idx="1435">
                  <c:v>São Marcos</c:v>
                </c:pt>
                <c:pt idx="1436">
                  <c:v>São Paulo das Missões</c:v>
                </c:pt>
                <c:pt idx="1437">
                  <c:v>São Pedro do Butiá</c:v>
                </c:pt>
                <c:pt idx="1438">
                  <c:v>São Sepé</c:v>
                </c:pt>
                <c:pt idx="1439">
                  <c:v>São Valentim do Sul</c:v>
                </c:pt>
                <c:pt idx="1440">
                  <c:v>São Valério do Sul</c:v>
                </c:pt>
                <c:pt idx="1441">
                  <c:v>São Vendelino</c:v>
                </c:pt>
                <c:pt idx="1442">
                  <c:v>São Vicente do Sul</c:v>
                </c:pt>
                <c:pt idx="1443">
                  <c:v>Sarandi</c:v>
                </c:pt>
                <c:pt idx="1444">
                  <c:v>Seberi</c:v>
                </c:pt>
                <c:pt idx="1445">
                  <c:v>Segredo</c:v>
                </c:pt>
                <c:pt idx="1446">
                  <c:v>Sério</c:v>
                </c:pt>
                <c:pt idx="1447">
                  <c:v>Sete de Setembro</c:v>
                </c:pt>
                <c:pt idx="1448">
                  <c:v>Sinimbu</c:v>
                </c:pt>
                <c:pt idx="1449">
                  <c:v>Tabaí</c:v>
                </c:pt>
                <c:pt idx="1450">
                  <c:v>Teutônia</c:v>
                </c:pt>
                <c:pt idx="1451">
                  <c:v>Tio Hugo</c:v>
                </c:pt>
                <c:pt idx="1452">
                  <c:v>Toropi</c:v>
                </c:pt>
                <c:pt idx="1453">
                  <c:v>Travesseiro</c:v>
                </c:pt>
                <c:pt idx="1454">
                  <c:v>Três Arroios</c:v>
                </c:pt>
                <c:pt idx="1455">
                  <c:v>Três Forquilhas</c:v>
                </c:pt>
                <c:pt idx="1456">
                  <c:v>Três Palmeiras</c:v>
                </c:pt>
                <c:pt idx="1457">
                  <c:v>Tunas</c:v>
                </c:pt>
                <c:pt idx="1458">
                  <c:v>Tupanci do Sul</c:v>
                </c:pt>
                <c:pt idx="1459">
                  <c:v>Tupandi</c:v>
                </c:pt>
                <c:pt idx="1460">
                  <c:v>Turuçu</c:v>
                </c:pt>
                <c:pt idx="1461">
                  <c:v>Ubiretama</c:v>
                </c:pt>
                <c:pt idx="1462">
                  <c:v>União da Serra</c:v>
                </c:pt>
                <c:pt idx="1463">
                  <c:v>Uruguaiana</c:v>
                </c:pt>
                <c:pt idx="1464">
                  <c:v>Vacaria</c:v>
                </c:pt>
                <c:pt idx="1465">
                  <c:v>Vale do Sol</c:v>
                </c:pt>
                <c:pt idx="1466">
                  <c:v>Vale Real</c:v>
                </c:pt>
                <c:pt idx="1467">
                  <c:v>Vale Verde</c:v>
                </c:pt>
                <c:pt idx="1468">
                  <c:v>Vanini</c:v>
                </c:pt>
                <c:pt idx="1469">
                  <c:v>Vera Cruz</c:v>
                </c:pt>
                <c:pt idx="1470">
                  <c:v>Veranópolis</c:v>
                </c:pt>
                <c:pt idx="1471">
                  <c:v>Vespasiano Correa</c:v>
                </c:pt>
                <c:pt idx="1472">
                  <c:v>Vila Maria</c:v>
                </c:pt>
                <c:pt idx="1473">
                  <c:v>Vista Alegre do Prata</c:v>
                </c:pt>
                <c:pt idx="1474">
                  <c:v>Vitória das Missões</c:v>
                </c:pt>
                <c:pt idx="1475">
                  <c:v>Westfalia</c:v>
                </c:pt>
                <c:pt idx="1476">
                  <c:v>Abdon Batista</c:v>
                </c:pt>
                <c:pt idx="1477">
                  <c:v>Alto Bela Vista</c:v>
                </c:pt>
                <c:pt idx="1478">
                  <c:v>Anitápolis</c:v>
                </c:pt>
                <c:pt idx="1479">
                  <c:v>Arabutã</c:v>
                </c:pt>
                <c:pt idx="1480">
                  <c:v>Araquari</c:v>
                </c:pt>
                <c:pt idx="1481">
                  <c:v>Araranguá</c:v>
                </c:pt>
                <c:pt idx="1482">
                  <c:v>Arroio Trinta</c:v>
                </c:pt>
                <c:pt idx="1483">
                  <c:v>Arvoredo</c:v>
                </c:pt>
                <c:pt idx="1484">
                  <c:v>Balneário Arroio do Silva</c:v>
                </c:pt>
                <c:pt idx="1485">
                  <c:v>Balneário Camboriú</c:v>
                </c:pt>
                <c:pt idx="1486">
                  <c:v>Balneário Gaivota</c:v>
                </c:pt>
                <c:pt idx="1487">
                  <c:v>Balneário Rincão</c:v>
                </c:pt>
                <c:pt idx="1488">
                  <c:v>Blumenau</c:v>
                </c:pt>
                <c:pt idx="1489">
                  <c:v>Braço do Trombudo</c:v>
                </c:pt>
                <c:pt idx="1490">
                  <c:v>Brunópolis</c:v>
                </c:pt>
                <c:pt idx="1491">
                  <c:v>Brusque</c:v>
                </c:pt>
                <c:pt idx="1492">
                  <c:v>Caçador</c:v>
                </c:pt>
                <c:pt idx="1493">
                  <c:v>Camboriú</c:v>
                </c:pt>
                <c:pt idx="1494">
                  <c:v>Campo Alegre</c:v>
                </c:pt>
                <c:pt idx="1495">
                  <c:v>Campos Novos</c:v>
                </c:pt>
                <c:pt idx="1496">
                  <c:v>Canelinha</c:v>
                </c:pt>
                <c:pt idx="1497">
                  <c:v>Capinzal</c:v>
                </c:pt>
                <c:pt idx="1498">
                  <c:v>Cocal do Sul</c:v>
                </c:pt>
                <c:pt idx="1499">
                  <c:v>Cordilheira Alta</c:v>
                </c:pt>
                <c:pt idx="1500">
                  <c:v>Coronel Martins</c:v>
                </c:pt>
                <c:pt idx="1501">
                  <c:v>Corupá</c:v>
                </c:pt>
                <c:pt idx="1502">
                  <c:v>Entre Rios</c:v>
                </c:pt>
                <c:pt idx="1503">
                  <c:v>Faxinal dos Guedes</c:v>
                </c:pt>
                <c:pt idx="1504">
                  <c:v>Flor do Sertão</c:v>
                </c:pt>
                <c:pt idx="1505">
                  <c:v>Fraiburgo</c:v>
                </c:pt>
                <c:pt idx="1506">
                  <c:v>Frei Rogério</c:v>
                </c:pt>
                <c:pt idx="1507">
                  <c:v>Galvão</c:v>
                </c:pt>
                <c:pt idx="1508">
                  <c:v>Garuva</c:v>
                </c:pt>
                <c:pt idx="1509">
                  <c:v>Gaspar</c:v>
                </c:pt>
                <c:pt idx="1510">
                  <c:v>Governador Celso Ramos</c:v>
                </c:pt>
                <c:pt idx="1511">
                  <c:v>Grão Pará</c:v>
                </c:pt>
                <c:pt idx="1512">
                  <c:v>Guaramirim</c:v>
                </c:pt>
                <c:pt idx="1513">
                  <c:v>Içara</c:v>
                </c:pt>
                <c:pt idx="1514">
                  <c:v>Ilhota</c:v>
                </c:pt>
                <c:pt idx="1515">
                  <c:v>Imaruí</c:v>
                </c:pt>
                <c:pt idx="1516">
                  <c:v>Irati</c:v>
                </c:pt>
                <c:pt idx="1517">
                  <c:v>Itá</c:v>
                </c:pt>
                <c:pt idx="1518">
                  <c:v>Itajaí</c:v>
                </c:pt>
                <c:pt idx="1519">
                  <c:v>Itapema</c:v>
                </c:pt>
                <c:pt idx="1520">
                  <c:v>Itapiranga</c:v>
                </c:pt>
                <c:pt idx="1521">
                  <c:v>Itapoá</c:v>
                </c:pt>
                <c:pt idx="1522">
                  <c:v>Jacinto Machado</c:v>
                </c:pt>
                <c:pt idx="1523">
                  <c:v>Jaguaruna</c:v>
                </c:pt>
                <c:pt idx="1524">
                  <c:v>Jaraguá do Sul</c:v>
                </c:pt>
                <c:pt idx="1525">
                  <c:v>Lages</c:v>
                </c:pt>
                <c:pt idx="1526">
                  <c:v>Lajeado Grande</c:v>
                </c:pt>
                <c:pt idx="1527">
                  <c:v>Macieira</c:v>
                </c:pt>
                <c:pt idx="1528">
                  <c:v>Massaranduba</c:v>
                </c:pt>
                <c:pt idx="1529">
                  <c:v>Meleiro</c:v>
                </c:pt>
                <c:pt idx="1530">
                  <c:v>Monte Carlo</c:v>
                </c:pt>
                <c:pt idx="1531">
                  <c:v>Navegantes</c:v>
                </c:pt>
                <c:pt idx="1532">
                  <c:v>Nova Itaberaba</c:v>
                </c:pt>
                <c:pt idx="1533">
                  <c:v>Nova Trento</c:v>
                </c:pt>
                <c:pt idx="1534">
                  <c:v>Orleans</c:v>
                </c:pt>
                <c:pt idx="1535">
                  <c:v>Paial</c:v>
                </c:pt>
                <c:pt idx="1536">
                  <c:v>Palhoça</c:v>
                </c:pt>
                <c:pt idx="1537">
                  <c:v>Palma Sola</c:v>
                </c:pt>
                <c:pt idx="1538">
                  <c:v>Papanduva</c:v>
                </c:pt>
                <c:pt idx="1539">
                  <c:v>Pedras Grandes</c:v>
                </c:pt>
                <c:pt idx="1540">
                  <c:v>Penha</c:v>
                </c:pt>
                <c:pt idx="1541">
                  <c:v>Pinheiro Preto</c:v>
                </c:pt>
                <c:pt idx="1542">
                  <c:v>Pomerode</c:v>
                </c:pt>
                <c:pt idx="1543">
                  <c:v>Porto Belo</c:v>
                </c:pt>
                <c:pt idx="1544">
                  <c:v>Pouso Redondo</c:v>
                </c:pt>
                <c:pt idx="1545">
                  <c:v>Praia Grande</c:v>
                </c:pt>
                <c:pt idx="1546">
                  <c:v>Presidente Getúlio</c:v>
                </c:pt>
                <c:pt idx="1547">
                  <c:v>Presidente Nereu</c:v>
                </c:pt>
                <c:pt idx="1548">
                  <c:v>Quilombo</c:v>
                </c:pt>
                <c:pt idx="1549">
                  <c:v>Rio Negrinho</c:v>
                </c:pt>
                <c:pt idx="1550">
                  <c:v>Rio Rufino</c:v>
                </c:pt>
                <c:pt idx="1551">
                  <c:v>Sangão</c:v>
                </c:pt>
                <c:pt idx="1552">
                  <c:v>Santa Helena</c:v>
                </c:pt>
                <c:pt idx="1553">
                  <c:v>Santa Rosa do Sul</c:v>
                </c:pt>
                <c:pt idx="1554">
                  <c:v>Santa Terezinha do Progresso</c:v>
                </c:pt>
                <c:pt idx="1555">
                  <c:v>Santiago do Sul</c:v>
                </c:pt>
                <c:pt idx="1556">
                  <c:v>São Bento do Sul</c:v>
                </c:pt>
                <c:pt idx="1557">
                  <c:v>São Francisco do Sul</c:v>
                </c:pt>
                <c:pt idx="1558">
                  <c:v>São João Batista</c:v>
                </c:pt>
                <c:pt idx="1559">
                  <c:v>São João do Oeste</c:v>
                </c:pt>
                <c:pt idx="1560">
                  <c:v>São José do Cedro</c:v>
                </c:pt>
                <c:pt idx="1561">
                  <c:v>São Lourenço do Oeste</c:v>
                </c:pt>
                <c:pt idx="1562">
                  <c:v>São Ludgero</c:v>
                </c:pt>
                <c:pt idx="1563">
                  <c:v>São Miguel da Boa Vista</c:v>
                </c:pt>
                <c:pt idx="1564">
                  <c:v>São Pedro de Alcântara</c:v>
                </c:pt>
                <c:pt idx="1565">
                  <c:v>Saudades</c:v>
                </c:pt>
                <c:pt idx="1566">
                  <c:v>Schroeder</c:v>
                </c:pt>
                <c:pt idx="1567">
                  <c:v>Serra Alta</c:v>
                </c:pt>
                <c:pt idx="1568">
                  <c:v>Sombrio</c:v>
                </c:pt>
                <c:pt idx="1569">
                  <c:v>Sul Brasil</c:v>
                </c:pt>
                <c:pt idx="1570">
                  <c:v>Tigrinhos</c:v>
                </c:pt>
                <c:pt idx="1571">
                  <c:v>Tijucas</c:v>
                </c:pt>
                <c:pt idx="1572">
                  <c:v>Timbé do Sul</c:v>
                </c:pt>
                <c:pt idx="1573">
                  <c:v>Timbó</c:v>
                </c:pt>
                <c:pt idx="1574">
                  <c:v>Três Barras</c:v>
                </c:pt>
                <c:pt idx="1575">
                  <c:v>Treviso</c:v>
                </c:pt>
                <c:pt idx="1576">
                  <c:v>Tubarão</c:v>
                </c:pt>
                <c:pt idx="1577">
                  <c:v>Tunápolis</c:v>
                </c:pt>
                <c:pt idx="1578">
                  <c:v>Urussanga</c:v>
                </c:pt>
                <c:pt idx="1579">
                  <c:v>Vargem</c:v>
                </c:pt>
                <c:pt idx="1580">
                  <c:v>Zortéa</c:v>
                </c:pt>
                <c:pt idx="1581">
                  <c:v>Barra dos Coqueiros</c:v>
                </c:pt>
                <c:pt idx="1582">
                  <c:v>Canindé de São Francisco</c:v>
                </c:pt>
                <c:pt idx="1583">
                  <c:v>Capela</c:v>
                </c:pt>
                <c:pt idx="1584">
                  <c:v>Carmópolis</c:v>
                </c:pt>
                <c:pt idx="1585">
                  <c:v>Estância</c:v>
                </c:pt>
                <c:pt idx="1586">
                  <c:v>Itabaiana</c:v>
                </c:pt>
                <c:pt idx="1587">
                  <c:v>Macambira</c:v>
                </c:pt>
                <c:pt idx="1588">
                  <c:v>Moita Bonita</c:v>
                </c:pt>
                <c:pt idx="1589">
                  <c:v>Nossa Senhora Aparecida</c:v>
                </c:pt>
                <c:pt idx="1590">
                  <c:v>Nossa Senhora da Glória</c:v>
                </c:pt>
                <c:pt idx="1591">
                  <c:v>Poço Redondo</c:v>
                </c:pt>
                <c:pt idx="1592">
                  <c:v>Porto da Folha</c:v>
                </c:pt>
                <c:pt idx="1593">
                  <c:v>Ribeirópolis</c:v>
                </c:pt>
                <c:pt idx="1594">
                  <c:v>Rosário do Catete</c:v>
                </c:pt>
                <c:pt idx="1595">
                  <c:v>São Cristóvão</c:v>
                </c:pt>
                <c:pt idx="1596">
                  <c:v>Siriri</c:v>
                </c:pt>
                <c:pt idx="1597">
                  <c:v>Aguaí</c:v>
                </c:pt>
                <c:pt idx="1598">
                  <c:v>Águas de Lindóia</c:v>
                </c:pt>
                <c:pt idx="1599">
                  <c:v>Altinópolis</c:v>
                </c:pt>
                <c:pt idx="1600">
                  <c:v>Álvares Florence</c:v>
                </c:pt>
                <c:pt idx="1601">
                  <c:v>Americana</c:v>
                </c:pt>
                <c:pt idx="1602">
                  <c:v>Américo Brasiliense</c:v>
                </c:pt>
                <c:pt idx="1603">
                  <c:v>Américo de Campos</c:v>
                </c:pt>
                <c:pt idx="1604">
                  <c:v>Amparo</c:v>
                </c:pt>
                <c:pt idx="1605">
                  <c:v>Analândia</c:v>
                </c:pt>
                <c:pt idx="1606">
                  <c:v>Andradina</c:v>
                </c:pt>
                <c:pt idx="1607">
                  <c:v>Aparecida</c:v>
                </c:pt>
                <c:pt idx="1608">
                  <c:v>Araçatuba</c:v>
                </c:pt>
                <c:pt idx="1609">
                  <c:v>Araçoiaba da Serra</c:v>
                </c:pt>
                <c:pt idx="1610">
                  <c:v>Araraquara</c:v>
                </c:pt>
                <c:pt idx="1611">
                  <c:v>Araras</c:v>
                </c:pt>
                <c:pt idx="1612">
                  <c:v>Artur Nogueira</c:v>
                </c:pt>
                <c:pt idx="1613">
                  <c:v>Atibaia</c:v>
                </c:pt>
                <c:pt idx="1614">
                  <c:v>Avanhandava</c:v>
                </c:pt>
                <c:pt idx="1615">
                  <c:v>Bady Bassitt</c:v>
                </c:pt>
                <c:pt idx="1616">
                  <c:v>Bálsamo</c:v>
                </c:pt>
                <c:pt idx="1617">
                  <c:v>Barbosa</c:v>
                </c:pt>
                <c:pt idx="1618">
                  <c:v>Bariri</c:v>
                </c:pt>
                <c:pt idx="1619">
                  <c:v>Barra Bonita</c:v>
                </c:pt>
                <c:pt idx="1620">
                  <c:v>Barretos</c:v>
                </c:pt>
                <c:pt idx="1621">
                  <c:v>Barrinha</c:v>
                </c:pt>
                <c:pt idx="1622">
                  <c:v>Batatais</c:v>
                </c:pt>
                <c:pt idx="1623">
                  <c:v>Bauru</c:v>
                </c:pt>
                <c:pt idx="1624">
                  <c:v>Bebedouro</c:v>
                </c:pt>
                <c:pt idx="1625">
                  <c:v>Bilac</c:v>
                </c:pt>
                <c:pt idx="1626">
                  <c:v>Birigui</c:v>
                </c:pt>
                <c:pt idx="1627">
                  <c:v>Boa Esperança do Sul</c:v>
                </c:pt>
                <c:pt idx="1628">
                  <c:v>Bom Jesus dos Perdões</c:v>
                </c:pt>
                <c:pt idx="1629">
                  <c:v>Borborema</c:v>
                </c:pt>
                <c:pt idx="1630">
                  <c:v>Borebi</c:v>
                </c:pt>
                <c:pt idx="1631">
                  <c:v>Braúna</c:v>
                </c:pt>
                <c:pt idx="1632">
                  <c:v>Brodowski</c:v>
                </c:pt>
                <c:pt idx="1633">
                  <c:v>Brotas</c:v>
                </c:pt>
                <c:pt idx="1634">
                  <c:v>Buritama</c:v>
                </c:pt>
                <c:pt idx="1635">
                  <c:v>Cabrália Paulista</c:v>
                </c:pt>
                <c:pt idx="1636">
                  <c:v>Caconde</c:v>
                </c:pt>
                <c:pt idx="1637">
                  <c:v>Cafelândia</c:v>
                </c:pt>
                <c:pt idx="1638">
                  <c:v>Caiuá</c:v>
                </c:pt>
                <c:pt idx="1639">
                  <c:v>Cajobi</c:v>
                </c:pt>
                <c:pt idx="1640">
                  <c:v>Campos Novos Paulista</c:v>
                </c:pt>
                <c:pt idx="1641">
                  <c:v>Cândido Mota</c:v>
                </c:pt>
                <c:pt idx="1642">
                  <c:v>Canitar</c:v>
                </c:pt>
                <c:pt idx="1643">
                  <c:v>Capivari</c:v>
                </c:pt>
                <c:pt idx="1644">
                  <c:v>Casa Branca</c:v>
                </c:pt>
                <c:pt idx="1645">
                  <c:v>Castilho</c:v>
                </c:pt>
                <c:pt idx="1646">
                  <c:v>Catanduva</c:v>
                </c:pt>
                <c:pt idx="1647">
                  <c:v>Cedral</c:v>
                </c:pt>
                <c:pt idx="1648">
                  <c:v>Cerqueira César</c:v>
                </c:pt>
                <c:pt idx="1649">
                  <c:v>Cerquilho</c:v>
                </c:pt>
                <c:pt idx="1650">
                  <c:v>Chavantes</c:v>
                </c:pt>
                <c:pt idx="1651">
                  <c:v>Clementina</c:v>
                </c:pt>
                <c:pt idx="1652">
                  <c:v>Colina</c:v>
                </c:pt>
                <c:pt idx="1653">
                  <c:v>Conchal</c:v>
                </c:pt>
                <c:pt idx="1654">
                  <c:v>Cordeirópolis</c:v>
                </c:pt>
                <c:pt idx="1655">
                  <c:v>Corumbataí</c:v>
                </c:pt>
                <c:pt idx="1656">
                  <c:v>Cosmópolis</c:v>
                </c:pt>
                <c:pt idx="1657">
                  <c:v>Cosmorama</c:v>
                </c:pt>
                <c:pt idx="1658">
                  <c:v>Cravinhos</c:v>
                </c:pt>
                <c:pt idx="1659">
                  <c:v>Cristais Paulista</c:v>
                </c:pt>
                <c:pt idx="1660">
                  <c:v>Cruzeiro</c:v>
                </c:pt>
                <c:pt idx="1661">
                  <c:v>Descalvado</c:v>
                </c:pt>
                <c:pt idx="1662">
                  <c:v>Dobrada</c:v>
                </c:pt>
                <c:pt idx="1663">
                  <c:v>Dois Córregos</c:v>
                </c:pt>
                <c:pt idx="1664">
                  <c:v>Dracena</c:v>
                </c:pt>
                <c:pt idx="1665">
                  <c:v>Dumont</c:v>
                </c:pt>
                <c:pt idx="1666">
                  <c:v>Elisiário</c:v>
                </c:pt>
                <c:pt idx="1667">
                  <c:v>Embaúba</c:v>
                </c:pt>
                <c:pt idx="1668">
                  <c:v>Engenheiro Coelho</c:v>
                </c:pt>
                <c:pt idx="1669">
                  <c:v>Estiva Gerbi</c:v>
                </c:pt>
                <c:pt idx="1670">
                  <c:v>Garça</c:v>
                </c:pt>
                <c:pt idx="1671">
                  <c:v>Gavião Peixoto</c:v>
                </c:pt>
                <c:pt idx="1672">
                  <c:v>Getulina</c:v>
                </c:pt>
                <c:pt idx="1673">
                  <c:v>Guaiçara</c:v>
                </c:pt>
                <c:pt idx="1674">
                  <c:v>Guaimbê</c:v>
                </c:pt>
                <c:pt idx="1675">
                  <c:v>Guaíra</c:v>
                </c:pt>
                <c:pt idx="1676">
                  <c:v>Guapiaçu</c:v>
                </c:pt>
                <c:pt idx="1677">
                  <c:v>Guará</c:v>
                </c:pt>
                <c:pt idx="1678">
                  <c:v>Guaraçaí</c:v>
                </c:pt>
                <c:pt idx="1679">
                  <c:v>Guaraci</c:v>
                </c:pt>
                <c:pt idx="1680">
                  <c:v>Guarantã</c:v>
                </c:pt>
                <c:pt idx="1681">
                  <c:v>Guararapes</c:v>
                </c:pt>
                <c:pt idx="1682">
                  <c:v>Guarulhos</c:v>
                </c:pt>
                <c:pt idx="1683">
                  <c:v>Guatapará</c:v>
                </c:pt>
                <c:pt idx="1684">
                  <c:v>Herculândia</c:v>
                </c:pt>
                <c:pt idx="1685">
                  <c:v>Holambra</c:v>
                </c:pt>
                <c:pt idx="1686">
                  <c:v>Iacanga</c:v>
                </c:pt>
                <c:pt idx="1687">
                  <c:v>Ibirarema</c:v>
                </c:pt>
                <c:pt idx="1688">
                  <c:v>Ibitinga</c:v>
                </c:pt>
                <c:pt idx="1689">
                  <c:v>Iepê</c:v>
                </c:pt>
                <c:pt idx="1690">
                  <c:v>Igaraçu do Tietê</c:v>
                </c:pt>
                <c:pt idx="1691">
                  <c:v>Ilha Solteira</c:v>
                </c:pt>
                <c:pt idx="1692">
                  <c:v>Indaiatuba</c:v>
                </c:pt>
                <c:pt idx="1693">
                  <c:v>Ipaussu</c:v>
                </c:pt>
                <c:pt idx="1694">
                  <c:v>Iperó</c:v>
                </c:pt>
                <c:pt idx="1695">
                  <c:v>Ipeúna</c:v>
                </c:pt>
                <c:pt idx="1696">
                  <c:v>Ipuã</c:v>
                </c:pt>
                <c:pt idx="1697">
                  <c:v>Iracemápolis</c:v>
                </c:pt>
                <c:pt idx="1698">
                  <c:v>Irapuru</c:v>
                </c:pt>
                <c:pt idx="1699">
                  <c:v>Itajobi</c:v>
                </c:pt>
                <c:pt idx="1700">
                  <c:v>Itaju</c:v>
                </c:pt>
                <c:pt idx="1701">
                  <c:v>Itapira</c:v>
                </c:pt>
                <c:pt idx="1702">
                  <c:v>Itápolis</c:v>
                </c:pt>
                <c:pt idx="1703">
                  <c:v>Itapuí</c:v>
                </c:pt>
                <c:pt idx="1704">
                  <c:v>Itapura</c:v>
                </c:pt>
                <c:pt idx="1705">
                  <c:v>Itirapina</c:v>
                </c:pt>
                <c:pt idx="1706">
                  <c:v>Itu</c:v>
                </c:pt>
                <c:pt idx="1707">
                  <c:v>Ituverava</c:v>
                </c:pt>
                <c:pt idx="1708">
                  <c:v>Jaboticabal</c:v>
                </c:pt>
                <c:pt idx="1709">
                  <c:v>Jacareí</c:v>
                </c:pt>
                <c:pt idx="1710">
                  <c:v>Jaci</c:v>
                </c:pt>
                <c:pt idx="1711">
                  <c:v>Jaguariúna</c:v>
                </c:pt>
                <c:pt idx="1712">
                  <c:v>Jardinópolis</c:v>
                </c:pt>
                <c:pt idx="1713">
                  <c:v>Jaú</c:v>
                </c:pt>
                <c:pt idx="1714">
                  <c:v>João Ramalho</c:v>
                </c:pt>
                <c:pt idx="1715">
                  <c:v>José Bonifácio</c:v>
                </c:pt>
                <c:pt idx="1716">
                  <c:v>Jumirim</c:v>
                </c:pt>
                <c:pt idx="1717">
                  <c:v>Junqueirópolis</c:v>
                </c:pt>
                <c:pt idx="1718">
                  <c:v>Lavínia</c:v>
                </c:pt>
                <c:pt idx="1719">
                  <c:v>Leme</c:v>
                </c:pt>
                <c:pt idx="1720">
                  <c:v>Lençóis Paulista</c:v>
                </c:pt>
                <c:pt idx="1721">
                  <c:v>Limeira</c:v>
                </c:pt>
                <c:pt idx="1722">
                  <c:v>Lindóia</c:v>
                </c:pt>
                <c:pt idx="1723">
                  <c:v>Louveira</c:v>
                </c:pt>
                <c:pt idx="1724">
                  <c:v>Luís Antônio</c:v>
                </c:pt>
                <c:pt idx="1725">
                  <c:v>Macatuba</c:v>
                </c:pt>
                <c:pt idx="1726">
                  <c:v>Macaubal</c:v>
                </c:pt>
                <c:pt idx="1727">
                  <c:v>Mairinque</c:v>
                </c:pt>
                <c:pt idx="1728">
                  <c:v>Manduri</c:v>
                </c:pt>
                <c:pt idx="1729">
                  <c:v>Marapoama</c:v>
                </c:pt>
                <c:pt idx="1730">
                  <c:v>Marília</c:v>
                </c:pt>
                <c:pt idx="1731">
                  <c:v>Martinópolis</c:v>
                </c:pt>
                <c:pt idx="1732">
                  <c:v>Matão</c:v>
                </c:pt>
                <c:pt idx="1733">
                  <c:v>Mauá</c:v>
                </c:pt>
                <c:pt idx="1734">
                  <c:v>Mendonça</c:v>
                </c:pt>
                <c:pt idx="1735">
                  <c:v>Mineiros do Tietê</c:v>
                </c:pt>
                <c:pt idx="1736">
                  <c:v>Mirandópolis</c:v>
                </c:pt>
                <c:pt idx="1737">
                  <c:v>Mirassol</c:v>
                </c:pt>
                <c:pt idx="1738">
                  <c:v>Mogi das Cruzes</c:v>
                </c:pt>
                <c:pt idx="1739">
                  <c:v>Mogi Guaçu</c:v>
                </c:pt>
                <c:pt idx="1740">
                  <c:v>Mogi Mirim</c:v>
                </c:pt>
                <c:pt idx="1741">
                  <c:v>Moji Mirim</c:v>
                </c:pt>
                <c:pt idx="1742">
                  <c:v>Monte Alegre do Sul</c:v>
                </c:pt>
                <c:pt idx="1743">
                  <c:v>Monte Azul Paulista</c:v>
                </c:pt>
                <c:pt idx="1744">
                  <c:v>Monte Castelo</c:v>
                </c:pt>
                <c:pt idx="1745">
                  <c:v>Morro Agudo</c:v>
                </c:pt>
                <c:pt idx="1746">
                  <c:v>Motuca</c:v>
                </c:pt>
                <c:pt idx="1747">
                  <c:v>Murutinga do Sul</c:v>
                </c:pt>
                <c:pt idx="1748">
                  <c:v>Nantes</c:v>
                </c:pt>
                <c:pt idx="1749">
                  <c:v>Natividade da Serra</c:v>
                </c:pt>
                <c:pt idx="1750">
                  <c:v>Nova Europa</c:v>
                </c:pt>
                <c:pt idx="1751">
                  <c:v>Nova Independência</c:v>
                </c:pt>
                <c:pt idx="1752">
                  <c:v>Novais</c:v>
                </c:pt>
                <c:pt idx="1753">
                  <c:v>Nuporanga</c:v>
                </c:pt>
                <c:pt idx="1754">
                  <c:v>Ocauçu</c:v>
                </c:pt>
                <c:pt idx="1755">
                  <c:v>Olímpia</c:v>
                </c:pt>
                <c:pt idx="1756">
                  <c:v>Orlândia</c:v>
                </c:pt>
                <c:pt idx="1757">
                  <c:v>Ourinhos</c:v>
                </c:pt>
                <c:pt idx="1758">
                  <c:v>Ouro Verde</c:v>
                </c:pt>
                <c:pt idx="1759">
                  <c:v>Pacaembu</c:v>
                </c:pt>
                <c:pt idx="1760">
                  <c:v>Palestina</c:v>
                </c:pt>
                <c:pt idx="1761">
                  <c:v>Palmital</c:v>
                </c:pt>
                <c:pt idx="1762">
                  <c:v>Panorama</c:v>
                </c:pt>
                <c:pt idx="1763">
                  <c:v>Paraibuna</c:v>
                </c:pt>
                <c:pt idx="1764">
                  <c:v>Parisi</c:v>
                </c:pt>
                <c:pt idx="1765">
                  <c:v>Patrocínio Paulista</c:v>
                </c:pt>
                <c:pt idx="1766">
                  <c:v>Paulicéia</c:v>
                </c:pt>
                <c:pt idx="1767">
                  <c:v>Pedreira</c:v>
                </c:pt>
                <c:pt idx="1768">
                  <c:v>Penápolis</c:v>
                </c:pt>
                <c:pt idx="1769">
                  <c:v>Pereira Barreto</c:v>
                </c:pt>
                <c:pt idx="1770">
                  <c:v>Pereiras</c:v>
                </c:pt>
                <c:pt idx="1771">
                  <c:v>Pindorama</c:v>
                </c:pt>
                <c:pt idx="1772">
                  <c:v>Piquete</c:v>
                </c:pt>
                <c:pt idx="1773">
                  <c:v>Piracicaba</c:v>
                </c:pt>
                <c:pt idx="1774">
                  <c:v>Pirajuí</c:v>
                </c:pt>
                <c:pt idx="1775">
                  <c:v>Pirangi</c:v>
                </c:pt>
                <c:pt idx="1776">
                  <c:v>Pirassununga</c:v>
                </c:pt>
                <c:pt idx="1777">
                  <c:v>Pitangueiras</c:v>
                </c:pt>
                <c:pt idx="1778">
                  <c:v>Pompéia</c:v>
                </c:pt>
                <c:pt idx="1779">
                  <c:v>Pontal</c:v>
                </c:pt>
                <c:pt idx="1780">
                  <c:v>Porto Feliz</c:v>
                </c:pt>
                <c:pt idx="1781">
                  <c:v>Porto Ferreira</c:v>
                </c:pt>
                <c:pt idx="1782">
                  <c:v>Potirendaba</c:v>
                </c:pt>
                <c:pt idx="1783">
                  <c:v>Pradópolis</c:v>
                </c:pt>
                <c:pt idx="1784">
                  <c:v>Presidente Venceslau</c:v>
                </c:pt>
                <c:pt idx="1785">
                  <c:v>Promissão</c:v>
                </c:pt>
                <c:pt idx="1786">
                  <c:v>Rafard</c:v>
                </c:pt>
                <c:pt idx="1787">
                  <c:v>Rancharia</c:v>
                </c:pt>
                <c:pt idx="1788">
                  <c:v>Reginópolis</c:v>
                </c:pt>
                <c:pt idx="1789">
                  <c:v>Ribeirão Bonito</c:v>
                </c:pt>
                <c:pt idx="1790">
                  <c:v>Ribeirão Preto</c:v>
                </c:pt>
                <c:pt idx="1791">
                  <c:v>Rincão</c:v>
                </c:pt>
                <c:pt idx="1792">
                  <c:v>Rio Claro</c:v>
                </c:pt>
                <c:pt idx="1793">
                  <c:v>Rio das Pedras</c:v>
                </c:pt>
                <c:pt idx="1794">
                  <c:v>Sabino</c:v>
                </c:pt>
                <c:pt idx="1795">
                  <c:v>Sales</c:v>
                </c:pt>
                <c:pt idx="1796">
                  <c:v>Sales Oliveira</c:v>
                </c:pt>
                <c:pt idx="1797">
                  <c:v>Saltinho</c:v>
                </c:pt>
                <c:pt idx="1798">
                  <c:v>Salto</c:v>
                </c:pt>
                <c:pt idx="1799">
                  <c:v>Salto Grande</c:v>
                </c:pt>
                <c:pt idx="1800">
                  <c:v>Santa Adélia</c:v>
                </c:pt>
                <c:pt idx="1801">
                  <c:v>Santa Bárbara D Oeste</c:v>
                </c:pt>
                <c:pt idx="1802">
                  <c:v>Santa Branca</c:v>
                </c:pt>
                <c:pt idx="1803">
                  <c:v>Santa Cruz da Conceição</c:v>
                </c:pt>
                <c:pt idx="1804">
                  <c:v>Santa Cruz das Palmeiras</c:v>
                </c:pt>
                <c:pt idx="1805">
                  <c:v>Santa Fé do Sul</c:v>
                </c:pt>
                <c:pt idx="1806">
                  <c:v>Santa Gertrudes</c:v>
                </c:pt>
                <c:pt idx="1807">
                  <c:v>Santa Isabel</c:v>
                </c:pt>
                <c:pt idx="1808">
                  <c:v>Santa Lúcia</c:v>
                </c:pt>
                <c:pt idx="1809">
                  <c:v>Santa Maria da Serra</c:v>
                </c:pt>
                <c:pt idx="1810">
                  <c:v>Santa Rita D Oeste</c:v>
                </c:pt>
                <c:pt idx="1811">
                  <c:v>Santa Rita do Passa Quatro</c:v>
                </c:pt>
                <c:pt idx="1812">
                  <c:v>Santo André</c:v>
                </c:pt>
                <c:pt idx="1813">
                  <c:v>Santo Antônio da Alegria</c:v>
                </c:pt>
                <c:pt idx="1814">
                  <c:v>Santo Antônio de Posse</c:v>
                </c:pt>
                <c:pt idx="1815">
                  <c:v>Santo Antônio do Aracanguá</c:v>
                </c:pt>
                <c:pt idx="1816">
                  <c:v>São Caetano do Sul</c:v>
                </c:pt>
                <c:pt idx="1817">
                  <c:v>São Carlos</c:v>
                </c:pt>
                <c:pt idx="1818">
                  <c:v>São João de Iracema</c:v>
                </c:pt>
                <c:pt idx="1819">
                  <c:v>São João do Pau d Alho</c:v>
                </c:pt>
                <c:pt idx="1820">
                  <c:v>São Joaquim da Barra</c:v>
                </c:pt>
                <c:pt idx="1821">
                  <c:v>São José da Bela Vista</c:v>
                </c:pt>
                <c:pt idx="1822">
                  <c:v>São José do Barreiro</c:v>
                </c:pt>
                <c:pt idx="1823">
                  <c:v>São José do Rio Pardo</c:v>
                </c:pt>
                <c:pt idx="1824">
                  <c:v>São José do Rio Preto</c:v>
                </c:pt>
                <c:pt idx="1825">
                  <c:v>São Pedro</c:v>
                </c:pt>
                <c:pt idx="1826">
                  <c:v>São Pedro do Turvo</c:v>
                </c:pt>
                <c:pt idx="1827">
                  <c:v>São Sebastião da Grama</c:v>
                </c:pt>
                <c:pt idx="1828">
                  <c:v>São Simão</c:v>
                </c:pt>
                <c:pt idx="1829">
                  <c:v>Serrana</c:v>
                </c:pt>
                <c:pt idx="1830">
                  <c:v>Sertãozinho</c:v>
                </c:pt>
                <c:pt idx="1831">
                  <c:v>Severínia</c:v>
                </c:pt>
                <c:pt idx="1832">
                  <c:v>Sorocaba</c:v>
                </c:pt>
                <c:pt idx="1833">
                  <c:v>Sumaré</c:v>
                </c:pt>
                <c:pt idx="1834">
                  <c:v>Suzanápolis</c:v>
                </c:pt>
                <c:pt idx="1835">
                  <c:v>Tabapuã</c:v>
                </c:pt>
                <c:pt idx="1836">
                  <c:v>Tabatinga</c:v>
                </c:pt>
                <c:pt idx="1837">
                  <c:v>Taiaçu</c:v>
                </c:pt>
                <c:pt idx="1838">
                  <c:v>Taiúva</c:v>
                </c:pt>
                <c:pt idx="1839">
                  <c:v>Tambaú</c:v>
                </c:pt>
                <c:pt idx="1840">
                  <c:v>Tanabi</c:v>
                </c:pt>
                <c:pt idx="1841">
                  <c:v>Taquaritinga</c:v>
                </c:pt>
                <c:pt idx="1842">
                  <c:v>Tejupá</c:v>
                </c:pt>
                <c:pt idx="1843">
                  <c:v>Tietê</c:v>
                </c:pt>
                <c:pt idx="1844">
                  <c:v>Trabiju</c:v>
                </c:pt>
                <c:pt idx="1845">
                  <c:v>Tuiuti</c:v>
                </c:pt>
                <c:pt idx="1846">
                  <c:v>Tupi Paulista</c:v>
                </c:pt>
                <c:pt idx="1847">
                  <c:v>Uchoa</c:v>
                </c:pt>
                <c:pt idx="1848">
                  <c:v>Urupês</c:v>
                </c:pt>
                <c:pt idx="1849">
                  <c:v>Valinhos</c:v>
                </c:pt>
                <c:pt idx="1850">
                  <c:v>Valparaíso</c:v>
                </c:pt>
                <c:pt idx="1851">
                  <c:v>Vargem Grande do Sul</c:v>
                </c:pt>
                <c:pt idx="1852">
                  <c:v>Vinhedo</c:v>
                </c:pt>
                <c:pt idx="1853">
                  <c:v>Viradouro</c:v>
                </c:pt>
                <c:pt idx="1854">
                  <c:v>Votorantim</c:v>
                </c:pt>
                <c:pt idx="1855">
                  <c:v>Votuporanga</c:v>
                </c:pt>
                <c:pt idx="1856">
                  <c:v>Almas</c:v>
                </c:pt>
                <c:pt idx="1857">
                  <c:v>Ananás</c:v>
                </c:pt>
                <c:pt idx="1858">
                  <c:v>Araguatins</c:v>
                </c:pt>
                <c:pt idx="1859">
                  <c:v>Axixá do Tocantins</c:v>
                </c:pt>
                <c:pt idx="1860">
                  <c:v>Bom Jesus do Tocantins</c:v>
                </c:pt>
                <c:pt idx="1861">
                  <c:v>Cachoeirinha</c:v>
                </c:pt>
                <c:pt idx="1862">
                  <c:v>Esperantina</c:v>
                </c:pt>
                <c:pt idx="1863">
                  <c:v>Ipueiras</c:v>
                </c:pt>
                <c:pt idx="1864">
                  <c:v>Itacajá</c:v>
                </c:pt>
                <c:pt idx="1865">
                  <c:v>Itaguatins</c:v>
                </c:pt>
                <c:pt idx="1866">
                  <c:v>Pedro Afonso</c:v>
                </c:pt>
                <c:pt idx="1867">
                  <c:v>Praia Norte</c:v>
                </c:pt>
                <c:pt idx="1868">
                  <c:v>Sampaio</c:v>
                </c:pt>
                <c:pt idx="1869">
                  <c:v>Santa Fé do Araguaia</c:v>
                </c:pt>
                <c:pt idx="1870">
                  <c:v>Talismã</c:v>
                </c:pt>
              </c:strCache>
            </c:strRef>
          </c:xVal>
          <c:yVal>
            <c:numRef>
              <c:f>Plan4!$D$2:$D$5362</c:f>
              <c:numCache>
                <c:formatCode>General</c:formatCode>
                <c:ptCount val="5361"/>
                <c:pt idx="254" formatCode="_(&quot;R$&quot;* #,##0.00_);_(&quot;R$&quot;* \(#,##0.00\);_(&quot;R$&quot;* &quot;-&quot;??_);_(@_)">
                  <c:v>-2.88</c:v>
                </c:pt>
                <c:pt idx="309" formatCode="_(&quot;R$&quot;* #,##0.00_);_(&quot;R$&quot;* \(#,##0.00\);_(&quot;R$&quot;* &quot;-&quot;??_);_(@_)">
                  <c:v>-6.5708170731707399E-3</c:v>
                </c:pt>
                <c:pt idx="364" formatCode="_(&quot;R$&quot;* #,##0.00_);_(&quot;R$&quot;* \(#,##0.00\);_(&quot;R$&quot;* &quot;-&quot;??_);_(@_)">
                  <c:v>-1.4705882352941176E-2</c:v>
                </c:pt>
                <c:pt idx="435" formatCode="_(&quot;R$&quot;* #,##0.00_);_(&quot;R$&quot;* \(#,##0.00\);_(&quot;R$&quot;* &quot;-&quot;??_);_(@_)">
                  <c:v>-1.3399428571428571</c:v>
                </c:pt>
                <c:pt idx="478" formatCode="_(&quot;R$&quot;* #,##0.00_);_(&quot;R$&quot;* \(#,##0.00\);_(&quot;R$&quot;* &quot;-&quot;??_);_(@_)">
                  <c:v>-0.15756914442504366</c:v>
                </c:pt>
                <c:pt idx="485" formatCode="_(&quot;R$&quot;* #,##0.00_);_(&quot;R$&quot;* \(#,##0.00\);_(&quot;R$&quot;* &quot;-&quot;??_);_(@_)">
                  <c:v>-0.17188724561757002</c:v>
                </c:pt>
                <c:pt idx="511" formatCode="_(&quot;R$&quot;* #,##0.00_);_(&quot;R$&quot;* \(#,##0.00\);_(&quot;R$&quot;* &quot;-&quot;??_);_(@_)">
                  <c:v>-0.27767901960784314</c:v>
                </c:pt>
                <c:pt idx="542" formatCode="_(&quot;R$&quot;* #,##0.00_);_(&quot;R$&quot;* \(#,##0.00\);_(&quot;R$&quot;* &quot;-&quot;??_);_(@_)">
                  <c:v>-6.4598749999998832E-3</c:v>
                </c:pt>
                <c:pt idx="561" formatCode="_(&quot;R$&quot;* #,##0.00_);_(&quot;R$&quot;* \(#,##0.00\);_(&quot;R$&quot;* &quot;-&quot;??_);_(@_)">
                  <c:v>-0.30333670374115268</c:v>
                </c:pt>
                <c:pt idx="594" formatCode="_(&quot;R$&quot;* #,##0.00_);_(&quot;R$&quot;* \(#,##0.00\);_(&quot;R$&quot;* &quot;-&quot;??_);_(@_)">
                  <c:v>-0.23</c:v>
                </c:pt>
                <c:pt idx="600" formatCode="_(&quot;R$&quot;* #,##0.00_);_(&quot;R$&quot;* \(#,##0.00\);_(&quot;R$&quot;* &quot;-&quot;??_);_(@_)">
                  <c:v>-0.2402136929460581</c:v>
                </c:pt>
                <c:pt idx="617" formatCode="_(&quot;R$&quot;* #,##0.00_);_(&quot;R$&quot;* \(#,##0.00\);_(&quot;R$&quot;* &quot;-&quot;??_);_(@_)">
                  <c:v>-1.2895454545454546</c:v>
                </c:pt>
                <c:pt idx="621" formatCode="_(&quot;R$&quot;* #,##0.00_);_(&quot;R$&quot;* \(#,##0.00\);_(&quot;R$&quot;* &quot;-&quot;??_);_(@_)">
                  <c:v>-0.15237938144329896</c:v>
                </c:pt>
                <c:pt idx="624" formatCode="_(&quot;R$&quot;* #,##0.00_);_(&quot;R$&quot;* \(#,##0.00\);_(&quot;R$&quot;* &quot;-&quot;??_);_(@_)">
                  <c:v>-0.59887500000000005</c:v>
                </c:pt>
                <c:pt idx="648" formatCode="_(&quot;R$&quot;* #,##0.00_);_(&quot;R$&quot;* \(#,##0.00\);_(&quot;R$&quot;* &quot;-&quot;??_);_(@_)">
                  <c:v>-0.20179913312693498</c:v>
                </c:pt>
                <c:pt idx="664" formatCode="_(&quot;R$&quot;* #,##0.00_);_(&quot;R$&quot;* \(#,##0.00\);_(&quot;R$&quot;* &quot;-&quot;??_);_(@_)">
                  <c:v>-0.43325387365911799</c:v>
                </c:pt>
                <c:pt idx="693" formatCode="_(&quot;R$&quot;* #,##0.00_);_(&quot;R$&quot;* \(#,##0.00\);_(&quot;R$&quot;* &quot;-&quot;??_);_(@_)">
                  <c:v>-0.32728571428571429</c:v>
                </c:pt>
                <c:pt idx="701" formatCode="_(&quot;R$&quot;* #,##0.00_);_(&quot;R$&quot;* \(#,##0.00\);_(&quot;R$&quot;* &quot;-&quot;??_);_(@_)">
                  <c:v>-0.80158159644124571</c:v>
                </c:pt>
                <c:pt idx="706" formatCode="_(&quot;R$&quot;* #,##0.00_);_(&quot;R$&quot;* \(#,##0.00\);_(&quot;R$&quot;* &quot;-&quot;??_);_(@_)">
                  <c:v>-0.1237921388888889</c:v>
                </c:pt>
                <c:pt idx="751" formatCode="_(&quot;R$&quot;* #,##0.00_);_(&quot;R$&quot;* \(#,##0.00\);_(&quot;R$&quot;* &quot;-&quot;??_);_(@_)">
                  <c:v>-0.52514532000000003</c:v>
                </c:pt>
                <c:pt idx="1072" formatCode="_(&quot;R$&quot;* #,##0.00_);_(&quot;R$&quot;* \(#,##0.00\);_(&quot;R$&quot;* &quot;-&quot;??_);_(@_)">
                  <c:v>-3.9451428571428573</c:v>
                </c:pt>
                <c:pt idx="1073" formatCode="_(&quot;R$&quot;* #,##0.00_);_(&quot;R$&quot;* \(#,##0.00\);_(&quot;R$&quot;* &quot;-&quot;??_);_(@_)">
                  <c:v>0.32150000000000001</c:v>
                </c:pt>
                <c:pt idx="1161" formatCode="_(&quot;R$&quot;* #,##0.00_);_(&quot;R$&quot;* \(#,##0.00\);_(&quot;R$&quot;* &quot;-&quot;??_);_(@_)">
                  <c:v>-9.0688454054054066</c:v>
                </c:pt>
                <c:pt idx="1188" formatCode="_(&quot;R$&quot;* #,##0.00_);_(&quot;R$&quot;* \(#,##0.00\);_(&quot;R$&quot;* &quot;-&quot;??_);_(@_)">
                  <c:v>-0.15760676106854227</c:v>
                </c:pt>
                <c:pt idx="1217" formatCode="_(&quot;R$&quot;* #,##0.00_);_(&quot;R$&quot;* \(#,##0.00\);_(&quot;R$&quot;* &quot;-&quot;??_);_(@_)">
                  <c:v>-1.6445143426629827</c:v>
                </c:pt>
                <c:pt idx="1218" formatCode="_(&quot;R$&quot;* #,##0.00_);_(&quot;R$&quot;* \(#,##0.00\);_(&quot;R$&quot;* &quot;-&quot;??_);_(@_)">
                  <c:v>-1.8437379746835441</c:v>
                </c:pt>
                <c:pt idx="1365" formatCode="_(&quot;R$&quot;* #,##0.00_);_(&quot;R$&quot;* \(#,##0.00\);_(&quot;R$&quot;* &quot;-&quot;??_);_(@_)">
                  <c:v>-2.68</c:v>
                </c:pt>
                <c:pt idx="1488" formatCode="_(&quot;R$&quot;* #,##0.00_);_(&quot;R$&quot;* \(#,##0.00\);_(&quot;R$&quot;* &quot;-&quot;??_);_(@_)">
                  <c:v>-1.8859828222381982</c:v>
                </c:pt>
                <c:pt idx="1497" formatCode="_(&quot;R$&quot;* #,##0.00_);_(&quot;R$&quot;* \(#,##0.00\);_(&quot;R$&quot;* &quot;-&quot;??_);_(@_)">
                  <c:v>3.1125380931649852E-2</c:v>
                </c:pt>
                <c:pt idx="1594" formatCode="_(&quot;R$&quot;* #,##0.00_);_(&quot;R$&quot;* \(#,##0.00\);_(&quot;R$&quot;* &quot;-&quot;??_);_(@_)">
                  <c:v>-20.573774333333333</c:v>
                </c:pt>
                <c:pt idx="1733" formatCode="_(&quot;R$&quot;* #,##0.00_);_(&quot;R$&quot;* \(#,##0.00\);_(&quot;R$&quot;* &quot;-&quot;??_);_(@_)">
                  <c:v>-0.70084310422710983</c:v>
                </c:pt>
                <c:pt idx="1870">
                  <c:v>0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Plan4!$E$1</c:f>
              <c:strCache>
                <c:ptCount val="1"/>
                <c:pt idx="0">
                  <c:v>Água e Esgoto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4"/>
            <c:spPr>
              <a:solidFill>
                <a:srgbClr val="FF0000">
                  <a:alpha val="74000"/>
                </a:srgbClr>
              </a:solidFill>
              <a:ln w="9525">
                <a:solidFill>
                  <a:schemeClr val="accent4"/>
                </a:solidFill>
              </a:ln>
              <a:effectLst/>
            </c:spPr>
          </c:marker>
          <c:dPt>
            <c:idx val="1099"/>
            <c:marker>
              <c:symbol val="circle"/>
              <c:size val="4"/>
              <c:spPr>
                <a:solidFill>
                  <a:srgbClr val="0070C0">
                    <a:alpha val="74000"/>
                  </a:srgbClr>
                </a:solidFill>
                <a:ln w="9525">
                  <a:solidFill>
                    <a:schemeClr val="accent4"/>
                  </a:solidFill>
                </a:ln>
                <a:effectLst/>
              </c:spPr>
            </c:marker>
            <c:bubble3D val="0"/>
          </c:dPt>
          <c:xVal>
            <c:strRef>
              <c:f>Plan4!$C$2:$C$1872</c:f>
              <c:strCache>
                <c:ptCount val="1871"/>
                <c:pt idx="0">
                  <c:v>Brasiléia</c:v>
                </c:pt>
                <c:pt idx="1">
                  <c:v>Bujari</c:v>
                </c:pt>
                <c:pt idx="2">
                  <c:v>Jordão</c:v>
                </c:pt>
                <c:pt idx="3">
                  <c:v>Mâncio Lima</c:v>
                </c:pt>
                <c:pt idx="4">
                  <c:v>Plácido de Castro</c:v>
                </c:pt>
                <c:pt idx="5">
                  <c:v>Rio Branco</c:v>
                </c:pt>
                <c:pt idx="6">
                  <c:v>Rodrigues Alves</c:v>
                </c:pt>
                <c:pt idx="7">
                  <c:v>Arapiraca</c:v>
                </c:pt>
                <c:pt idx="8">
                  <c:v>Barra de Santo Antônio</c:v>
                </c:pt>
                <c:pt idx="9">
                  <c:v>Barra de São Miguel</c:v>
                </c:pt>
                <c:pt idx="10">
                  <c:v>Boca da Mata</c:v>
                </c:pt>
                <c:pt idx="11">
                  <c:v>Cajueiro</c:v>
                </c:pt>
                <c:pt idx="12">
                  <c:v>Campo Alegre</c:v>
                </c:pt>
                <c:pt idx="13">
                  <c:v>Chã Preta</c:v>
                </c:pt>
                <c:pt idx="14">
                  <c:v>Coruripe</c:v>
                </c:pt>
                <c:pt idx="15">
                  <c:v>Delmiro Gouveia</c:v>
                </c:pt>
                <c:pt idx="16">
                  <c:v>Feliz Deserto</c:v>
                </c:pt>
                <c:pt idx="17">
                  <c:v>Flexeiras</c:v>
                </c:pt>
                <c:pt idx="18">
                  <c:v>Jacuípe</c:v>
                </c:pt>
                <c:pt idx="19">
                  <c:v>Jequiá da Praia</c:v>
                </c:pt>
                <c:pt idx="20">
                  <c:v>Limoeiro de Anadia</c:v>
                </c:pt>
                <c:pt idx="21">
                  <c:v>Marechal Deodoro</c:v>
                </c:pt>
                <c:pt idx="22">
                  <c:v>Messias</c:v>
                </c:pt>
                <c:pt idx="23">
                  <c:v>Pão de Açúcar</c:v>
                </c:pt>
                <c:pt idx="24">
                  <c:v>Penedo</c:v>
                </c:pt>
                <c:pt idx="25">
                  <c:v>Pilar</c:v>
                </c:pt>
                <c:pt idx="26">
                  <c:v>Roteiro</c:v>
                </c:pt>
                <c:pt idx="27">
                  <c:v>Santana do Mundaú</c:v>
                </c:pt>
                <c:pt idx="28">
                  <c:v>São José da Laje</c:v>
                </c:pt>
                <c:pt idx="29">
                  <c:v>São Miguel dos Campos</c:v>
                </c:pt>
                <c:pt idx="30">
                  <c:v>São Miguel dos Milagres</c:v>
                </c:pt>
                <c:pt idx="31">
                  <c:v>Teotônio Vilela</c:v>
                </c:pt>
                <c:pt idx="32">
                  <c:v>União dos Palmares</c:v>
                </c:pt>
                <c:pt idx="33">
                  <c:v>Viçosa</c:v>
                </c:pt>
                <c:pt idx="34">
                  <c:v>Alvarães</c:v>
                </c:pt>
                <c:pt idx="35">
                  <c:v>Amaturá</c:v>
                </c:pt>
                <c:pt idx="36">
                  <c:v>Anamã</c:v>
                </c:pt>
                <c:pt idx="37">
                  <c:v>Apuí</c:v>
                </c:pt>
                <c:pt idx="38">
                  <c:v>Atalaia do Norte</c:v>
                </c:pt>
                <c:pt idx="39">
                  <c:v>Barcelos</c:v>
                </c:pt>
                <c:pt idx="40">
                  <c:v>Barreirinha</c:v>
                </c:pt>
                <c:pt idx="41">
                  <c:v>Beruri</c:v>
                </c:pt>
                <c:pt idx="42">
                  <c:v>Borba</c:v>
                </c:pt>
                <c:pt idx="43">
                  <c:v>Canutama</c:v>
                </c:pt>
                <c:pt idx="44">
                  <c:v>Careiro</c:v>
                </c:pt>
                <c:pt idx="45">
                  <c:v>Envira</c:v>
                </c:pt>
                <c:pt idx="46">
                  <c:v>Fonte Boa</c:v>
                </c:pt>
                <c:pt idx="47">
                  <c:v>Guajará</c:v>
                </c:pt>
                <c:pt idx="48">
                  <c:v>Humaitá</c:v>
                </c:pt>
                <c:pt idx="49">
                  <c:v>Iranduba</c:v>
                </c:pt>
                <c:pt idx="50">
                  <c:v>Itacoatiara</c:v>
                </c:pt>
                <c:pt idx="51">
                  <c:v>Lábrea</c:v>
                </c:pt>
                <c:pt idx="52">
                  <c:v>Manacapuru</c:v>
                </c:pt>
                <c:pt idx="53">
                  <c:v>Manaus</c:v>
                </c:pt>
                <c:pt idx="54">
                  <c:v>Manicoré</c:v>
                </c:pt>
                <c:pt idx="55">
                  <c:v>Maués</c:v>
                </c:pt>
                <c:pt idx="56">
                  <c:v>Nhamundá</c:v>
                </c:pt>
                <c:pt idx="57">
                  <c:v>Nova Olinda do Norte</c:v>
                </c:pt>
                <c:pt idx="58">
                  <c:v>Novo Airão</c:v>
                </c:pt>
                <c:pt idx="59">
                  <c:v>Parintins</c:v>
                </c:pt>
                <c:pt idx="60">
                  <c:v>Pauini</c:v>
                </c:pt>
                <c:pt idx="61">
                  <c:v>Presidente Figueiredo</c:v>
                </c:pt>
                <c:pt idx="62">
                  <c:v>Rio Preto da Eva</c:v>
                </c:pt>
                <c:pt idx="63">
                  <c:v>Santa Isabel do Rio Negro</c:v>
                </c:pt>
                <c:pt idx="64">
                  <c:v>São Gabriel da Cachoeira</c:v>
                </c:pt>
                <c:pt idx="65">
                  <c:v>São Sebastião do Uatumã</c:v>
                </c:pt>
                <c:pt idx="66">
                  <c:v>Silves</c:v>
                </c:pt>
                <c:pt idx="67">
                  <c:v>Tapauá</c:v>
                </c:pt>
                <c:pt idx="68">
                  <c:v>Tefé</c:v>
                </c:pt>
                <c:pt idx="69">
                  <c:v>Tonantins</c:v>
                </c:pt>
                <c:pt idx="70">
                  <c:v>Urucará</c:v>
                </c:pt>
                <c:pt idx="71">
                  <c:v>Aiquara</c:v>
                </c:pt>
                <c:pt idx="72">
                  <c:v>Alagoinhas</c:v>
                </c:pt>
                <c:pt idx="73">
                  <c:v>Andorinha</c:v>
                </c:pt>
                <c:pt idx="74">
                  <c:v>Araci</c:v>
                </c:pt>
                <c:pt idx="75">
                  <c:v>Banzaê</c:v>
                </c:pt>
                <c:pt idx="76">
                  <c:v>Barra</c:v>
                </c:pt>
                <c:pt idx="77">
                  <c:v>Barra da Estiva</c:v>
                </c:pt>
                <c:pt idx="78">
                  <c:v>Barra do Rocha</c:v>
                </c:pt>
                <c:pt idx="79">
                  <c:v>Boa Nova</c:v>
                </c:pt>
                <c:pt idx="80">
                  <c:v>Bom Jesus da Lapa</c:v>
                </c:pt>
                <c:pt idx="81">
                  <c:v>Brotas de Macaúbas</c:v>
                </c:pt>
                <c:pt idx="82">
                  <c:v>Buritirama</c:v>
                </c:pt>
                <c:pt idx="83">
                  <c:v>Caetanos</c:v>
                </c:pt>
                <c:pt idx="84">
                  <c:v>Campo Alegre de Lourdes</c:v>
                </c:pt>
                <c:pt idx="85">
                  <c:v>Carinhanha</c:v>
                </c:pt>
                <c:pt idx="86">
                  <c:v>Casa Nova</c:v>
                </c:pt>
                <c:pt idx="87">
                  <c:v>Catu</c:v>
                </c:pt>
                <c:pt idx="88">
                  <c:v>Coribe</c:v>
                </c:pt>
                <c:pt idx="89">
                  <c:v>Coronel João Sá</c:v>
                </c:pt>
                <c:pt idx="90">
                  <c:v>Correntina</c:v>
                </c:pt>
                <c:pt idx="91">
                  <c:v>Curaçá</c:v>
                </c:pt>
                <c:pt idx="92">
                  <c:v>Érico Cardoso</c:v>
                </c:pt>
                <c:pt idx="93">
                  <c:v>Feira da Mata</c:v>
                </c:pt>
                <c:pt idx="94">
                  <c:v>Floresta Azul</c:v>
                </c:pt>
                <c:pt idx="95">
                  <c:v>Glória</c:v>
                </c:pt>
                <c:pt idx="96">
                  <c:v>Gongogi</c:v>
                </c:pt>
                <c:pt idx="97">
                  <c:v>Ibicaraí</c:v>
                </c:pt>
                <c:pt idx="98">
                  <c:v>Ibicoara</c:v>
                </c:pt>
                <c:pt idx="99">
                  <c:v>Ibirapuã</c:v>
                </c:pt>
                <c:pt idx="100">
                  <c:v>Igaporã</c:v>
                </c:pt>
                <c:pt idx="101">
                  <c:v>Irará</c:v>
                </c:pt>
                <c:pt idx="102">
                  <c:v>Itacaré</c:v>
                </c:pt>
                <c:pt idx="103">
                  <c:v>Itajuípe</c:v>
                </c:pt>
                <c:pt idx="104">
                  <c:v>Itapetinga</c:v>
                </c:pt>
                <c:pt idx="105">
                  <c:v>Itaquara</c:v>
                </c:pt>
                <c:pt idx="106">
                  <c:v>Itarantim</c:v>
                </c:pt>
                <c:pt idx="107">
                  <c:v>Itororó</c:v>
                </c:pt>
                <c:pt idx="108">
                  <c:v>Jaborandi</c:v>
                </c:pt>
                <c:pt idx="109">
                  <c:v>Jeremoabo</c:v>
                </c:pt>
                <c:pt idx="110">
                  <c:v>Jitaúna</c:v>
                </c:pt>
                <c:pt idx="111">
                  <c:v>Juazeiro</c:v>
                </c:pt>
                <c:pt idx="112">
                  <c:v>Jussari</c:v>
                </c:pt>
                <c:pt idx="113">
                  <c:v>Lafaiete Coutinho</c:v>
                </c:pt>
                <c:pt idx="114">
                  <c:v>Lajedinho</c:v>
                </c:pt>
                <c:pt idx="115">
                  <c:v>Lapão</c:v>
                </c:pt>
                <c:pt idx="116">
                  <c:v>Livramento de Nossa Senhora</c:v>
                </c:pt>
                <c:pt idx="117">
                  <c:v>Macajuba</c:v>
                </c:pt>
                <c:pt idx="118">
                  <c:v>Macarani</c:v>
                </c:pt>
                <c:pt idx="119">
                  <c:v>Macaúbas</c:v>
                </c:pt>
                <c:pt idx="120">
                  <c:v>Macururé</c:v>
                </c:pt>
                <c:pt idx="121">
                  <c:v>Maetinga</c:v>
                </c:pt>
                <c:pt idx="122">
                  <c:v>Maiquinique</c:v>
                </c:pt>
                <c:pt idx="123">
                  <c:v>Mairi</c:v>
                </c:pt>
                <c:pt idx="124">
                  <c:v>Medeiros Neto</c:v>
                </c:pt>
                <c:pt idx="125">
                  <c:v>Monte Santo</c:v>
                </c:pt>
                <c:pt idx="126">
                  <c:v>Mucugê</c:v>
                </c:pt>
                <c:pt idx="127">
                  <c:v>Mundo Novo</c:v>
                </c:pt>
                <c:pt idx="128">
                  <c:v>Nazaré</c:v>
                </c:pt>
                <c:pt idx="129">
                  <c:v>Novo Horizonte</c:v>
                </c:pt>
                <c:pt idx="130">
                  <c:v>Olindina</c:v>
                </c:pt>
                <c:pt idx="131">
                  <c:v>Oliveira dos Brejinhos</c:v>
                </c:pt>
                <c:pt idx="132">
                  <c:v>Paratinga</c:v>
                </c:pt>
                <c:pt idx="133">
                  <c:v>Pau Brasil</c:v>
                </c:pt>
                <c:pt idx="134">
                  <c:v>Pedrão</c:v>
                </c:pt>
                <c:pt idx="135">
                  <c:v>Pedro Alexandre</c:v>
                </c:pt>
                <c:pt idx="136">
                  <c:v>Pindobaçu</c:v>
                </c:pt>
                <c:pt idx="137">
                  <c:v>Pintadas</c:v>
                </c:pt>
                <c:pt idx="138">
                  <c:v>Piritiba</c:v>
                </c:pt>
                <c:pt idx="139">
                  <c:v>Pojuca</c:v>
                </c:pt>
                <c:pt idx="140">
                  <c:v>Presidente Tancredo Neves</c:v>
                </c:pt>
                <c:pt idx="141">
                  <c:v>Queimadas</c:v>
                </c:pt>
                <c:pt idx="142">
                  <c:v>Quijingue</c:v>
                </c:pt>
                <c:pt idx="143">
                  <c:v>Remanso</c:v>
                </c:pt>
                <c:pt idx="144">
                  <c:v>Ribeirão do Largo</c:v>
                </c:pt>
                <c:pt idx="145">
                  <c:v>Rodelas</c:v>
                </c:pt>
                <c:pt idx="146">
                  <c:v>Santa Brígida</c:v>
                </c:pt>
                <c:pt idx="147">
                  <c:v>Santa Maria da Vitória</c:v>
                </c:pt>
                <c:pt idx="148">
                  <c:v>Santa Rita de Cássia</c:v>
                </c:pt>
                <c:pt idx="149">
                  <c:v>Santa Teresinha</c:v>
                </c:pt>
                <c:pt idx="150">
                  <c:v>São Félix do Coribe</c:v>
                </c:pt>
                <c:pt idx="151">
                  <c:v>Saúde</c:v>
                </c:pt>
                <c:pt idx="152">
                  <c:v>Sebastião Laranjeiras</c:v>
                </c:pt>
                <c:pt idx="153">
                  <c:v>Senhor do Bonfim</c:v>
                </c:pt>
                <c:pt idx="154">
                  <c:v>Serra do Ramalho</c:v>
                </c:pt>
                <c:pt idx="155">
                  <c:v>Sobradinho</c:v>
                </c:pt>
                <c:pt idx="156">
                  <c:v>Tabocas do Brejo Velho</c:v>
                </c:pt>
                <c:pt idx="157">
                  <c:v>Taperoá</c:v>
                </c:pt>
                <c:pt idx="158">
                  <c:v>Tapiramutá</c:v>
                </c:pt>
                <c:pt idx="159">
                  <c:v>Teofilândia</c:v>
                </c:pt>
                <c:pt idx="160">
                  <c:v>Teolândia</c:v>
                </c:pt>
                <c:pt idx="161">
                  <c:v>Urandi</c:v>
                </c:pt>
                <c:pt idx="162">
                  <c:v>Valença</c:v>
                </c:pt>
                <c:pt idx="163">
                  <c:v>Valente</c:v>
                </c:pt>
                <c:pt idx="164">
                  <c:v>Xique-Xique</c:v>
                </c:pt>
                <c:pt idx="165">
                  <c:v>Aiuaba</c:v>
                </c:pt>
                <c:pt idx="166">
                  <c:v>Amontada</c:v>
                </c:pt>
                <c:pt idx="167">
                  <c:v>Banabuiú</c:v>
                </c:pt>
                <c:pt idx="168">
                  <c:v>Boa Viagem</c:v>
                </c:pt>
                <c:pt idx="169">
                  <c:v>Brejo Santo</c:v>
                </c:pt>
                <c:pt idx="170">
                  <c:v>Camocim</c:v>
                </c:pt>
                <c:pt idx="171">
                  <c:v>Canindé</c:v>
                </c:pt>
                <c:pt idx="172">
                  <c:v>Caririaçu</c:v>
                </c:pt>
                <c:pt idx="173">
                  <c:v>Chorozinho</c:v>
                </c:pt>
                <c:pt idx="174">
                  <c:v>Coreaú</c:v>
                </c:pt>
                <c:pt idx="175">
                  <c:v>Deputado Irapuan Pinheiro</c:v>
                </c:pt>
                <c:pt idx="176">
                  <c:v>Granja</c:v>
                </c:pt>
                <c:pt idx="177">
                  <c:v>Groaíras</c:v>
                </c:pt>
                <c:pt idx="178">
                  <c:v>Ibiapina</c:v>
                </c:pt>
                <c:pt idx="179">
                  <c:v>Icapuí</c:v>
                </c:pt>
                <c:pt idx="180">
                  <c:v>Icó</c:v>
                </c:pt>
                <c:pt idx="181">
                  <c:v>Iguatu</c:v>
                </c:pt>
                <c:pt idx="182">
                  <c:v>Ipaporanga</c:v>
                </c:pt>
                <c:pt idx="183">
                  <c:v>Ipu</c:v>
                </c:pt>
                <c:pt idx="184">
                  <c:v>Iracema</c:v>
                </c:pt>
                <c:pt idx="185">
                  <c:v>Itapagé</c:v>
                </c:pt>
                <c:pt idx="186">
                  <c:v>Jaguaribe</c:v>
                </c:pt>
                <c:pt idx="187">
                  <c:v>Jardim</c:v>
                </c:pt>
                <c:pt idx="188">
                  <c:v>Jati</c:v>
                </c:pt>
                <c:pt idx="189">
                  <c:v>Jucás</c:v>
                </c:pt>
                <c:pt idx="190">
                  <c:v>Limoeiro do Norte</c:v>
                </c:pt>
                <c:pt idx="191">
                  <c:v>Marco</c:v>
                </c:pt>
                <c:pt idx="192">
                  <c:v>Mauriti</c:v>
                </c:pt>
                <c:pt idx="193">
                  <c:v>Mombaça</c:v>
                </c:pt>
                <c:pt idx="194">
                  <c:v>Morada Nova</c:v>
                </c:pt>
                <c:pt idx="195">
                  <c:v>Nova Russas</c:v>
                </c:pt>
                <c:pt idx="196">
                  <c:v>Orós</c:v>
                </c:pt>
                <c:pt idx="197">
                  <c:v>Pedra Branca</c:v>
                </c:pt>
                <c:pt idx="198">
                  <c:v>Pentecoste</c:v>
                </c:pt>
                <c:pt idx="199">
                  <c:v>Pindoretama</c:v>
                </c:pt>
                <c:pt idx="200">
                  <c:v>Quixelô</c:v>
                </c:pt>
                <c:pt idx="201">
                  <c:v>Quixeramobim</c:v>
                </c:pt>
                <c:pt idx="202">
                  <c:v>Santa Quitéria</c:v>
                </c:pt>
                <c:pt idx="203">
                  <c:v>São Luís do Curu</c:v>
                </c:pt>
                <c:pt idx="204">
                  <c:v>Sobral</c:v>
                </c:pt>
                <c:pt idx="205">
                  <c:v>Solonópole</c:v>
                </c:pt>
                <c:pt idx="206">
                  <c:v>Umari</c:v>
                </c:pt>
                <c:pt idx="207">
                  <c:v>Várzea Alegre</c:v>
                </c:pt>
                <c:pt idx="208">
                  <c:v>Viçosa do Ceará</c:v>
                </c:pt>
                <c:pt idx="209">
                  <c:v>Afonso Cláudio</c:v>
                </c:pt>
                <c:pt idx="210">
                  <c:v>Alegre</c:v>
                </c:pt>
                <c:pt idx="211">
                  <c:v>Alfredo Chaves</c:v>
                </c:pt>
                <c:pt idx="212">
                  <c:v>Aracruz</c:v>
                </c:pt>
                <c:pt idx="213">
                  <c:v>Atilio Vivacqua</c:v>
                </c:pt>
                <c:pt idx="214">
                  <c:v>Baixo Guandu</c:v>
                </c:pt>
                <c:pt idx="215">
                  <c:v>Boa Esperança</c:v>
                </c:pt>
                <c:pt idx="216">
                  <c:v>Brejetuba</c:v>
                </c:pt>
                <c:pt idx="217">
                  <c:v>Cachoeiro de Itapemirim</c:v>
                </c:pt>
                <c:pt idx="218">
                  <c:v>Colatina</c:v>
                </c:pt>
                <c:pt idx="219">
                  <c:v>Governador Lindenberg</c:v>
                </c:pt>
                <c:pt idx="220">
                  <c:v>Guaçuí</c:v>
                </c:pt>
                <c:pt idx="221">
                  <c:v>Ibatiba</c:v>
                </c:pt>
                <c:pt idx="222">
                  <c:v>Ibiraçu</c:v>
                </c:pt>
                <c:pt idx="223">
                  <c:v>Ibitirama</c:v>
                </c:pt>
                <c:pt idx="224">
                  <c:v>Iconha</c:v>
                </c:pt>
                <c:pt idx="225">
                  <c:v>Irupi</c:v>
                </c:pt>
                <c:pt idx="226">
                  <c:v>Itaguaçu</c:v>
                </c:pt>
                <c:pt idx="227">
                  <c:v>Itarana</c:v>
                </c:pt>
                <c:pt idx="228">
                  <c:v>Jaguaré</c:v>
                </c:pt>
                <c:pt idx="229">
                  <c:v>Jerônimo Monteiro</c:v>
                </c:pt>
                <c:pt idx="230">
                  <c:v>João Neiva</c:v>
                </c:pt>
                <c:pt idx="231">
                  <c:v>Linhares</c:v>
                </c:pt>
                <c:pt idx="232">
                  <c:v>Marilândia</c:v>
                </c:pt>
                <c:pt idx="233">
                  <c:v>Mimoso do Sul</c:v>
                </c:pt>
                <c:pt idx="234">
                  <c:v>Muniz Freire</c:v>
                </c:pt>
                <c:pt idx="235">
                  <c:v>Pancas</c:v>
                </c:pt>
                <c:pt idx="236">
                  <c:v>Rio Bananal</c:v>
                </c:pt>
                <c:pt idx="237">
                  <c:v>Rio Novo do Sul</c:v>
                </c:pt>
                <c:pt idx="238">
                  <c:v>São Domingos do Norte</c:v>
                </c:pt>
                <c:pt idx="239">
                  <c:v>São José do Calçado</c:v>
                </c:pt>
                <c:pt idx="240">
                  <c:v>São Mateus</c:v>
                </c:pt>
                <c:pt idx="241">
                  <c:v>Sooretama</c:v>
                </c:pt>
                <c:pt idx="242">
                  <c:v>Vargem Alta</c:v>
                </c:pt>
                <c:pt idx="243">
                  <c:v>Vila Pavão</c:v>
                </c:pt>
                <c:pt idx="244">
                  <c:v>Abadiânia</c:v>
                </c:pt>
                <c:pt idx="245">
                  <c:v>Cachoeira Alta</c:v>
                </c:pt>
                <c:pt idx="246">
                  <c:v>Caldas Novas</c:v>
                </c:pt>
                <c:pt idx="247">
                  <c:v>Catalão</c:v>
                </c:pt>
                <c:pt idx="248">
                  <c:v>Chapadão do Céu</c:v>
                </c:pt>
                <c:pt idx="249">
                  <c:v>Colinas do Sul</c:v>
                </c:pt>
                <c:pt idx="250">
                  <c:v>Corumbá de Goiás</c:v>
                </c:pt>
                <c:pt idx="251">
                  <c:v>Cumari</c:v>
                </c:pt>
                <c:pt idx="252">
                  <c:v>Faina</c:v>
                </c:pt>
                <c:pt idx="253">
                  <c:v>Guarinos</c:v>
                </c:pt>
                <c:pt idx="254">
                  <c:v>Itajá</c:v>
                </c:pt>
                <c:pt idx="255">
                  <c:v>Matrinchã</c:v>
                </c:pt>
                <c:pt idx="256">
                  <c:v>Mineiros</c:v>
                </c:pt>
                <c:pt idx="257">
                  <c:v>Mossâmedes</c:v>
                </c:pt>
                <c:pt idx="258">
                  <c:v>Panamá</c:v>
                </c:pt>
                <c:pt idx="259">
                  <c:v>Paranaiguara</c:v>
                </c:pt>
                <c:pt idx="260">
                  <c:v>São Simão</c:v>
                </c:pt>
                <c:pt idx="261">
                  <c:v>Senador Canedo</c:v>
                </c:pt>
                <c:pt idx="262">
                  <c:v>Trombas</c:v>
                </c:pt>
                <c:pt idx="263">
                  <c:v>Vicentinópolis</c:v>
                </c:pt>
                <c:pt idx="264">
                  <c:v>Água Doce do Maranhão</c:v>
                </c:pt>
                <c:pt idx="265">
                  <c:v>Anajatuba</c:v>
                </c:pt>
                <c:pt idx="266">
                  <c:v>Apicum-Açu</c:v>
                </c:pt>
                <c:pt idx="267">
                  <c:v>Arari</c:v>
                </c:pt>
                <c:pt idx="268">
                  <c:v>Bacabal</c:v>
                </c:pt>
                <c:pt idx="269">
                  <c:v>Bacurituba</c:v>
                </c:pt>
                <c:pt idx="270">
                  <c:v>Balsas</c:v>
                </c:pt>
                <c:pt idx="271">
                  <c:v>Belágua</c:v>
                </c:pt>
                <c:pt idx="272">
                  <c:v>Bequimão</c:v>
                </c:pt>
                <c:pt idx="273">
                  <c:v>Buritirana</c:v>
                </c:pt>
                <c:pt idx="274">
                  <c:v>Cachoeira Grande</c:v>
                </c:pt>
                <c:pt idx="275">
                  <c:v>Carolina</c:v>
                </c:pt>
                <c:pt idx="276">
                  <c:v>Caxias</c:v>
                </c:pt>
                <c:pt idx="277">
                  <c:v>Codó</c:v>
                </c:pt>
                <c:pt idx="278">
                  <c:v>Cururupu</c:v>
                </c:pt>
                <c:pt idx="279">
                  <c:v>Grajaú</c:v>
                </c:pt>
                <c:pt idx="280">
                  <c:v>Igarapé do Meio</c:v>
                </c:pt>
                <c:pt idx="281">
                  <c:v>Itinga do Maranhão</c:v>
                </c:pt>
                <c:pt idx="282">
                  <c:v>Jatobá</c:v>
                </c:pt>
                <c:pt idx="283">
                  <c:v>Jenipapo dos Vieiras</c:v>
                </c:pt>
                <c:pt idx="284">
                  <c:v>Lago dos Rodrigues</c:v>
                </c:pt>
                <c:pt idx="285">
                  <c:v>Lagoa do Mato</c:v>
                </c:pt>
                <c:pt idx="286">
                  <c:v>Maracaçumé</c:v>
                </c:pt>
                <c:pt idx="287">
                  <c:v>Nova Colinas</c:v>
                </c:pt>
                <c:pt idx="288">
                  <c:v>Paço do Lumiar</c:v>
                </c:pt>
                <c:pt idx="289">
                  <c:v>Pastos Bons</c:v>
                </c:pt>
                <c:pt idx="290">
                  <c:v>Presidente Médici</c:v>
                </c:pt>
                <c:pt idx="291">
                  <c:v>Ribamar Fiquene</c:v>
                </c:pt>
                <c:pt idx="292">
                  <c:v>Rosário</c:v>
                </c:pt>
                <c:pt idx="293">
                  <c:v>São Benedito do Rio Preto</c:v>
                </c:pt>
                <c:pt idx="294">
                  <c:v>São João do Paraíso</c:v>
                </c:pt>
                <c:pt idx="295">
                  <c:v>São João do Soter</c:v>
                </c:pt>
                <c:pt idx="296">
                  <c:v>Serrano do Maranhão</c:v>
                </c:pt>
                <c:pt idx="297">
                  <c:v>Timon</c:v>
                </c:pt>
                <c:pt idx="298">
                  <c:v>Viana</c:v>
                </c:pt>
                <c:pt idx="299">
                  <c:v>Abadia dos Dourados</c:v>
                </c:pt>
                <c:pt idx="300">
                  <c:v>Abaeté</c:v>
                </c:pt>
                <c:pt idx="301">
                  <c:v>Abre Campo</c:v>
                </c:pt>
                <c:pt idx="302">
                  <c:v>Água Boa</c:v>
                </c:pt>
                <c:pt idx="303">
                  <c:v>Água Comprida</c:v>
                </c:pt>
                <c:pt idx="304">
                  <c:v>Aguanil</c:v>
                </c:pt>
                <c:pt idx="305">
                  <c:v>Aimorés</c:v>
                </c:pt>
                <c:pt idx="306">
                  <c:v>Aiuruoca</c:v>
                </c:pt>
                <c:pt idx="307">
                  <c:v>Alagoa</c:v>
                </c:pt>
                <c:pt idx="308">
                  <c:v>Albertina</c:v>
                </c:pt>
                <c:pt idx="309">
                  <c:v>Alpinópolis</c:v>
                </c:pt>
                <c:pt idx="310">
                  <c:v>Alterosa</c:v>
                </c:pt>
                <c:pt idx="311">
                  <c:v>Alto Jequitibá</c:v>
                </c:pt>
                <c:pt idx="312">
                  <c:v>Alvarenga</c:v>
                </c:pt>
                <c:pt idx="313">
                  <c:v>Alvinópolis</c:v>
                </c:pt>
                <c:pt idx="314">
                  <c:v>Alvorada de Minas</c:v>
                </c:pt>
                <c:pt idx="315">
                  <c:v>Andradas</c:v>
                </c:pt>
                <c:pt idx="316">
                  <c:v>Antônio Carlos</c:v>
                </c:pt>
                <c:pt idx="317">
                  <c:v>Antônio Dias</c:v>
                </c:pt>
                <c:pt idx="318">
                  <c:v>Antônio Prado de Minas</c:v>
                </c:pt>
                <c:pt idx="319">
                  <c:v>Araçaí</c:v>
                </c:pt>
                <c:pt idx="320">
                  <c:v>Araguari</c:v>
                </c:pt>
                <c:pt idx="321">
                  <c:v>Arantina</c:v>
                </c:pt>
                <c:pt idx="322">
                  <c:v>Araponga</c:v>
                </c:pt>
                <c:pt idx="323">
                  <c:v>Araporã</c:v>
                </c:pt>
                <c:pt idx="324">
                  <c:v>Arcos</c:v>
                </c:pt>
                <c:pt idx="325">
                  <c:v>Areado</c:v>
                </c:pt>
                <c:pt idx="326">
                  <c:v>Argirita</c:v>
                </c:pt>
                <c:pt idx="327">
                  <c:v>Aricanduva</c:v>
                </c:pt>
                <c:pt idx="328">
                  <c:v>Astolfo Dutra</c:v>
                </c:pt>
                <c:pt idx="329">
                  <c:v>Baependi</c:v>
                </c:pt>
                <c:pt idx="330">
                  <c:v>Baldim</c:v>
                </c:pt>
                <c:pt idx="331">
                  <c:v>Bambuí</c:v>
                </c:pt>
                <c:pt idx="332">
                  <c:v>Bandeira do Sul</c:v>
                </c:pt>
                <c:pt idx="333">
                  <c:v>Barão de Cocais</c:v>
                </c:pt>
                <c:pt idx="334">
                  <c:v>Barbacena</c:v>
                </c:pt>
                <c:pt idx="335">
                  <c:v>Barra Longa</c:v>
                </c:pt>
                <c:pt idx="336">
                  <c:v>Barroso</c:v>
                </c:pt>
                <c:pt idx="337">
                  <c:v>Belmiro Braga</c:v>
                </c:pt>
                <c:pt idx="338">
                  <c:v>Belo Oriente</c:v>
                </c:pt>
                <c:pt idx="339">
                  <c:v>Bias Fortes</c:v>
                </c:pt>
                <c:pt idx="340">
                  <c:v>Bicas</c:v>
                </c:pt>
                <c:pt idx="341">
                  <c:v>Boa Esperança</c:v>
                </c:pt>
                <c:pt idx="342">
                  <c:v>Bocaiúva</c:v>
                </c:pt>
                <c:pt idx="343">
                  <c:v>Bom Jardim de Minas</c:v>
                </c:pt>
                <c:pt idx="344">
                  <c:v>Bom Jesus do Amparo</c:v>
                </c:pt>
                <c:pt idx="345">
                  <c:v>Bom Jesus do Galho</c:v>
                </c:pt>
                <c:pt idx="346">
                  <c:v>Bom Sucesso</c:v>
                </c:pt>
                <c:pt idx="347">
                  <c:v>Bonfinópolis de Minas</c:v>
                </c:pt>
                <c:pt idx="348">
                  <c:v>Brás Pires</c:v>
                </c:pt>
                <c:pt idx="349">
                  <c:v>Brasilândia de Minas</c:v>
                </c:pt>
                <c:pt idx="350">
                  <c:v>Brasópolis</c:v>
                </c:pt>
                <c:pt idx="351">
                  <c:v>Buenópolis</c:v>
                </c:pt>
                <c:pt idx="352">
                  <c:v>Bugre</c:v>
                </c:pt>
                <c:pt idx="353">
                  <c:v>Buritizeiro</c:v>
                </c:pt>
                <c:pt idx="354">
                  <c:v>Cabeceira Grande</c:v>
                </c:pt>
                <c:pt idx="355">
                  <c:v>Cachoeira da Prata</c:v>
                </c:pt>
                <c:pt idx="356">
                  <c:v>Cachoeira de Minas</c:v>
                </c:pt>
                <c:pt idx="357">
                  <c:v>Cachoeira Dourada</c:v>
                </c:pt>
                <c:pt idx="358">
                  <c:v>Caetanópolis</c:v>
                </c:pt>
                <c:pt idx="359">
                  <c:v>Caeté</c:v>
                </c:pt>
                <c:pt idx="360">
                  <c:v>Cajuri</c:v>
                </c:pt>
                <c:pt idx="361">
                  <c:v>Camacho</c:v>
                </c:pt>
                <c:pt idx="362">
                  <c:v>Cambuí</c:v>
                </c:pt>
                <c:pt idx="363">
                  <c:v>Cambuquira</c:v>
                </c:pt>
                <c:pt idx="364">
                  <c:v>Campestre</c:v>
                </c:pt>
                <c:pt idx="365">
                  <c:v>Campo Belo</c:v>
                </c:pt>
                <c:pt idx="366">
                  <c:v>Campo do Meio</c:v>
                </c:pt>
                <c:pt idx="367">
                  <c:v>Campos Altos</c:v>
                </c:pt>
                <c:pt idx="368">
                  <c:v>Campos Gerais</c:v>
                </c:pt>
                <c:pt idx="369">
                  <c:v>Cana Verde</c:v>
                </c:pt>
                <c:pt idx="370">
                  <c:v>Candeias</c:v>
                </c:pt>
                <c:pt idx="371">
                  <c:v>Caparaó</c:v>
                </c:pt>
                <c:pt idx="372">
                  <c:v>Capela Nova</c:v>
                </c:pt>
                <c:pt idx="373">
                  <c:v>Capim Branco</c:v>
                </c:pt>
                <c:pt idx="374">
                  <c:v>Capinópolis</c:v>
                </c:pt>
                <c:pt idx="375">
                  <c:v>Capitão Andrade</c:v>
                </c:pt>
                <c:pt idx="376">
                  <c:v>Capitólio</c:v>
                </c:pt>
                <c:pt idx="377">
                  <c:v>Caputira</c:v>
                </c:pt>
                <c:pt idx="378">
                  <c:v>Caraí</c:v>
                </c:pt>
                <c:pt idx="379">
                  <c:v>Carandaí</c:v>
                </c:pt>
                <c:pt idx="380">
                  <c:v>Carangola</c:v>
                </c:pt>
                <c:pt idx="381">
                  <c:v>Careaçu</c:v>
                </c:pt>
                <c:pt idx="382">
                  <c:v>Carmésia</c:v>
                </c:pt>
                <c:pt idx="383">
                  <c:v>Carmo da Mata</c:v>
                </c:pt>
                <c:pt idx="384">
                  <c:v>Carmo de Minas</c:v>
                </c:pt>
                <c:pt idx="385">
                  <c:v>Carmo do Cajuru</c:v>
                </c:pt>
                <c:pt idx="386">
                  <c:v>Carmópolis de Minas</c:v>
                </c:pt>
                <c:pt idx="387">
                  <c:v>Carrancas</c:v>
                </c:pt>
                <c:pt idx="388">
                  <c:v>Carvalhópolis</c:v>
                </c:pt>
                <c:pt idx="389">
                  <c:v>Casa Grande</c:v>
                </c:pt>
                <c:pt idx="390">
                  <c:v>Cascalho Rico</c:v>
                </c:pt>
                <c:pt idx="391">
                  <c:v>Cássia</c:v>
                </c:pt>
                <c:pt idx="392">
                  <c:v>Catas Altas</c:v>
                </c:pt>
                <c:pt idx="393">
                  <c:v>Catas Altas da Noruega</c:v>
                </c:pt>
                <c:pt idx="394">
                  <c:v>Cedro do Abaeté</c:v>
                </c:pt>
                <c:pt idx="395">
                  <c:v>Central de Minas</c:v>
                </c:pt>
                <c:pt idx="396">
                  <c:v>Chalé</c:v>
                </c:pt>
                <c:pt idx="397">
                  <c:v>Chiador</c:v>
                </c:pt>
                <c:pt idx="398">
                  <c:v>Cipotânea</c:v>
                </c:pt>
                <c:pt idx="399">
                  <c:v>Claraval</c:v>
                </c:pt>
                <c:pt idx="400">
                  <c:v>Coimbra</c:v>
                </c:pt>
                <c:pt idx="401">
                  <c:v>Comendador Gomes</c:v>
                </c:pt>
                <c:pt idx="402">
                  <c:v>Conceição da Aparecida</c:v>
                </c:pt>
                <c:pt idx="403">
                  <c:v>Conceição das Alagoas</c:v>
                </c:pt>
                <c:pt idx="404">
                  <c:v>Conceição das Pedras</c:v>
                </c:pt>
                <c:pt idx="405">
                  <c:v>Conceição de Ipanema</c:v>
                </c:pt>
                <c:pt idx="406">
                  <c:v>Conceição do Rio Verde</c:v>
                </c:pt>
                <c:pt idx="407">
                  <c:v>Conceição dos Ouros</c:v>
                </c:pt>
                <c:pt idx="408">
                  <c:v>Congonhas do Norte</c:v>
                </c:pt>
                <c:pt idx="409">
                  <c:v>Conquista</c:v>
                </c:pt>
                <c:pt idx="410">
                  <c:v>Conselheiro Pena</c:v>
                </c:pt>
                <c:pt idx="411">
                  <c:v>Consolação</c:v>
                </c:pt>
                <c:pt idx="412">
                  <c:v>Coqueiral</c:v>
                </c:pt>
                <c:pt idx="413">
                  <c:v>Cordislândia</c:v>
                </c:pt>
                <c:pt idx="414">
                  <c:v>Coromandel</c:v>
                </c:pt>
                <c:pt idx="415">
                  <c:v>Coronel Pacheco</c:v>
                </c:pt>
                <c:pt idx="416">
                  <c:v>Coronel Xavier Chaves</c:v>
                </c:pt>
                <c:pt idx="417">
                  <c:v>Córrego do Bom Jesus</c:v>
                </c:pt>
                <c:pt idx="418">
                  <c:v>Córrego Fundo</c:v>
                </c:pt>
                <c:pt idx="419">
                  <c:v>Córrego Novo</c:v>
                </c:pt>
                <c:pt idx="420">
                  <c:v>Couto de Magalhães de Minas</c:v>
                </c:pt>
                <c:pt idx="421">
                  <c:v>Cristina</c:v>
                </c:pt>
                <c:pt idx="422">
                  <c:v>Crucilândia</c:v>
                </c:pt>
                <c:pt idx="423">
                  <c:v>Cuparaque</c:v>
                </c:pt>
                <c:pt idx="424">
                  <c:v>Datas</c:v>
                </c:pt>
                <c:pt idx="425">
                  <c:v>Delfim Moreira</c:v>
                </c:pt>
                <c:pt idx="426">
                  <c:v>Delfinópolis</c:v>
                </c:pt>
                <c:pt idx="427">
                  <c:v>Delta</c:v>
                </c:pt>
                <c:pt idx="428">
                  <c:v>Descoberto</c:v>
                </c:pt>
                <c:pt idx="429">
                  <c:v>Desterro de Entre Rios</c:v>
                </c:pt>
                <c:pt idx="430">
                  <c:v>Diogo de Vasconcelos</c:v>
                </c:pt>
                <c:pt idx="431">
                  <c:v>Dionísio</c:v>
                </c:pt>
                <c:pt idx="432">
                  <c:v>Divinolândia de Minas</c:v>
                </c:pt>
                <c:pt idx="433">
                  <c:v>Divinópolis</c:v>
                </c:pt>
                <c:pt idx="434">
                  <c:v>Divisa Nova</c:v>
                </c:pt>
                <c:pt idx="435">
                  <c:v>Dom Silvério</c:v>
                </c:pt>
                <c:pt idx="436">
                  <c:v>Dom Viçoso</c:v>
                </c:pt>
                <c:pt idx="437">
                  <c:v>Dona Eusébia</c:v>
                </c:pt>
                <c:pt idx="438">
                  <c:v>Dores de Campos</c:v>
                </c:pt>
                <c:pt idx="439">
                  <c:v>Dores de Guanhães</c:v>
                </c:pt>
                <c:pt idx="440">
                  <c:v>Doresópolis</c:v>
                </c:pt>
                <c:pt idx="441">
                  <c:v>Douradoquara</c:v>
                </c:pt>
                <c:pt idx="442">
                  <c:v>Durandé</c:v>
                </c:pt>
                <c:pt idx="443">
                  <c:v>Elói Mendes</c:v>
                </c:pt>
                <c:pt idx="444">
                  <c:v>Entre Rios de Minas</c:v>
                </c:pt>
                <c:pt idx="445">
                  <c:v>Espírito Santo do Dourado</c:v>
                </c:pt>
                <c:pt idx="446">
                  <c:v>Estiva</c:v>
                </c:pt>
                <c:pt idx="447">
                  <c:v>Estrela Dalva</c:v>
                </c:pt>
                <c:pt idx="448">
                  <c:v>Estrela do Sul</c:v>
                </c:pt>
                <c:pt idx="449">
                  <c:v>Eugenópolis</c:v>
                </c:pt>
                <c:pt idx="450">
                  <c:v>Ewbank da Câmara</c:v>
                </c:pt>
                <c:pt idx="451">
                  <c:v>Faria Lemos</c:v>
                </c:pt>
                <c:pt idx="452">
                  <c:v>Fervedouro</c:v>
                </c:pt>
                <c:pt idx="453">
                  <c:v>Florestal</c:v>
                </c:pt>
                <c:pt idx="454">
                  <c:v>Formiga</c:v>
                </c:pt>
                <c:pt idx="455">
                  <c:v>Fortaleza de Minas</c:v>
                </c:pt>
                <c:pt idx="456">
                  <c:v>Fortuna de Minas</c:v>
                </c:pt>
                <c:pt idx="457">
                  <c:v>Francisco Sá</c:v>
                </c:pt>
                <c:pt idx="458">
                  <c:v>Franciscópolis</c:v>
                </c:pt>
                <c:pt idx="459">
                  <c:v>Frei Inocêncio</c:v>
                </c:pt>
                <c:pt idx="460">
                  <c:v>Frei Lagonegro</c:v>
                </c:pt>
                <c:pt idx="461">
                  <c:v>Gameleiras</c:v>
                </c:pt>
                <c:pt idx="462">
                  <c:v>Goiabeira</c:v>
                </c:pt>
                <c:pt idx="463">
                  <c:v>Goianá</c:v>
                </c:pt>
                <c:pt idx="464">
                  <c:v>Gonzaga</c:v>
                </c:pt>
                <c:pt idx="465">
                  <c:v>Gouveia</c:v>
                </c:pt>
                <c:pt idx="466">
                  <c:v>Governador Valadares</c:v>
                </c:pt>
                <c:pt idx="467">
                  <c:v>Grão Mogol</c:v>
                </c:pt>
                <c:pt idx="468">
                  <c:v>Guanhães</c:v>
                </c:pt>
                <c:pt idx="469">
                  <c:v>Guapé</c:v>
                </c:pt>
                <c:pt idx="470">
                  <c:v>Guaraciama</c:v>
                </c:pt>
                <c:pt idx="471">
                  <c:v>Guaranésia</c:v>
                </c:pt>
                <c:pt idx="472">
                  <c:v>Guarani</c:v>
                </c:pt>
                <c:pt idx="473">
                  <c:v>Guidoval</c:v>
                </c:pt>
                <c:pt idx="474">
                  <c:v>Guimarânia</c:v>
                </c:pt>
                <c:pt idx="475">
                  <c:v>Guiricema</c:v>
                </c:pt>
                <c:pt idx="476">
                  <c:v>Gurinhatã</c:v>
                </c:pt>
                <c:pt idx="477">
                  <c:v>Iapu</c:v>
                </c:pt>
                <c:pt idx="478">
                  <c:v>Ibertioga</c:v>
                </c:pt>
                <c:pt idx="479">
                  <c:v>Ibiá</c:v>
                </c:pt>
                <c:pt idx="480">
                  <c:v>Ibiraci</c:v>
                </c:pt>
                <c:pt idx="481">
                  <c:v>Ibituruna</c:v>
                </c:pt>
                <c:pt idx="482">
                  <c:v>Igaratinga</c:v>
                </c:pt>
                <c:pt idx="483">
                  <c:v>Iguatama</c:v>
                </c:pt>
                <c:pt idx="484">
                  <c:v>Ijaci</c:v>
                </c:pt>
                <c:pt idx="485">
                  <c:v>Ilicínea</c:v>
                </c:pt>
                <c:pt idx="486">
                  <c:v>Imbé de Minas</c:v>
                </c:pt>
                <c:pt idx="487">
                  <c:v>Inconfidentes</c:v>
                </c:pt>
                <c:pt idx="488">
                  <c:v>Inhapim</c:v>
                </c:pt>
                <c:pt idx="489">
                  <c:v>Inhaúma</c:v>
                </c:pt>
                <c:pt idx="490">
                  <c:v>Inimutaba</c:v>
                </c:pt>
                <c:pt idx="491">
                  <c:v>Ipaba</c:v>
                </c:pt>
                <c:pt idx="492">
                  <c:v>Ipanema</c:v>
                </c:pt>
                <c:pt idx="493">
                  <c:v>Ipiaçu</c:v>
                </c:pt>
                <c:pt idx="494">
                  <c:v>Itabira</c:v>
                </c:pt>
                <c:pt idx="495">
                  <c:v>Itabirito</c:v>
                </c:pt>
                <c:pt idx="496">
                  <c:v>Itaguara</c:v>
                </c:pt>
                <c:pt idx="497">
                  <c:v>Itambacuri</c:v>
                </c:pt>
                <c:pt idx="498">
                  <c:v>Itambé do Mato Dentro</c:v>
                </c:pt>
                <c:pt idx="499">
                  <c:v>Itamogi</c:v>
                </c:pt>
                <c:pt idx="500">
                  <c:v>Itamonte</c:v>
                </c:pt>
                <c:pt idx="501">
                  <c:v>Itanhandu</c:v>
                </c:pt>
                <c:pt idx="502">
                  <c:v>Itapagipe</c:v>
                </c:pt>
                <c:pt idx="503">
                  <c:v>Itaú de Minas</c:v>
                </c:pt>
                <c:pt idx="504">
                  <c:v>Itaúna</c:v>
                </c:pt>
                <c:pt idx="505">
                  <c:v>Itaverava</c:v>
                </c:pt>
                <c:pt idx="506">
                  <c:v>Itueta</c:v>
                </c:pt>
                <c:pt idx="507">
                  <c:v>Ituiutaba</c:v>
                </c:pt>
                <c:pt idx="508">
                  <c:v>Itumirim</c:v>
                </c:pt>
                <c:pt idx="509">
                  <c:v>Itutinga</c:v>
                </c:pt>
                <c:pt idx="510">
                  <c:v>Jaboticatubas</c:v>
                </c:pt>
                <c:pt idx="511">
                  <c:v>Jacuí</c:v>
                </c:pt>
                <c:pt idx="512">
                  <c:v>Jacutinga</c:v>
                </c:pt>
                <c:pt idx="513">
                  <c:v>Jaguaraçu</c:v>
                </c:pt>
                <c:pt idx="514">
                  <c:v>Jampruca</c:v>
                </c:pt>
                <c:pt idx="515">
                  <c:v>Japaraíba</c:v>
                </c:pt>
                <c:pt idx="516">
                  <c:v>Jeceaba</c:v>
                </c:pt>
                <c:pt idx="517">
                  <c:v>Jequeri</c:v>
                </c:pt>
                <c:pt idx="518">
                  <c:v>Jequitibá</c:v>
                </c:pt>
                <c:pt idx="519">
                  <c:v>Joanésia</c:v>
                </c:pt>
                <c:pt idx="520">
                  <c:v>João Monlevade</c:v>
                </c:pt>
                <c:pt idx="521">
                  <c:v>Joaquim Felício</c:v>
                </c:pt>
                <c:pt idx="522">
                  <c:v>Jordânia</c:v>
                </c:pt>
                <c:pt idx="523">
                  <c:v>José Gonçalves de Minas</c:v>
                </c:pt>
                <c:pt idx="524">
                  <c:v>José Raydan</c:v>
                </c:pt>
                <c:pt idx="525">
                  <c:v>Juiz de Fora</c:v>
                </c:pt>
                <c:pt idx="526">
                  <c:v>Juruaia</c:v>
                </c:pt>
                <c:pt idx="527">
                  <c:v>Lagamar</c:v>
                </c:pt>
                <c:pt idx="528">
                  <c:v>Lagoa da Prata</c:v>
                </c:pt>
                <c:pt idx="529">
                  <c:v>Lagoa dos Patos</c:v>
                </c:pt>
                <c:pt idx="530">
                  <c:v>Lagoa Dourada</c:v>
                </c:pt>
                <c:pt idx="531">
                  <c:v>Lagoa Formosa</c:v>
                </c:pt>
                <c:pt idx="532">
                  <c:v>Lagoa Grande</c:v>
                </c:pt>
                <c:pt idx="533">
                  <c:v>Lajinha</c:v>
                </c:pt>
                <c:pt idx="534">
                  <c:v>Lambari</c:v>
                </c:pt>
                <c:pt idx="535">
                  <c:v>Lamim</c:v>
                </c:pt>
                <c:pt idx="536">
                  <c:v>Laranjal</c:v>
                </c:pt>
                <c:pt idx="537">
                  <c:v>Lassance</c:v>
                </c:pt>
                <c:pt idx="538">
                  <c:v>Leopoldina</c:v>
                </c:pt>
                <c:pt idx="539">
                  <c:v>Lima Duarte</c:v>
                </c:pt>
                <c:pt idx="540">
                  <c:v>Luisburgo</c:v>
                </c:pt>
                <c:pt idx="541">
                  <c:v>Luminárias</c:v>
                </c:pt>
                <c:pt idx="542">
                  <c:v>Luz</c:v>
                </c:pt>
                <c:pt idx="543">
                  <c:v>Machacalis</c:v>
                </c:pt>
                <c:pt idx="544">
                  <c:v>Machado</c:v>
                </c:pt>
                <c:pt idx="545">
                  <c:v>Madre de Deus de Minas</c:v>
                </c:pt>
                <c:pt idx="546">
                  <c:v>Mamonas</c:v>
                </c:pt>
                <c:pt idx="547">
                  <c:v>Manhuaçu</c:v>
                </c:pt>
                <c:pt idx="548">
                  <c:v>Manhumirim</c:v>
                </c:pt>
                <c:pt idx="549">
                  <c:v>Mantena</c:v>
                </c:pt>
                <c:pt idx="550">
                  <c:v>Mar de Espanha</c:v>
                </c:pt>
                <c:pt idx="551">
                  <c:v>Maravilhas</c:v>
                </c:pt>
                <c:pt idx="552">
                  <c:v>Maria da Fé</c:v>
                </c:pt>
                <c:pt idx="553">
                  <c:v>Mariana</c:v>
                </c:pt>
                <c:pt idx="554">
                  <c:v>Marilac</c:v>
                </c:pt>
                <c:pt idx="555">
                  <c:v>Mário Campos</c:v>
                </c:pt>
                <c:pt idx="556">
                  <c:v>Maripá de Minas</c:v>
                </c:pt>
                <c:pt idx="557">
                  <c:v>Marliéria</c:v>
                </c:pt>
                <c:pt idx="558">
                  <c:v>Marmelópolis</c:v>
                </c:pt>
                <c:pt idx="559">
                  <c:v>Matias Barbosa</c:v>
                </c:pt>
                <c:pt idx="560">
                  <c:v>Matutina</c:v>
                </c:pt>
                <c:pt idx="561">
                  <c:v>Medeiros</c:v>
                </c:pt>
                <c:pt idx="562">
                  <c:v>Mendes Pimentel</c:v>
                </c:pt>
                <c:pt idx="563">
                  <c:v>Mercês</c:v>
                </c:pt>
                <c:pt idx="564">
                  <c:v>Mesquita</c:v>
                </c:pt>
                <c:pt idx="565">
                  <c:v>Minduri</c:v>
                </c:pt>
                <c:pt idx="566">
                  <c:v>Miradouro</c:v>
                </c:pt>
                <c:pt idx="567">
                  <c:v>Monte Carmelo</c:v>
                </c:pt>
                <c:pt idx="568">
                  <c:v>Monte Santo de Minas</c:v>
                </c:pt>
                <c:pt idx="569">
                  <c:v>Montezuma</c:v>
                </c:pt>
                <c:pt idx="570">
                  <c:v>Morro da Garça</c:v>
                </c:pt>
                <c:pt idx="571">
                  <c:v>Morro do Pilar</c:v>
                </c:pt>
                <c:pt idx="572">
                  <c:v>Muriaé</c:v>
                </c:pt>
                <c:pt idx="573">
                  <c:v>Muzambinho</c:v>
                </c:pt>
                <c:pt idx="574">
                  <c:v>Nacip Raydan</c:v>
                </c:pt>
                <c:pt idx="575">
                  <c:v>Natalândia</c:v>
                </c:pt>
                <c:pt idx="576">
                  <c:v>Nazareno</c:v>
                </c:pt>
                <c:pt idx="577">
                  <c:v>Nepomuceno</c:v>
                </c:pt>
                <c:pt idx="578">
                  <c:v>Nova Belém</c:v>
                </c:pt>
                <c:pt idx="579">
                  <c:v>Nova Ponte</c:v>
                </c:pt>
                <c:pt idx="580">
                  <c:v>Olímpio Noronha</c:v>
                </c:pt>
                <c:pt idx="581">
                  <c:v>Oliveira</c:v>
                </c:pt>
                <c:pt idx="582">
                  <c:v>Oliveira Fortes</c:v>
                </c:pt>
                <c:pt idx="583">
                  <c:v>Oratórios</c:v>
                </c:pt>
                <c:pt idx="584">
                  <c:v>Orizânia</c:v>
                </c:pt>
                <c:pt idx="585">
                  <c:v>Ouro Fino</c:v>
                </c:pt>
                <c:pt idx="586">
                  <c:v>Ouro Preto</c:v>
                </c:pt>
                <c:pt idx="587">
                  <c:v>Padre Paraíso</c:v>
                </c:pt>
                <c:pt idx="588">
                  <c:v>Pains</c:v>
                </c:pt>
                <c:pt idx="589">
                  <c:v>Paiva</c:v>
                </c:pt>
                <c:pt idx="590">
                  <c:v>Palmópolis</c:v>
                </c:pt>
                <c:pt idx="591">
                  <c:v>Papagaios</c:v>
                </c:pt>
                <c:pt idx="592">
                  <c:v>Paraguaçu</c:v>
                </c:pt>
                <c:pt idx="593">
                  <c:v>Paraisópolis</c:v>
                </c:pt>
                <c:pt idx="594">
                  <c:v>Paraopeba</c:v>
                </c:pt>
                <c:pt idx="595">
                  <c:v>Passa Quatro</c:v>
                </c:pt>
                <c:pt idx="596">
                  <c:v>Passa Tempo</c:v>
                </c:pt>
                <c:pt idx="597">
                  <c:v>Passos</c:v>
                </c:pt>
                <c:pt idx="598">
                  <c:v>Patrocínio</c:v>
                </c:pt>
                <c:pt idx="599">
                  <c:v>Patrocínio do Muriaé</c:v>
                </c:pt>
                <c:pt idx="600">
                  <c:v>Paula Cândido</c:v>
                </c:pt>
                <c:pt idx="601">
                  <c:v>Paulistas</c:v>
                </c:pt>
                <c:pt idx="602">
                  <c:v>Pedra Bonita</c:v>
                </c:pt>
                <c:pt idx="603">
                  <c:v>Pedra do Anta</c:v>
                </c:pt>
                <c:pt idx="604">
                  <c:v>Pedra do Indaiá</c:v>
                </c:pt>
                <c:pt idx="605">
                  <c:v>Pedra Dourada</c:v>
                </c:pt>
                <c:pt idx="606">
                  <c:v>Pedrinópolis</c:v>
                </c:pt>
                <c:pt idx="607">
                  <c:v>Pequeri</c:v>
                </c:pt>
                <c:pt idx="608">
                  <c:v>Perdigão</c:v>
                </c:pt>
                <c:pt idx="609">
                  <c:v>Perdizes</c:v>
                </c:pt>
                <c:pt idx="610">
                  <c:v>Pescador</c:v>
                </c:pt>
                <c:pt idx="611">
                  <c:v>Piau</c:v>
                </c:pt>
                <c:pt idx="612">
                  <c:v>Piedade do Rio Grande</c:v>
                </c:pt>
                <c:pt idx="613">
                  <c:v>Pimenta</c:v>
                </c:pt>
                <c:pt idx="614">
                  <c:v>Pingo-D ÁGUA</c:v>
                </c:pt>
                <c:pt idx="615">
                  <c:v>Piracema</c:v>
                </c:pt>
                <c:pt idx="616">
                  <c:v>Pirajuba</c:v>
                </c:pt>
                <c:pt idx="617">
                  <c:v>Piranga</c:v>
                </c:pt>
                <c:pt idx="618">
                  <c:v>Piranguinho</c:v>
                </c:pt>
                <c:pt idx="619">
                  <c:v>Pirapetinga</c:v>
                </c:pt>
                <c:pt idx="620">
                  <c:v>Pirapora</c:v>
                </c:pt>
                <c:pt idx="621">
                  <c:v>Piraúba</c:v>
                </c:pt>
                <c:pt idx="622">
                  <c:v>Pitangui</c:v>
                </c:pt>
                <c:pt idx="623">
                  <c:v>Piumhi</c:v>
                </c:pt>
                <c:pt idx="624">
                  <c:v>Planura</c:v>
                </c:pt>
                <c:pt idx="625">
                  <c:v>Poço Fundo</c:v>
                </c:pt>
                <c:pt idx="626">
                  <c:v>Poços de Caldas</c:v>
                </c:pt>
                <c:pt idx="627">
                  <c:v>Pocrane</c:v>
                </c:pt>
                <c:pt idx="628">
                  <c:v>Pompéu</c:v>
                </c:pt>
                <c:pt idx="629">
                  <c:v>Ponte Nova</c:v>
                </c:pt>
                <c:pt idx="630">
                  <c:v>Prata</c:v>
                </c:pt>
                <c:pt idx="631">
                  <c:v>Pratápolis</c:v>
                </c:pt>
                <c:pt idx="632">
                  <c:v>Pratinha</c:v>
                </c:pt>
                <c:pt idx="633">
                  <c:v>Presidente Bernardes</c:v>
                </c:pt>
                <c:pt idx="634">
                  <c:v>Presidente Juscelino</c:v>
                </c:pt>
                <c:pt idx="635">
                  <c:v>Queluzito</c:v>
                </c:pt>
                <c:pt idx="636">
                  <c:v>Raul Soares</c:v>
                </c:pt>
                <c:pt idx="637">
                  <c:v>Recreio</c:v>
                </c:pt>
                <c:pt idx="638">
                  <c:v>Reduto</c:v>
                </c:pt>
                <c:pt idx="639">
                  <c:v>Ressaquinha</c:v>
                </c:pt>
                <c:pt idx="640">
                  <c:v>Ribeirão Vermelho</c:v>
                </c:pt>
                <c:pt idx="641">
                  <c:v>Rio Acima</c:v>
                </c:pt>
                <c:pt idx="642">
                  <c:v>Rio Doce</c:v>
                </c:pt>
                <c:pt idx="643">
                  <c:v>Rio Paranaíba</c:v>
                </c:pt>
                <c:pt idx="644">
                  <c:v>Rio Piracicaba</c:v>
                </c:pt>
                <c:pt idx="645">
                  <c:v>Rio Pomba</c:v>
                </c:pt>
                <c:pt idx="646">
                  <c:v>Rio Preto</c:v>
                </c:pt>
                <c:pt idx="647">
                  <c:v>Rochedo de Minas</c:v>
                </c:pt>
                <c:pt idx="648">
                  <c:v>Rodeiro</c:v>
                </c:pt>
                <c:pt idx="649">
                  <c:v>Rosário da Limeira</c:v>
                </c:pt>
                <c:pt idx="650">
                  <c:v>Sabará</c:v>
                </c:pt>
                <c:pt idx="651">
                  <c:v>Sabinópolis</c:v>
                </c:pt>
                <c:pt idx="652">
                  <c:v>Sacramento</c:v>
                </c:pt>
                <c:pt idx="653">
                  <c:v>Santa Bárbara</c:v>
                </c:pt>
                <c:pt idx="654">
                  <c:v>Santa Bárbara do Monte Verde</c:v>
                </c:pt>
                <c:pt idx="655">
                  <c:v>Santa Bárbara do Tugúrio</c:v>
                </c:pt>
                <c:pt idx="656">
                  <c:v>Santa Cruz do Escalvado</c:v>
                </c:pt>
                <c:pt idx="657">
                  <c:v>Santa Fé de Minas</c:v>
                </c:pt>
                <c:pt idx="658">
                  <c:v>Santa Juliana</c:v>
                </c:pt>
                <c:pt idx="659">
                  <c:v>Santa Margarida</c:v>
                </c:pt>
                <c:pt idx="660">
                  <c:v>Santa Maria de Itabira</c:v>
                </c:pt>
                <c:pt idx="661">
                  <c:v>Santa Rita de Jacutinga</c:v>
                </c:pt>
                <c:pt idx="662">
                  <c:v>Santa Rita de Minas</c:v>
                </c:pt>
                <c:pt idx="663">
                  <c:v>Santa Rosa da Serra</c:v>
                </c:pt>
                <c:pt idx="664">
                  <c:v>Santa Vitória</c:v>
                </c:pt>
                <c:pt idx="665">
                  <c:v>Santana de Pirapama</c:v>
                </c:pt>
                <c:pt idx="666">
                  <c:v>Santana do Deserto</c:v>
                </c:pt>
                <c:pt idx="667">
                  <c:v>Santana do Garambéu</c:v>
                </c:pt>
                <c:pt idx="668">
                  <c:v>Santana do Jacaré</c:v>
                </c:pt>
                <c:pt idx="669">
                  <c:v>Santana do Riacho</c:v>
                </c:pt>
                <c:pt idx="670">
                  <c:v>Santo Antônio do Amparo</c:v>
                </c:pt>
                <c:pt idx="671">
                  <c:v>Santo Antônio do Aventureiro</c:v>
                </c:pt>
                <c:pt idx="672">
                  <c:v>Santo Antônio do Itambé</c:v>
                </c:pt>
                <c:pt idx="673">
                  <c:v>Santo Antônio do Jacinto</c:v>
                </c:pt>
                <c:pt idx="674">
                  <c:v>Santo Antônio do Rio Abaixo</c:v>
                </c:pt>
                <c:pt idx="675">
                  <c:v>São Bento Abade</c:v>
                </c:pt>
                <c:pt idx="676">
                  <c:v>São Domingos das Dores</c:v>
                </c:pt>
                <c:pt idx="677">
                  <c:v>São Domingos do Prata</c:v>
                </c:pt>
                <c:pt idx="678">
                  <c:v>São Félix de Minas</c:v>
                </c:pt>
                <c:pt idx="679">
                  <c:v>São Francisco de Paula</c:v>
                </c:pt>
                <c:pt idx="680">
                  <c:v>São Geraldo da Piedade</c:v>
                </c:pt>
                <c:pt idx="681">
                  <c:v>São Geraldo do Baixio</c:v>
                </c:pt>
                <c:pt idx="682">
                  <c:v>São Gonçalo do Abaeté</c:v>
                </c:pt>
                <c:pt idx="683">
                  <c:v>São Gonçalo do Pará</c:v>
                </c:pt>
                <c:pt idx="684">
                  <c:v>São Gonçalo do Rio Abaixo</c:v>
                </c:pt>
                <c:pt idx="685">
                  <c:v>São João Batista do Glória</c:v>
                </c:pt>
                <c:pt idx="686">
                  <c:v>São João da Lagoa</c:v>
                </c:pt>
                <c:pt idx="687">
                  <c:v>São João da Mata</c:v>
                </c:pt>
                <c:pt idx="688">
                  <c:v>São João do Manteninha</c:v>
                </c:pt>
                <c:pt idx="689">
                  <c:v>São João do Pacuí</c:v>
                </c:pt>
                <c:pt idx="690">
                  <c:v>São João Evangelista</c:v>
                </c:pt>
                <c:pt idx="691">
                  <c:v>São José da Barra</c:v>
                </c:pt>
                <c:pt idx="692">
                  <c:v>São José da Varginha</c:v>
                </c:pt>
                <c:pt idx="693">
                  <c:v>São José do Alegre</c:v>
                </c:pt>
                <c:pt idx="694">
                  <c:v>São José do Goiabal</c:v>
                </c:pt>
                <c:pt idx="695">
                  <c:v>São Lourenço</c:v>
                </c:pt>
                <c:pt idx="696">
                  <c:v>São Miguel do Anta</c:v>
                </c:pt>
                <c:pt idx="697">
                  <c:v>São Pedro dos Ferros</c:v>
                </c:pt>
                <c:pt idx="698">
                  <c:v>São Romão</c:v>
                </c:pt>
                <c:pt idx="699">
                  <c:v>São Sebastião da Bela Vista</c:v>
                </c:pt>
                <c:pt idx="700">
                  <c:v>São Sebastião do Anta</c:v>
                </c:pt>
                <c:pt idx="701">
                  <c:v>São Sebastião do Oeste</c:v>
                </c:pt>
                <c:pt idx="702">
                  <c:v>São Sebastião do Paraíso</c:v>
                </c:pt>
                <c:pt idx="703">
                  <c:v>São Sebastião do Rio Preto</c:v>
                </c:pt>
                <c:pt idx="704">
                  <c:v>São Sebastião do Rio Verde</c:v>
                </c:pt>
                <c:pt idx="705">
                  <c:v>São Tomás de Aquino</c:v>
                </c:pt>
                <c:pt idx="706">
                  <c:v>São Vicente de Minas</c:v>
                </c:pt>
                <c:pt idx="707">
                  <c:v>Sem-Peixe</c:v>
                </c:pt>
                <c:pt idx="708">
                  <c:v>Senador Amaral</c:v>
                </c:pt>
                <c:pt idx="709">
                  <c:v>Senador Cortes</c:v>
                </c:pt>
                <c:pt idx="710">
                  <c:v>Senador Firmino</c:v>
                </c:pt>
                <c:pt idx="711">
                  <c:v>Senador José Bento</c:v>
                </c:pt>
                <c:pt idx="712">
                  <c:v>Senador Modestino Gonçalves</c:v>
                </c:pt>
                <c:pt idx="713">
                  <c:v>Senhora de Oliveira</c:v>
                </c:pt>
                <c:pt idx="714">
                  <c:v>Sericita</c:v>
                </c:pt>
                <c:pt idx="715">
                  <c:v>Seritinga</c:v>
                </c:pt>
                <c:pt idx="716">
                  <c:v>Serra do Salitre</c:v>
                </c:pt>
                <c:pt idx="717">
                  <c:v>Serrania</c:v>
                </c:pt>
                <c:pt idx="718">
                  <c:v>Serranos</c:v>
                </c:pt>
                <c:pt idx="719">
                  <c:v>Sete Lagoas</c:v>
                </c:pt>
                <c:pt idx="720">
                  <c:v>Silvianópolis</c:v>
                </c:pt>
                <c:pt idx="721">
                  <c:v>Simão Pereira</c:v>
                </c:pt>
                <c:pt idx="722">
                  <c:v>Simonésia</c:v>
                </c:pt>
                <c:pt idx="723">
                  <c:v>Soledade de Minas</c:v>
                </c:pt>
                <c:pt idx="724">
                  <c:v>Taparuba</c:v>
                </c:pt>
                <c:pt idx="725">
                  <c:v>Tapiraí</c:v>
                </c:pt>
                <c:pt idx="726">
                  <c:v>Timóteo</c:v>
                </c:pt>
                <c:pt idx="727">
                  <c:v>Tiros</c:v>
                </c:pt>
                <c:pt idx="728">
                  <c:v>Tocantins</c:v>
                </c:pt>
                <c:pt idx="729">
                  <c:v>Tocos do Moji</c:v>
                </c:pt>
                <c:pt idx="730">
                  <c:v>Tombos</c:v>
                </c:pt>
                <c:pt idx="731">
                  <c:v>Três Pontas</c:v>
                </c:pt>
                <c:pt idx="732">
                  <c:v>Tupaciguara</c:v>
                </c:pt>
                <c:pt idx="733">
                  <c:v>Turvolândia</c:v>
                </c:pt>
                <c:pt idx="734">
                  <c:v>Ubá</c:v>
                </c:pt>
                <c:pt idx="735">
                  <c:v>Ubaporanga</c:v>
                </c:pt>
                <c:pt idx="736">
                  <c:v>Uberaba</c:v>
                </c:pt>
                <c:pt idx="737">
                  <c:v>Uberlândia</c:v>
                </c:pt>
                <c:pt idx="738">
                  <c:v>Unaí</c:v>
                </c:pt>
                <c:pt idx="739">
                  <c:v>Uruana de Minas</c:v>
                </c:pt>
                <c:pt idx="740">
                  <c:v>Urucânia</c:v>
                </c:pt>
                <c:pt idx="741">
                  <c:v>Urucuia</c:v>
                </c:pt>
                <c:pt idx="742">
                  <c:v>Vargem Alegre</c:v>
                </c:pt>
                <c:pt idx="743">
                  <c:v>Vargem Bonita</c:v>
                </c:pt>
                <c:pt idx="744">
                  <c:v>Vermelho Novo</c:v>
                </c:pt>
                <c:pt idx="745">
                  <c:v>Viçosa</c:v>
                </c:pt>
                <c:pt idx="746">
                  <c:v>Vieiras</c:v>
                </c:pt>
                <c:pt idx="747">
                  <c:v>Virgínia</c:v>
                </c:pt>
                <c:pt idx="748">
                  <c:v>Virginópolis</c:v>
                </c:pt>
                <c:pt idx="749">
                  <c:v>Virgolândia</c:v>
                </c:pt>
                <c:pt idx="750">
                  <c:v>Visconde do Rio Branco</c:v>
                </c:pt>
                <c:pt idx="751">
                  <c:v>Volta Grande</c:v>
                </c:pt>
                <c:pt idx="752">
                  <c:v>Bandeirantes</c:v>
                </c:pt>
                <c:pt idx="753">
                  <c:v>Bela Vista</c:v>
                </c:pt>
                <c:pt idx="754">
                  <c:v>Brasilândia</c:v>
                </c:pt>
                <c:pt idx="755">
                  <c:v>Campo Grande</c:v>
                </c:pt>
                <c:pt idx="756">
                  <c:v>Caracol</c:v>
                </c:pt>
                <c:pt idx="757">
                  <c:v>Cassilândia</c:v>
                </c:pt>
                <c:pt idx="758">
                  <c:v>Corguinho</c:v>
                </c:pt>
                <c:pt idx="759">
                  <c:v>Costa Rica</c:v>
                </c:pt>
                <c:pt idx="760">
                  <c:v>Glória de Dourados</c:v>
                </c:pt>
                <c:pt idx="761">
                  <c:v>Jaraguari</c:v>
                </c:pt>
                <c:pt idx="762">
                  <c:v>Paraíso das Águas</c:v>
                </c:pt>
                <c:pt idx="763">
                  <c:v>Rochedo</c:v>
                </c:pt>
                <c:pt idx="764">
                  <c:v>São Gabriel do Oeste</c:v>
                </c:pt>
                <c:pt idx="765">
                  <c:v>Água Boa</c:v>
                </c:pt>
                <c:pt idx="766">
                  <c:v>Alta Floresta</c:v>
                </c:pt>
                <c:pt idx="767">
                  <c:v>Alto Araguaia</c:v>
                </c:pt>
                <c:pt idx="768">
                  <c:v>Alto Boa Vista</c:v>
                </c:pt>
                <c:pt idx="769">
                  <c:v>Alto Paraguai</c:v>
                </c:pt>
                <c:pt idx="770">
                  <c:v>Alto Taquari</c:v>
                </c:pt>
                <c:pt idx="771">
                  <c:v>Apiacás</c:v>
                </c:pt>
                <c:pt idx="772">
                  <c:v>Araguaiana</c:v>
                </c:pt>
                <c:pt idx="773">
                  <c:v>Araguainha</c:v>
                </c:pt>
                <c:pt idx="774">
                  <c:v>Araputanga</c:v>
                </c:pt>
                <c:pt idx="775">
                  <c:v>Arenápolis</c:v>
                </c:pt>
                <c:pt idx="776">
                  <c:v>Aripuanã</c:v>
                </c:pt>
                <c:pt idx="777">
                  <c:v>Barra do Bugres</c:v>
                </c:pt>
                <c:pt idx="778">
                  <c:v>Barra do Garças</c:v>
                </c:pt>
                <c:pt idx="779">
                  <c:v>Brasnorte</c:v>
                </c:pt>
                <c:pt idx="780">
                  <c:v>Cáceres</c:v>
                </c:pt>
                <c:pt idx="781">
                  <c:v>Campo Novo do Parecis</c:v>
                </c:pt>
                <c:pt idx="782">
                  <c:v>Campo Verde</c:v>
                </c:pt>
                <c:pt idx="783">
                  <c:v>Campos de Júlio</c:v>
                </c:pt>
                <c:pt idx="784">
                  <c:v>Canarana</c:v>
                </c:pt>
                <c:pt idx="785">
                  <c:v>Carlinda</c:v>
                </c:pt>
                <c:pt idx="786">
                  <c:v>Castanheira</c:v>
                </c:pt>
                <c:pt idx="787">
                  <c:v>Chapada dos Guimarães</c:v>
                </c:pt>
                <c:pt idx="788">
                  <c:v>Cláudia</c:v>
                </c:pt>
                <c:pt idx="789">
                  <c:v>Cocalinho</c:v>
                </c:pt>
                <c:pt idx="790">
                  <c:v>Colíder</c:v>
                </c:pt>
                <c:pt idx="791">
                  <c:v>Colniza</c:v>
                </c:pt>
                <c:pt idx="792">
                  <c:v>Comodoro</c:v>
                </c:pt>
                <c:pt idx="793">
                  <c:v>Confresa</c:v>
                </c:pt>
                <c:pt idx="794">
                  <c:v>Conquista D Oeste</c:v>
                </c:pt>
                <c:pt idx="795">
                  <c:v>Cuiabá</c:v>
                </c:pt>
                <c:pt idx="796">
                  <c:v>Curvelândia</c:v>
                </c:pt>
                <c:pt idx="797">
                  <c:v>Denise</c:v>
                </c:pt>
                <c:pt idx="798">
                  <c:v>Diamantino</c:v>
                </c:pt>
                <c:pt idx="799">
                  <c:v>Dom Aquino</c:v>
                </c:pt>
                <c:pt idx="800">
                  <c:v>Feliz Natal</c:v>
                </c:pt>
                <c:pt idx="801">
                  <c:v>Gaúcha do Norte</c:v>
                </c:pt>
                <c:pt idx="802">
                  <c:v>General Carneiro</c:v>
                </c:pt>
                <c:pt idx="803">
                  <c:v>Glória D Oeste</c:v>
                </c:pt>
                <c:pt idx="804">
                  <c:v>Guarantã do Norte</c:v>
                </c:pt>
                <c:pt idx="805">
                  <c:v>Guiratinga</c:v>
                </c:pt>
                <c:pt idx="806">
                  <c:v>Indiavaí</c:v>
                </c:pt>
                <c:pt idx="807">
                  <c:v>Ipiranga do Norte</c:v>
                </c:pt>
                <c:pt idx="808">
                  <c:v>Itanhangá</c:v>
                </c:pt>
                <c:pt idx="809">
                  <c:v>Itaúba</c:v>
                </c:pt>
                <c:pt idx="810">
                  <c:v>Itiquira</c:v>
                </c:pt>
                <c:pt idx="811">
                  <c:v>Jaciara</c:v>
                </c:pt>
                <c:pt idx="812">
                  <c:v>Jangada</c:v>
                </c:pt>
                <c:pt idx="813">
                  <c:v>Jauru</c:v>
                </c:pt>
                <c:pt idx="814">
                  <c:v>Juara</c:v>
                </c:pt>
                <c:pt idx="815">
                  <c:v>Juína</c:v>
                </c:pt>
                <c:pt idx="816">
                  <c:v>Juruena</c:v>
                </c:pt>
                <c:pt idx="817">
                  <c:v>Juscimeira</c:v>
                </c:pt>
                <c:pt idx="818">
                  <c:v>Lambari D Oeste</c:v>
                </c:pt>
                <c:pt idx="819">
                  <c:v>Lucas do Rio Verde</c:v>
                </c:pt>
                <c:pt idx="820">
                  <c:v>Marcelândia</c:v>
                </c:pt>
                <c:pt idx="821">
                  <c:v>Matupá</c:v>
                </c:pt>
                <c:pt idx="822">
                  <c:v>Mirassol D Oeste</c:v>
                </c:pt>
                <c:pt idx="823">
                  <c:v>Nortelândia</c:v>
                </c:pt>
                <c:pt idx="824">
                  <c:v>Nossa Senhora do Livramento</c:v>
                </c:pt>
                <c:pt idx="825">
                  <c:v>Nova Bandeirantes</c:v>
                </c:pt>
                <c:pt idx="826">
                  <c:v>Nova Brasilândia</c:v>
                </c:pt>
                <c:pt idx="827">
                  <c:v>Nova Canaã do Norte</c:v>
                </c:pt>
                <c:pt idx="828">
                  <c:v>Nova Guarita</c:v>
                </c:pt>
                <c:pt idx="829">
                  <c:v>Nova Lacerda</c:v>
                </c:pt>
                <c:pt idx="830">
                  <c:v>Nova Marilândia</c:v>
                </c:pt>
                <c:pt idx="831">
                  <c:v>Nova Maringá</c:v>
                </c:pt>
                <c:pt idx="832">
                  <c:v>Nova Monte Verde</c:v>
                </c:pt>
                <c:pt idx="833">
                  <c:v>Nova Mutum</c:v>
                </c:pt>
                <c:pt idx="834">
                  <c:v>Nova Nazaré</c:v>
                </c:pt>
                <c:pt idx="835">
                  <c:v>Nova Olímpia</c:v>
                </c:pt>
                <c:pt idx="836">
                  <c:v>Nova Santa Helena</c:v>
                </c:pt>
                <c:pt idx="837">
                  <c:v>Novo Horizonte do Norte</c:v>
                </c:pt>
                <c:pt idx="838">
                  <c:v>Novo Mundo</c:v>
                </c:pt>
                <c:pt idx="839">
                  <c:v>Paranaíta</c:v>
                </c:pt>
                <c:pt idx="840">
                  <c:v>Paranatinga</c:v>
                </c:pt>
                <c:pt idx="841">
                  <c:v>Pedra Preta</c:v>
                </c:pt>
                <c:pt idx="842">
                  <c:v>Peixoto de Azevedo</c:v>
                </c:pt>
                <c:pt idx="843">
                  <c:v>Poconé</c:v>
                </c:pt>
                <c:pt idx="844">
                  <c:v>Pontal do Araguaia</c:v>
                </c:pt>
                <c:pt idx="845">
                  <c:v>Pontes e Lacerda</c:v>
                </c:pt>
                <c:pt idx="846">
                  <c:v>Porto Alegre do Norte</c:v>
                </c:pt>
                <c:pt idx="847">
                  <c:v>Porto dos Gaúchos</c:v>
                </c:pt>
                <c:pt idx="848">
                  <c:v>Porto Esperidião</c:v>
                </c:pt>
                <c:pt idx="849">
                  <c:v>Porto Estrela</c:v>
                </c:pt>
                <c:pt idx="850">
                  <c:v>Poxoréo</c:v>
                </c:pt>
                <c:pt idx="851">
                  <c:v>Primavera do Leste</c:v>
                </c:pt>
                <c:pt idx="852">
                  <c:v>Querência</c:v>
                </c:pt>
                <c:pt idx="853">
                  <c:v>Reserva do Cabaçal</c:v>
                </c:pt>
                <c:pt idx="854">
                  <c:v>Ribeirão Cascalheira</c:v>
                </c:pt>
                <c:pt idx="855">
                  <c:v>Ribeirãozinho</c:v>
                </c:pt>
                <c:pt idx="856">
                  <c:v>Rio Branco</c:v>
                </c:pt>
                <c:pt idx="857">
                  <c:v>Rondonópolis</c:v>
                </c:pt>
                <c:pt idx="858">
                  <c:v>Rosário Oeste</c:v>
                </c:pt>
                <c:pt idx="859">
                  <c:v>Salto do Céu</c:v>
                </c:pt>
                <c:pt idx="860">
                  <c:v>Santa Carmem</c:v>
                </c:pt>
                <c:pt idx="861">
                  <c:v>Santa Cruz do Xingu</c:v>
                </c:pt>
                <c:pt idx="862">
                  <c:v>Santa Rita do Trivelato</c:v>
                </c:pt>
                <c:pt idx="863">
                  <c:v>Santo Afonso</c:v>
                </c:pt>
                <c:pt idx="864">
                  <c:v>Santo Antônio do Leste</c:v>
                </c:pt>
                <c:pt idx="865">
                  <c:v>Santo Antônio do Leverger</c:v>
                </c:pt>
                <c:pt idx="866">
                  <c:v>São Félix do Araguaia</c:v>
                </c:pt>
                <c:pt idx="867">
                  <c:v>São José do Povo</c:v>
                </c:pt>
                <c:pt idx="868">
                  <c:v>São José do Rio Claro</c:v>
                </c:pt>
                <c:pt idx="869">
                  <c:v>São José do Xingu</c:v>
                </c:pt>
                <c:pt idx="870">
                  <c:v>São José dos Quatro Marcos</c:v>
                </c:pt>
                <c:pt idx="871">
                  <c:v>São Pedro da Cipa</c:v>
                </c:pt>
                <c:pt idx="872">
                  <c:v>Sapezal</c:v>
                </c:pt>
                <c:pt idx="873">
                  <c:v>Serra Nova Dourada</c:v>
                </c:pt>
                <c:pt idx="874">
                  <c:v>Sinop</c:v>
                </c:pt>
                <c:pt idx="875">
                  <c:v>Sorriso</c:v>
                </c:pt>
                <c:pt idx="876">
                  <c:v>Tabaporã</c:v>
                </c:pt>
                <c:pt idx="877">
                  <c:v>Tangará da Serra</c:v>
                </c:pt>
                <c:pt idx="878">
                  <c:v>Tapurah</c:v>
                </c:pt>
                <c:pt idx="879">
                  <c:v>Terra Nova do Norte</c:v>
                </c:pt>
                <c:pt idx="880">
                  <c:v>Tesouro</c:v>
                </c:pt>
                <c:pt idx="881">
                  <c:v>Torixoréu</c:v>
                </c:pt>
                <c:pt idx="882">
                  <c:v>União do Sul</c:v>
                </c:pt>
                <c:pt idx="883">
                  <c:v>Várzea Grande</c:v>
                </c:pt>
                <c:pt idx="884">
                  <c:v>Vera</c:v>
                </c:pt>
                <c:pt idx="885">
                  <c:v>Vila Bela da Santíssima Trindade</c:v>
                </c:pt>
                <c:pt idx="886">
                  <c:v>Vila Rica</c:v>
                </c:pt>
                <c:pt idx="887">
                  <c:v>Abel Figueiredo</c:v>
                </c:pt>
                <c:pt idx="888">
                  <c:v>Acará</c:v>
                </c:pt>
                <c:pt idx="889">
                  <c:v>Altamira</c:v>
                </c:pt>
                <c:pt idx="890">
                  <c:v>Bagre</c:v>
                </c:pt>
                <c:pt idx="891">
                  <c:v>Baião</c:v>
                </c:pt>
                <c:pt idx="892">
                  <c:v>Barcarena</c:v>
                </c:pt>
                <c:pt idx="893">
                  <c:v>Belém</c:v>
                </c:pt>
                <c:pt idx="894">
                  <c:v>Benevides</c:v>
                </c:pt>
                <c:pt idx="895">
                  <c:v>Brasil Novo</c:v>
                </c:pt>
                <c:pt idx="896">
                  <c:v>Bujaru</c:v>
                </c:pt>
                <c:pt idx="897">
                  <c:v>Cachoeira do Piriá</c:v>
                </c:pt>
                <c:pt idx="898">
                  <c:v>Cametá</c:v>
                </c:pt>
                <c:pt idx="899">
                  <c:v>Canaã dos Carajás</c:v>
                </c:pt>
                <c:pt idx="900">
                  <c:v>Castanhal</c:v>
                </c:pt>
                <c:pt idx="901">
                  <c:v>Chaves</c:v>
                </c:pt>
                <c:pt idx="902">
                  <c:v>Colares</c:v>
                </c:pt>
                <c:pt idx="903">
                  <c:v>Concórdia do Pará</c:v>
                </c:pt>
                <c:pt idx="904">
                  <c:v>Curralinho</c:v>
                </c:pt>
                <c:pt idx="905">
                  <c:v>Curuá</c:v>
                </c:pt>
                <c:pt idx="906">
                  <c:v>Floresta do Araguaia</c:v>
                </c:pt>
                <c:pt idx="907">
                  <c:v>Garrafão do Norte</c:v>
                </c:pt>
                <c:pt idx="908">
                  <c:v>Gurupá</c:v>
                </c:pt>
                <c:pt idx="909">
                  <c:v>Igarapé-Açu</c:v>
                </c:pt>
                <c:pt idx="910">
                  <c:v>Jacareacanga</c:v>
                </c:pt>
                <c:pt idx="911">
                  <c:v>Juruti</c:v>
                </c:pt>
                <c:pt idx="912">
                  <c:v>Mãe do Rio</c:v>
                </c:pt>
                <c:pt idx="913">
                  <c:v>Maracanã</c:v>
                </c:pt>
                <c:pt idx="914">
                  <c:v>Medicilândia</c:v>
                </c:pt>
                <c:pt idx="915">
                  <c:v>Melgaço</c:v>
                </c:pt>
                <c:pt idx="916">
                  <c:v>Monte Alegre</c:v>
                </c:pt>
                <c:pt idx="917">
                  <c:v>Nova Timboteua</c:v>
                </c:pt>
                <c:pt idx="918">
                  <c:v>Novo Progresso</c:v>
                </c:pt>
                <c:pt idx="919">
                  <c:v>Oriximiná</c:v>
                </c:pt>
                <c:pt idx="920">
                  <c:v>Ourilândia do Norte</c:v>
                </c:pt>
                <c:pt idx="921">
                  <c:v>Paragominas</c:v>
                </c:pt>
                <c:pt idx="922">
                  <c:v>Parauapebas</c:v>
                </c:pt>
                <c:pt idx="923">
                  <c:v>Redenção</c:v>
                </c:pt>
                <c:pt idx="924">
                  <c:v>Rio Maria</c:v>
                </c:pt>
                <c:pt idx="925">
                  <c:v>Rondon do Pará</c:v>
                </c:pt>
                <c:pt idx="926">
                  <c:v>Rurópolis</c:v>
                </c:pt>
                <c:pt idx="927">
                  <c:v>Santa Bárbara do Pará</c:v>
                </c:pt>
                <c:pt idx="928">
                  <c:v>Santa Cruz do Arari</c:v>
                </c:pt>
                <c:pt idx="929">
                  <c:v>Santa Isabel do Pará</c:v>
                </c:pt>
                <c:pt idx="930">
                  <c:v>Santa Maria do Pará</c:v>
                </c:pt>
                <c:pt idx="931">
                  <c:v>Santana do Araguaia</c:v>
                </c:pt>
                <c:pt idx="932">
                  <c:v>Santarém</c:v>
                </c:pt>
                <c:pt idx="933">
                  <c:v>São Caetano de Odivelas</c:v>
                </c:pt>
                <c:pt idx="934">
                  <c:v>São Domingos do Capim</c:v>
                </c:pt>
                <c:pt idx="935">
                  <c:v>São João de Pirabas</c:v>
                </c:pt>
                <c:pt idx="936">
                  <c:v>São Miguel do Guamá</c:v>
                </c:pt>
                <c:pt idx="937">
                  <c:v>Senador José Porfírio</c:v>
                </c:pt>
                <c:pt idx="938">
                  <c:v>Tailândia</c:v>
                </c:pt>
                <c:pt idx="939">
                  <c:v>Tomé-Açu</c:v>
                </c:pt>
                <c:pt idx="940">
                  <c:v>Trairão</c:v>
                </c:pt>
                <c:pt idx="941">
                  <c:v>Tucuruí</c:v>
                </c:pt>
                <c:pt idx="942">
                  <c:v>Alagoa Nova</c:v>
                </c:pt>
                <c:pt idx="943">
                  <c:v>Alagoinha</c:v>
                </c:pt>
                <c:pt idx="944">
                  <c:v>Alcantil</c:v>
                </c:pt>
                <c:pt idx="945">
                  <c:v>Amparo</c:v>
                </c:pt>
                <c:pt idx="946">
                  <c:v>Araçagi</c:v>
                </c:pt>
                <c:pt idx="947">
                  <c:v>Arara</c:v>
                </c:pt>
                <c:pt idx="948">
                  <c:v>Areia de Baraúnas</c:v>
                </c:pt>
                <c:pt idx="949">
                  <c:v>Areial</c:v>
                </c:pt>
                <c:pt idx="950">
                  <c:v>Baía da Traição</c:v>
                </c:pt>
                <c:pt idx="951">
                  <c:v>Bernardino Batista</c:v>
                </c:pt>
                <c:pt idx="952">
                  <c:v>Bom Jesus</c:v>
                </c:pt>
                <c:pt idx="953">
                  <c:v>Boqueirão</c:v>
                </c:pt>
                <c:pt idx="954">
                  <c:v>Caaporã</c:v>
                </c:pt>
                <c:pt idx="955">
                  <c:v>Cacimba de Areia</c:v>
                </c:pt>
                <c:pt idx="956">
                  <c:v>Cacimbas</c:v>
                </c:pt>
                <c:pt idx="957">
                  <c:v>Caraúbas</c:v>
                </c:pt>
                <c:pt idx="958">
                  <c:v>Carrapateira</c:v>
                </c:pt>
                <c:pt idx="959">
                  <c:v>Catingueira</c:v>
                </c:pt>
                <c:pt idx="960">
                  <c:v>Conceição</c:v>
                </c:pt>
                <c:pt idx="961">
                  <c:v>Condado</c:v>
                </c:pt>
                <c:pt idx="962">
                  <c:v>Congo</c:v>
                </c:pt>
                <c:pt idx="963">
                  <c:v>Coxixola</c:v>
                </c:pt>
                <c:pt idx="964">
                  <c:v>Curral de Cima</c:v>
                </c:pt>
                <c:pt idx="965">
                  <c:v>Curral Velho</c:v>
                </c:pt>
                <c:pt idx="966">
                  <c:v>Diamante</c:v>
                </c:pt>
                <c:pt idx="967">
                  <c:v>Emas</c:v>
                </c:pt>
                <c:pt idx="968">
                  <c:v>Frei Martinho</c:v>
                </c:pt>
                <c:pt idx="969">
                  <c:v>Itapororoca</c:v>
                </c:pt>
                <c:pt idx="970">
                  <c:v>Jericó</c:v>
                </c:pt>
                <c:pt idx="971">
                  <c:v>Lagoa</c:v>
                </c:pt>
                <c:pt idx="972">
                  <c:v>Lagoa de Dentro</c:v>
                </c:pt>
                <c:pt idx="973">
                  <c:v>Mãe D Água</c:v>
                </c:pt>
                <c:pt idx="974">
                  <c:v>Manaíra</c:v>
                </c:pt>
                <c:pt idx="975">
                  <c:v>Marcação</c:v>
                </c:pt>
                <c:pt idx="976">
                  <c:v>Mataraca</c:v>
                </c:pt>
                <c:pt idx="977">
                  <c:v>Matinhas</c:v>
                </c:pt>
                <c:pt idx="978">
                  <c:v>Mato Grosso</c:v>
                </c:pt>
                <c:pt idx="979">
                  <c:v>Maturéia</c:v>
                </c:pt>
                <c:pt idx="980">
                  <c:v>Montadas</c:v>
                </c:pt>
                <c:pt idx="981">
                  <c:v>Mulungu</c:v>
                </c:pt>
                <c:pt idx="982">
                  <c:v>Nova Olinda</c:v>
                </c:pt>
                <c:pt idx="983">
                  <c:v>Nova Palmeira</c:v>
                </c:pt>
                <c:pt idx="984">
                  <c:v>Olho D ÁGUA</c:v>
                </c:pt>
                <c:pt idx="985">
                  <c:v>Ouro Velho</c:v>
                </c:pt>
                <c:pt idx="986">
                  <c:v>Paulista</c:v>
                </c:pt>
                <c:pt idx="987">
                  <c:v>Pedra Branca</c:v>
                </c:pt>
                <c:pt idx="988">
                  <c:v>Pedra Lavrada</c:v>
                </c:pt>
                <c:pt idx="989">
                  <c:v>Pedro Régis</c:v>
                </c:pt>
                <c:pt idx="990">
                  <c:v>Picuí</c:v>
                </c:pt>
                <c:pt idx="991">
                  <c:v>Poço Dantas</c:v>
                </c:pt>
                <c:pt idx="992">
                  <c:v>Poço de José de Moura</c:v>
                </c:pt>
                <c:pt idx="993">
                  <c:v>Pombal</c:v>
                </c:pt>
                <c:pt idx="994">
                  <c:v>Quixabá</c:v>
                </c:pt>
                <c:pt idx="995">
                  <c:v>Remígio</c:v>
                </c:pt>
                <c:pt idx="996">
                  <c:v>Riacho de Santo Antônio</c:v>
                </c:pt>
                <c:pt idx="997">
                  <c:v>Riacho dos Cavalos</c:v>
                </c:pt>
                <c:pt idx="998">
                  <c:v>Salgadinho</c:v>
                </c:pt>
                <c:pt idx="999">
                  <c:v>Santa Helena</c:v>
                </c:pt>
                <c:pt idx="1000">
                  <c:v>Santa Inês</c:v>
                </c:pt>
                <c:pt idx="1001">
                  <c:v>Santa Luzia</c:v>
                </c:pt>
                <c:pt idx="1002">
                  <c:v>São Bento</c:v>
                </c:pt>
                <c:pt idx="1003">
                  <c:v>São Domingos do Cariri</c:v>
                </c:pt>
                <c:pt idx="1004">
                  <c:v>São Francisco</c:v>
                </c:pt>
                <c:pt idx="1005">
                  <c:v>São João do Tigre</c:v>
                </c:pt>
                <c:pt idx="1006">
                  <c:v>São José de Caiana</c:v>
                </c:pt>
                <c:pt idx="1007">
                  <c:v>São José do Brejo do Cruz</c:v>
                </c:pt>
                <c:pt idx="1008">
                  <c:v>São José do Sabugi</c:v>
                </c:pt>
                <c:pt idx="1009">
                  <c:v>São José dos Ramos</c:v>
                </c:pt>
                <c:pt idx="1010">
                  <c:v>São Mamede</c:v>
                </c:pt>
                <c:pt idx="1011">
                  <c:v>São Miguel de Taipu</c:v>
                </c:pt>
                <c:pt idx="1012">
                  <c:v>São Sebastião de Lagoa de Roça</c:v>
                </c:pt>
                <c:pt idx="1013">
                  <c:v>São Sebastião do Umbuzeiro</c:v>
                </c:pt>
                <c:pt idx="1014">
                  <c:v>Serra Grande</c:v>
                </c:pt>
                <c:pt idx="1015">
                  <c:v>Solânea</c:v>
                </c:pt>
                <c:pt idx="1016">
                  <c:v>Sousa</c:v>
                </c:pt>
                <c:pt idx="1017">
                  <c:v>Taperoá</c:v>
                </c:pt>
                <c:pt idx="1018">
                  <c:v>Tavares</c:v>
                </c:pt>
                <c:pt idx="1019">
                  <c:v>Teixeira</c:v>
                </c:pt>
                <c:pt idx="1020">
                  <c:v>Tenório</c:v>
                </c:pt>
                <c:pt idx="1021">
                  <c:v>Triunfo</c:v>
                </c:pt>
                <c:pt idx="1022">
                  <c:v>Várzea</c:v>
                </c:pt>
                <c:pt idx="1023">
                  <c:v>Zabelê</c:v>
                </c:pt>
                <c:pt idx="1024">
                  <c:v>Afogados da Ingazeira</c:v>
                </c:pt>
                <c:pt idx="1025">
                  <c:v>Afrânio</c:v>
                </c:pt>
                <c:pt idx="1026">
                  <c:v>Água Preta</c:v>
                </c:pt>
                <c:pt idx="1027">
                  <c:v>Amaraji</c:v>
                </c:pt>
                <c:pt idx="1028">
                  <c:v>Araripina</c:v>
                </c:pt>
                <c:pt idx="1029">
                  <c:v>Barra de Guabiraba</c:v>
                </c:pt>
                <c:pt idx="1030">
                  <c:v>Belo Jardim</c:v>
                </c:pt>
                <c:pt idx="1031">
                  <c:v>Betânia</c:v>
                </c:pt>
                <c:pt idx="1032">
                  <c:v>Bodocó</c:v>
                </c:pt>
                <c:pt idx="1033">
                  <c:v>Bom Conselho</c:v>
                </c:pt>
                <c:pt idx="1034">
                  <c:v>Bom Jardim</c:v>
                </c:pt>
                <c:pt idx="1035">
                  <c:v>Brejo da Madre de Deus</c:v>
                </c:pt>
                <c:pt idx="1036">
                  <c:v>Cabrobó</c:v>
                </c:pt>
                <c:pt idx="1037">
                  <c:v>Cachoeirinha</c:v>
                </c:pt>
                <c:pt idx="1038">
                  <c:v>Camocim de São Félix</c:v>
                </c:pt>
                <c:pt idx="1039">
                  <c:v>Canhotinho</c:v>
                </c:pt>
                <c:pt idx="1040">
                  <c:v>Carnaíba</c:v>
                </c:pt>
                <c:pt idx="1041">
                  <c:v>Carnaubeira da Penha</c:v>
                </c:pt>
                <c:pt idx="1042">
                  <c:v>Casinhas</c:v>
                </c:pt>
                <c:pt idx="1043">
                  <c:v>Catende</c:v>
                </c:pt>
                <c:pt idx="1044">
                  <c:v>Cedro</c:v>
                </c:pt>
                <c:pt idx="1045">
                  <c:v>Chã Grande</c:v>
                </c:pt>
                <c:pt idx="1046">
                  <c:v>Cortês</c:v>
                </c:pt>
                <c:pt idx="1047">
                  <c:v>Feira Nova</c:v>
                </c:pt>
                <c:pt idx="1048">
                  <c:v>Floresta</c:v>
                </c:pt>
                <c:pt idx="1049">
                  <c:v>Gameleira</c:v>
                </c:pt>
                <c:pt idx="1050">
                  <c:v>Granito</c:v>
                </c:pt>
                <c:pt idx="1051">
                  <c:v>Inajá</c:v>
                </c:pt>
                <c:pt idx="1052">
                  <c:v>Itacuruba</c:v>
                </c:pt>
                <c:pt idx="1053">
                  <c:v>Itambé</c:v>
                </c:pt>
                <c:pt idx="1054">
                  <c:v>Itapissuma</c:v>
                </c:pt>
                <c:pt idx="1055">
                  <c:v>Jaqueira</c:v>
                </c:pt>
                <c:pt idx="1056">
                  <c:v>Jatobá</c:v>
                </c:pt>
                <c:pt idx="1057">
                  <c:v>Joaquim Nabuco</c:v>
                </c:pt>
                <c:pt idx="1058">
                  <c:v>Jucati</c:v>
                </c:pt>
                <c:pt idx="1059">
                  <c:v>Lagoa Grande</c:v>
                </c:pt>
                <c:pt idx="1060">
                  <c:v>Moreilândia</c:v>
                </c:pt>
                <c:pt idx="1061">
                  <c:v>Palmares</c:v>
                </c:pt>
                <c:pt idx="1062">
                  <c:v>Panelas</c:v>
                </c:pt>
                <c:pt idx="1063">
                  <c:v>Pesqueira</c:v>
                </c:pt>
                <c:pt idx="1064">
                  <c:v>Petrolândia</c:v>
                </c:pt>
                <c:pt idx="1065">
                  <c:v>Poção</c:v>
                </c:pt>
                <c:pt idx="1066">
                  <c:v>Quipapá</c:v>
                </c:pt>
                <c:pt idx="1067">
                  <c:v>Santa Cruz do Capibaribe</c:v>
                </c:pt>
                <c:pt idx="1068">
                  <c:v>Santa Filomena</c:v>
                </c:pt>
                <c:pt idx="1069">
                  <c:v>Santa Maria da Boa Vista</c:v>
                </c:pt>
                <c:pt idx="1070">
                  <c:v>São Bento do Una</c:v>
                </c:pt>
                <c:pt idx="1071">
                  <c:v>São Joaquim do Monte</c:v>
                </c:pt>
                <c:pt idx="1072">
                  <c:v>São José do Belmonte</c:v>
                </c:pt>
                <c:pt idx="1073">
                  <c:v>Serra Talhada</c:v>
                </c:pt>
                <c:pt idx="1074">
                  <c:v>Tabira</c:v>
                </c:pt>
                <c:pt idx="1075">
                  <c:v>Taquaritinga do Norte</c:v>
                </c:pt>
                <c:pt idx="1076">
                  <c:v>Triunfo</c:v>
                </c:pt>
                <c:pt idx="1077">
                  <c:v>Tupanatinga</c:v>
                </c:pt>
                <c:pt idx="1078">
                  <c:v>Venturosa</c:v>
                </c:pt>
                <c:pt idx="1079">
                  <c:v>Verdejante</c:v>
                </c:pt>
                <c:pt idx="1080">
                  <c:v>Vertentes</c:v>
                </c:pt>
                <c:pt idx="1081">
                  <c:v>Xexéu</c:v>
                </c:pt>
                <c:pt idx="1082">
                  <c:v>Alegrete do Piauí</c:v>
                </c:pt>
                <c:pt idx="1083">
                  <c:v>Alvorada do Gurguéia</c:v>
                </c:pt>
                <c:pt idx="1084">
                  <c:v>Assunção do Piauí</c:v>
                </c:pt>
                <c:pt idx="1085">
                  <c:v>Bela Vista do Piauí</c:v>
                </c:pt>
                <c:pt idx="1086">
                  <c:v>Belém do Piauí</c:v>
                </c:pt>
                <c:pt idx="1087">
                  <c:v>Beneditinos</c:v>
                </c:pt>
                <c:pt idx="1088">
                  <c:v>Boa Hora</c:v>
                </c:pt>
                <c:pt idx="1089">
                  <c:v>Buriti dos Montes</c:v>
                </c:pt>
                <c:pt idx="1090">
                  <c:v>Cajazeiras do Piauí</c:v>
                </c:pt>
                <c:pt idx="1091">
                  <c:v>Campo Grande do Piauí</c:v>
                </c:pt>
                <c:pt idx="1092">
                  <c:v>Campo Largo do Piauí</c:v>
                </c:pt>
                <c:pt idx="1093">
                  <c:v>Campo Maior</c:v>
                </c:pt>
                <c:pt idx="1094">
                  <c:v>Caraúbas do Piauí</c:v>
                </c:pt>
                <c:pt idx="1095">
                  <c:v>Caxingó</c:v>
                </c:pt>
                <c:pt idx="1096">
                  <c:v>Cocal de Telha</c:v>
                </c:pt>
                <c:pt idx="1097">
                  <c:v>Coivaras</c:v>
                </c:pt>
                <c:pt idx="1098">
                  <c:v>Cristino Castro</c:v>
                </c:pt>
                <c:pt idx="1099">
                  <c:v>Dom Inocêncio</c:v>
                </c:pt>
                <c:pt idx="1100">
                  <c:v>Francisco Macedo</c:v>
                </c:pt>
                <c:pt idx="1101">
                  <c:v>Fronteiras</c:v>
                </c:pt>
                <c:pt idx="1102">
                  <c:v>Ilha Grande</c:v>
                </c:pt>
                <c:pt idx="1103">
                  <c:v>João Costa</c:v>
                </c:pt>
                <c:pt idx="1104">
                  <c:v>Joaquim Pires</c:v>
                </c:pt>
                <c:pt idx="1105">
                  <c:v>Lagoa do Piauí</c:v>
                </c:pt>
                <c:pt idx="1106">
                  <c:v>Lagoa do Sítio</c:v>
                </c:pt>
                <c:pt idx="1107">
                  <c:v>Lagoinha do Piauí</c:v>
                </c:pt>
                <c:pt idx="1108">
                  <c:v>Miguel Leão</c:v>
                </c:pt>
                <c:pt idx="1109">
                  <c:v>Milton Brandão</c:v>
                </c:pt>
                <c:pt idx="1110">
                  <c:v>Morro do Chapéu do Piauí</c:v>
                </c:pt>
                <c:pt idx="1111">
                  <c:v>Nossa Senhora de Nazaré</c:v>
                </c:pt>
                <c:pt idx="1112">
                  <c:v>Novo Santo Antônio</c:v>
                </c:pt>
                <c:pt idx="1113">
                  <c:v>Redenção do Gurguéia</c:v>
                </c:pt>
                <c:pt idx="1114">
                  <c:v>Santa Cruz dos Milagres</c:v>
                </c:pt>
                <c:pt idx="1115">
                  <c:v>Santana do Piauí</c:v>
                </c:pt>
                <c:pt idx="1116">
                  <c:v>São João da Varjota</c:v>
                </c:pt>
                <c:pt idx="1117">
                  <c:v>São João do Arraial</c:v>
                </c:pt>
                <c:pt idx="1118">
                  <c:v>São Julião</c:v>
                </c:pt>
                <c:pt idx="1119">
                  <c:v>Sussuapara</c:v>
                </c:pt>
                <c:pt idx="1120">
                  <c:v>Vera Mendes</c:v>
                </c:pt>
                <c:pt idx="1121">
                  <c:v>Vila Nova do Piauí</c:v>
                </c:pt>
                <c:pt idx="1122">
                  <c:v>Abatiá</c:v>
                </c:pt>
                <c:pt idx="1123">
                  <c:v>Alvorada do Sul</c:v>
                </c:pt>
                <c:pt idx="1124">
                  <c:v>Andirá</c:v>
                </c:pt>
                <c:pt idx="1125">
                  <c:v>Ângulo</c:v>
                </c:pt>
                <c:pt idx="1126">
                  <c:v>Antonina</c:v>
                </c:pt>
                <c:pt idx="1127">
                  <c:v>Bandeirantes</c:v>
                </c:pt>
                <c:pt idx="1128">
                  <c:v>Boa Ventura de São Roque</c:v>
                </c:pt>
                <c:pt idx="1129">
                  <c:v>Colorado</c:v>
                </c:pt>
                <c:pt idx="1130">
                  <c:v>Doutor Ulysses</c:v>
                </c:pt>
                <c:pt idx="1131">
                  <c:v>Ibiporã</c:v>
                </c:pt>
                <c:pt idx="1132">
                  <c:v>Iguaraçu</c:v>
                </c:pt>
                <c:pt idx="1133">
                  <c:v>Itambaracá</c:v>
                </c:pt>
                <c:pt idx="1134">
                  <c:v>Jaguapitã</c:v>
                </c:pt>
                <c:pt idx="1135">
                  <c:v>Jaguariaíva</c:v>
                </c:pt>
                <c:pt idx="1136">
                  <c:v>Japurá</c:v>
                </c:pt>
                <c:pt idx="1137">
                  <c:v>Jardim Olinda</c:v>
                </c:pt>
                <c:pt idx="1138">
                  <c:v>Jataizinho</c:v>
                </c:pt>
                <c:pt idx="1139">
                  <c:v>Jussara</c:v>
                </c:pt>
                <c:pt idx="1140">
                  <c:v>Kaloré</c:v>
                </c:pt>
                <c:pt idx="1141">
                  <c:v>Lobato</c:v>
                </c:pt>
                <c:pt idx="1142">
                  <c:v>Marechal Cândido Rondon</c:v>
                </c:pt>
                <c:pt idx="1143">
                  <c:v>Marialva</c:v>
                </c:pt>
                <c:pt idx="1144">
                  <c:v>Mariluz</c:v>
                </c:pt>
                <c:pt idx="1145">
                  <c:v>Marumbi</c:v>
                </c:pt>
                <c:pt idx="1146">
                  <c:v>Mercedes</c:v>
                </c:pt>
                <c:pt idx="1147">
                  <c:v>Miraselva</c:v>
                </c:pt>
                <c:pt idx="1148">
                  <c:v>Munhoz de Melo</c:v>
                </c:pt>
                <c:pt idx="1149">
                  <c:v>Nossa Senhora das Graças</c:v>
                </c:pt>
                <c:pt idx="1150">
                  <c:v>Nova Fátima</c:v>
                </c:pt>
                <c:pt idx="1151">
                  <c:v>Nova Santa Bárbara</c:v>
                </c:pt>
                <c:pt idx="1152">
                  <c:v>Paranaguá</c:v>
                </c:pt>
                <c:pt idx="1153">
                  <c:v>Paranapoema</c:v>
                </c:pt>
                <c:pt idx="1154">
                  <c:v>Pato Bragado</c:v>
                </c:pt>
                <c:pt idx="1155">
                  <c:v>Peabiru</c:v>
                </c:pt>
                <c:pt idx="1156">
                  <c:v>Pérola D Oeste</c:v>
                </c:pt>
                <c:pt idx="1157">
                  <c:v>Pitangueiras</c:v>
                </c:pt>
                <c:pt idx="1158">
                  <c:v>Porto Barreiro</c:v>
                </c:pt>
                <c:pt idx="1159">
                  <c:v>Prado Ferreira</c:v>
                </c:pt>
                <c:pt idx="1160">
                  <c:v>Presidente Castelo Branco</c:v>
                </c:pt>
                <c:pt idx="1161">
                  <c:v>Primeiro de Maio</c:v>
                </c:pt>
                <c:pt idx="1162">
                  <c:v>Quatro Pontes</c:v>
                </c:pt>
                <c:pt idx="1163">
                  <c:v>Ribeirão Claro</c:v>
                </c:pt>
                <c:pt idx="1164">
                  <c:v>Rio Branco do Sul</c:v>
                </c:pt>
                <c:pt idx="1165">
                  <c:v>Santa Cecília do Pavão</c:v>
                </c:pt>
                <c:pt idx="1166">
                  <c:v>Santa Isabel do Ivaí</c:v>
                </c:pt>
                <c:pt idx="1167">
                  <c:v>Santa Mônica</c:v>
                </c:pt>
                <c:pt idx="1168">
                  <c:v>Santo Antônio do Paraíso</c:v>
                </c:pt>
                <c:pt idx="1169">
                  <c:v>São Jerônimo da Serra</c:v>
                </c:pt>
                <c:pt idx="1170">
                  <c:v>São Jorge do Ivaí</c:v>
                </c:pt>
                <c:pt idx="1171">
                  <c:v>Sarandi</c:v>
                </c:pt>
                <c:pt idx="1172">
                  <c:v>Sertaneja</c:v>
                </c:pt>
                <c:pt idx="1173">
                  <c:v>Sertanópolis</c:v>
                </c:pt>
                <c:pt idx="1174">
                  <c:v>Tapejara</c:v>
                </c:pt>
                <c:pt idx="1175">
                  <c:v>Terra Rica</c:v>
                </c:pt>
                <c:pt idx="1176">
                  <c:v>Tupãssi</c:v>
                </c:pt>
                <c:pt idx="1177">
                  <c:v>Ventania</c:v>
                </c:pt>
                <c:pt idx="1178">
                  <c:v>Angra dos Reis</c:v>
                </c:pt>
                <c:pt idx="1179">
                  <c:v>Areal</c:v>
                </c:pt>
                <c:pt idx="1180">
                  <c:v>Arraial do Cabo</c:v>
                </c:pt>
                <c:pt idx="1181">
                  <c:v>Barra do Piraí</c:v>
                </c:pt>
                <c:pt idx="1182">
                  <c:v>Barra Mansa</c:v>
                </c:pt>
                <c:pt idx="1183">
                  <c:v>Bom Jardim</c:v>
                </c:pt>
                <c:pt idx="1184">
                  <c:v>Bom Jesus do Itabapoana</c:v>
                </c:pt>
                <c:pt idx="1185">
                  <c:v>Cachoeiras de Macacu</c:v>
                </c:pt>
                <c:pt idx="1186">
                  <c:v>Cambuci</c:v>
                </c:pt>
                <c:pt idx="1187">
                  <c:v>Campos dos Goytacazes</c:v>
                </c:pt>
                <c:pt idx="1188">
                  <c:v>Cantagalo</c:v>
                </c:pt>
                <c:pt idx="1189">
                  <c:v>Carapebus</c:v>
                </c:pt>
                <c:pt idx="1190">
                  <c:v>Carmo</c:v>
                </c:pt>
                <c:pt idx="1191">
                  <c:v>Casimiro de Abreu</c:v>
                </c:pt>
                <c:pt idx="1192">
                  <c:v>Comendador Levy Gasparian</c:v>
                </c:pt>
                <c:pt idx="1193">
                  <c:v>Guapimirim</c:v>
                </c:pt>
                <c:pt idx="1194">
                  <c:v>Italva</c:v>
                </c:pt>
                <c:pt idx="1195">
                  <c:v>Itatiaia</c:v>
                </c:pt>
                <c:pt idx="1196">
                  <c:v>Japeri</c:v>
                </c:pt>
                <c:pt idx="1197">
                  <c:v>Macaé</c:v>
                </c:pt>
                <c:pt idx="1198">
                  <c:v>Mendes</c:v>
                </c:pt>
                <c:pt idx="1199">
                  <c:v>Miguel Pereira</c:v>
                </c:pt>
                <c:pt idx="1200">
                  <c:v>Miracema</c:v>
                </c:pt>
                <c:pt idx="1201">
                  <c:v>Natividade</c:v>
                </c:pt>
                <c:pt idx="1202">
                  <c:v>Niterói</c:v>
                </c:pt>
                <c:pt idx="1203">
                  <c:v>Nova Friburgo</c:v>
                </c:pt>
                <c:pt idx="1204">
                  <c:v>Paracambi</c:v>
                </c:pt>
                <c:pt idx="1205">
                  <c:v>Paraíba do Sul</c:v>
                </c:pt>
                <c:pt idx="1206">
                  <c:v>Paraty</c:v>
                </c:pt>
                <c:pt idx="1207">
                  <c:v>Paty do Alferes</c:v>
                </c:pt>
                <c:pt idx="1208">
                  <c:v>Petrópolis</c:v>
                </c:pt>
                <c:pt idx="1209">
                  <c:v>Pinheiral</c:v>
                </c:pt>
                <c:pt idx="1210">
                  <c:v>Porciúncula</c:v>
                </c:pt>
                <c:pt idx="1211">
                  <c:v>Porto Real</c:v>
                </c:pt>
                <c:pt idx="1212">
                  <c:v>Quatis</c:v>
                </c:pt>
                <c:pt idx="1213">
                  <c:v>Quissamã</c:v>
                </c:pt>
                <c:pt idx="1214">
                  <c:v>Resende</c:v>
                </c:pt>
                <c:pt idx="1215">
                  <c:v>Rio das Flores</c:v>
                </c:pt>
                <c:pt idx="1216">
                  <c:v>Rio das Ostras</c:v>
                </c:pt>
                <c:pt idx="1217">
                  <c:v>Rio de Janeiro</c:v>
                </c:pt>
                <c:pt idx="1218">
                  <c:v>Santa Maria Madalena</c:v>
                </c:pt>
                <c:pt idx="1219">
                  <c:v>Santo Antônio de Pádua</c:v>
                </c:pt>
                <c:pt idx="1220">
                  <c:v>São Fidélis</c:v>
                </c:pt>
                <c:pt idx="1221">
                  <c:v>São João da Barra</c:v>
                </c:pt>
                <c:pt idx="1222">
                  <c:v>São José do Vale do Rio Preto</c:v>
                </c:pt>
                <c:pt idx="1223">
                  <c:v>São Sebastião do Alto</c:v>
                </c:pt>
                <c:pt idx="1224">
                  <c:v>Sumidouro</c:v>
                </c:pt>
                <c:pt idx="1225">
                  <c:v>Tanguá</c:v>
                </c:pt>
                <c:pt idx="1226">
                  <c:v>Três Rios</c:v>
                </c:pt>
                <c:pt idx="1227">
                  <c:v>Varre-Sai</c:v>
                </c:pt>
                <c:pt idx="1228">
                  <c:v>Vassouras</c:v>
                </c:pt>
                <c:pt idx="1229">
                  <c:v>Volta Redonda</c:v>
                </c:pt>
                <c:pt idx="1230">
                  <c:v>Alexandria</c:v>
                </c:pt>
                <c:pt idx="1231">
                  <c:v>Arês</c:v>
                </c:pt>
                <c:pt idx="1232">
                  <c:v>Brejinho</c:v>
                </c:pt>
                <c:pt idx="1233">
                  <c:v>Ceará-Mirim</c:v>
                </c:pt>
                <c:pt idx="1234">
                  <c:v>Cruzeta</c:v>
                </c:pt>
                <c:pt idx="1235">
                  <c:v>Extremoz</c:v>
                </c:pt>
                <c:pt idx="1236">
                  <c:v>Jardim do Seridó</c:v>
                </c:pt>
                <c:pt idx="1237">
                  <c:v>Luís Gomes</c:v>
                </c:pt>
                <c:pt idx="1238">
                  <c:v>Major Sales</c:v>
                </c:pt>
                <c:pt idx="1239">
                  <c:v>Ouro Branco</c:v>
                </c:pt>
                <c:pt idx="1240">
                  <c:v>Passa e Fica</c:v>
                </c:pt>
                <c:pt idx="1241">
                  <c:v>Patu</c:v>
                </c:pt>
                <c:pt idx="1242">
                  <c:v>Presidente Juscelino</c:v>
                </c:pt>
                <c:pt idx="1243">
                  <c:v>Riacho da Cruz</c:v>
                </c:pt>
                <c:pt idx="1244">
                  <c:v>Rio do Fogo</c:v>
                </c:pt>
                <c:pt idx="1245">
                  <c:v>Santa Cruz</c:v>
                </c:pt>
                <c:pt idx="1246">
                  <c:v>São Fernando</c:v>
                </c:pt>
                <c:pt idx="1247">
                  <c:v>São Gonçalo do Amarante</c:v>
                </c:pt>
                <c:pt idx="1248">
                  <c:v>Serra Negra do Norte</c:v>
                </c:pt>
                <c:pt idx="1249">
                  <c:v>Taipu</c:v>
                </c:pt>
                <c:pt idx="1250">
                  <c:v>Tenente Ananias</c:v>
                </c:pt>
                <c:pt idx="1251">
                  <c:v>Touros</c:v>
                </c:pt>
                <c:pt idx="1252">
                  <c:v>Viçosa</c:v>
                </c:pt>
                <c:pt idx="1253">
                  <c:v>Alta Floresta D Oeste</c:v>
                </c:pt>
                <c:pt idx="1254">
                  <c:v>Alto Alegre dos Parecis</c:v>
                </c:pt>
                <c:pt idx="1255">
                  <c:v>Alvorada D Oeste</c:v>
                </c:pt>
                <c:pt idx="1256">
                  <c:v>Cacoal</c:v>
                </c:pt>
                <c:pt idx="1257">
                  <c:v>Campo Novo de Rondônia</c:v>
                </c:pt>
                <c:pt idx="1258">
                  <c:v>Itapuã do Oeste</c:v>
                </c:pt>
                <c:pt idx="1259">
                  <c:v>Primavera de Rondônia</c:v>
                </c:pt>
                <c:pt idx="1260">
                  <c:v>Rolim de Moura</c:v>
                </c:pt>
                <c:pt idx="1261">
                  <c:v>Vilhena</c:v>
                </c:pt>
                <c:pt idx="1262">
                  <c:v>Bonfim</c:v>
                </c:pt>
                <c:pt idx="1263">
                  <c:v>Caracaraí</c:v>
                </c:pt>
                <c:pt idx="1264">
                  <c:v>Caroebe</c:v>
                </c:pt>
                <c:pt idx="1265">
                  <c:v>Alegria</c:v>
                </c:pt>
                <c:pt idx="1266">
                  <c:v>Alto Feliz</c:v>
                </c:pt>
                <c:pt idx="1267">
                  <c:v>Anta Gorda</c:v>
                </c:pt>
                <c:pt idx="1268">
                  <c:v>Araricá</c:v>
                </c:pt>
                <c:pt idx="1269">
                  <c:v>Arroio do Padre</c:v>
                </c:pt>
                <c:pt idx="1270">
                  <c:v>Arroio dos Ratos</c:v>
                </c:pt>
                <c:pt idx="1271">
                  <c:v>Augusto Pestana</c:v>
                </c:pt>
                <c:pt idx="1272">
                  <c:v>Bagé</c:v>
                </c:pt>
                <c:pt idx="1273">
                  <c:v>Barra do Rio Azul</c:v>
                </c:pt>
                <c:pt idx="1274">
                  <c:v>Barra Funda</c:v>
                </c:pt>
                <c:pt idx="1275">
                  <c:v>Boa Vista das Missões</c:v>
                </c:pt>
                <c:pt idx="1276">
                  <c:v>Boa Vista do Cadeado</c:v>
                </c:pt>
                <c:pt idx="1277">
                  <c:v>Boa Vista do Incra</c:v>
                </c:pt>
                <c:pt idx="1278">
                  <c:v>Bom Jesus</c:v>
                </c:pt>
                <c:pt idx="1279">
                  <c:v>Bom Princípio</c:v>
                </c:pt>
                <c:pt idx="1280">
                  <c:v>Bozano</c:v>
                </c:pt>
                <c:pt idx="1281">
                  <c:v>Brochier</c:v>
                </c:pt>
                <c:pt idx="1282">
                  <c:v>Camaquã</c:v>
                </c:pt>
                <c:pt idx="1283">
                  <c:v>Camargo</c:v>
                </c:pt>
                <c:pt idx="1284">
                  <c:v>Cambará do Sul</c:v>
                </c:pt>
                <c:pt idx="1285">
                  <c:v>Campestre da Serra</c:v>
                </c:pt>
                <c:pt idx="1286">
                  <c:v>Campina das Missões</c:v>
                </c:pt>
                <c:pt idx="1287">
                  <c:v>Candelária</c:v>
                </c:pt>
                <c:pt idx="1288">
                  <c:v>Candiota</c:v>
                </c:pt>
                <c:pt idx="1289">
                  <c:v>Canguçu</c:v>
                </c:pt>
                <c:pt idx="1290">
                  <c:v>Canudos do Vale</c:v>
                </c:pt>
                <c:pt idx="1291">
                  <c:v>Capão Bonito do Sul</c:v>
                </c:pt>
                <c:pt idx="1292">
                  <c:v>Capão do Cipó</c:v>
                </c:pt>
                <c:pt idx="1293">
                  <c:v>Capitão</c:v>
                </c:pt>
                <c:pt idx="1294">
                  <c:v>Caraá</c:v>
                </c:pt>
                <c:pt idx="1295">
                  <c:v>Carlos Barbosa</c:v>
                </c:pt>
                <c:pt idx="1296">
                  <c:v>Catuípe</c:v>
                </c:pt>
                <c:pt idx="1297">
                  <c:v>Caxias do Sul</c:v>
                </c:pt>
                <c:pt idx="1298">
                  <c:v>Centenário</c:v>
                </c:pt>
                <c:pt idx="1299">
                  <c:v>Cerro Branco</c:v>
                </c:pt>
                <c:pt idx="1300">
                  <c:v>Cerro Grande do Sul</c:v>
                </c:pt>
                <c:pt idx="1301">
                  <c:v>Charrua</c:v>
                </c:pt>
                <c:pt idx="1302">
                  <c:v>Coqueiro Baixo</c:v>
                </c:pt>
                <c:pt idx="1303">
                  <c:v>Coqueiros do Sul</c:v>
                </c:pt>
                <c:pt idx="1304">
                  <c:v>Coronel Pilar</c:v>
                </c:pt>
                <c:pt idx="1305">
                  <c:v>Coxilha</c:v>
                </c:pt>
                <c:pt idx="1306">
                  <c:v>Cruzaltense</c:v>
                </c:pt>
                <c:pt idx="1307">
                  <c:v>Dezesseis de Novembro</c:v>
                </c:pt>
                <c:pt idx="1308">
                  <c:v>Dilermando de Aguiar</c:v>
                </c:pt>
                <c:pt idx="1309">
                  <c:v>Dois Irmãos</c:v>
                </c:pt>
                <c:pt idx="1310">
                  <c:v>Dois Irmãos das Missões</c:v>
                </c:pt>
                <c:pt idx="1311">
                  <c:v>Dois Lajeados</c:v>
                </c:pt>
                <c:pt idx="1312">
                  <c:v>Doutor Ricardo</c:v>
                </c:pt>
                <c:pt idx="1313">
                  <c:v>Engenho Velho</c:v>
                </c:pt>
                <c:pt idx="1314">
                  <c:v>Esperança do Sul</c:v>
                </c:pt>
                <c:pt idx="1315">
                  <c:v>Estrela</c:v>
                </c:pt>
                <c:pt idx="1316">
                  <c:v>Estrela Velha</c:v>
                </c:pt>
                <c:pt idx="1317">
                  <c:v>Fagundes Varela</c:v>
                </c:pt>
                <c:pt idx="1318">
                  <c:v>Fazenda Vilanova</c:v>
                </c:pt>
                <c:pt idx="1319">
                  <c:v>Flores da Cunha</c:v>
                </c:pt>
                <c:pt idx="1320">
                  <c:v>Floriano Peixoto</c:v>
                </c:pt>
                <c:pt idx="1321">
                  <c:v>Fontoura Xavier</c:v>
                </c:pt>
                <c:pt idx="1322">
                  <c:v>Forquetinha</c:v>
                </c:pt>
                <c:pt idx="1323">
                  <c:v>Frederico Westphalen</c:v>
                </c:pt>
                <c:pt idx="1324">
                  <c:v>Garibaldi</c:v>
                </c:pt>
                <c:pt idx="1325">
                  <c:v>Garruchos</c:v>
                </c:pt>
                <c:pt idx="1326">
                  <c:v>Gentil</c:v>
                </c:pt>
                <c:pt idx="1327">
                  <c:v>Gramado dos Loureiros</c:v>
                </c:pt>
                <c:pt idx="1328">
                  <c:v>Gramado Xavier</c:v>
                </c:pt>
                <c:pt idx="1329">
                  <c:v>Guabiju</c:v>
                </c:pt>
                <c:pt idx="1330">
                  <c:v>Harmonia</c:v>
                </c:pt>
                <c:pt idx="1331">
                  <c:v>Herveiras</c:v>
                </c:pt>
                <c:pt idx="1332">
                  <c:v>Hulha Negra</c:v>
                </c:pt>
                <c:pt idx="1333">
                  <c:v>Ibarama</c:v>
                </c:pt>
                <c:pt idx="1334">
                  <c:v>Ijuí</c:v>
                </c:pt>
                <c:pt idx="1335">
                  <c:v>Imigrante</c:v>
                </c:pt>
                <c:pt idx="1336">
                  <c:v>Inhacorá</c:v>
                </c:pt>
                <c:pt idx="1337">
                  <c:v>Ipê</c:v>
                </c:pt>
                <c:pt idx="1338">
                  <c:v>Ipiranga do Sul</c:v>
                </c:pt>
                <c:pt idx="1339">
                  <c:v>Itacurubi</c:v>
                </c:pt>
                <c:pt idx="1340">
                  <c:v>Itapuca</c:v>
                </c:pt>
                <c:pt idx="1341">
                  <c:v>Ivorá</c:v>
                </c:pt>
                <c:pt idx="1342">
                  <c:v>Ivoti</c:v>
                </c:pt>
                <c:pt idx="1343">
                  <c:v>Jacuizinho</c:v>
                </c:pt>
                <c:pt idx="1344">
                  <c:v>Jacutinga</c:v>
                </c:pt>
                <c:pt idx="1345">
                  <c:v>Jari</c:v>
                </c:pt>
                <c:pt idx="1346">
                  <c:v>Jóia</c:v>
                </c:pt>
                <c:pt idx="1347">
                  <c:v>Lagoa dos Três Cantos</c:v>
                </c:pt>
                <c:pt idx="1348">
                  <c:v>Lagoão</c:v>
                </c:pt>
                <c:pt idx="1349">
                  <c:v>Linha Nova</c:v>
                </c:pt>
                <c:pt idx="1350">
                  <c:v>Mampituba</c:v>
                </c:pt>
                <c:pt idx="1351">
                  <c:v>Maquiné</c:v>
                </c:pt>
                <c:pt idx="1352">
                  <c:v>Mato Leitão</c:v>
                </c:pt>
                <c:pt idx="1353">
                  <c:v>Mato Queimado</c:v>
                </c:pt>
                <c:pt idx="1354">
                  <c:v>Maximiliano de Almeida</c:v>
                </c:pt>
                <c:pt idx="1355">
                  <c:v>Minas do Leão</c:v>
                </c:pt>
                <c:pt idx="1356">
                  <c:v>Montauri</c:v>
                </c:pt>
                <c:pt idx="1357">
                  <c:v>Monte Alegre dos Campos</c:v>
                </c:pt>
                <c:pt idx="1358">
                  <c:v>Monte Belo do Sul</c:v>
                </c:pt>
                <c:pt idx="1359">
                  <c:v>Montenegro</c:v>
                </c:pt>
                <c:pt idx="1360">
                  <c:v>Mormaço</c:v>
                </c:pt>
                <c:pt idx="1361">
                  <c:v>Morrinhos do Sul</c:v>
                </c:pt>
                <c:pt idx="1362">
                  <c:v>Morro Redondo</c:v>
                </c:pt>
                <c:pt idx="1363">
                  <c:v>Mostardas</c:v>
                </c:pt>
                <c:pt idx="1364">
                  <c:v>Muçum</c:v>
                </c:pt>
                <c:pt idx="1365">
                  <c:v>Muitos Capões</c:v>
                </c:pt>
                <c:pt idx="1366">
                  <c:v>Muliterno</c:v>
                </c:pt>
                <c:pt idx="1367">
                  <c:v>Nicolau Vergueiro</c:v>
                </c:pt>
                <c:pt idx="1368">
                  <c:v>Nova Alvorada</c:v>
                </c:pt>
                <c:pt idx="1369">
                  <c:v>Nova Boa Vista</c:v>
                </c:pt>
                <c:pt idx="1370">
                  <c:v>Nova Candelária</c:v>
                </c:pt>
                <c:pt idx="1371">
                  <c:v>Nova Pádua</c:v>
                </c:pt>
                <c:pt idx="1372">
                  <c:v>Nova Palma</c:v>
                </c:pt>
                <c:pt idx="1373">
                  <c:v>Nova Ramada</c:v>
                </c:pt>
                <c:pt idx="1374">
                  <c:v>Novo Barreiro</c:v>
                </c:pt>
                <c:pt idx="1375">
                  <c:v>Novo Cabrais</c:v>
                </c:pt>
                <c:pt idx="1376">
                  <c:v>Novo Hamburgo</c:v>
                </c:pt>
                <c:pt idx="1377">
                  <c:v>Novo Machado</c:v>
                </c:pt>
                <c:pt idx="1378">
                  <c:v>Novo Tiradentes</c:v>
                </c:pt>
                <c:pt idx="1379">
                  <c:v>Novo Xingu</c:v>
                </c:pt>
                <c:pt idx="1380">
                  <c:v>Paim Filho</c:v>
                </c:pt>
                <c:pt idx="1381">
                  <c:v>Pantano Grande</c:v>
                </c:pt>
                <c:pt idx="1382">
                  <c:v>Paraíso do Sul</c:v>
                </c:pt>
                <c:pt idx="1383">
                  <c:v>Pareci Novo</c:v>
                </c:pt>
                <c:pt idx="1384">
                  <c:v>Parobé</c:v>
                </c:pt>
                <c:pt idx="1385">
                  <c:v>Passo do Sobrado</c:v>
                </c:pt>
                <c:pt idx="1386">
                  <c:v>Paulo Bento</c:v>
                </c:pt>
                <c:pt idx="1387">
                  <c:v>Paverama</c:v>
                </c:pt>
                <c:pt idx="1388">
                  <c:v>Pedras Altas</c:v>
                </c:pt>
                <c:pt idx="1389">
                  <c:v>Pelotas</c:v>
                </c:pt>
                <c:pt idx="1390">
                  <c:v>Picada Café</c:v>
                </c:pt>
                <c:pt idx="1391">
                  <c:v>Pinhal</c:v>
                </c:pt>
                <c:pt idx="1392">
                  <c:v>Pinhal da Serra</c:v>
                </c:pt>
                <c:pt idx="1393">
                  <c:v>Pinhal Grande</c:v>
                </c:pt>
                <c:pt idx="1394">
                  <c:v>Pinheiro Machado</c:v>
                </c:pt>
                <c:pt idx="1395">
                  <c:v>Pirapó</c:v>
                </c:pt>
                <c:pt idx="1396">
                  <c:v>Poço das Antas</c:v>
                </c:pt>
                <c:pt idx="1397">
                  <c:v>Pontão</c:v>
                </c:pt>
                <c:pt idx="1398">
                  <c:v>Ponte Preta</c:v>
                </c:pt>
                <c:pt idx="1399">
                  <c:v>Porto Alegre</c:v>
                </c:pt>
                <c:pt idx="1400">
                  <c:v>Porto Mauá</c:v>
                </c:pt>
                <c:pt idx="1401">
                  <c:v>Porto Vera Cruz</c:v>
                </c:pt>
                <c:pt idx="1402">
                  <c:v>Presidente Lucena</c:v>
                </c:pt>
                <c:pt idx="1403">
                  <c:v>Progresso</c:v>
                </c:pt>
                <c:pt idx="1404">
                  <c:v>Protásio Alves</c:v>
                </c:pt>
                <c:pt idx="1405">
                  <c:v>Quatro Irmãos</c:v>
                </c:pt>
                <c:pt idx="1406">
                  <c:v>Quevedos</c:v>
                </c:pt>
                <c:pt idx="1407">
                  <c:v>Quinze de Novembro</c:v>
                </c:pt>
                <c:pt idx="1408">
                  <c:v>Relvado</c:v>
                </c:pt>
                <c:pt idx="1409">
                  <c:v>Rio Pardo</c:v>
                </c:pt>
                <c:pt idx="1410">
                  <c:v>Roca Sales</c:v>
                </c:pt>
                <c:pt idx="1411">
                  <c:v>Rolador</c:v>
                </c:pt>
                <c:pt idx="1412">
                  <c:v>Rolante</c:v>
                </c:pt>
                <c:pt idx="1413">
                  <c:v>Rondinha</c:v>
                </c:pt>
                <c:pt idx="1414">
                  <c:v>Roque Gonzales</c:v>
                </c:pt>
                <c:pt idx="1415">
                  <c:v>Sagrada Família</c:v>
                </c:pt>
                <c:pt idx="1416">
                  <c:v>Saldanha Marinho</c:v>
                </c:pt>
                <c:pt idx="1417">
                  <c:v>Salto do Jacuí</c:v>
                </c:pt>
                <c:pt idx="1418">
                  <c:v>Salvador das Missões</c:v>
                </c:pt>
                <c:pt idx="1419">
                  <c:v>Santa Cecília do Sul</c:v>
                </c:pt>
                <c:pt idx="1420">
                  <c:v>Santa Clara do Sul</c:v>
                </c:pt>
                <c:pt idx="1421">
                  <c:v>Santa Tereza</c:v>
                </c:pt>
                <c:pt idx="1422">
                  <c:v>Santa Vitória do Palmar</c:v>
                </c:pt>
                <c:pt idx="1423">
                  <c:v>Santana da Boa Vista</c:v>
                </c:pt>
                <c:pt idx="1424">
                  <c:v>Santana do Livramento</c:v>
                </c:pt>
                <c:pt idx="1425">
                  <c:v>Santiago</c:v>
                </c:pt>
                <c:pt idx="1426">
                  <c:v>Santo Antônio do Planalto</c:v>
                </c:pt>
                <c:pt idx="1427">
                  <c:v>São Domingos do Sul</c:v>
                </c:pt>
                <c:pt idx="1428">
                  <c:v>São Francisco de Paula</c:v>
                </c:pt>
                <c:pt idx="1429">
                  <c:v>São Gabriel</c:v>
                </c:pt>
                <c:pt idx="1430">
                  <c:v>São João do Polêsine</c:v>
                </c:pt>
                <c:pt idx="1431">
                  <c:v>São José das Missões</c:v>
                </c:pt>
                <c:pt idx="1432">
                  <c:v>São José do Hortêncio</c:v>
                </c:pt>
                <c:pt idx="1433">
                  <c:v>São José do Sul</c:v>
                </c:pt>
                <c:pt idx="1434">
                  <c:v>São Leopoldo</c:v>
                </c:pt>
                <c:pt idx="1435">
                  <c:v>São Marcos</c:v>
                </c:pt>
                <c:pt idx="1436">
                  <c:v>São Paulo das Missões</c:v>
                </c:pt>
                <c:pt idx="1437">
                  <c:v>São Pedro do Butiá</c:v>
                </c:pt>
                <c:pt idx="1438">
                  <c:v>São Sepé</c:v>
                </c:pt>
                <c:pt idx="1439">
                  <c:v>São Valentim do Sul</c:v>
                </c:pt>
                <c:pt idx="1440">
                  <c:v>São Valério do Sul</c:v>
                </c:pt>
                <c:pt idx="1441">
                  <c:v>São Vendelino</c:v>
                </c:pt>
                <c:pt idx="1442">
                  <c:v>São Vicente do Sul</c:v>
                </c:pt>
                <c:pt idx="1443">
                  <c:v>Sarandi</c:v>
                </c:pt>
                <c:pt idx="1444">
                  <c:v>Seberi</c:v>
                </c:pt>
                <c:pt idx="1445">
                  <c:v>Segredo</c:v>
                </c:pt>
                <c:pt idx="1446">
                  <c:v>Sério</c:v>
                </c:pt>
                <c:pt idx="1447">
                  <c:v>Sete de Setembro</c:v>
                </c:pt>
                <c:pt idx="1448">
                  <c:v>Sinimbu</c:v>
                </c:pt>
                <c:pt idx="1449">
                  <c:v>Tabaí</c:v>
                </c:pt>
                <c:pt idx="1450">
                  <c:v>Teutônia</c:v>
                </c:pt>
                <c:pt idx="1451">
                  <c:v>Tio Hugo</c:v>
                </c:pt>
                <c:pt idx="1452">
                  <c:v>Toropi</c:v>
                </c:pt>
                <c:pt idx="1453">
                  <c:v>Travesseiro</c:v>
                </c:pt>
                <c:pt idx="1454">
                  <c:v>Três Arroios</c:v>
                </c:pt>
                <c:pt idx="1455">
                  <c:v>Três Forquilhas</c:v>
                </c:pt>
                <c:pt idx="1456">
                  <c:v>Três Palmeiras</c:v>
                </c:pt>
                <c:pt idx="1457">
                  <c:v>Tunas</c:v>
                </c:pt>
                <c:pt idx="1458">
                  <c:v>Tupanci do Sul</c:v>
                </c:pt>
                <c:pt idx="1459">
                  <c:v>Tupandi</c:v>
                </c:pt>
                <c:pt idx="1460">
                  <c:v>Turuçu</c:v>
                </c:pt>
                <c:pt idx="1461">
                  <c:v>Ubiretama</c:v>
                </c:pt>
                <c:pt idx="1462">
                  <c:v>União da Serra</c:v>
                </c:pt>
                <c:pt idx="1463">
                  <c:v>Uruguaiana</c:v>
                </c:pt>
                <c:pt idx="1464">
                  <c:v>Vacaria</c:v>
                </c:pt>
                <c:pt idx="1465">
                  <c:v>Vale do Sol</c:v>
                </c:pt>
                <c:pt idx="1466">
                  <c:v>Vale Real</c:v>
                </c:pt>
                <c:pt idx="1467">
                  <c:v>Vale Verde</c:v>
                </c:pt>
                <c:pt idx="1468">
                  <c:v>Vanini</c:v>
                </c:pt>
                <c:pt idx="1469">
                  <c:v>Vera Cruz</c:v>
                </c:pt>
                <c:pt idx="1470">
                  <c:v>Veranópolis</c:v>
                </c:pt>
                <c:pt idx="1471">
                  <c:v>Vespasiano Correa</c:v>
                </c:pt>
                <c:pt idx="1472">
                  <c:v>Vila Maria</c:v>
                </c:pt>
                <c:pt idx="1473">
                  <c:v>Vista Alegre do Prata</c:v>
                </c:pt>
                <c:pt idx="1474">
                  <c:v>Vitória das Missões</c:v>
                </c:pt>
                <c:pt idx="1475">
                  <c:v>Westfalia</c:v>
                </c:pt>
                <c:pt idx="1476">
                  <c:v>Abdon Batista</c:v>
                </c:pt>
                <c:pt idx="1477">
                  <c:v>Alto Bela Vista</c:v>
                </c:pt>
                <c:pt idx="1478">
                  <c:v>Anitápolis</c:v>
                </c:pt>
                <c:pt idx="1479">
                  <c:v>Arabutã</c:v>
                </c:pt>
                <c:pt idx="1480">
                  <c:v>Araquari</c:v>
                </c:pt>
                <c:pt idx="1481">
                  <c:v>Araranguá</c:v>
                </c:pt>
                <c:pt idx="1482">
                  <c:v>Arroio Trinta</c:v>
                </c:pt>
                <c:pt idx="1483">
                  <c:v>Arvoredo</c:v>
                </c:pt>
                <c:pt idx="1484">
                  <c:v>Balneário Arroio do Silva</c:v>
                </c:pt>
                <c:pt idx="1485">
                  <c:v>Balneário Camboriú</c:v>
                </c:pt>
                <c:pt idx="1486">
                  <c:v>Balneário Gaivota</c:v>
                </c:pt>
                <c:pt idx="1487">
                  <c:v>Balneário Rincão</c:v>
                </c:pt>
                <c:pt idx="1488">
                  <c:v>Blumenau</c:v>
                </c:pt>
                <c:pt idx="1489">
                  <c:v>Braço do Trombudo</c:v>
                </c:pt>
                <c:pt idx="1490">
                  <c:v>Brunópolis</c:v>
                </c:pt>
                <c:pt idx="1491">
                  <c:v>Brusque</c:v>
                </c:pt>
                <c:pt idx="1492">
                  <c:v>Caçador</c:v>
                </c:pt>
                <c:pt idx="1493">
                  <c:v>Camboriú</c:v>
                </c:pt>
                <c:pt idx="1494">
                  <c:v>Campo Alegre</c:v>
                </c:pt>
                <c:pt idx="1495">
                  <c:v>Campos Novos</c:v>
                </c:pt>
                <c:pt idx="1496">
                  <c:v>Canelinha</c:v>
                </c:pt>
                <c:pt idx="1497">
                  <c:v>Capinzal</c:v>
                </c:pt>
                <c:pt idx="1498">
                  <c:v>Cocal do Sul</c:v>
                </c:pt>
                <c:pt idx="1499">
                  <c:v>Cordilheira Alta</c:v>
                </c:pt>
                <c:pt idx="1500">
                  <c:v>Coronel Martins</c:v>
                </c:pt>
                <c:pt idx="1501">
                  <c:v>Corupá</c:v>
                </c:pt>
                <c:pt idx="1502">
                  <c:v>Entre Rios</c:v>
                </c:pt>
                <c:pt idx="1503">
                  <c:v>Faxinal dos Guedes</c:v>
                </c:pt>
                <c:pt idx="1504">
                  <c:v>Flor do Sertão</c:v>
                </c:pt>
                <c:pt idx="1505">
                  <c:v>Fraiburgo</c:v>
                </c:pt>
                <c:pt idx="1506">
                  <c:v>Frei Rogério</c:v>
                </c:pt>
                <c:pt idx="1507">
                  <c:v>Galvão</c:v>
                </c:pt>
                <c:pt idx="1508">
                  <c:v>Garuva</c:v>
                </c:pt>
                <c:pt idx="1509">
                  <c:v>Gaspar</c:v>
                </c:pt>
                <c:pt idx="1510">
                  <c:v>Governador Celso Ramos</c:v>
                </c:pt>
                <c:pt idx="1511">
                  <c:v>Grão Pará</c:v>
                </c:pt>
                <c:pt idx="1512">
                  <c:v>Guaramirim</c:v>
                </c:pt>
                <c:pt idx="1513">
                  <c:v>Içara</c:v>
                </c:pt>
                <c:pt idx="1514">
                  <c:v>Ilhota</c:v>
                </c:pt>
                <c:pt idx="1515">
                  <c:v>Imaruí</c:v>
                </c:pt>
                <c:pt idx="1516">
                  <c:v>Irati</c:v>
                </c:pt>
                <c:pt idx="1517">
                  <c:v>Itá</c:v>
                </c:pt>
                <c:pt idx="1518">
                  <c:v>Itajaí</c:v>
                </c:pt>
                <c:pt idx="1519">
                  <c:v>Itapema</c:v>
                </c:pt>
                <c:pt idx="1520">
                  <c:v>Itapiranga</c:v>
                </c:pt>
                <c:pt idx="1521">
                  <c:v>Itapoá</c:v>
                </c:pt>
                <c:pt idx="1522">
                  <c:v>Jacinto Machado</c:v>
                </c:pt>
                <c:pt idx="1523">
                  <c:v>Jaguaruna</c:v>
                </c:pt>
                <c:pt idx="1524">
                  <c:v>Jaraguá do Sul</c:v>
                </c:pt>
                <c:pt idx="1525">
                  <c:v>Lages</c:v>
                </c:pt>
                <c:pt idx="1526">
                  <c:v>Lajeado Grande</c:v>
                </c:pt>
                <c:pt idx="1527">
                  <c:v>Macieira</c:v>
                </c:pt>
                <c:pt idx="1528">
                  <c:v>Massaranduba</c:v>
                </c:pt>
                <c:pt idx="1529">
                  <c:v>Meleiro</c:v>
                </c:pt>
                <c:pt idx="1530">
                  <c:v>Monte Carlo</c:v>
                </c:pt>
                <c:pt idx="1531">
                  <c:v>Navegantes</c:v>
                </c:pt>
                <c:pt idx="1532">
                  <c:v>Nova Itaberaba</c:v>
                </c:pt>
                <c:pt idx="1533">
                  <c:v>Nova Trento</c:v>
                </c:pt>
                <c:pt idx="1534">
                  <c:v>Orleans</c:v>
                </c:pt>
                <c:pt idx="1535">
                  <c:v>Paial</c:v>
                </c:pt>
                <c:pt idx="1536">
                  <c:v>Palhoça</c:v>
                </c:pt>
                <c:pt idx="1537">
                  <c:v>Palma Sola</c:v>
                </c:pt>
                <c:pt idx="1538">
                  <c:v>Papanduva</c:v>
                </c:pt>
                <c:pt idx="1539">
                  <c:v>Pedras Grandes</c:v>
                </c:pt>
                <c:pt idx="1540">
                  <c:v>Penha</c:v>
                </c:pt>
                <c:pt idx="1541">
                  <c:v>Pinheiro Preto</c:v>
                </c:pt>
                <c:pt idx="1542">
                  <c:v>Pomerode</c:v>
                </c:pt>
                <c:pt idx="1543">
                  <c:v>Porto Belo</c:v>
                </c:pt>
                <c:pt idx="1544">
                  <c:v>Pouso Redondo</c:v>
                </c:pt>
                <c:pt idx="1545">
                  <c:v>Praia Grande</c:v>
                </c:pt>
                <c:pt idx="1546">
                  <c:v>Presidente Getúlio</c:v>
                </c:pt>
                <c:pt idx="1547">
                  <c:v>Presidente Nereu</c:v>
                </c:pt>
                <c:pt idx="1548">
                  <c:v>Quilombo</c:v>
                </c:pt>
                <c:pt idx="1549">
                  <c:v>Rio Negrinho</c:v>
                </c:pt>
                <c:pt idx="1550">
                  <c:v>Rio Rufino</c:v>
                </c:pt>
                <c:pt idx="1551">
                  <c:v>Sangão</c:v>
                </c:pt>
                <c:pt idx="1552">
                  <c:v>Santa Helena</c:v>
                </c:pt>
                <c:pt idx="1553">
                  <c:v>Santa Rosa do Sul</c:v>
                </c:pt>
                <c:pt idx="1554">
                  <c:v>Santa Terezinha do Progresso</c:v>
                </c:pt>
                <c:pt idx="1555">
                  <c:v>Santiago do Sul</c:v>
                </c:pt>
                <c:pt idx="1556">
                  <c:v>São Bento do Sul</c:v>
                </c:pt>
                <c:pt idx="1557">
                  <c:v>São Francisco do Sul</c:v>
                </c:pt>
                <c:pt idx="1558">
                  <c:v>São João Batista</c:v>
                </c:pt>
                <c:pt idx="1559">
                  <c:v>São João do Oeste</c:v>
                </c:pt>
                <c:pt idx="1560">
                  <c:v>São José do Cedro</c:v>
                </c:pt>
                <c:pt idx="1561">
                  <c:v>São Lourenço do Oeste</c:v>
                </c:pt>
                <c:pt idx="1562">
                  <c:v>São Ludgero</c:v>
                </c:pt>
                <c:pt idx="1563">
                  <c:v>São Miguel da Boa Vista</c:v>
                </c:pt>
                <c:pt idx="1564">
                  <c:v>São Pedro de Alcântara</c:v>
                </c:pt>
                <c:pt idx="1565">
                  <c:v>Saudades</c:v>
                </c:pt>
                <c:pt idx="1566">
                  <c:v>Schroeder</c:v>
                </c:pt>
                <c:pt idx="1567">
                  <c:v>Serra Alta</c:v>
                </c:pt>
                <c:pt idx="1568">
                  <c:v>Sombrio</c:v>
                </c:pt>
                <c:pt idx="1569">
                  <c:v>Sul Brasil</c:v>
                </c:pt>
                <c:pt idx="1570">
                  <c:v>Tigrinhos</c:v>
                </c:pt>
                <c:pt idx="1571">
                  <c:v>Tijucas</c:v>
                </c:pt>
                <c:pt idx="1572">
                  <c:v>Timbé do Sul</c:v>
                </c:pt>
                <c:pt idx="1573">
                  <c:v>Timbó</c:v>
                </c:pt>
                <c:pt idx="1574">
                  <c:v>Três Barras</c:v>
                </c:pt>
                <c:pt idx="1575">
                  <c:v>Treviso</c:v>
                </c:pt>
                <c:pt idx="1576">
                  <c:v>Tubarão</c:v>
                </c:pt>
                <c:pt idx="1577">
                  <c:v>Tunápolis</c:v>
                </c:pt>
                <c:pt idx="1578">
                  <c:v>Urussanga</c:v>
                </c:pt>
                <c:pt idx="1579">
                  <c:v>Vargem</c:v>
                </c:pt>
                <c:pt idx="1580">
                  <c:v>Zortéa</c:v>
                </c:pt>
                <c:pt idx="1581">
                  <c:v>Barra dos Coqueiros</c:v>
                </c:pt>
                <c:pt idx="1582">
                  <c:v>Canindé de São Francisco</c:v>
                </c:pt>
                <c:pt idx="1583">
                  <c:v>Capela</c:v>
                </c:pt>
                <c:pt idx="1584">
                  <c:v>Carmópolis</c:v>
                </c:pt>
                <c:pt idx="1585">
                  <c:v>Estância</c:v>
                </c:pt>
                <c:pt idx="1586">
                  <c:v>Itabaiana</c:v>
                </c:pt>
                <c:pt idx="1587">
                  <c:v>Macambira</c:v>
                </c:pt>
                <c:pt idx="1588">
                  <c:v>Moita Bonita</c:v>
                </c:pt>
                <c:pt idx="1589">
                  <c:v>Nossa Senhora Aparecida</c:v>
                </c:pt>
                <c:pt idx="1590">
                  <c:v>Nossa Senhora da Glória</c:v>
                </c:pt>
                <c:pt idx="1591">
                  <c:v>Poço Redondo</c:v>
                </c:pt>
                <c:pt idx="1592">
                  <c:v>Porto da Folha</c:v>
                </c:pt>
                <c:pt idx="1593">
                  <c:v>Ribeirópolis</c:v>
                </c:pt>
                <c:pt idx="1594">
                  <c:v>Rosário do Catete</c:v>
                </c:pt>
                <c:pt idx="1595">
                  <c:v>São Cristóvão</c:v>
                </c:pt>
                <c:pt idx="1596">
                  <c:v>Siriri</c:v>
                </c:pt>
                <c:pt idx="1597">
                  <c:v>Aguaí</c:v>
                </c:pt>
                <c:pt idx="1598">
                  <c:v>Águas de Lindóia</c:v>
                </c:pt>
                <c:pt idx="1599">
                  <c:v>Altinópolis</c:v>
                </c:pt>
                <c:pt idx="1600">
                  <c:v>Álvares Florence</c:v>
                </c:pt>
                <c:pt idx="1601">
                  <c:v>Americana</c:v>
                </c:pt>
                <c:pt idx="1602">
                  <c:v>Américo Brasiliense</c:v>
                </c:pt>
                <c:pt idx="1603">
                  <c:v>Américo de Campos</c:v>
                </c:pt>
                <c:pt idx="1604">
                  <c:v>Amparo</c:v>
                </c:pt>
                <c:pt idx="1605">
                  <c:v>Analândia</c:v>
                </c:pt>
                <c:pt idx="1606">
                  <c:v>Andradina</c:v>
                </c:pt>
                <c:pt idx="1607">
                  <c:v>Aparecida</c:v>
                </c:pt>
                <c:pt idx="1608">
                  <c:v>Araçatuba</c:v>
                </c:pt>
                <c:pt idx="1609">
                  <c:v>Araçoiaba da Serra</c:v>
                </c:pt>
                <c:pt idx="1610">
                  <c:v>Araraquara</c:v>
                </c:pt>
                <c:pt idx="1611">
                  <c:v>Araras</c:v>
                </c:pt>
                <c:pt idx="1612">
                  <c:v>Artur Nogueira</c:v>
                </c:pt>
                <c:pt idx="1613">
                  <c:v>Atibaia</c:v>
                </c:pt>
                <c:pt idx="1614">
                  <c:v>Avanhandava</c:v>
                </c:pt>
                <c:pt idx="1615">
                  <c:v>Bady Bassitt</c:v>
                </c:pt>
                <c:pt idx="1616">
                  <c:v>Bálsamo</c:v>
                </c:pt>
                <c:pt idx="1617">
                  <c:v>Barbosa</c:v>
                </c:pt>
                <c:pt idx="1618">
                  <c:v>Bariri</c:v>
                </c:pt>
                <c:pt idx="1619">
                  <c:v>Barra Bonita</c:v>
                </c:pt>
                <c:pt idx="1620">
                  <c:v>Barretos</c:v>
                </c:pt>
                <c:pt idx="1621">
                  <c:v>Barrinha</c:v>
                </c:pt>
                <c:pt idx="1622">
                  <c:v>Batatais</c:v>
                </c:pt>
                <c:pt idx="1623">
                  <c:v>Bauru</c:v>
                </c:pt>
                <c:pt idx="1624">
                  <c:v>Bebedouro</c:v>
                </c:pt>
                <c:pt idx="1625">
                  <c:v>Bilac</c:v>
                </c:pt>
                <c:pt idx="1626">
                  <c:v>Birigui</c:v>
                </c:pt>
                <c:pt idx="1627">
                  <c:v>Boa Esperança do Sul</c:v>
                </c:pt>
                <c:pt idx="1628">
                  <c:v>Bom Jesus dos Perdões</c:v>
                </c:pt>
                <c:pt idx="1629">
                  <c:v>Borborema</c:v>
                </c:pt>
                <c:pt idx="1630">
                  <c:v>Borebi</c:v>
                </c:pt>
                <c:pt idx="1631">
                  <c:v>Braúna</c:v>
                </c:pt>
                <c:pt idx="1632">
                  <c:v>Brodowski</c:v>
                </c:pt>
                <c:pt idx="1633">
                  <c:v>Brotas</c:v>
                </c:pt>
                <c:pt idx="1634">
                  <c:v>Buritama</c:v>
                </c:pt>
                <c:pt idx="1635">
                  <c:v>Cabrália Paulista</c:v>
                </c:pt>
                <c:pt idx="1636">
                  <c:v>Caconde</c:v>
                </c:pt>
                <c:pt idx="1637">
                  <c:v>Cafelândia</c:v>
                </c:pt>
                <c:pt idx="1638">
                  <c:v>Caiuá</c:v>
                </c:pt>
                <c:pt idx="1639">
                  <c:v>Cajobi</c:v>
                </c:pt>
                <c:pt idx="1640">
                  <c:v>Campos Novos Paulista</c:v>
                </c:pt>
                <c:pt idx="1641">
                  <c:v>Cândido Mota</c:v>
                </c:pt>
                <c:pt idx="1642">
                  <c:v>Canitar</c:v>
                </c:pt>
                <c:pt idx="1643">
                  <c:v>Capivari</c:v>
                </c:pt>
                <c:pt idx="1644">
                  <c:v>Casa Branca</c:v>
                </c:pt>
                <c:pt idx="1645">
                  <c:v>Castilho</c:v>
                </c:pt>
                <c:pt idx="1646">
                  <c:v>Catanduva</c:v>
                </c:pt>
                <c:pt idx="1647">
                  <c:v>Cedral</c:v>
                </c:pt>
                <c:pt idx="1648">
                  <c:v>Cerqueira César</c:v>
                </c:pt>
                <c:pt idx="1649">
                  <c:v>Cerquilho</c:v>
                </c:pt>
                <c:pt idx="1650">
                  <c:v>Chavantes</c:v>
                </c:pt>
                <c:pt idx="1651">
                  <c:v>Clementina</c:v>
                </c:pt>
                <c:pt idx="1652">
                  <c:v>Colina</c:v>
                </c:pt>
                <c:pt idx="1653">
                  <c:v>Conchal</c:v>
                </c:pt>
                <c:pt idx="1654">
                  <c:v>Cordeirópolis</c:v>
                </c:pt>
                <c:pt idx="1655">
                  <c:v>Corumbataí</c:v>
                </c:pt>
                <c:pt idx="1656">
                  <c:v>Cosmópolis</c:v>
                </c:pt>
                <c:pt idx="1657">
                  <c:v>Cosmorama</c:v>
                </c:pt>
                <c:pt idx="1658">
                  <c:v>Cravinhos</c:v>
                </c:pt>
                <c:pt idx="1659">
                  <c:v>Cristais Paulista</c:v>
                </c:pt>
                <c:pt idx="1660">
                  <c:v>Cruzeiro</c:v>
                </c:pt>
                <c:pt idx="1661">
                  <c:v>Descalvado</c:v>
                </c:pt>
                <c:pt idx="1662">
                  <c:v>Dobrada</c:v>
                </c:pt>
                <c:pt idx="1663">
                  <c:v>Dois Córregos</c:v>
                </c:pt>
                <c:pt idx="1664">
                  <c:v>Dracena</c:v>
                </c:pt>
                <c:pt idx="1665">
                  <c:v>Dumont</c:v>
                </c:pt>
                <c:pt idx="1666">
                  <c:v>Elisiário</c:v>
                </c:pt>
                <c:pt idx="1667">
                  <c:v>Embaúba</c:v>
                </c:pt>
                <c:pt idx="1668">
                  <c:v>Engenheiro Coelho</c:v>
                </c:pt>
                <c:pt idx="1669">
                  <c:v>Estiva Gerbi</c:v>
                </c:pt>
                <c:pt idx="1670">
                  <c:v>Garça</c:v>
                </c:pt>
                <c:pt idx="1671">
                  <c:v>Gavião Peixoto</c:v>
                </c:pt>
                <c:pt idx="1672">
                  <c:v>Getulina</c:v>
                </c:pt>
                <c:pt idx="1673">
                  <c:v>Guaiçara</c:v>
                </c:pt>
                <c:pt idx="1674">
                  <c:v>Guaimbê</c:v>
                </c:pt>
                <c:pt idx="1675">
                  <c:v>Guaíra</c:v>
                </c:pt>
                <c:pt idx="1676">
                  <c:v>Guapiaçu</c:v>
                </c:pt>
                <c:pt idx="1677">
                  <c:v>Guará</c:v>
                </c:pt>
                <c:pt idx="1678">
                  <c:v>Guaraçaí</c:v>
                </c:pt>
                <c:pt idx="1679">
                  <c:v>Guaraci</c:v>
                </c:pt>
                <c:pt idx="1680">
                  <c:v>Guarantã</c:v>
                </c:pt>
                <c:pt idx="1681">
                  <c:v>Guararapes</c:v>
                </c:pt>
                <c:pt idx="1682">
                  <c:v>Guarulhos</c:v>
                </c:pt>
                <c:pt idx="1683">
                  <c:v>Guatapará</c:v>
                </c:pt>
                <c:pt idx="1684">
                  <c:v>Herculândia</c:v>
                </c:pt>
                <c:pt idx="1685">
                  <c:v>Holambra</c:v>
                </c:pt>
                <c:pt idx="1686">
                  <c:v>Iacanga</c:v>
                </c:pt>
                <c:pt idx="1687">
                  <c:v>Ibirarema</c:v>
                </c:pt>
                <c:pt idx="1688">
                  <c:v>Ibitinga</c:v>
                </c:pt>
                <c:pt idx="1689">
                  <c:v>Iepê</c:v>
                </c:pt>
                <c:pt idx="1690">
                  <c:v>Igaraçu do Tietê</c:v>
                </c:pt>
                <c:pt idx="1691">
                  <c:v>Ilha Solteira</c:v>
                </c:pt>
                <c:pt idx="1692">
                  <c:v>Indaiatuba</c:v>
                </c:pt>
                <c:pt idx="1693">
                  <c:v>Ipaussu</c:v>
                </c:pt>
                <c:pt idx="1694">
                  <c:v>Iperó</c:v>
                </c:pt>
                <c:pt idx="1695">
                  <c:v>Ipeúna</c:v>
                </c:pt>
                <c:pt idx="1696">
                  <c:v>Ipuã</c:v>
                </c:pt>
                <c:pt idx="1697">
                  <c:v>Iracemápolis</c:v>
                </c:pt>
                <c:pt idx="1698">
                  <c:v>Irapuru</c:v>
                </c:pt>
                <c:pt idx="1699">
                  <c:v>Itajobi</c:v>
                </c:pt>
                <c:pt idx="1700">
                  <c:v>Itaju</c:v>
                </c:pt>
                <c:pt idx="1701">
                  <c:v>Itapira</c:v>
                </c:pt>
                <c:pt idx="1702">
                  <c:v>Itápolis</c:v>
                </c:pt>
                <c:pt idx="1703">
                  <c:v>Itapuí</c:v>
                </c:pt>
                <c:pt idx="1704">
                  <c:v>Itapura</c:v>
                </c:pt>
                <c:pt idx="1705">
                  <c:v>Itirapina</c:v>
                </c:pt>
                <c:pt idx="1706">
                  <c:v>Itu</c:v>
                </c:pt>
                <c:pt idx="1707">
                  <c:v>Ituverava</c:v>
                </c:pt>
                <c:pt idx="1708">
                  <c:v>Jaboticabal</c:v>
                </c:pt>
                <c:pt idx="1709">
                  <c:v>Jacareí</c:v>
                </c:pt>
                <c:pt idx="1710">
                  <c:v>Jaci</c:v>
                </c:pt>
                <c:pt idx="1711">
                  <c:v>Jaguariúna</c:v>
                </c:pt>
                <c:pt idx="1712">
                  <c:v>Jardinópolis</c:v>
                </c:pt>
                <c:pt idx="1713">
                  <c:v>Jaú</c:v>
                </c:pt>
                <c:pt idx="1714">
                  <c:v>João Ramalho</c:v>
                </c:pt>
                <c:pt idx="1715">
                  <c:v>José Bonifácio</c:v>
                </c:pt>
                <c:pt idx="1716">
                  <c:v>Jumirim</c:v>
                </c:pt>
                <c:pt idx="1717">
                  <c:v>Junqueirópolis</c:v>
                </c:pt>
                <c:pt idx="1718">
                  <c:v>Lavínia</c:v>
                </c:pt>
                <c:pt idx="1719">
                  <c:v>Leme</c:v>
                </c:pt>
                <c:pt idx="1720">
                  <c:v>Lençóis Paulista</c:v>
                </c:pt>
                <c:pt idx="1721">
                  <c:v>Limeira</c:v>
                </c:pt>
                <c:pt idx="1722">
                  <c:v>Lindóia</c:v>
                </c:pt>
                <c:pt idx="1723">
                  <c:v>Louveira</c:v>
                </c:pt>
                <c:pt idx="1724">
                  <c:v>Luís Antônio</c:v>
                </c:pt>
                <c:pt idx="1725">
                  <c:v>Macatuba</c:v>
                </c:pt>
                <c:pt idx="1726">
                  <c:v>Macaubal</c:v>
                </c:pt>
                <c:pt idx="1727">
                  <c:v>Mairinque</c:v>
                </c:pt>
                <c:pt idx="1728">
                  <c:v>Manduri</c:v>
                </c:pt>
                <c:pt idx="1729">
                  <c:v>Marapoama</c:v>
                </c:pt>
                <c:pt idx="1730">
                  <c:v>Marília</c:v>
                </c:pt>
                <c:pt idx="1731">
                  <c:v>Martinópolis</c:v>
                </c:pt>
                <c:pt idx="1732">
                  <c:v>Matão</c:v>
                </c:pt>
                <c:pt idx="1733">
                  <c:v>Mauá</c:v>
                </c:pt>
                <c:pt idx="1734">
                  <c:v>Mendonça</c:v>
                </c:pt>
                <c:pt idx="1735">
                  <c:v>Mineiros do Tietê</c:v>
                </c:pt>
                <c:pt idx="1736">
                  <c:v>Mirandópolis</c:v>
                </c:pt>
                <c:pt idx="1737">
                  <c:v>Mirassol</c:v>
                </c:pt>
                <c:pt idx="1738">
                  <c:v>Mogi das Cruzes</c:v>
                </c:pt>
                <c:pt idx="1739">
                  <c:v>Mogi Guaçu</c:v>
                </c:pt>
                <c:pt idx="1740">
                  <c:v>Mogi Mirim</c:v>
                </c:pt>
                <c:pt idx="1741">
                  <c:v>Moji Mirim</c:v>
                </c:pt>
                <c:pt idx="1742">
                  <c:v>Monte Alegre do Sul</c:v>
                </c:pt>
                <c:pt idx="1743">
                  <c:v>Monte Azul Paulista</c:v>
                </c:pt>
                <c:pt idx="1744">
                  <c:v>Monte Castelo</c:v>
                </c:pt>
                <c:pt idx="1745">
                  <c:v>Morro Agudo</c:v>
                </c:pt>
                <c:pt idx="1746">
                  <c:v>Motuca</c:v>
                </c:pt>
                <c:pt idx="1747">
                  <c:v>Murutinga do Sul</c:v>
                </c:pt>
                <c:pt idx="1748">
                  <c:v>Nantes</c:v>
                </c:pt>
                <c:pt idx="1749">
                  <c:v>Natividade da Serra</c:v>
                </c:pt>
                <c:pt idx="1750">
                  <c:v>Nova Europa</c:v>
                </c:pt>
                <c:pt idx="1751">
                  <c:v>Nova Independência</c:v>
                </c:pt>
                <c:pt idx="1752">
                  <c:v>Novais</c:v>
                </c:pt>
                <c:pt idx="1753">
                  <c:v>Nuporanga</c:v>
                </c:pt>
                <c:pt idx="1754">
                  <c:v>Ocauçu</c:v>
                </c:pt>
                <c:pt idx="1755">
                  <c:v>Olímpia</c:v>
                </c:pt>
                <c:pt idx="1756">
                  <c:v>Orlândia</c:v>
                </c:pt>
                <c:pt idx="1757">
                  <c:v>Ourinhos</c:v>
                </c:pt>
                <c:pt idx="1758">
                  <c:v>Ouro Verde</c:v>
                </c:pt>
                <c:pt idx="1759">
                  <c:v>Pacaembu</c:v>
                </c:pt>
                <c:pt idx="1760">
                  <c:v>Palestina</c:v>
                </c:pt>
                <c:pt idx="1761">
                  <c:v>Palmital</c:v>
                </c:pt>
                <c:pt idx="1762">
                  <c:v>Panorama</c:v>
                </c:pt>
                <c:pt idx="1763">
                  <c:v>Paraibuna</c:v>
                </c:pt>
                <c:pt idx="1764">
                  <c:v>Parisi</c:v>
                </c:pt>
                <c:pt idx="1765">
                  <c:v>Patrocínio Paulista</c:v>
                </c:pt>
                <c:pt idx="1766">
                  <c:v>Paulicéia</c:v>
                </c:pt>
                <c:pt idx="1767">
                  <c:v>Pedreira</c:v>
                </c:pt>
                <c:pt idx="1768">
                  <c:v>Penápolis</c:v>
                </c:pt>
                <c:pt idx="1769">
                  <c:v>Pereira Barreto</c:v>
                </c:pt>
                <c:pt idx="1770">
                  <c:v>Pereiras</c:v>
                </c:pt>
                <c:pt idx="1771">
                  <c:v>Pindorama</c:v>
                </c:pt>
                <c:pt idx="1772">
                  <c:v>Piquete</c:v>
                </c:pt>
                <c:pt idx="1773">
                  <c:v>Piracicaba</c:v>
                </c:pt>
                <c:pt idx="1774">
                  <c:v>Pirajuí</c:v>
                </c:pt>
                <c:pt idx="1775">
                  <c:v>Pirangi</c:v>
                </c:pt>
                <c:pt idx="1776">
                  <c:v>Pirassununga</c:v>
                </c:pt>
                <c:pt idx="1777">
                  <c:v>Pitangueiras</c:v>
                </c:pt>
                <c:pt idx="1778">
                  <c:v>Pompéia</c:v>
                </c:pt>
                <c:pt idx="1779">
                  <c:v>Pontal</c:v>
                </c:pt>
                <c:pt idx="1780">
                  <c:v>Porto Feliz</c:v>
                </c:pt>
                <c:pt idx="1781">
                  <c:v>Porto Ferreira</c:v>
                </c:pt>
                <c:pt idx="1782">
                  <c:v>Potirendaba</c:v>
                </c:pt>
                <c:pt idx="1783">
                  <c:v>Pradópolis</c:v>
                </c:pt>
                <c:pt idx="1784">
                  <c:v>Presidente Venceslau</c:v>
                </c:pt>
                <c:pt idx="1785">
                  <c:v>Promissão</c:v>
                </c:pt>
                <c:pt idx="1786">
                  <c:v>Rafard</c:v>
                </c:pt>
                <c:pt idx="1787">
                  <c:v>Rancharia</c:v>
                </c:pt>
                <c:pt idx="1788">
                  <c:v>Reginópolis</c:v>
                </c:pt>
                <c:pt idx="1789">
                  <c:v>Ribeirão Bonito</c:v>
                </c:pt>
                <c:pt idx="1790">
                  <c:v>Ribeirão Preto</c:v>
                </c:pt>
                <c:pt idx="1791">
                  <c:v>Rincão</c:v>
                </c:pt>
                <c:pt idx="1792">
                  <c:v>Rio Claro</c:v>
                </c:pt>
                <c:pt idx="1793">
                  <c:v>Rio das Pedras</c:v>
                </c:pt>
                <c:pt idx="1794">
                  <c:v>Sabino</c:v>
                </c:pt>
                <c:pt idx="1795">
                  <c:v>Sales</c:v>
                </c:pt>
                <c:pt idx="1796">
                  <c:v>Sales Oliveira</c:v>
                </c:pt>
                <c:pt idx="1797">
                  <c:v>Saltinho</c:v>
                </c:pt>
                <c:pt idx="1798">
                  <c:v>Salto</c:v>
                </c:pt>
                <c:pt idx="1799">
                  <c:v>Salto Grande</c:v>
                </c:pt>
                <c:pt idx="1800">
                  <c:v>Santa Adélia</c:v>
                </c:pt>
                <c:pt idx="1801">
                  <c:v>Santa Bárbara D Oeste</c:v>
                </c:pt>
                <c:pt idx="1802">
                  <c:v>Santa Branca</c:v>
                </c:pt>
                <c:pt idx="1803">
                  <c:v>Santa Cruz da Conceição</c:v>
                </c:pt>
                <c:pt idx="1804">
                  <c:v>Santa Cruz das Palmeiras</c:v>
                </c:pt>
                <c:pt idx="1805">
                  <c:v>Santa Fé do Sul</c:v>
                </c:pt>
                <c:pt idx="1806">
                  <c:v>Santa Gertrudes</c:v>
                </c:pt>
                <c:pt idx="1807">
                  <c:v>Santa Isabel</c:v>
                </c:pt>
                <c:pt idx="1808">
                  <c:v>Santa Lúcia</c:v>
                </c:pt>
                <c:pt idx="1809">
                  <c:v>Santa Maria da Serra</c:v>
                </c:pt>
                <c:pt idx="1810">
                  <c:v>Santa Rita D Oeste</c:v>
                </c:pt>
                <c:pt idx="1811">
                  <c:v>Santa Rita do Passa Quatro</c:v>
                </c:pt>
                <c:pt idx="1812">
                  <c:v>Santo André</c:v>
                </c:pt>
                <c:pt idx="1813">
                  <c:v>Santo Antônio da Alegria</c:v>
                </c:pt>
                <c:pt idx="1814">
                  <c:v>Santo Antônio de Posse</c:v>
                </c:pt>
                <c:pt idx="1815">
                  <c:v>Santo Antônio do Aracanguá</c:v>
                </c:pt>
                <c:pt idx="1816">
                  <c:v>São Caetano do Sul</c:v>
                </c:pt>
                <c:pt idx="1817">
                  <c:v>São Carlos</c:v>
                </c:pt>
                <c:pt idx="1818">
                  <c:v>São João de Iracema</c:v>
                </c:pt>
                <c:pt idx="1819">
                  <c:v>São João do Pau d Alho</c:v>
                </c:pt>
                <c:pt idx="1820">
                  <c:v>São Joaquim da Barra</c:v>
                </c:pt>
                <c:pt idx="1821">
                  <c:v>São José da Bela Vista</c:v>
                </c:pt>
                <c:pt idx="1822">
                  <c:v>São José do Barreiro</c:v>
                </c:pt>
                <c:pt idx="1823">
                  <c:v>São José do Rio Pardo</c:v>
                </c:pt>
                <c:pt idx="1824">
                  <c:v>São José do Rio Preto</c:v>
                </c:pt>
                <c:pt idx="1825">
                  <c:v>São Pedro</c:v>
                </c:pt>
                <c:pt idx="1826">
                  <c:v>São Pedro do Turvo</c:v>
                </c:pt>
                <c:pt idx="1827">
                  <c:v>São Sebastião da Grama</c:v>
                </c:pt>
                <c:pt idx="1828">
                  <c:v>São Simão</c:v>
                </c:pt>
                <c:pt idx="1829">
                  <c:v>Serrana</c:v>
                </c:pt>
                <c:pt idx="1830">
                  <c:v>Sertãozinho</c:v>
                </c:pt>
                <c:pt idx="1831">
                  <c:v>Severínia</c:v>
                </c:pt>
                <c:pt idx="1832">
                  <c:v>Sorocaba</c:v>
                </c:pt>
                <c:pt idx="1833">
                  <c:v>Sumaré</c:v>
                </c:pt>
                <c:pt idx="1834">
                  <c:v>Suzanápolis</c:v>
                </c:pt>
                <c:pt idx="1835">
                  <c:v>Tabapuã</c:v>
                </c:pt>
                <c:pt idx="1836">
                  <c:v>Tabatinga</c:v>
                </c:pt>
                <c:pt idx="1837">
                  <c:v>Taiaçu</c:v>
                </c:pt>
                <c:pt idx="1838">
                  <c:v>Taiúva</c:v>
                </c:pt>
                <c:pt idx="1839">
                  <c:v>Tambaú</c:v>
                </c:pt>
                <c:pt idx="1840">
                  <c:v>Tanabi</c:v>
                </c:pt>
                <c:pt idx="1841">
                  <c:v>Taquaritinga</c:v>
                </c:pt>
                <c:pt idx="1842">
                  <c:v>Tejupá</c:v>
                </c:pt>
                <c:pt idx="1843">
                  <c:v>Tietê</c:v>
                </c:pt>
                <c:pt idx="1844">
                  <c:v>Trabiju</c:v>
                </c:pt>
                <c:pt idx="1845">
                  <c:v>Tuiuti</c:v>
                </c:pt>
                <c:pt idx="1846">
                  <c:v>Tupi Paulista</c:v>
                </c:pt>
                <c:pt idx="1847">
                  <c:v>Uchoa</c:v>
                </c:pt>
                <c:pt idx="1848">
                  <c:v>Urupês</c:v>
                </c:pt>
                <c:pt idx="1849">
                  <c:v>Valinhos</c:v>
                </c:pt>
                <c:pt idx="1850">
                  <c:v>Valparaíso</c:v>
                </c:pt>
                <c:pt idx="1851">
                  <c:v>Vargem Grande do Sul</c:v>
                </c:pt>
                <c:pt idx="1852">
                  <c:v>Vinhedo</c:v>
                </c:pt>
                <c:pt idx="1853">
                  <c:v>Viradouro</c:v>
                </c:pt>
                <c:pt idx="1854">
                  <c:v>Votorantim</c:v>
                </c:pt>
                <c:pt idx="1855">
                  <c:v>Votuporanga</c:v>
                </c:pt>
                <c:pt idx="1856">
                  <c:v>Almas</c:v>
                </c:pt>
                <c:pt idx="1857">
                  <c:v>Ananás</c:v>
                </c:pt>
                <c:pt idx="1858">
                  <c:v>Araguatins</c:v>
                </c:pt>
                <c:pt idx="1859">
                  <c:v>Axixá do Tocantins</c:v>
                </c:pt>
                <c:pt idx="1860">
                  <c:v>Bom Jesus do Tocantins</c:v>
                </c:pt>
                <c:pt idx="1861">
                  <c:v>Cachoeirinha</c:v>
                </c:pt>
                <c:pt idx="1862">
                  <c:v>Esperantina</c:v>
                </c:pt>
                <c:pt idx="1863">
                  <c:v>Ipueiras</c:v>
                </c:pt>
                <c:pt idx="1864">
                  <c:v>Itacajá</c:v>
                </c:pt>
                <c:pt idx="1865">
                  <c:v>Itaguatins</c:v>
                </c:pt>
                <c:pt idx="1866">
                  <c:v>Pedro Afonso</c:v>
                </c:pt>
                <c:pt idx="1867">
                  <c:v>Praia Norte</c:v>
                </c:pt>
                <c:pt idx="1868">
                  <c:v>Sampaio</c:v>
                </c:pt>
                <c:pt idx="1869">
                  <c:v>Santa Fé do Araguaia</c:v>
                </c:pt>
                <c:pt idx="1870">
                  <c:v>Talismã</c:v>
                </c:pt>
              </c:strCache>
            </c:strRef>
          </c:xVal>
          <c:yVal>
            <c:numRef>
              <c:f>Plan4!$E$2:$E$5362</c:f>
              <c:numCache>
                <c:formatCode>General</c:formatCode>
                <c:ptCount val="5361"/>
                <c:pt idx="14" formatCode="_(&quot;R$&quot;* #,##0.00_);_(&quot;R$&quot;* \(#,##0.00\);_(&quot;R$&quot;* &quot;-&quot;??_);_(@_)">
                  <c:v>-0.10326321934369603</c:v>
                </c:pt>
                <c:pt idx="21" formatCode="_(&quot;R$&quot;* #,##0.00_);_(&quot;R$&quot;* \(#,##0.00\);_(&quot;R$&quot;* &quot;-&quot;??_);_(@_)">
                  <c:v>5.4597840616966875E-2</c:v>
                </c:pt>
                <c:pt idx="25" formatCode="_(&quot;R$&quot;* #,##0.00_);_(&quot;R$&quot;* \(#,##0.00\);_(&quot;R$&quot;* &quot;-&quot;??_);_(@_)">
                  <c:v>9.4515763284165555E-2</c:v>
                </c:pt>
                <c:pt idx="29" formatCode="_(&quot;R$&quot;* #,##0.00_);_(&quot;R$&quot;* \(#,##0.00\);_(&quot;R$&quot;* &quot;-&quot;??_);_(@_)">
                  <c:v>3.0286393821480264E-2</c:v>
                </c:pt>
                <c:pt idx="31" formatCode="_(&quot;R$&quot;* #,##0.00_);_(&quot;R$&quot;* \(#,##0.00\);_(&quot;R$&quot;* &quot;-&quot;??_);_(@_)">
                  <c:v>0.12578064999999991</c:v>
                </c:pt>
                <c:pt idx="32" formatCode="_(&quot;R$&quot;* #,##0.00_);_(&quot;R$&quot;* \(#,##0.00\);_(&quot;R$&quot;* &quot;-&quot;??_);_(@_)">
                  <c:v>0.26282761031017887</c:v>
                </c:pt>
                <c:pt idx="47" formatCode="_(&quot;R$&quot;* #,##0.00_);_(&quot;R$&quot;* \(#,##0.00\);_(&quot;R$&quot;* &quot;-&quot;??_);_(@_)">
                  <c:v>-1.6085</c:v>
                </c:pt>
                <c:pt idx="53" formatCode="_(&quot;R$&quot;* #,##0.00_);_(&quot;R$&quot;* \(#,##0.00\);_(&quot;R$&quot;* &quot;-&quot;??_);_(@_)">
                  <c:v>-0.44840957237620471</c:v>
                </c:pt>
                <c:pt idx="61" formatCode="_(&quot;R$&quot;* #,##0.00_);_(&quot;R$&quot;* \(#,##0.00\);_(&quot;R$&quot;* &quot;-&quot;??_);_(@_)">
                  <c:v>0.16275263529411763</c:v>
                </c:pt>
                <c:pt idx="72" formatCode="_(&quot;R$&quot;* #,##0.00_);_(&quot;R$&quot;* \(#,##0.00\);_(&quot;R$&quot;* &quot;-&quot;??_);_(@_)">
                  <c:v>-5.6445478562148259E-2</c:v>
                </c:pt>
                <c:pt idx="80" formatCode="_(&quot;R$&quot;* #,##0.00_);_(&quot;R$&quot;* \(#,##0.00\);_(&quot;R$&quot;* &quot;-&quot;??_);_(@_)">
                  <c:v>0.30393353233830839</c:v>
                </c:pt>
                <c:pt idx="85" formatCode="_(&quot;R$&quot;* #,##0.00_);_(&quot;R$&quot;* \(#,##0.00\);_(&quot;R$&quot;* &quot;-&quot;??_);_(@_)">
                  <c:v>6.7789360954469179E-3</c:v>
                </c:pt>
                <c:pt idx="86" formatCode="_(&quot;R$&quot;* #,##0.00_);_(&quot;R$&quot;* \(#,##0.00\);_(&quot;R$&quot;* &quot;-&quot;??_);_(@_)">
                  <c:v>0.17483563637731298</c:v>
                </c:pt>
                <c:pt idx="91" formatCode="_(&quot;R$&quot;* #,##0.00_);_(&quot;R$&quot;* \(#,##0.00\);_(&quot;R$&quot;* &quot;-&quot;??_);_(@_)">
                  <c:v>6.6438473810375126E-2</c:v>
                </c:pt>
                <c:pt idx="103" formatCode="_(&quot;R$&quot;* #,##0.00_);_(&quot;R$&quot;* \(#,##0.00\);_(&quot;R$&quot;* &quot;-&quot;??_);_(@_)">
                  <c:v>-0.15511016736629782</c:v>
                </c:pt>
                <c:pt idx="104" formatCode="_(&quot;R$&quot;* #,##0.00_);_(&quot;R$&quot;* \(#,##0.00\);_(&quot;R$&quot;* &quot;-&quot;??_);_(@_)">
                  <c:v>0.10820223074856189</c:v>
                </c:pt>
                <c:pt idx="108" formatCode="_(&quot;R$&quot;* #,##0.00_);_(&quot;R$&quot;* \(#,##0.00\);_(&quot;R$&quot;* &quot;-&quot;??_);_(@_)">
                  <c:v>-1.1228645161290338E-2</c:v>
                </c:pt>
                <c:pt idx="111" formatCode="_(&quot;R$&quot;* #,##0.00_);_(&quot;R$&quot;* \(#,##0.00\);_(&quot;R$&quot;* &quot;-&quot;??_);_(@_)">
                  <c:v>0.25011742578701024</c:v>
                </c:pt>
                <c:pt idx="136" formatCode="_(&quot;R$&quot;* #,##0.00_);_(&quot;R$&quot;* \(#,##0.00\);_(&quot;R$&quot;* &quot;-&quot;??_);_(@_)">
                  <c:v>-1.0335616438356164E-2</c:v>
                </c:pt>
                <c:pt idx="143" formatCode="_(&quot;R$&quot;* #,##0.00_);_(&quot;R$&quot;* \(#,##0.00\);_(&quot;R$&quot;* &quot;-&quot;??_);_(@_)">
                  <c:v>5.7995893614495767E-2</c:v>
                </c:pt>
                <c:pt idx="147" formatCode="_(&quot;R$&quot;* #,##0.00_);_(&quot;R$&quot;* \(#,##0.00\);_(&quot;R$&quot;* &quot;-&quot;??_);_(@_)">
                  <c:v>0.32200441013477099</c:v>
                </c:pt>
                <c:pt idx="148" formatCode="_(&quot;R$&quot;* #,##0.00_);_(&quot;R$&quot;* \(#,##0.00\);_(&quot;R$&quot;* &quot;-&quot;??_);_(@_)">
                  <c:v>-2.3266387022957035E-2</c:v>
                </c:pt>
                <c:pt idx="155" formatCode="_(&quot;R$&quot;* #,##0.00_);_(&quot;R$&quot;* \(#,##0.00\);_(&quot;R$&quot;* &quot;-&quot;??_);_(@_)">
                  <c:v>1.0915045859173883E-2</c:v>
                </c:pt>
                <c:pt idx="157" formatCode="_(&quot;R$&quot;* #,##0.00_);_(&quot;R$&quot;* \(#,##0.00\);_(&quot;R$&quot;* &quot;-&quot;??_);_(@_)">
                  <c:v>0.3145887744680852</c:v>
                </c:pt>
                <c:pt idx="162" formatCode="_(&quot;R$&quot;* #,##0.00_);_(&quot;R$&quot;* \(#,##0.00\);_(&quot;R$&quot;* &quot;-&quot;??_);_(@_)">
                  <c:v>0.19747261614213191</c:v>
                </c:pt>
                <c:pt idx="164" formatCode="_(&quot;R$&quot;* #,##0.00_);_(&quot;R$&quot;* \(#,##0.00\);_(&quot;R$&quot;* &quot;-&quot;??_);_(@_)">
                  <c:v>0.18334274154589378</c:v>
                </c:pt>
                <c:pt idx="166" formatCode="_(&quot;R$&quot;* #,##0.00_);_(&quot;R$&quot;* \(#,##0.00\);_(&quot;R$&quot;* &quot;-&quot;??_);_(@_)">
                  <c:v>-1.8414877764842845E-2</c:v>
                </c:pt>
                <c:pt idx="170" formatCode="_(&quot;R$&quot;* #,##0.00_);_(&quot;R$&quot;* \(#,##0.00\);_(&quot;R$&quot;* &quot;-&quot;??_);_(@_)">
                  <c:v>8.9356777667890831E-3</c:v>
                </c:pt>
                <c:pt idx="171" formatCode="_(&quot;R$&quot;* #,##0.00_);_(&quot;R$&quot;* \(#,##0.00\);_(&quot;R$&quot;* &quot;-&quot;??_);_(@_)">
                  <c:v>-0.26490121656269139</c:v>
                </c:pt>
                <c:pt idx="176" formatCode="_(&quot;R$&quot;* #,##0.00_);_(&quot;R$&quot;* \(#,##0.00\);_(&quot;R$&quot;* &quot;-&quot;??_);_(@_)">
                  <c:v>0.15079293684210529</c:v>
                </c:pt>
                <c:pt idx="180" formatCode="_(&quot;R$&quot;* #,##0.00_);_(&quot;R$&quot;* \(#,##0.00\);_(&quot;R$&quot;* &quot;-&quot;??_);_(@_)">
                  <c:v>0.12137000000000003</c:v>
                </c:pt>
                <c:pt idx="181" formatCode="_(&quot;R$&quot;* #,##0.00_);_(&quot;R$&quot;* \(#,##0.00\);_(&quot;R$&quot;* &quot;-&quot;??_);_(@_)">
                  <c:v>0.54459053410011504</c:v>
                </c:pt>
                <c:pt idx="185" formatCode="_(&quot;R$&quot;* #,##0.00_);_(&quot;R$&quot;* \(#,##0.00\);_(&quot;R$&quot;* &quot;-&quot;??_);_(@_)">
                  <c:v>0.1367791866473109</c:v>
                </c:pt>
                <c:pt idx="186" formatCode="_(&quot;R$&quot;* #,##0.00_);_(&quot;R$&quot;* \(#,##0.00\);_(&quot;R$&quot;* &quot;-&quot;??_);_(@_)">
                  <c:v>0.15078536240328735</c:v>
                </c:pt>
                <c:pt idx="189" formatCode="_(&quot;R$&quot;* #,##0.00_);_(&quot;R$&quot;* \(#,##0.00\);_(&quot;R$&quot;* &quot;-&quot;??_);_(@_)">
                  <c:v>4.974200385356428E-3</c:v>
                </c:pt>
                <c:pt idx="190" formatCode="_(&quot;R$&quot;* #,##0.00_);_(&quot;R$&quot;* \(#,##0.00\);_(&quot;R$&quot;* &quot;-&quot;??_);_(@_)">
                  <c:v>-1.3156326119836859E-2</c:v>
                </c:pt>
                <c:pt idx="194" formatCode="_(&quot;R$&quot;* #,##0.00_);_(&quot;R$&quot;* \(#,##0.00\);_(&quot;R$&quot;* &quot;-&quot;??_);_(@_)">
                  <c:v>0.77360325934579433</c:v>
                </c:pt>
                <c:pt idx="200" formatCode="_(&quot;R$&quot;* #,##0.00_);_(&quot;R$&quot;* \(#,##0.00\);_(&quot;R$&quot;* &quot;-&quot;??_);_(@_)">
                  <c:v>6.2681715575621817E-3</c:v>
                </c:pt>
                <c:pt idx="204" formatCode="_(&quot;R$&quot;* #,##0.00_);_(&quot;R$&quot;* \(#,##0.00\);_(&quot;R$&quot;* &quot;-&quot;??_);_(@_)">
                  <c:v>-5.9469027958876555E-2</c:v>
                </c:pt>
                <c:pt idx="210" formatCode="_(&quot;R$&quot;* #,##0.00_);_(&quot;R$&quot;* \(#,##0.00\);_(&quot;R$&quot;* &quot;-&quot;??_);_(@_)">
                  <c:v>0.37173431438973725</c:v>
                </c:pt>
                <c:pt idx="211" formatCode="_(&quot;R$&quot;* #,##0.00_);_(&quot;R$&quot;* \(#,##0.00\);_(&quot;R$&quot;* &quot;-&quot;??_);_(@_)">
                  <c:v>0.27679674174174174</c:v>
                </c:pt>
                <c:pt idx="212" formatCode="_(&quot;R$&quot;* #,##0.00_);_(&quot;R$&quot;* \(#,##0.00\);_(&quot;R$&quot;* &quot;-&quot;??_);_(@_)">
                  <c:v>0.28505829725107135</c:v>
                </c:pt>
                <c:pt idx="214" formatCode="_(&quot;R$&quot;* #,##0.00_);_(&quot;R$&quot;* \(#,##0.00\);_(&quot;R$&quot;* &quot;-&quot;??_);_(@_)">
                  <c:v>0.32638484603552426</c:v>
                </c:pt>
                <c:pt idx="217" formatCode="_(&quot;R$&quot;* #,##0.00_);_(&quot;R$&quot;* \(#,##0.00\);_(&quot;R$&quot;* &quot;-&quot;??_);_(@_)">
                  <c:v>0.11419265306266646</c:v>
                </c:pt>
                <c:pt idx="218" formatCode="_(&quot;R$&quot;* #,##0.00_);_(&quot;R$&quot;* \(#,##0.00\);_(&quot;R$&quot;* &quot;-&quot;??_);_(@_)">
                  <c:v>0.35204673763538497</c:v>
                </c:pt>
                <c:pt idx="219" formatCode="_(&quot;R$&quot;* #,##0.00_);_(&quot;R$&quot;* \(#,##0.00\);_(&quot;R$&quot;* &quot;-&quot;??_);_(@_)">
                  <c:v>-6.8104584900740405E-3</c:v>
                </c:pt>
                <c:pt idx="220" formatCode="_(&quot;R$&quot;* #,##0.00_);_(&quot;R$&quot;* \(#,##0.00\);_(&quot;R$&quot;* &quot;-&quot;??_);_(@_)">
                  <c:v>2.5602285866492415E-2</c:v>
                </c:pt>
                <c:pt idx="222" formatCode="_(&quot;R$&quot;* #,##0.00_);_(&quot;R$&quot;* \(#,##0.00\);_(&quot;R$&quot;* &quot;-&quot;??_);_(@_)">
                  <c:v>0.18314399404096834</c:v>
                </c:pt>
                <c:pt idx="223" formatCode="_(&quot;R$&quot;* #,##0.00_);_(&quot;R$&quot;* \(#,##0.00\);_(&quot;R$&quot;* &quot;-&quot;??_);_(@_)">
                  <c:v>0.27044359936783874</c:v>
                </c:pt>
                <c:pt idx="224" formatCode="_(&quot;R$&quot;* #,##0.00_);_(&quot;R$&quot;* \(#,##0.00\);_(&quot;R$&quot;* &quot;-&quot;??_);_(@_)">
                  <c:v>-6.8924861190886394E-2</c:v>
                </c:pt>
                <c:pt idx="226" formatCode="_(&quot;R$&quot;* #,##0.00_);_(&quot;R$&quot;* \(#,##0.00\);_(&quot;R$&quot;* &quot;-&quot;??_);_(@_)">
                  <c:v>-1.717039538714981E-2</c:v>
                </c:pt>
                <c:pt idx="227" formatCode="_(&quot;R$&quot;* #,##0.00_);_(&quot;R$&quot;* \(#,##0.00\);_(&quot;R$&quot;* &quot;-&quot;??_);_(@_)">
                  <c:v>-2.5668764940238988E-2</c:v>
                </c:pt>
                <c:pt idx="228" formatCode="_(&quot;R$&quot;* #,##0.00_);_(&quot;R$&quot;* \(#,##0.00\);_(&quot;R$&quot;* &quot;-&quot;??_);_(@_)">
                  <c:v>-6.9693656050254749</c:v>
                </c:pt>
                <c:pt idx="229" formatCode="_(&quot;R$&quot;* #,##0.00_);_(&quot;R$&quot;* \(#,##0.00\);_(&quot;R$&quot;* &quot;-&quot;??_);_(@_)">
                  <c:v>-4.288588141879323E-2</c:v>
                </c:pt>
                <c:pt idx="230" formatCode="_(&quot;R$&quot;* #,##0.00_);_(&quot;R$&quot;* \(#,##0.00\);_(&quot;R$&quot;* &quot;-&quot;??_);_(@_)">
                  <c:v>0.36278953120278207</c:v>
                </c:pt>
                <c:pt idx="231" formatCode="_(&quot;R$&quot;* #,##0.00_);_(&quot;R$&quot;* \(#,##0.00\);_(&quot;R$&quot;* &quot;-&quot;??_);_(@_)">
                  <c:v>0.2769675405293775</c:v>
                </c:pt>
                <c:pt idx="232" formatCode="_(&quot;R$&quot;* #,##0.00_);_(&quot;R$&quot;* \(#,##0.00\);_(&quot;R$&quot;* &quot;-&quot;??_);_(@_)">
                  <c:v>0.2441027530538922</c:v>
                </c:pt>
                <c:pt idx="233" formatCode="_(&quot;R$&quot;* #,##0.00_);_(&quot;R$&quot;* \(#,##0.00\);_(&quot;R$&quot;* &quot;-&quot;??_);_(@_)">
                  <c:v>1.5687879706944428E-2</c:v>
                </c:pt>
                <c:pt idx="236" formatCode="_(&quot;R$&quot;* #,##0.00_);_(&quot;R$&quot;* \(#,##0.00\);_(&quot;R$&quot;* &quot;-&quot;??_);_(@_)">
                  <c:v>0.14577262203147348</c:v>
                </c:pt>
                <c:pt idx="238" formatCode="_(&quot;R$&quot;* #,##0.00_);_(&quot;R$&quot;* \(#,##0.00\);_(&quot;R$&quot;* &quot;-&quot;??_);_(@_)">
                  <c:v>0.37103914537126303</c:v>
                </c:pt>
                <c:pt idx="240" formatCode="_(&quot;R$&quot;* #,##0.00_);_(&quot;R$&quot;* \(#,##0.00\);_(&quot;R$&quot;* &quot;-&quot;??_);_(@_)">
                  <c:v>6.349944965225271E-2</c:v>
                </c:pt>
                <c:pt idx="242" formatCode="_(&quot;R$&quot;* #,##0.00_);_(&quot;R$&quot;* \(#,##0.00\);_(&quot;R$&quot;* &quot;-&quot;??_);_(@_)">
                  <c:v>0.46262340431747134</c:v>
                </c:pt>
                <c:pt idx="246" formatCode="_(&quot;R$&quot;* #,##0.00_);_(&quot;R$&quot;* \(#,##0.00\);_(&quot;R$&quot;* &quot;-&quot;??_);_(@_)">
                  <c:v>1.565502393775372</c:v>
                </c:pt>
                <c:pt idx="247" formatCode="_(&quot;R$&quot;* #,##0.00_);_(&quot;R$&quot;* \(#,##0.00\);_(&quot;R$&quot;* &quot;-&quot;??_);_(@_)">
                  <c:v>0.24346479503701862</c:v>
                </c:pt>
                <c:pt idx="248" formatCode="_(&quot;R$&quot;* #,##0.00_);_(&quot;R$&quot;* \(#,##0.00\);_(&quot;R$&quot;* &quot;-&quot;??_);_(@_)">
                  <c:v>-0.29722687431693973</c:v>
                </c:pt>
                <c:pt idx="256" formatCode="_(&quot;R$&quot;* #,##0.00_);_(&quot;R$&quot;* \(#,##0.00\);_(&quot;R$&quot;* &quot;-&quot;??_);_(@_)">
                  <c:v>0.28175886672064765</c:v>
                </c:pt>
                <c:pt idx="259" formatCode="_(&quot;R$&quot;* #,##0.00_);_(&quot;R$&quot;* \(#,##0.00\);_(&quot;R$&quot;* &quot;-&quot;??_);_(@_)">
                  <c:v>-0.99457142857142855</c:v>
                </c:pt>
                <c:pt idx="268" formatCode="_(&quot;R$&quot;* #,##0.00_);_(&quot;R$&quot;* \(#,##0.00\);_(&quot;R$&quot;* &quot;-&quot;??_);_(@_)">
                  <c:v>0.11375913709035484</c:v>
                </c:pt>
                <c:pt idx="272" formatCode="_(&quot;R$&quot;* #,##0.00_);_(&quot;R$&quot;* \(#,##0.00\);_(&quot;R$&quot;* &quot;-&quot;??_);_(@_)">
                  <c:v>-1.1681250000000001</c:v>
                </c:pt>
                <c:pt idx="273" formatCode="_(&quot;R$&quot;* #,##0.00_);_(&quot;R$&quot;* \(#,##0.00\);_(&quot;R$&quot;* &quot;-&quot;??_);_(@_)">
                  <c:v>-0.31010526315789472</c:v>
                </c:pt>
                <c:pt idx="276" formatCode="_(&quot;R$&quot;* #,##0.00_);_(&quot;R$&quot;* \(#,##0.00\);_(&quot;R$&quot;* &quot;-&quot;??_);_(@_)">
                  <c:v>0.40439842976458584</c:v>
                </c:pt>
                <c:pt idx="277" formatCode="_(&quot;R$&quot;* #,##0.00_);_(&quot;R$&quot;* \(#,##0.00\);_(&quot;R$&quot;* &quot;-&quot;??_);_(@_)">
                  <c:v>-6.0947362763391112E-2</c:v>
                </c:pt>
                <c:pt idx="290" formatCode="_(&quot;R$&quot;* #,##0.00_);_(&quot;R$&quot;* \(#,##0.00\);_(&quot;R$&quot;* &quot;-&quot;??_);_(@_)">
                  <c:v>-1.1673758865248227</c:v>
                </c:pt>
                <c:pt idx="301" formatCode="_(&quot;R$&quot;* #,##0.00_);_(&quot;R$&quot;* \(#,##0.00\);_(&quot;R$&quot;* &quot;-&quot;??_);_(@_)">
                  <c:v>-0.11119910821355576</c:v>
                </c:pt>
                <c:pt idx="304" formatCode="_(&quot;R$&quot;* #,##0.00_);_(&quot;R$&quot;* \(#,##0.00\);_(&quot;R$&quot;* &quot;-&quot;??_);_(@_)">
                  <c:v>-1.1584137301587303</c:v>
                </c:pt>
                <c:pt idx="305" formatCode="_(&quot;R$&quot;* #,##0.00_);_(&quot;R$&quot;* \(#,##0.00\);_(&quot;R$&quot;* &quot;-&quot;??_);_(@_)">
                  <c:v>0.30999929306217039</c:v>
                </c:pt>
                <c:pt idx="308" formatCode="_(&quot;R$&quot;* #,##0.00_);_(&quot;R$&quot;* \(#,##0.00\);_(&quot;R$&quot;* &quot;-&quot;??_);_(@_)">
                  <c:v>1.2652357142856844E-2</c:v>
                </c:pt>
                <c:pt idx="320" formatCode="_(&quot;R$&quot;* #,##0.00_);_(&quot;R$&quot;* \(#,##0.00\);_(&quot;R$&quot;* &quot;-&quot;??_);_(@_)">
                  <c:v>0.14542362619372437</c:v>
                </c:pt>
                <c:pt idx="321" formatCode="_(&quot;R$&quot;* #,##0.00_);_(&quot;R$&quot;* \(#,##0.00\);_(&quot;R$&quot;* &quot;-&quot;??_);_(@_)">
                  <c:v>-0.57777777777777772</c:v>
                </c:pt>
                <c:pt idx="323" formatCode="_(&quot;R$&quot;* #,##0.00_);_(&quot;R$&quot;* \(#,##0.00\);_(&quot;R$&quot;* &quot;-&quot;??_);_(@_)">
                  <c:v>-0.62885337500000005</c:v>
                </c:pt>
                <c:pt idx="326" formatCode="_(&quot;R$&quot;* #,##0.00_);_(&quot;R$&quot;* \(#,##0.00\);_(&quot;R$&quot;* &quot;-&quot;??_);_(@_)">
                  <c:v>-0.6833158918918919</c:v>
                </c:pt>
                <c:pt idx="332" formatCode="_(&quot;R$&quot;* #,##0.00_);_(&quot;R$&quot;* \(#,##0.00\);_(&quot;R$&quot;* &quot;-&quot;??_);_(@_)">
                  <c:v>0.55307935866983382</c:v>
                </c:pt>
                <c:pt idx="334" formatCode="_(&quot;R$&quot;* #,##0.00_);_(&quot;R$&quot;* \(#,##0.00\);_(&quot;R$&quot;* &quot;-&quot;??_);_(@_)">
                  <c:v>0.4860794214786428</c:v>
                </c:pt>
                <c:pt idx="338" formatCode="_(&quot;R$&quot;* #,##0.00_);_(&quot;R$&quot;* \(#,##0.00\);_(&quot;R$&quot;* &quot;-&quot;??_);_(@_)">
                  <c:v>-0.64122385286344408</c:v>
                </c:pt>
                <c:pt idx="341" formatCode="_(&quot;R$&quot;* #,##0.00_);_(&quot;R$&quot;* \(#,##0.00\);_(&quot;R$&quot;* &quot;-&quot;??_);_(@_)">
                  <c:v>8.3962099305859628E-2</c:v>
                </c:pt>
                <c:pt idx="342" formatCode="_(&quot;R$&quot;* #,##0.00_);_(&quot;R$&quot;* \(#,##0.00\);_(&quot;R$&quot;* &quot;-&quot;??_);_(@_)">
                  <c:v>6.0689540790276164E-2</c:v>
                </c:pt>
                <c:pt idx="355" formatCode="_(&quot;R$&quot;* #,##0.00_);_(&quot;R$&quot;* \(#,##0.00\);_(&quot;R$&quot;* &quot;-&quot;??_);_(@_)">
                  <c:v>3.5514623376623387E-2</c:v>
                </c:pt>
                <c:pt idx="357" formatCode="_(&quot;R$&quot;* #,##0.00_);_(&quot;R$&quot;* \(#,##0.00\);_(&quot;R$&quot;* &quot;-&quot;??_);_(@_)">
                  <c:v>-4.0331958895705524</c:v>
                </c:pt>
                <c:pt idx="359" formatCode="_(&quot;R$&quot;* #,##0.00_);_(&quot;R$&quot;* \(#,##0.00\);_(&quot;R$&quot;* &quot;-&quot;??_);_(@_)">
                  <c:v>5.0899269637932523E-2</c:v>
                </c:pt>
                <c:pt idx="362" formatCode="_(&quot;R$&quot;* #,##0.00_);_(&quot;R$&quot;* \(#,##0.00\);_(&quot;R$&quot;* &quot;-&quot;??_);_(@_)">
                  <c:v>0.61671619885033802</c:v>
                </c:pt>
                <c:pt idx="363" formatCode="_(&quot;R$&quot;* #,##0.00_);_(&quot;R$&quot;* \(#,##0.00\);_(&quot;R$&quot;* &quot;-&quot;??_);_(@_)">
                  <c:v>-3.5937916194790545E-2</c:v>
                </c:pt>
                <c:pt idx="365" formatCode="_(&quot;R$&quot;* #,##0.00_);_(&quot;R$&quot;* \(#,##0.00\);_(&quot;R$&quot;* &quot;-&quot;??_);_(@_)">
                  <c:v>0.85025593940939026</c:v>
                </c:pt>
                <c:pt idx="366" formatCode="_(&quot;R$&quot;* #,##0.00_);_(&quot;R$&quot;* \(#,##0.00\);_(&quot;R$&quot;* &quot;-&quot;??_);_(@_)">
                  <c:v>0.45120364240447897</c:v>
                </c:pt>
                <c:pt idx="375" formatCode="_(&quot;R$&quot;* #,##0.00_);_(&quot;R$&quot;* \(#,##0.00\);_(&quot;R$&quot;* &quot;-&quot;??_);_(@_)">
                  <c:v>-0.56418850000000009</c:v>
                </c:pt>
                <c:pt idx="380" formatCode="_(&quot;R$&quot;* #,##0.00_);_(&quot;R$&quot;* \(#,##0.00\);_(&quot;R$&quot;* &quot;-&quot;??_);_(@_)">
                  <c:v>-8.2055745179325477E-3</c:v>
                </c:pt>
                <c:pt idx="382" formatCode="_(&quot;R$&quot;* #,##0.00_);_(&quot;R$&quot;* \(#,##0.00\);_(&quot;R$&quot;* &quot;-&quot;??_);_(@_)">
                  <c:v>-0.56696202531645568</c:v>
                </c:pt>
                <c:pt idx="383" formatCode="_(&quot;R$&quot;* #,##0.00_);_(&quot;R$&quot;* \(#,##0.00\);_(&quot;R$&quot;* &quot;-&quot;??_);_(@_)">
                  <c:v>0.2884391531951202</c:v>
                </c:pt>
                <c:pt idx="384" formatCode="_(&quot;R$&quot;* #,##0.00_);_(&quot;R$&quot;* \(#,##0.00\);_(&quot;R$&quot;* &quot;-&quot;??_);_(@_)">
                  <c:v>1.4100175123707166E-2</c:v>
                </c:pt>
                <c:pt idx="385" formatCode="_(&quot;R$&quot;* #,##0.00_);_(&quot;R$&quot;* \(#,##0.00\);_(&quot;R$&quot;* &quot;-&quot;??_);_(@_)">
                  <c:v>-8.7884861412430404E-2</c:v>
                </c:pt>
                <c:pt idx="386" formatCode="_(&quot;R$&quot;* #,##0.00_);_(&quot;R$&quot;* \(#,##0.00\);_(&quot;R$&quot;* &quot;-&quot;??_);_(@_)">
                  <c:v>0.23659538915295564</c:v>
                </c:pt>
                <c:pt idx="395" formatCode="_(&quot;R$&quot;* #,##0.00_);_(&quot;R$&quot;* \(#,##0.00\);_(&quot;R$&quot;* &quot;-&quot;??_);_(@_)">
                  <c:v>0.1205726078037905</c:v>
                </c:pt>
                <c:pt idx="396" formatCode="_(&quot;R$&quot;* #,##0.00_);_(&quot;R$&quot;* \(#,##0.00\);_(&quot;R$&quot;* &quot;-&quot;??_);_(@_)">
                  <c:v>-0.22841938502673795</c:v>
                </c:pt>
                <c:pt idx="397" formatCode="_(&quot;R$&quot;* #,##0.00_);_(&quot;R$&quot;* \(#,##0.00\);_(&quot;R$&quot;* &quot;-&quot;??_);_(@_)">
                  <c:v>-3.5652496292634699</c:v>
                </c:pt>
                <c:pt idx="399" formatCode="_(&quot;R$&quot;* #,##0.00_);_(&quot;R$&quot;* \(#,##0.00\);_(&quot;R$&quot;* &quot;-&quot;??_);_(@_)">
                  <c:v>-0.86561868131868136</c:v>
                </c:pt>
                <c:pt idx="403" formatCode="_(&quot;R$&quot;* #,##0.00_);_(&quot;R$&quot;* \(#,##0.00\);_(&quot;R$&quot;* &quot;-&quot;??_);_(@_)">
                  <c:v>0.46943001938735934</c:v>
                </c:pt>
                <c:pt idx="404" formatCode="_(&quot;R$&quot;* #,##0.00_);_(&quot;R$&quot;* \(#,##0.00\);_(&quot;R$&quot;* &quot;-&quot;??_);_(@_)">
                  <c:v>-0.45349734375000006</c:v>
                </c:pt>
                <c:pt idx="410" formatCode="_(&quot;R$&quot;* #,##0.00_);_(&quot;R$&quot;* \(#,##0.00\);_(&quot;R$&quot;* &quot;-&quot;??_);_(@_)">
                  <c:v>0.13661517287173139</c:v>
                </c:pt>
                <c:pt idx="411" formatCode="_(&quot;R$&quot;* #,##0.00_);_(&quot;R$&quot;* \(#,##0.00\);_(&quot;R$&quot;* &quot;-&quot;??_);_(@_)">
                  <c:v>-8.173858654572939</c:v>
                </c:pt>
                <c:pt idx="412" formatCode="_(&quot;R$&quot;* #,##0.00_);_(&quot;R$&quot;* \(#,##0.00\);_(&quot;R$&quot;* &quot;-&quot;??_);_(@_)">
                  <c:v>0.48475190849966382</c:v>
                </c:pt>
                <c:pt idx="415" formatCode="_(&quot;R$&quot;* #,##0.00_);_(&quot;R$&quot;* \(#,##0.00\);_(&quot;R$&quot;* &quot;-&quot;??_);_(@_)">
                  <c:v>-2.4249566153846152</c:v>
                </c:pt>
                <c:pt idx="418" formatCode="_(&quot;R$&quot;* #,##0.00_);_(&quot;R$&quot;* \(#,##0.00\);_(&quot;R$&quot;* &quot;-&quot;??_);_(@_)">
                  <c:v>-0.12888406955460638</c:v>
                </c:pt>
                <c:pt idx="420" formatCode="_(&quot;R$&quot;* #,##0.00_);_(&quot;R$&quot;* \(#,##0.00\);_(&quot;R$&quot;* &quot;-&quot;??_);_(@_)">
                  <c:v>-1.0737373104145602</c:v>
                </c:pt>
                <c:pt idx="427" formatCode="_(&quot;R$&quot;* #,##0.00_);_(&quot;R$&quot;* \(#,##0.00\);_(&quot;R$&quot;* &quot;-&quot;??_);_(@_)">
                  <c:v>-0.1111111111111111</c:v>
                </c:pt>
                <c:pt idx="436" formatCode="_(&quot;R$&quot;* #,##0.00_);_(&quot;R$&quot;* \(#,##0.00\);_(&quot;R$&quot;* &quot;-&quot;??_);_(@_)">
                  <c:v>-2.0303816279069768</c:v>
                </c:pt>
                <c:pt idx="438" formatCode="_(&quot;R$&quot;* #,##0.00_);_(&quot;R$&quot;* \(#,##0.00\);_(&quot;R$&quot;* &quot;-&quot;??_);_(@_)">
                  <c:v>-0.1045352169076752</c:v>
                </c:pt>
                <c:pt idx="443" formatCode="_(&quot;R$&quot;* #,##0.00_);_(&quot;R$&quot;* \(#,##0.00\);_(&quot;R$&quot;* &quot;-&quot;??_);_(@_)">
                  <c:v>1.912266611638468E-2</c:v>
                </c:pt>
                <c:pt idx="452" formatCode="_(&quot;R$&quot;* #,##0.00_);_(&quot;R$&quot;* \(#,##0.00\);_(&quot;R$&quot;* &quot;-&quot;??_);_(@_)">
                  <c:v>0.29012289000000019</c:v>
                </c:pt>
                <c:pt idx="454" formatCode="_(&quot;R$&quot;* #,##0.00_);_(&quot;R$&quot;* \(#,##0.00\);_(&quot;R$&quot;* &quot;-&quot;??_);_(@_)">
                  <c:v>0.2559615720021019</c:v>
                </c:pt>
                <c:pt idx="456" formatCode="_(&quot;R$&quot;* #,##0.00_);_(&quot;R$&quot;* \(#,##0.00\);_(&quot;R$&quot;* &quot;-&quot;??_);_(@_)">
                  <c:v>-0.50720756906077347</c:v>
                </c:pt>
                <c:pt idx="457" formatCode="_(&quot;R$&quot;* #,##0.00_);_(&quot;R$&quot;* \(#,##0.00\);_(&quot;R$&quot;* &quot;-&quot;??_);_(@_)">
                  <c:v>-0.1390450218657463</c:v>
                </c:pt>
                <c:pt idx="462" formatCode="_(&quot;R$&quot;* #,##0.00_);_(&quot;R$&quot;* \(#,##0.00\);_(&quot;R$&quot;* &quot;-&quot;??_);_(@_)">
                  <c:v>-1.577649959827065</c:v>
                </c:pt>
                <c:pt idx="464" formatCode="_(&quot;R$&quot;* #,##0.00_);_(&quot;R$&quot;* \(#,##0.00\);_(&quot;R$&quot;* &quot;-&quot;??_);_(@_)">
                  <c:v>6.1194714830304642E-2</c:v>
                </c:pt>
                <c:pt idx="466" formatCode="_(&quot;R$&quot;* #,##0.00_);_(&quot;R$&quot;* \(#,##0.00\);_(&quot;R$&quot;* &quot;-&quot;??_);_(@_)">
                  <c:v>-0.14128118220771141</c:v>
                </c:pt>
                <c:pt idx="468" formatCode="_(&quot;R$&quot;* #,##0.00_);_(&quot;R$&quot;* \(#,##0.00\);_(&quot;R$&quot;* &quot;-&quot;??_);_(@_)">
                  <c:v>0.23539692543329291</c:v>
                </c:pt>
                <c:pt idx="469" formatCode="_(&quot;R$&quot;* #,##0.00_);_(&quot;R$&quot;* \(#,##0.00\);_(&quot;R$&quot;* &quot;-&quot;??_);_(@_)">
                  <c:v>-8.4920563619227243E-2</c:v>
                </c:pt>
                <c:pt idx="472" formatCode="_(&quot;R$&quot;* #,##0.00_);_(&quot;R$&quot;* \(#,##0.00\);_(&quot;R$&quot;* &quot;-&quot;??_);_(@_)">
                  <c:v>-3.9578606837606813E-2</c:v>
                </c:pt>
                <c:pt idx="479" formatCode="_(&quot;R$&quot;* #,##0.00_);_(&quot;R$&quot;* \(#,##0.00\);_(&quot;R$&quot;* &quot;-&quot;??_);_(@_)">
                  <c:v>0.16343300805751426</c:v>
                </c:pt>
                <c:pt idx="481" formatCode="_(&quot;R$&quot;* #,##0.00_);_(&quot;R$&quot;* \(#,##0.00\);_(&quot;R$&quot;* &quot;-&quot;??_);_(@_)">
                  <c:v>7.1830492554410069E-2</c:v>
                </c:pt>
                <c:pt idx="484" formatCode="_(&quot;R$&quot;* #,##0.00_);_(&quot;R$&quot;* \(#,##0.00\);_(&quot;R$&quot;* &quot;-&quot;??_);_(@_)">
                  <c:v>-2.5872115540540541</c:v>
                </c:pt>
                <c:pt idx="489" formatCode="_(&quot;R$&quot;* #,##0.00_);_(&quot;R$&quot;* \(#,##0.00\);_(&quot;R$&quot;* &quot;-&quot;??_);_(@_)">
                  <c:v>-0.80952705158674698</c:v>
                </c:pt>
                <c:pt idx="492" formatCode="_(&quot;R$&quot;* #,##0.00_);_(&quot;R$&quot;* \(#,##0.00\);_(&quot;R$&quot;* &quot;-&quot;??_);_(@_)">
                  <c:v>9.201630529292934E-2</c:v>
                </c:pt>
                <c:pt idx="493" formatCode="_(&quot;R$&quot;* #,##0.00_);_(&quot;R$&quot;* \(#,##0.00\);_(&quot;R$&quot;* &quot;-&quot;??_);_(@_)">
                  <c:v>-0.77521351989823728</c:v>
                </c:pt>
                <c:pt idx="494" formatCode="_(&quot;R$&quot;* #,##0.00_);_(&quot;R$&quot;* \(#,##0.00\);_(&quot;R$&quot;* &quot;-&quot;??_);_(@_)">
                  <c:v>6.7510490987016097E-3</c:v>
                </c:pt>
                <c:pt idx="495" formatCode="_(&quot;R$&quot;* #,##0.00_);_(&quot;R$&quot;* \(#,##0.00\);_(&quot;R$&quot;* &quot;-&quot;??_);_(@_)">
                  <c:v>0.28044177253044833</c:v>
                </c:pt>
                <c:pt idx="496" formatCode="_(&quot;R$&quot;* #,##0.00_);_(&quot;R$&quot;* \(#,##0.00\);_(&quot;R$&quot;* &quot;-&quot;??_);_(@_)">
                  <c:v>-0.39811990421009191</c:v>
                </c:pt>
                <c:pt idx="504" formatCode="_(&quot;R$&quot;* #,##0.00_);_(&quot;R$&quot;* \(#,##0.00\);_(&quot;R$&quot;* &quot;-&quot;??_);_(@_)">
                  <c:v>-0.39070238335878432</c:v>
                </c:pt>
                <c:pt idx="507" formatCode="_(&quot;R$&quot;* #,##0.00_);_(&quot;R$&quot;* \(#,##0.00\);_(&quot;R$&quot;* &quot;-&quot;??_);_(@_)">
                  <c:v>8.5468204576925905E-3</c:v>
                </c:pt>
                <c:pt idx="514" formatCode="_(&quot;R$&quot;* #,##0.00_);_(&quot;R$&quot;* \(#,##0.00\);_(&quot;R$&quot;* &quot;-&quot;??_);_(@_)">
                  <c:v>0.10634421134421146</c:v>
                </c:pt>
                <c:pt idx="515" formatCode="_(&quot;R$&quot;* #,##0.00_);_(&quot;R$&quot;* \(#,##0.00\);_(&quot;R$&quot;* &quot;-&quot;??_);_(@_)">
                  <c:v>0.15816765957446818</c:v>
                </c:pt>
                <c:pt idx="517" formatCode="_(&quot;R$&quot;* #,##0.00_);_(&quot;R$&quot;* \(#,##0.00\);_(&quot;R$&quot;* &quot;-&quot;??_);_(@_)">
                  <c:v>4.5032095226224603E-2</c:v>
                </c:pt>
                <c:pt idx="520" formatCode="_(&quot;R$&quot;* #,##0.00_);_(&quot;R$&quot;* \(#,##0.00\);_(&quot;R$&quot;* &quot;-&quot;??_);_(@_)">
                  <c:v>9.0806255179203502E-2</c:v>
                </c:pt>
                <c:pt idx="525" formatCode="_(&quot;R$&quot;* #,##0.00_);_(&quot;R$&quot;* \(#,##0.00\);_(&quot;R$&quot;* &quot;-&quot;??_);_(@_)">
                  <c:v>0.1487095258459265</c:v>
                </c:pt>
                <c:pt idx="528" formatCode="_(&quot;R$&quot;* #,##0.00_);_(&quot;R$&quot;* \(#,##0.00\);_(&quot;R$&quot;* &quot;-&quot;??_);_(@_)">
                  <c:v>0.60615137890161996</c:v>
                </c:pt>
                <c:pt idx="531" formatCode="_(&quot;R$&quot;* #,##0.00_);_(&quot;R$&quot;* \(#,##0.00\);_(&quot;R$&quot;* &quot;-&quot;??_);_(@_)">
                  <c:v>0.10340837278627669</c:v>
                </c:pt>
                <c:pt idx="533" formatCode="_(&quot;R$&quot;* #,##0.00_);_(&quot;R$&quot;* \(#,##0.00\);_(&quot;R$&quot;* &quot;-&quot;??_);_(@_)">
                  <c:v>0.5937689933080027</c:v>
                </c:pt>
                <c:pt idx="534" formatCode="_(&quot;R$&quot;* #,##0.00_);_(&quot;R$&quot;* \(#,##0.00\);_(&quot;R$&quot;* &quot;-&quot;??_);_(@_)">
                  <c:v>0.14179064544581851</c:v>
                </c:pt>
                <c:pt idx="535" formatCode="_(&quot;R$&quot;* #,##0.00_);_(&quot;R$&quot;* \(#,##0.00\);_(&quot;R$&quot;* &quot;-&quot;??_);_(@_)">
                  <c:v>-2.0181818181818183E-2</c:v>
                </c:pt>
                <c:pt idx="539" formatCode="_(&quot;R$&quot;* #,##0.00_);_(&quot;R$&quot;* \(#,##0.00\);_(&quot;R$&quot;* &quot;-&quot;??_);_(@_)">
                  <c:v>2.7363640704319845E-5</c:v>
                </c:pt>
                <c:pt idx="540" formatCode="_(&quot;R$&quot;* #,##0.00_);_(&quot;R$&quot;* \(#,##0.00\);_(&quot;R$&quot;* &quot;-&quot;??_);_(@_)">
                  <c:v>-1.0121122285929125</c:v>
                </c:pt>
                <c:pt idx="544" formatCode="_(&quot;R$&quot;* #,##0.00_);_(&quot;R$&quot;* \(#,##0.00\);_(&quot;R$&quot;* &quot;-&quot;??_);_(@_)">
                  <c:v>2.5326521114650356E-2</c:v>
                </c:pt>
                <c:pt idx="546" formatCode="_(&quot;R$&quot;* #,##0.00_);_(&quot;R$&quot;* \(#,##0.00\);_(&quot;R$&quot;* &quot;-&quot;??_);_(@_)">
                  <c:v>0.7432432432432432</c:v>
                </c:pt>
                <c:pt idx="547" formatCode="_(&quot;R$&quot;* #,##0.00_);_(&quot;R$&quot;* \(#,##0.00\);_(&quot;R$&quot;* &quot;-&quot;??_);_(@_)">
                  <c:v>-0.23516585326953784</c:v>
                </c:pt>
                <c:pt idx="548" formatCode="_(&quot;R$&quot;* #,##0.00_);_(&quot;R$&quot;* \(#,##0.00\);_(&quot;R$&quot;* &quot;-&quot;??_);_(@_)">
                  <c:v>-0.10155939306838574</c:v>
                </c:pt>
                <c:pt idx="549" formatCode="_(&quot;R$&quot;* #,##0.00_);_(&quot;R$&quot;* \(#,##0.00\);_(&quot;R$&quot;* &quot;-&quot;??_);_(@_)">
                  <c:v>2.1662736176066049E-2</c:v>
                </c:pt>
                <c:pt idx="567" formatCode="_(&quot;R$&quot;* #,##0.00_);_(&quot;R$&quot;* \(#,##0.00\);_(&quot;R$&quot;* &quot;-&quot;??_);_(@_)">
                  <c:v>0.18111673343033832</c:v>
                </c:pt>
                <c:pt idx="572" formatCode="_(&quot;R$&quot;* #,##0.00_);_(&quot;R$&quot;* \(#,##0.00\);_(&quot;R$&quot;* &quot;-&quot;??_);_(@_)">
                  <c:v>0.51763584209605484</c:v>
                </c:pt>
                <c:pt idx="577" formatCode="_(&quot;R$&quot;* #,##0.00_);_(&quot;R$&quot;* \(#,##0.00\);_(&quot;R$&quot;* &quot;-&quot;??_);_(@_)">
                  <c:v>5.6005741195607972E-2</c:v>
                </c:pt>
                <c:pt idx="579" formatCode="_(&quot;R$&quot;* #,##0.00_);_(&quot;R$&quot;* \(#,##0.00\);_(&quot;R$&quot;* &quot;-&quot;??_);_(@_)">
                  <c:v>0.17771666956802842</c:v>
                </c:pt>
                <c:pt idx="580" formatCode="_(&quot;R$&quot;* #,##0.00_);_(&quot;R$&quot;* \(#,##0.00\);_(&quot;R$&quot;* &quot;-&quot;??_);_(@_)">
                  <c:v>-0.18215449999999997</c:v>
                </c:pt>
                <c:pt idx="581" formatCode="_(&quot;R$&quot;* #,##0.00_);_(&quot;R$&quot;* \(#,##0.00\);_(&quot;R$&quot;* &quot;-&quot;??_);_(@_)">
                  <c:v>0.1956970031050228</c:v>
                </c:pt>
                <c:pt idx="585" formatCode="_(&quot;R$&quot;* #,##0.00_);_(&quot;R$&quot;* \(#,##0.00\);_(&quot;R$&quot;* &quot;-&quot;??_);_(@_)">
                  <c:v>-6.616958286887558E-3</c:v>
                </c:pt>
                <c:pt idx="586" formatCode="_(&quot;R$&quot;* #,##0.00_);_(&quot;R$&quot;* \(#,##0.00\);_(&quot;R$&quot;* &quot;-&quot;??_);_(@_)">
                  <c:v>-0.92530217776418311</c:v>
                </c:pt>
                <c:pt idx="588" formatCode="_(&quot;R$&quot;* #,##0.00_);_(&quot;R$&quot;* \(#,##0.00\);_(&quot;R$&quot;* &quot;-&quot;??_);_(@_)">
                  <c:v>0.12091200000000001</c:v>
                </c:pt>
                <c:pt idx="591" formatCode="_(&quot;R$&quot;* #,##0.00_);_(&quot;R$&quot;* \(#,##0.00\);_(&quot;R$&quot;* &quot;-&quot;??_);_(@_)">
                  <c:v>0.27303436308534562</c:v>
                </c:pt>
                <c:pt idx="592" formatCode="_(&quot;R$&quot;* #,##0.00_);_(&quot;R$&quot;* \(#,##0.00\);_(&quot;R$&quot;* &quot;-&quot;??_);_(@_)">
                  <c:v>0.14146784899882531</c:v>
                </c:pt>
                <c:pt idx="593" formatCode="_(&quot;R$&quot;* #,##0.00_);_(&quot;R$&quot;* \(#,##0.00\);_(&quot;R$&quot;* &quot;-&quot;??_);_(@_)">
                  <c:v>0.73809869892872815</c:v>
                </c:pt>
                <c:pt idx="595" formatCode="_(&quot;R$&quot;* #,##0.00_);_(&quot;R$&quot;* \(#,##0.00\);_(&quot;R$&quot;* &quot;-&quot;??_);_(@_)">
                  <c:v>-0.36286693292682926</c:v>
                </c:pt>
                <c:pt idx="597" formatCode="_(&quot;R$&quot;* #,##0.00_);_(&quot;R$&quot;* \(#,##0.00\);_(&quot;R$&quot;* &quot;-&quot;??_);_(@_)">
                  <c:v>0.12503037860532762</c:v>
                </c:pt>
                <c:pt idx="598" formatCode="_(&quot;R$&quot;* #,##0.00_);_(&quot;R$&quot;* \(#,##0.00\);_(&quot;R$&quot;* &quot;-&quot;??_);_(@_)">
                  <c:v>-5.2964359854976967E-2</c:v>
                </c:pt>
                <c:pt idx="605" formatCode="_(&quot;R$&quot;* #,##0.00_);_(&quot;R$&quot;* \(#,##0.00\);_(&quot;R$&quot;* &quot;-&quot;??_);_(@_)">
                  <c:v>-0.43657518231921172</c:v>
                </c:pt>
                <c:pt idx="611" formatCode="_(&quot;R$&quot;* #,##0.00_);_(&quot;R$&quot;* \(#,##0.00\);_(&quot;R$&quot;* &quot;-&quot;??_);_(@_)">
                  <c:v>-0.16231539033457248</c:v>
                </c:pt>
                <c:pt idx="613" formatCode="_(&quot;R$&quot;* #,##0.00_);_(&quot;R$&quot;* \(#,##0.00\);_(&quot;R$&quot;* &quot;-&quot;??_);_(@_)">
                  <c:v>0.29304281478096078</c:v>
                </c:pt>
                <c:pt idx="620" formatCode="_(&quot;R$&quot;* #,##0.00_);_(&quot;R$&quot;* \(#,##0.00\);_(&quot;R$&quot;* &quot;-&quot;??_);_(@_)">
                  <c:v>0.59941755090226922</c:v>
                </c:pt>
                <c:pt idx="623" formatCode="_(&quot;R$&quot;* #,##0.00_);_(&quot;R$&quot;* \(#,##0.00\);_(&quot;R$&quot;* &quot;-&quot;??_);_(@_)">
                  <c:v>0.66676364444463276</c:v>
                </c:pt>
                <c:pt idx="626" formatCode="_(&quot;R$&quot;* #,##0.00_);_(&quot;R$&quot;* \(#,##0.00\);_(&quot;R$&quot;* &quot;-&quot;??_);_(@_)">
                  <c:v>0.43172461321673711</c:v>
                </c:pt>
                <c:pt idx="629" formatCode="_(&quot;R$&quot;* #,##0.00_);_(&quot;R$&quot;* \(#,##0.00\);_(&quot;R$&quot;* &quot;-&quot;??_);_(@_)">
                  <c:v>0.85694104977973784</c:v>
                </c:pt>
                <c:pt idx="631" formatCode="_(&quot;R$&quot;* #,##0.00_);_(&quot;R$&quot;* \(#,##0.00\);_(&quot;R$&quot;* &quot;-&quot;??_);_(@_)">
                  <c:v>-0.13912116430677238</c:v>
                </c:pt>
                <c:pt idx="632" formatCode="_(&quot;R$&quot;* #,##0.00_);_(&quot;R$&quot;* \(#,##0.00\);_(&quot;R$&quot;* &quot;-&quot;??_);_(@_)">
                  <c:v>-0.28901466942148762</c:v>
                </c:pt>
                <c:pt idx="636" formatCode="_(&quot;R$&quot;* #,##0.00_);_(&quot;R$&quot;* \(#,##0.00\);_(&quot;R$&quot;* &quot;-&quot;??_);_(@_)">
                  <c:v>0.21192301287087614</c:v>
                </c:pt>
                <c:pt idx="637" formatCode="_(&quot;R$&quot;* #,##0.00_);_(&quot;R$&quot;* \(#,##0.00\);_(&quot;R$&quot;* &quot;-&quot;??_);_(@_)">
                  <c:v>-1.9648449287169172E-2</c:v>
                </c:pt>
                <c:pt idx="638" formatCode="_(&quot;R$&quot;* #,##0.00_);_(&quot;R$&quot;* \(#,##0.00\);_(&quot;R$&quot;* &quot;-&quot;??_);_(@_)">
                  <c:v>-0.45579776425809942</c:v>
                </c:pt>
                <c:pt idx="651" formatCode="_(&quot;R$&quot;* #,##0.00_);_(&quot;R$&quot;* \(#,##0.00\);_(&quot;R$&quot;* &quot;-&quot;??_);_(@_)">
                  <c:v>-9.8166762105344595E-3</c:v>
                </c:pt>
                <c:pt idx="652" formatCode="_(&quot;R$&quot;* #,##0.00_);_(&quot;R$&quot;* \(#,##0.00\);_(&quot;R$&quot;* &quot;-&quot;??_);_(@_)">
                  <c:v>-9.0544517572113764E-2</c:v>
                </c:pt>
                <c:pt idx="661" formatCode="_(&quot;R$&quot;* #,##0.00_);_(&quot;R$&quot;* \(#,##0.00\);_(&quot;R$&quot;* &quot;-&quot;??_);_(@_)">
                  <c:v>-0.30627937697160884</c:v>
                </c:pt>
                <c:pt idx="665" formatCode="_(&quot;R$&quot;* #,##0.00_);_(&quot;R$&quot;* \(#,##0.00\);_(&quot;R$&quot;* &quot;-&quot;??_);_(@_)">
                  <c:v>-0.33141324285714291</c:v>
                </c:pt>
                <c:pt idx="681" formatCode="_(&quot;R$&quot;* #,##0.00_);_(&quot;R$&quot;* \(#,##0.00\);_(&quot;R$&quot;* &quot;-&quot;??_);_(@_)">
                  <c:v>-0.15836707692307694</c:v>
                </c:pt>
                <c:pt idx="685" formatCode="_(&quot;R$&quot;* #,##0.00_);_(&quot;R$&quot;* \(#,##0.00\);_(&quot;R$&quot;* &quot;-&quot;??_);_(@_)">
                  <c:v>0.20250546962066984</c:v>
                </c:pt>
                <c:pt idx="695" formatCode="_(&quot;R$&quot;* #,##0.00_);_(&quot;R$&quot;* \(#,##0.00\);_(&quot;R$&quot;* &quot;-&quot;??_);_(@_)">
                  <c:v>0.564275116740245</c:v>
                </c:pt>
                <c:pt idx="704" formatCode="_(&quot;R$&quot;* #,##0.00_);_(&quot;R$&quot;* \(#,##0.00\);_(&quot;R$&quot;* &quot;-&quot;??_);_(@_)">
                  <c:v>-0.19565217391304349</c:v>
                </c:pt>
                <c:pt idx="707" formatCode="_(&quot;R$&quot;* #,##0.00_);_(&quot;R$&quot;* \(#,##0.00\);_(&quot;R$&quot;* &quot;-&quot;??_);_(@_)">
                  <c:v>-0.24876077586206896</c:v>
                </c:pt>
                <c:pt idx="709" formatCode="_(&quot;R$&quot;* #,##0.00_);_(&quot;R$&quot;* \(#,##0.00\);_(&quot;R$&quot;* &quot;-&quot;??_);_(@_)">
                  <c:v>-10.423042000000001</c:v>
                </c:pt>
                <c:pt idx="710" formatCode="_(&quot;R$&quot;* #,##0.00_);_(&quot;R$&quot;* \(#,##0.00\);_(&quot;R$&quot;* &quot;-&quot;??_);_(@_)">
                  <c:v>6.7647269669669899E-2</c:v>
                </c:pt>
                <c:pt idx="711" formatCode="_(&quot;R$&quot;* #,##0.00_);_(&quot;R$&quot;* \(#,##0.00\);_(&quot;R$&quot;* &quot;-&quot;??_);_(@_)">
                  <c:v>-5.3646659999999997</c:v>
                </c:pt>
                <c:pt idx="713" formatCode="_(&quot;R$&quot;* #,##0.00_);_(&quot;R$&quot;* \(#,##0.00\);_(&quot;R$&quot;* &quot;-&quot;??_);_(@_)">
                  <c:v>-8.4887118644067245E-3</c:v>
                </c:pt>
                <c:pt idx="719" formatCode="_(&quot;R$&quot;* #,##0.00_);_(&quot;R$&quot;* \(#,##0.00\);_(&quot;R$&quot;* &quot;-&quot;??_);_(@_)">
                  <c:v>0.15118744439051368</c:v>
                </c:pt>
                <c:pt idx="721" formatCode="_(&quot;R$&quot;* #,##0.00_);_(&quot;R$&quot;* \(#,##0.00\);_(&quot;R$&quot;* &quot;-&quot;??_);_(@_)">
                  <c:v>-0.71566782608695656</c:v>
                </c:pt>
                <c:pt idx="723" formatCode="_(&quot;R$&quot;* #,##0.00_);_(&quot;R$&quot;* \(#,##0.00\);_(&quot;R$&quot;* &quot;-&quot;??_);_(@_)">
                  <c:v>-0.17008125397729174</c:v>
                </c:pt>
                <c:pt idx="724" formatCode="_(&quot;R$&quot;* #,##0.00_);_(&quot;R$&quot;* \(#,##0.00\);_(&quot;R$&quot;* &quot;-&quot;??_);_(@_)">
                  <c:v>0.66866241400875548</c:v>
                </c:pt>
                <c:pt idx="728" formatCode="_(&quot;R$&quot;* #,##0.00_);_(&quot;R$&quot;* \(#,##0.00\);_(&quot;R$&quot;* &quot;-&quot;??_);_(@_)">
                  <c:v>-0.59915048681541594</c:v>
                </c:pt>
                <c:pt idx="729" formatCode="_(&quot;R$&quot;* #,##0.00_);_(&quot;R$&quot;* \(#,##0.00\);_(&quot;R$&quot;* &quot;-&quot;??_);_(@_)">
                  <c:v>-0.77994117647058825</c:v>
                </c:pt>
                <c:pt idx="730" formatCode="_(&quot;R$&quot;* #,##0.00_);_(&quot;R$&quot;* \(#,##0.00\);_(&quot;R$&quot;* &quot;-&quot;??_);_(@_)">
                  <c:v>-0.22409340999918459</c:v>
                </c:pt>
                <c:pt idx="731" formatCode="_(&quot;R$&quot;* #,##0.00_);_(&quot;R$&quot;* \(#,##0.00\);_(&quot;R$&quot;* &quot;-&quot;??_);_(@_)">
                  <c:v>3.2283952559599552E-2</c:v>
                </c:pt>
                <c:pt idx="732" formatCode="_(&quot;R$&quot;* #,##0.00_);_(&quot;R$&quot;* \(#,##0.00\);_(&quot;R$&quot;* &quot;-&quot;??_);_(@_)">
                  <c:v>0.29500167651619935</c:v>
                </c:pt>
                <c:pt idx="733" formatCode="_(&quot;R$&quot;* #,##0.00_);_(&quot;R$&quot;* \(#,##0.00\);_(&quot;R$&quot;* &quot;-&quot;??_);_(@_)">
                  <c:v>-0.74208703124999997</c:v>
                </c:pt>
                <c:pt idx="736" formatCode="_(&quot;R$&quot;* #,##0.00_);_(&quot;R$&quot;* \(#,##0.00\);_(&quot;R$&quot;* &quot;-&quot;??_);_(@_)">
                  <c:v>0.22827759672480591</c:v>
                </c:pt>
                <c:pt idx="737" formatCode="_(&quot;R$&quot;* #,##0.00_);_(&quot;R$&quot;* \(#,##0.00\);_(&quot;R$&quot;* &quot;-&quot;??_);_(@_)">
                  <c:v>0.51858837820061809</c:v>
                </c:pt>
                <c:pt idx="738" formatCode="_(&quot;R$&quot;* #,##0.00_);_(&quot;R$&quot;* \(#,##0.00\);_(&quot;R$&quot;* &quot;-&quot;??_);_(@_)">
                  <c:v>-0.34478160194079094</c:v>
                </c:pt>
                <c:pt idx="744" formatCode="_(&quot;R$&quot;* #,##0.00_);_(&quot;R$&quot;* \(#,##0.00\);_(&quot;R$&quot;* &quot;-&quot;??_);_(@_)">
                  <c:v>0.21659838113320676</c:v>
                </c:pt>
                <c:pt idx="745" formatCode="_(&quot;R$&quot;* #,##0.00_);_(&quot;R$&quot;* \(#,##0.00\);_(&quot;R$&quot;* &quot;-&quot;??_);_(@_)">
                  <c:v>0.71531845893234225</c:v>
                </c:pt>
                <c:pt idx="755" formatCode="_(&quot;R$&quot;* #,##0.00_);_(&quot;R$&quot;* \(#,##0.00\);_(&quot;R$&quot;* &quot;-&quot;??_);_(@_)">
                  <c:v>0.97057135779592363</c:v>
                </c:pt>
                <c:pt idx="757" formatCode="_(&quot;R$&quot;* #,##0.00_);_(&quot;R$&quot;* \(#,##0.00\);_(&quot;R$&quot;* &quot;-&quot;??_);_(@_)">
                  <c:v>0.42055808108108106</c:v>
                </c:pt>
                <c:pt idx="759" formatCode="_(&quot;R$&quot;* #,##0.00_);_(&quot;R$&quot;* \(#,##0.00\);_(&quot;R$&quot;* &quot;-&quot;??_);_(@_)">
                  <c:v>-3.768978978711212E-2</c:v>
                </c:pt>
                <c:pt idx="762" formatCode="_(&quot;R$&quot;* #,##0.00_);_(&quot;R$&quot;* \(#,##0.00\);_(&quot;R$&quot;* &quot;-&quot;??_);_(@_)">
                  <c:v>1.3736621000530316</c:v>
                </c:pt>
                <c:pt idx="764" formatCode="_(&quot;R$&quot;* #,##0.00_);_(&quot;R$&quot;* \(#,##0.00\);_(&quot;R$&quot;* &quot;-&quot;??_);_(@_)">
                  <c:v>0.79266791813613535</c:v>
                </c:pt>
                <c:pt idx="765" formatCode="_(&quot;R$&quot;* #,##0.00_);_(&quot;R$&quot;* \(#,##0.00\);_(&quot;R$&quot;* &quot;-&quot;??_);_(@_)">
                  <c:v>0.70521547857142852</c:v>
                </c:pt>
                <c:pt idx="766" formatCode="_(&quot;R$&quot;* #,##0.00_);_(&quot;R$&quot;* \(#,##0.00\);_(&quot;R$&quot;* &quot;-&quot;??_);_(@_)">
                  <c:v>0.35007810408340972</c:v>
                </c:pt>
                <c:pt idx="767" formatCode="_(&quot;R$&quot;* #,##0.00_);_(&quot;R$&quot;* \(#,##0.00\);_(&quot;R$&quot;* &quot;-&quot;??_);_(@_)">
                  <c:v>0.26094836948662331</c:v>
                </c:pt>
                <c:pt idx="773" formatCode="_(&quot;R$&quot;* #,##0.00_);_(&quot;R$&quot;* \(#,##0.00\);_(&quot;R$&quot;* &quot;-&quot;??_);_(@_)">
                  <c:v>-0.90151389830508488</c:v>
                </c:pt>
                <c:pt idx="776" formatCode="_(&quot;R$&quot;* #,##0.00_);_(&quot;R$&quot;* \(#,##0.00\);_(&quot;R$&quot;* &quot;-&quot;??_);_(@_)">
                  <c:v>-0.34750563691838282</c:v>
                </c:pt>
                <c:pt idx="777" formatCode="_(&quot;R$&quot;* #,##0.00_);_(&quot;R$&quot;* \(#,##0.00\);_(&quot;R$&quot;* &quot;-&quot;??_);_(@_)">
                  <c:v>-8.7484556420233478E-2</c:v>
                </c:pt>
                <c:pt idx="778" formatCode="_(&quot;R$&quot;* #,##0.00_);_(&quot;R$&quot;* \(#,##0.00\);_(&quot;R$&quot;* &quot;-&quot;??_);_(@_)">
                  <c:v>0.48670452628543076</c:v>
                </c:pt>
                <c:pt idx="780" formatCode="_(&quot;R$&quot;* #,##0.00_);_(&quot;R$&quot;* \(#,##0.00\);_(&quot;R$&quot;* &quot;-&quot;??_);_(@_)">
                  <c:v>1.0247379398210898</c:v>
                </c:pt>
                <c:pt idx="782" formatCode="_(&quot;R$&quot;* #,##0.00_);_(&quot;R$&quot;* \(#,##0.00\);_(&quot;R$&quot;* &quot;-&quot;??_);_(@_)">
                  <c:v>4.0232433244849063E-2</c:v>
                </c:pt>
                <c:pt idx="788" formatCode="_(&quot;R$&quot;* #,##0.00_);_(&quot;R$&quot;* \(#,##0.00\);_(&quot;R$&quot;* &quot;-&quot;??_);_(@_)">
                  <c:v>0.45752136916150804</c:v>
                </c:pt>
                <c:pt idx="790" formatCode="_(&quot;R$&quot;* #,##0.00_);_(&quot;R$&quot;* \(#,##0.00\);_(&quot;R$&quot;* &quot;-&quot;??_);_(@_)">
                  <c:v>0.48291090774562895</c:v>
                </c:pt>
                <c:pt idx="795" formatCode="_(&quot;R$&quot;* #,##0.00_);_(&quot;R$&quot;* \(#,##0.00\);_(&quot;R$&quot;* &quot;-&quot;??_);_(@_)">
                  <c:v>-1.2991000249434539</c:v>
                </c:pt>
                <c:pt idx="798" formatCode="_(&quot;R$&quot;* #,##0.00_);_(&quot;R$&quot;* \(#,##0.00\);_(&quot;R$&quot;* &quot;-&quot;??_);_(@_)">
                  <c:v>-0.24624362874796252</c:v>
                </c:pt>
                <c:pt idx="799" formatCode="_(&quot;R$&quot;* #,##0.00_);_(&quot;R$&quot;* \(#,##0.00\);_(&quot;R$&quot;* &quot;-&quot;??_);_(@_)">
                  <c:v>0.25164964615384616</c:v>
                </c:pt>
                <c:pt idx="804" formatCode="_(&quot;R$&quot;* #,##0.00_);_(&quot;R$&quot;* \(#,##0.00\);_(&quot;R$&quot;* &quot;-&quot;??_);_(@_)">
                  <c:v>-0.36762803561795926</c:v>
                </c:pt>
                <c:pt idx="815" formatCode="_(&quot;R$&quot;* #,##0.00_);_(&quot;R$&quot;* \(#,##0.00\);_(&quot;R$&quot;* &quot;-&quot;??_);_(@_)">
                  <c:v>0.14053405673076921</c:v>
                </c:pt>
                <c:pt idx="817" formatCode="_(&quot;R$&quot;* #,##0.00_);_(&quot;R$&quot;* \(#,##0.00\);_(&quot;R$&quot;* &quot;-&quot;??_);_(@_)">
                  <c:v>3.0814047058823534E-2</c:v>
                </c:pt>
                <c:pt idx="819" formatCode="_(&quot;R$&quot;* #,##0.00_);_(&quot;R$&quot;* \(#,##0.00\);_(&quot;R$&quot;* &quot;-&quot;??_);_(@_)">
                  <c:v>1.2400832202987906</c:v>
                </c:pt>
                <c:pt idx="822" formatCode="_(&quot;R$&quot;* #,##0.00_);_(&quot;R$&quot;* \(#,##0.00\);_(&quot;R$&quot;* &quot;-&quot;??_);_(@_)">
                  <c:v>-0.18520647764605053</c:v>
                </c:pt>
                <c:pt idx="841" formatCode="_(&quot;R$&quot;* #,##0.00_);_(&quot;R$&quot;* \(#,##0.00\);_(&quot;R$&quot;* &quot;-&quot;??_);_(@_)">
                  <c:v>-0.4520823625867173</c:v>
                </c:pt>
                <c:pt idx="845" formatCode="_(&quot;R$&quot;* #,##0.00_);_(&quot;R$&quot;* \(#,##0.00\);_(&quot;R$&quot;* &quot;-&quot;??_);_(@_)">
                  <c:v>0.31998359745208987</c:v>
                </c:pt>
                <c:pt idx="848" formatCode="_(&quot;R$&quot;* #,##0.00_);_(&quot;R$&quot;* \(#,##0.00\);_(&quot;R$&quot;* &quot;-&quot;??_);_(@_)">
                  <c:v>-0.12061286310366071</c:v>
                </c:pt>
                <c:pt idx="851" formatCode="_(&quot;R$&quot;* #,##0.00_);_(&quot;R$&quot;* \(#,##0.00\);_(&quot;R$&quot;* &quot;-&quot;??_);_(@_)">
                  <c:v>0.37307762958516183</c:v>
                </c:pt>
                <c:pt idx="855" formatCode="_(&quot;R$&quot;* #,##0.00_);_(&quot;R$&quot;* \(#,##0.00\);_(&quot;R$&quot;* &quot;-&quot;??_);_(@_)">
                  <c:v>-1.7913580429948111</c:v>
                </c:pt>
                <c:pt idx="857" formatCode="_(&quot;R$&quot;* #,##0.00_);_(&quot;R$&quot;* \(#,##0.00\);_(&quot;R$&quot;* &quot;-&quot;??_);_(@_)">
                  <c:v>4.0098664949889548E-2</c:v>
                </c:pt>
                <c:pt idx="863" formatCode="_(&quot;R$&quot;* #,##0.00_);_(&quot;R$&quot;* \(#,##0.00\);_(&quot;R$&quot;* &quot;-&quot;??_);_(@_)">
                  <c:v>0.25925925925925924</c:v>
                </c:pt>
                <c:pt idx="870" formatCode="_(&quot;R$&quot;* #,##0.00_);_(&quot;R$&quot;* \(#,##0.00\);_(&quot;R$&quot;* &quot;-&quot;??_);_(@_)">
                  <c:v>-0.37386144531599513</c:v>
                </c:pt>
                <c:pt idx="875" formatCode="_(&quot;R$&quot;* #,##0.00_);_(&quot;R$&quot;* \(#,##0.00\);_(&quot;R$&quot;* &quot;-&quot;??_);_(@_)">
                  <c:v>0.52522695505859807</c:v>
                </c:pt>
                <c:pt idx="877" formatCode="_(&quot;R$&quot;* #,##0.00_);_(&quot;R$&quot;* \(#,##0.00\);_(&quot;R$&quot;* &quot;-&quot;??_);_(@_)">
                  <c:v>0.43121591298796058</c:v>
                </c:pt>
                <c:pt idx="892" formatCode="_(&quot;R$&quot;* #,##0.00_);_(&quot;R$&quot;* \(#,##0.00\);_(&quot;R$&quot;* &quot;-&quot;??_);_(@_)">
                  <c:v>-9.6126698131955486</c:v>
                </c:pt>
                <c:pt idx="893" formatCode="_(&quot;R$&quot;* #,##0.00_);_(&quot;R$&quot;* \(#,##0.00\);_(&quot;R$&quot;* &quot;-&quot;??_);_(@_)">
                  <c:v>-0.7325969718563955</c:v>
                </c:pt>
                <c:pt idx="906" formatCode="_(&quot;R$&quot;* #,##0.00_);_(&quot;R$&quot;* \(#,##0.00\);_(&quot;R$&quot;* &quot;-&quot;??_);_(@_)">
                  <c:v>-0.18745624999999999</c:v>
                </c:pt>
                <c:pt idx="921" formatCode="_(&quot;R$&quot;* #,##0.00_);_(&quot;R$&quot;* \(#,##0.00\);_(&quot;R$&quot;* &quot;-&quot;??_);_(@_)">
                  <c:v>-7.2861120081861158E-2</c:v>
                </c:pt>
                <c:pt idx="922" formatCode="_(&quot;R$&quot;* #,##0.00_);_(&quot;R$&quot;* \(#,##0.00\);_(&quot;R$&quot;* &quot;-&quot;??_);_(@_)">
                  <c:v>-1.4019618177559148</c:v>
                </c:pt>
                <c:pt idx="928" formatCode="_(&quot;R$&quot;* #,##0.00_);_(&quot;R$&quot;* \(#,##0.00\);_(&quot;R$&quot;* &quot;-&quot;??_);_(@_)">
                  <c:v>-0.17019331250000005</c:v>
                </c:pt>
                <c:pt idx="987" formatCode="_(&quot;R$&quot;* #,##0.00_);_(&quot;R$&quot;* \(#,##0.00\);_(&quot;R$&quot;* &quot;-&quot;??_);_(@_)">
                  <c:v>-0.69333333333333336</c:v>
                </c:pt>
                <c:pt idx="1000" formatCode="_(&quot;R$&quot;* #,##0.00_);_(&quot;R$&quot;* \(#,##0.00\);_(&quot;R$&quot;* &quot;-&quot;??_);_(@_)">
                  <c:v>-0.38847999999999999</c:v>
                </c:pt>
                <c:pt idx="1007" formatCode="_(&quot;R$&quot;* #,##0.00_);_(&quot;R$&quot;* \(#,##0.00\);_(&quot;R$&quot;* &quot;-&quot;??_);_(@_)">
                  <c:v>-0.63236714975845409</c:v>
                </c:pt>
                <c:pt idx="1016" formatCode="_(&quot;R$&quot;* #,##0.00_);_(&quot;R$&quot;* \(#,##0.00\);_(&quot;R$&quot;* &quot;-&quot;??_);_(@_)">
                  <c:v>-0.8106355807622504</c:v>
                </c:pt>
                <c:pt idx="1099" formatCode="_(&quot;R$&quot;* #,##0.00_);_(&quot;R$&quot;* \(#,##0.00\);_(&quot;R$&quot;* &quot;-&quot;??_);_(@_)">
                  <c:v>-10.686274509803921</c:v>
                </c:pt>
                <c:pt idx="1117" formatCode="_(&quot;R$&quot;* #,##0.00_);_(&quot;R$&quot;* \(#,##0.00\);_(&quot;R$&quot;* &quot;-&quot;??_);_(@_)">
                  <c:v>-0.64141414141414144</c:v>
                </c:pt>
                <c:pt idx="1122" formatCode="_(&quot;R$&quot;* #,##0.00_);_(&quot;R$&quot;* \(#,##0.00\);_(&quot;R$&quot;* &quot;-&quot;??_);_(@_)">
                  <c:v>0.18583508489954623</c:v>
                </c:pt>
                <c:pt idx="1124" formatCode="_(&quot;R$&quot;* #,##0.00_);_(&quot;R$&quot;* \(#,##0.00\);_(&quot;R$&quot;* &quot;-&quot;??_);_(@_)">
                  <c:v>-0.12183171853351292</c:v>
                </c:pt>
                <c:pt idx="1127" formatCode="_(&quot;R$&quot;* #,##0.00_);_(&quot;R$&quot;* \(#,##0.00\);_(&quot;R$&quot;* &quot;-&quot;??_);_(@_)">
                  <c:v>-4.9602390399999918E-2</c:v>
                </c:pt>
                <c:pt idx="1129" formatCode="_(&quot;R$&quot;* #,##0.00_);_(&quot;R$&quot;* \(#,##0.00\);_(&quot;R$&quot;* &quot;-&quot;??_);_(@_)">
                  <c:v>0.19758807486631014</c:v>
                </c:pt>
                <c:pt idx="1131" formatCode="_(&quot;R$&quot;* #,##0.00_);_(&quot;R$&quot;* \(#,##0.00\);_(&quot;R$&quot;* &quot;-&quot;??_);_(@_)">
                  <c:v>0.27675300797717967</c:v>
                </c:pt>
                <c:pt idx="1134" formatCode="_(&quot;R$&quot;* #,##0.00_);_(&quot;R$&quot;* \(#,##0.00\);_(&quot;R$&quot;* &quot;-&quot;??_);_(@_)">
                  <c:v>0.13752127222605109</c:v>
                </c:pt>
                <c:pt idx="1135" formatCode="_(&quot;R$&quot;* #,##0.00_);_(&quot;R$&quot;* \(#,##0.00\);_(&quot;R$&quot;* &quot;-&quot;??_);_(@_)">
                  <c:v>0.16547204250295139</c:v>
                </c:pt>
                <c:pt idx="1138" formatCode="_(&quot;R$&quot;* #,##0.00_);_(&quot;R$&quot;* \(#,##0.00\);_(&quot;R$&quot;* &quot;-&quot;??_);_(@_)">
                  <c:v>-0.1428571972075624</c:v>
                </c:pt>
                <c:pt idx="1139" formatCode="_(&quot;R$&quot;* #,##0.00_);_(&quot;R$&quot;* \(#,##0.00\);_(&quot;R$&quot;* &quot;-&quot;??_);_(@_)">
                  <c:v>0.15558546008164365</c:v>
                </c:pt>
                <c:pt idx="1141" formatCode="_(&quot;R$&quot;* #,##0.00_);_(&quot;R$&quot;* \(#,##0.00\);_(&quot;R$&quot;* &quot;-&quot;??_);_(@_)">
                  <c:v>2.3261428196721168E-2</c:v>
                </c:pt>
                <c:pt idx="1142" formatCode="_(&quot;R$&quot;* #,##0.00_);_(&quot;R$&quot;* \(#,##0.00\);_(&quot;R$&quot;* &quot;-&quot;??_);_(@_)">
                  <c:v>0.53515152883531258</c:v>
                </c:pt>
                <c:pt idx="1143" formatCode="_(&quot;R$&quot;* #,##0.00_);_(&quot;R$&quot;* \(#,##0.00\);_(&quot;R$&quot;* &quot;-&quot;??_);_(@_)">
                  <c:v>0.34990047203031233</c:v>
                </c:pt>
                <c:pt idx="1144" formatCode="_(&quot;R$&quot;* #,##0.00_);_(&quot;R$&quot;* \(#,##0.00\);_(&quot;R$&quot;* &quot;-&quot;??_);_(@_)">
                  <c:v>0.16543439839572183</c:v>
                </c:pt>
                <c:pt idx="1145" formatCode="_(&quot;R$&quot;* #,##0.00_);_(&quot;R$&quot;* \(#,##0.00\);_(&quot;R$&quot;* &quot;-&quot;??_);_(@_)">
                  <c:v>-1.7725274166666667</c:v>
                </c:pt>
                <c:pt idx="1152" formatCode="_(&quot;R$&quot;* #,##0.00_);_(&quot;R$&quot;* \(#,##0.00\);_(&quot;R$&quot;* &quot;-&quot;??_);_(@_)">
                  <c:v>-0.96204539924365362</c:v>
                </c:pt>
                <c:pt idx="1159" formatCode="_(&quot;R$&quot;* #,##0.00_);_(&quot;R$&quot;* \(#,##0.00\);_(&quot;R$&quot;* &quot;-&quot;??_);_(@_)">
                  <c:v>1.9224069094760821E-2</c:v>
                </c:pt>
                <c:pt idx="1160" formatCode="_(&quot;R$&quot;* #,##0.00_);_(&quot;R$&quot;* \(#,##0.00\);_(&quot;R$&quot;* &quot;-&quot;??_);_(@_)">
                  <c:v>0.23271042704626335</c:v>
                </c:pt>
                <c:pt idx="1163" formatCode="_(&quot;R$&quot;* #,##0.00_);_(&quot;R$&quot;* \(#,##0.00\);_(&quot;R$&quot;* &quot;-&quot;??_);_(@_)">
                  <c:v>0.24573038408458775</c:v>
                </c:pt>
                <c:pt idx="1165" formatCode="_(&quot;R$&quot;* #,##0.00_);_(&quot;R$&quot;* \(#,##0.00\);_(&quot;R$&quot;* &quot;-&quot;??_);_(@_)">
                  <c:v>0.21223012979351022</c:v>
                </c:pt>
                <c:pt idx="1166" formatCode="_(&quot;R$&quot;* #,##0.00_);_(&quot;R$&quot;* \(#,##0.00\);_(&quot;R$&quot;* &quot;-&quot;??_);_(@_)">
                  <c:v>0.39572483559791954</c:v>
                </c:pt>
                <c:pt idx="1170" formatCode="_(&quot;R$&quot;* #,##0.00_);_(&quot;R$&quot;* \(#,##0.00\);_(&quot;R$&quot;* &quot;-&quot;??_);_(@_)">
                  <c:v>-2.2604785069434838E-7</c:v>
                </c:pt>
                <c:pt idx="1173" formatCode="_(&quot;R$&quot;* #,##0.00_);_(&quot;R$&quot;* \(#,##0.00\);_(&quot;R$&quot;* &quot;-&quot;??_);_(@_)">
                  <c:v>-0.10043711231556748</c:v>
                </c:pt>
                <c:pt idx="1174" formatCode="_(&quot;R$&quot;* #,##0.00_);_(&quot;R$&quot;* \(#,##0.00\);_(&quot;R$&quot;* &quot;-&quot;??_);_(@_)">
                  <c:v>3.3554184662576682E-2</c:v>
                </c:pt>
                <c:pt idx="1175" formatCode="_(&quot;R$&quot;* #,##0.00_);_(&quot;R$&quot;* \(#,##0.00\);_(&quot;R$&quot;* &quot;-&quot;??_);_(@_)">
                  <c:v>0.29688148837209311</c:v>
                </c:pt>
                <c:pt idx="1178" formatCode="_(&quot;R$&quot;* #,##0.00_);_(&quot;R$&quot;* \(#,##0.00\);_(&quot;R$&quot;* &quot;-&quot;??_);_(@_)">
                  <c:v>-1.5636394326375567</c:v>
                </c:pt>
                <c:pt idx="1181" formatCode="_(&quot;R$&quot;* #,##0.00_);_(&quot;R$&quot;* \(#,##0.00\);_(&quot;R$&quot;* &quot;-&quot;??_);_(@_)">
                  <c:v>0.52023725695563416</c:v>
                </c:pt>
                <c:pt idx="1182" formatCode="_(&quot;R$&quot;* #,##0.00_);_(&quot;R$&quot;* \(#,##0.00\);_(&quot;R$&quot;* &quot;-&quot;??_);_(@_)">
                  <c:v>-0.45543120893337352</c:v>
                </c:pt>
                <c:pt idx="1185" formatCode="_(&quot;R$&quot;* #,##0.00_);_(&quot;R$&quot;* \(#,##0.00\);_(&quot;R$&quot;* &quot;-&quot;??_);_(@_)">
                  <c:v>-0.56781715966827018</c:v>
                </c:pt>
                <c:pt idx="1187" formatCode="_(&quot;R$&quot;* #,##0.00_);_(&quot;R$&quot;* \(#,##0.00\);_(&quot;R$&quot;* &quot;-&quot;??_);_(@_)">
                  <c:v>0.29479690816787002</c:v>
                </c:pt>
                <c:pt idx="1191" formatCode="_(&quot;R$&quot;* #,##0.00_);_(&quot;R$&quot;* \(#,##0.00\);_(&quot;R$&quot;* &quot;-&quot;??_);_(@_)">
                  <c:v>0.23096412399355876</c:v>
                </c:pt>
                <c:pt idx="1192" formatCode="_(&quot;R$&quot;* #,##0.00_);_(&quot;R$&quot;* \(#,##0.00\);_(&quot;R$&quot;* &quot;-&quot;??_);_(@_)">
                  <c:v>-1.7554501891930523</c:v>
                </c:pt>
                <c:pt idx="1198" formatCode="_(&quot;R$&quot;* #,##0.00_);_(&quot;R$&quot;* \(#,##0.00\);_(&quot;R$&quot;* &quot;-&quot;??_);_(@_)">
                  <c:v>0.20085740236148955</c:v>
                </c:pt>
                <c:pt idx="1202" formatCode="_(&quot;R$&quot;* #,##0.00_);_(&quot;R$&quot;* \(#,##0.00\);_(&quot;R$&quot;* &quot;-&quot;??_);_(@_)">
                  <c:v>0.28703553393608544</c:v>
                </c:pt>
                <c:pt idx="1203" formatCode="_(&quot;R$&quot;* #,##0.00_);_(&quot;R$&quot;* \(#,##0.00\);_(&quot;R$&quot;* &quot;-&quot;??_);_(@_)">
                  <c:v>0.23703050176291932</c:v>
                </c:pt>
                <c:pt idx="1208" formatCode="_(&quot;R$&quot;* #,##0.00_);_(&quot;R$&quot;* \(#,##0.00\);_(&quot;R$&quot;* &quot;-&quot;??_);_(@_)">
                  <c:v>-8.6847727630985652E-2</c:v>
                </c:pt>
                <c:pt idx="1211" formatCode="_(&quot;R$&quot;* #,##0.00_);_(&quot;R$&quot;* \(#,##0.00\);_(&quot;R$&quot;* &quot;-&quot;??_);_(@_)">
                  <c:v>-1.162788340730796</c:v>
                </c:pt>
                <c:pt idx="1212" formatCode="_(&quot;R$&quot;* #,##0.00_);_(&quot;R$&quot;* \(#,##0.00\);_(&quot;R$&quot;* &quot;-&quot;??_);_(@_)">
                  <c:v>-9.3775395265743647E-2</c:v>
                </c:pt>
                <c:pt idx="1214" formatCode="_(&quot;R$&quot;* #,##0.00_);_(&quot;R$&quot;* \(#,##0.00\);_(&quot;R$&quot;* &quot;-&quot;??_);_(@_)">
                  <c:v>6.4719541775061326E-2</c:v>
                </c:pt>
                <c:pt idx="1215" formatCode="_(&quot;R$&quot;* #,##0.00_);_(&quot;R$&quot;* \(#,##0.00\);_(&quot;R$&quot;* &quot;-&quot;??_);_(@_)">
                  <c:v>-1.7152729866666667</c:v>
                </c:pt>
                <c:pt idx="1226" formatCode="_(&quot;R$&quot;* #,##0.00_);_(&quot;R$&quot;* \(#,##0.00\);_(&quot;R$&quot;* &quot;-&quot;??_);_(@_)">
                  <c:v>0.27453531534787723</c:v>
                </c:pt>
                <c:pt idx="1229" formatCode="_(&quot;R$&quot;* #,##0.00_);_(&quot;R$&quot;* \(#,##0.00\);_(&quot;R$&quot;* &quot;-&quot;??_);_(@_)">
                  <c:v>0.14654007378388517</c:v>
                </c:pt>
                <c:pt idx="1230" formatCode="_(&quot;R$&quot;* #,##0.00_);_(&quot;R$&quot;* \(#,##0.00\);_(&quot;R$&quot;* &quot;-&quot;??_);_(@_)">
                  <c:v>-2.9543972297798728E-2</c:v>
                </c:pt>
                <c:pt idx="1233" formatCode="_(&quot;R$&quot;* #,##0.00_);_(&quot;R$&quot;* \(#,##0.00\);_(&quot;R$&quot;* &quot;-&quot;??_);_(@_)">
                  <c:v>0.31868839102628571</c:v>
                </c:pt>
                <c:pt idx="1245" formatCode="_(&quot;R$&quot;* #,##0.00_);_(&quot;R$&quot;* \(#,##0.00\);_(&quot;R$&quot;* &quot;-&quot;??_);_(@_)">
                  <c:v>-1.4290482477488474E-2</c:v>
                </c:pt>
                <c:pt idx="1247" formatCode="_(&quot;R$&quot;* #,##0.00_);_(&quot;R$&quot;* \(#,##0.00\);_(&quot;R$&quot;* &quot;-&quot;??_);_(@_)">
                  <c:v>0.57675766192345435</c:v>
                </c:pt>
                <c:pt idx="1248" formatCode="_(&quot;R$&quot;* #,##0.00_);_(&quot;R$&quot;* \(#,##0.00\);_(&quot;R$&quot;* &quot;-&quot;??_);_(@_)">
                  <c:v>3.2573702442811936E-2</c:v>
                </c:pt>
                <c:pt idx="1255" formatCode="_(&quot;R$&quot;* #,##0.00_);_(&quot;R$&quot;* \(#,##0.00\);_(&quot;R$&quot;* &quot;-&quot;??_);_(@_)">
                  <c:v>3.4378951181500347E-2</c:v>
                </c:pt>
                <c:pt idx="1256" formatCode="_(&quot;R$&quot;* #,##0.00_);_(&quot;R$&quot;* \(#,##0.00\);_(&quot;R$&quot;* &quot;-&quot;??_);_(@_)">
                  <c:v>0.31102200383287359</c:v>
                </c:pt>
                <c:pt idx="1272" formatCode="_(&quot;R$&quot;* #,##0.00_);_(&quot;R$&quot;* \(#,##0.00\);_(&quot;R$&quot;* &quot;-&quot;??_);_(@_)">
                  <c:v>0.88119035670360712</c:v>
                </c:pt>
                <c:pt idx="1291" formatCode="_(&quot;R$&quot;* #,##0.00_);_(&quot;R$&quot;* \(#,##0.00\);_(&quot;R$&quot;* &quot;-&quot;??_);_(@_)">
                  <c:v>-1.3658740091781394</c:v>
                </c:pt>
                <c:pt idx="1293" formatCode="_(&quot;R$&quot;* #,##0.00_);_(&quot;R$&quot;* \(#,##0.00\);_(&quot;R$&quot;* &quot;-&quot;??_);_(@_)">
                  <c:v>-4.3806451612903224E-2</c:v>
                </c:pt>
                <c:pt idx="1297" formatCode="_(&quot;R$&quot;* #,##0.00_);_(&quot;R$&quot;* \(#,##0.00\);_(&quot;R$&quot;* &quot;-&quot;??_);_(@_)">
                  <c:v>1.9854036154702321</c:v>
                </c:pt>
                <c:pt idx="1306" formatCode="_(&quot;R$&quot;* #,##0.00_);_(&quot;R$&quot;* \(#,##0.00\);_(&quot;R$&quot;* &quot;-&quot;??_);_(@_)">
                  <c:v>-0.54754119999999962</c:v>
                </c:pt>
                <c:pt idx="1312" formatCode="_(&quot;R$&quot;* #,##0.00_);_(&quot;R$&quot;* \(#,##0.00\);_(&quot;R$&quot;* &quot;-&quot;??_);_(@_)">
                  <c:v>-0.1396304347826087</c:v>
                </c:pt>
                <c:pt idx="1332" formatCode="_(&quot;R$&quot;* #,##0.00_);_(&quot;R$&quot;* \(#,##0.00\);_(&quot;R$&quot;* &quot;-&quot;??_);_(@_)">
                  <c:v>-0.13756097826086955</c:v>
                </c:pt>
                <c:pt idx="1340" formatCode="_(&quot;R$&quot;* #,##0.00_);_(&quot;R$&quot;* \(#,##0.00\);_(&quot;R$&quot;* &quot;-&quot;??_);_(@_)">
                  <c:v>0.2500774074074073</c:v>
                </c:pt>
                <c:pt idx="1350" formatCode="_(&quot;R$&quot;* #,##0.00_);_(&quot;R$&quot;* \(#,##0.00\);_(&quot;R$&quot;* &quot;-&quot;??_);_(@_)">
                  <c:v>-2.441860465116279E-2</c:v>
                </c:pt>
                <c:pt idx="1357" formatCode="_(&quot;R$&quot;* #,##0.00_);_(&quot;R$&quot;* \(#,##0.00\);_(&quot;R$&quot;* &quot;-&quot;??_);_(@_)">
                  <c:v>-1.8601081481481483</c:v>
                </c:pt>
                <c:pt idx="1358" formatCode="_(&quot;R$&quot;* #,##0.00_);_(&quot;R$&quot;* \(#,##0.00\);_(&quot;R$&quot;* &quot;-&quot;??_);_(@_)">
                  <c:v>2.3098282727272732</c:v>
                </c:pt>
                <c:pt idx="1364" formatCode="_(&quot;R$&quot;* #,##0.00_);_(&quot;R$&quot;* \(#,##0.00\);_(&quot;R$&quot;* &quot;-&quot;??_);_(@_)">
                  <c:v>-9.2110193548387204E-2</c:v>
                </c:pt>
                <c:pt idx="1375" formatCode="_(&quot;R$&quot;* #,##0.00_);_(&quot;R$&quot;* \(#,##0.00\);_(&quot;R$&quot;* &quot;-&quot;??_);_(@_)">
                  <c:v>-0.53629873168329023</c:v>
                </c:pt>
                <c:pt idx="1376" formatCode="_(&quot;R$&quot;* #,##0.00_);_(&quot;R$&quot;* \(#,##0.00\);_(&quot;R$&quot;* &quot;-&quot;??_);_(@_)">
                  <c:v>0.61000260046526589</c:v>
                </c:pt>
                <c:pt idx="1389" formatCode="_(&quot;R$&quot;* #,##0.00_);_(&quot;R$&quot;* \(#,##0.00\);_(&quot;R$&quot;* &quot;-&quot;??_);_(@_)">
                  <c:v>0.44436529429836485</c:v>
                </c:pt>
                <c:pt idx="1391" formatCode="_(&quot;R$&quot;* #,##0.00_);_(&quot;R$&quot;* \(#,##0.00\);_(&quot;R$&quot;* &quot;-&quot;??_);_(@_)">
                  <c:v>-0.55030621172353456</c:v>
                </c:pt>
                <c:pt idx="1398" formatCode="_(&quot;R$&quot;* #,##0.00_);_(&quot;R$&quot;* \(#,##0.00\);_(&quot;R$&quot;* &quot;-&quot;??_);_(@_)">
                  <c:v>-1.44</c:v>
                </c:pt>
                <c:pt idx="1399" formatCode="_(&quot;R$&quot;* #,##0.00_);_(&quot;R$&quot;* \(#,##0.00\);_(&quot;R$&quot;* &quot;-&quot;??_);_(@_)">
                  <c:v>0.65437601706770954</c:v>
                </c:pt>
                <c:pt idx="1401" formatCode="_(&quot;R$&quot;* #,##0.00_);_(&quot;R$&quot;* \(#,##0.00\);_(&quot;R$&quot;* &quot;-&quot;??_);_(@_)">
                  <c:v>-0.95344924284913068</c:v>
                </c:pt>
                <c:pt idx="1405" formatCode="_(&quot;R$&quot;* #,##0.00_);_(&quot;R$&quot;* \(#,##0.00\);_(&quot;R$&quot;* &quot;-&quot;??_);_(@_)">
                  <c:v>-1.7967637249871731</c:v>
                </c:pt>
                <c:pt idx="1421" formatCode="_(&quot;R$&quot;* #,##0.00_);_(&quot;R$&quot;* \(#,##0.00\);_(&quot;R$&quot;* &quot;-&quot;??_);_(@_)">
                  <c:v>-1.1277480173035328</c:v>
                </c:pt>
                <c:pt idx="1424" formatCode="_(&quot;R$&quot;* #,##0.00_);_(&quot;R$&quot;* \(#,##0.00\);_(&quot;R$&quot;* &quot;-&quot;??_);_(@_)">
                  <c:v>0.66339854936781961</c:v>
                </c:pt>
                <c:pt idx="1429" formatCode="_(&quot;R$&quot;* #,##0.00_);_(&quot;R$&quot;* \(#,##0.00\);_(&quot;R$&quot;* &quot;-&quot;??_);_(@_)">
                  <c:v>0.60763753123728725</c:v>
                </c:pt>
                <c:pt idx="1430" formatCode="_(&quot;R$&quot;* #,##0.00_);_(&quot;R$&quot;* \(#,##0.00\);_(&quot;R$&quot;* &quot;-&quot;??_);_(@_)">
                  <c:v>1.5985579966486689</c:v>
                </c:pt>
                <c:pt idx="1434" formatCode="_(&quot;R$&quot;* #,##0.00_);_(&quot;R$&quot;* \(#,##0.00\);_(&quot;R$&quot;* &quot;-&quot;??_);_(@_)">
                  <c:v>-1.1749625558297488E-2</c:v>
                </c:pt>
                <c:pt idx="1453" formatCode="_(&quot;R$&quot;* #,##0.00_);_(&quot;R$&quot;* \(#,##0.00\);_(&quot;R$&quot;* &quot;-&quot;??_);_(@_)">
                  <c:v>-0.74572127139364308</c:v>
                </c:pt>
                <c:pt idx="1455" formatCode="_(&quot;R$&quot;* #,##0.00_);_(&quot;R$&quot;* \(#,##0.00\);_(&quot;R$&quot;* &quot;-&quot;??_);_(@_)">
                  <c:v>0.25185909980430526</c:v>
                </c:pt>
                <c:pt idx="1457" formatCode="_(&quot;R$&quot;* #,##0.00_);_(&quot;R$&quot;* \(#,##0.00\);_(&quot;R$&quot;* &quot;-&quot;??_);_(@_)">
                  <c:v>0.9489717333333334</c:v>
                </c:pt>
                <c:pt idx="1458" formatCode="_(&quot;R$&quot;* #,##0.00_);_(&quot;R$&quot;* \(#,##0.00\);_(&quot;R$&quot;* &quot;-&quot;??_);_(@_)">
                  <c:v>-1.1995531000000001</c:v>
                </c:pt>
                <c:pt idx="1463" formatCode="_(&quot;R$&quot;* #,##0.00_);_(&quot;R$&quot;* \(#,##0.00\);_(&quot;R$&quot;* &quot;-&quot;??_);_(@_)">
                  <c:v>-0.12813592661764592</c:v>
                </c:pt>
                <c:pt idx="1469" formatCode="_(&quot;R$&quot;* #,##0.00_);_(&quot;R$&quot;* \(#,##0.00\);_(&quot;R$&quot;* &quot;-&quot;??_);_(@_)">
                  <c:v>1.565914125027039</c:v>
                </c:pt>
                <c:pt idx="1485" formatCode="_(&quot;R$&quot;* #,##0.00_);_(&quot;R$&quot;* \(#,##0.00\);_(&quot;R$&quot;* &quot;-&quot;??_);_(@_)">
                  <c:v>1.003215456232303</c:v>
                </c:pt>
                <c:pt idx="1495" formatCode="_(&quot;R$&quot;* #,##0.00_);_(&quot;R$&quot;* \(#,##0.00\);_(&quot;R$&quot;* &quot;-&quot;??_);_(@_)">
                  <c:v>0.27313019892216878</c:v>
                </c:pt>
                <c:pt idx="1499" formatCode="_(&quot;R$&quot;* #,##0.00_);_(&quot;R$&quot;* \(#,##0.00\);_(&quot;R$&quot;* &quot;-&quot;??_);_(@_)">
                  <c:v>0.40542860169491524</c:v>
                </c:pt>
                <c:pt idx="1502" formatCode="_(&quot;R$&quot;* #,##0.00_);_(&quot;R$&quot;* \(#,##0.00\);_(&quot;R$&quot;* &quot;-&quot;??_);_(@_)">
                  <c:v>-2.1860465116279069E-2</c:v>
                </c:pt>
                <c:pt idx="1505" formatCode="_(&quot;R$&quot;* #,##0.00_);_(&quot;R$&quot;* \(#,##0.00\);_(&quot;R$&quot;* &quot;-&quot;??_);_(@_)">
                  <c:v>0.63449022994850379</c:v>
                </c:pt>
                <c:pt idx="1518" formatCode="_(&quot;R$&quot;* #,##0.00_);_(&quot;R$&quot;* \(#,##0.00\);_(&quot;R$&quot;* &quot;-&quot;??_);_(@_)">
                  <c:v>0.91540440316057492</c:v>
                </c:pt>
                <c:pt idx="1519" formatCode="_(&quot;R$&quot;* #,##0.00_);_(&quot;R$&quot;* \(#,##0.00\);_(&quot;R$&quot;* &quot;-&quot;??_);_(@_)">
                  <c:v>0.22535811891664656</c:v>
                </c:pt>
                <c:pt idx="1520" formatCode="_(&quot;R$&quot;* #,##0.00_);_(&quot;R$&quot;* \(#,##0.00\);_(&quot;R$&quot;* &quot;-&quot;??_);_(@_)">
                  <c:v>-0.20732560185185173</c:v>
                </c:pt>
                <c:pt idx="1524" formatCode="_(&quot;R$&quot;* #,##0.00_);_(&quot;R$&quot;* \(#,##0.00\);_(&quot;R$&quot;* &quot;-&quot;??_);_(@_)">
                  <c:v>0.73678004526100904</c:v>
                </c:pt>
                <c:pt idx="1525" formatCode="_(&quot;R$&quot;* #,##0.00_);_(&quot;R$&quot;* \(#,##0.00\);_(&quot;R$&quot;* &quot;-&quot;??_);_(@_)">
                  <c:v>2.2156204520871466E-2</c:v>
                </c:pt>
                <c:pt idx="1530" formatCode="_(&quot;R$&quot;* #,##0.00_);_(&quot;R$&quot;* \(#,##0.00\);_(&quot;R$&quot;* &quot;-&quot;??_);_(@_)">
                  <c:v>0.36240048081037551</c:v>
                </c:pt>
                <c:pt idx="1534" formatCode="_(&quot;R$&quot;* #,##0.00_);_(&quot;R$&quot;* \(#,##0.00\);_(&quot;R$&quot;* &quot;-&quot;??_);_(@_)">
                  <c:v>0.24297634441087632</c:v>
                </c:pt>
                <c:pt idx="1536" formatCode="_(&quot;R$&quot;* #,##0.00_);_(&quot;R$&quot;* \(#,##0.00\);_(&quot;R$&quot;* &quot;-&quot;??_);_(@_)">
                  <c:v>1.1441145029793209</c:v>
                </c:pt>
                <c:pt idx="1542" formatCode="_(&quot;R$&quot;* #,##0.00_);_(&quot;R$&quot;* \(#,##0.00\);_(&quot;R$&quot;* &quot;-&quot;??_);_(@_)">
                  <c:v>0.32799671841068118</c:v>
                </c:pt>
                <c:pt idx="1545" formatCode="_(&quot;R$&quot;* #,##0.00_);_(&quot;R$&quot;* \(#,##0.00\);_(&quot;R$&quot;* &quot;-&quot;??_);_(@_)">
                  <c:v>1.97</c:v>
                </c:pt>
                <c:pt idx="1549" formatCode="_(&quot;R$&quot;* #,##0.00_);_(&quot;R$&quot;* \(#,##0.00\);_(&quot;R$&quot;* &quot;-&quot;??_);_(@_)">
                  <c:v>1.0865805105053292</c:v>
                </c:pt>
                <c:pt idx="1556" formatCode="_(&quot;R$&quot;* #,##0.00_);_(&quot;R$&quot;* \(#,##0.00\);_(&quot;R$&quot;* &quot;-&quot;??_);_(@_)">
                  <c:v>0.1654100878293602</c:v>
                </c:pt>
                <c:pt idx="1562" formatCode="_(&quot;R$&quot;* #,##0.00_);_(&quot;R$&quot;* \(#,##0.00\);_(&quot;R$&quot;* &quot;-&quot;??_);_(@_)">
                  <c:v>0.73787638823529389</c:v>
                </c:pt>
                <c:pt idx="1567" formatCode="_(&quot;R$&quot;* #,##0.00_);_(&quot;R$&quot;* \(#,##0.00\);_(&quot;R$&quot;* &quot;-&quot;??_);_(@_)">
                  <c:v>2.0892959793315034</c:v>
                </c:pt>
                <c:pt idx="1568" formatCode="_(&quot;R$&quot;* #,##0.00_);_(&quot;R$&quot;* \(#,##0.00\);_(&quot;R$&quot;* &quot;-&quot;??_);_(@_)">
                  <c:v>-0.12075478512098231</c:v>
                </c:pt>
                <c:pt idx="1574" formatCode="_(&quot;R$&quot;* #,##0.00_);_(&quot;R$&quot;* \(#,##0.00\);_(&quot;R$&quot;* &quot;-&quot;??_);_(@_)">
                  <c:v>0.71972764347926788</c:v>
                </c:pt>
                <c:pt idx="1578" formatCode="_(&quot;R$&quot;* #,##0.00_);_(&quot;R$&quot;* \(#,##0.00\);_(&quot;R$&quot;* &quot;-&quot;??_);_(@_)">
                  <c:v>8.9164750468953516E-2</c:v>
                </c:pt>
                <c:pt idx="1585" formatCode="_(&quot;R$&quot;* #,##0.00_);_(&quot;R$&quot;* \(#,##0.00\);_(&quot;R$&quot;* &quot;-&quot;??_);_(@_)">
                  <c:v>0.26556955391011428</c:v>
                </c:pt>
                <c:pt idx="1598" formatCode="_(&quot;R$&quot;* #,##0.00_);_(&quot;R$&quot;* \(#,##0.00\);_(&quot;R$&quot;* &quot;-&quot;??_);_(@_)">
                  <c:v>-9.0139535666845572E-2</c:v>
                </c:pt>
                <c:pt idx="1599" formatCode="_(&quot;R$&quot;* #,##0.00_);_(&quot;R$&quot;* \(#,##0.00\);_(&quot;R$&quot;* &quot;-&quot;??_);_(@_)">
                  <c:v>0.20590272626467335</c:v>
                </c:pt>
                <c:pt idx="1600" formatCode="_(&quot;R$&quot;* #,##0.00_);_(&quot;R$&quot;* \(#,##0.00\);_(&quot;R$&quot;* &quot;-&quot;??_);_(@_)">
                  <c:v>0.5944326252747254</c:v>
                </c:pt>
                <c:pt idx="1601" formatCode="_(&quot;R$&quot;* #,##0.00_);_(&quot;R$&quot;* \(#,##0.00\);_(&quot;R$&quot;* &quot;-&quot;??_);_(@_)">
                  <c:v>0.96117163999949895</c:v>
                </c:pt>
                <c:pt idx="1602" formatCode="_(&quot;R$&quot;* #,##0.00_);_(&quot;R$&quot;* \(#,##0.00\);_(&quot;R$&quot;* &quot;-&quot;??_);_(@_)">
                  <c:v>0.24293954435999557</c:v>
                </c:pt>
                <c:pt idx="1603" formatCode="_(&quot;R$&quot;* #,##0.00_);_(&quot;R$&quot;* \(#,##0.00\);_(&quot;R$&quot;* &quot;-&quot;??_);_(@_)">
                  <c:v>-0.38440016021361822</c:v>
                </c:pt>
                <c:pt idx="1604" formatCode="_(&quot;R$&quot;* #,##0.00_);_(&quot;R$&quot;* \(#,##0.00\);_(&quot;R$&quot;* &quot;-&quot;??_);_(@_)">
                  <c:v>-0.2302147875425728</c:v>
                </c:pt>
                <c:pt idx="1606" formatCode="_(&quot;R$&quot;* #,##0.00_);_(&quot;R$&quot;* \(#,##0.00\);_(&quot;R$&quot;* &quot;-&quot;??_);_(@_)">
                  <c:v>0.26040535268096349</c:v>
                </c:pt>
                <c:pt idx="1607" formatCode="_(&quot;R$&quot;* #,##0.00_);_(&quot;R$&quot;* \(#,##0.00\);_(&quot;R$&quot;* &quot;-&quot;??_);_(@_)">
                  <c:v>0.27513824430700762</c:v>
                </c:pt>
                <c:pt idx="1608" formatCode="_(&quot;R$&quot;* #,##0.00_);_(&quot;R$&quot;* \(#,##0.00\);_(&quot;R$&quot;* &quot;-&quot;??_);_(@_)">
                  <c:v>0.74787781178554757</c:v>
                </c:pt>
                <c:pt idx="1609" formatCode="_(&quot;R$&quot;* #,##0.00_);_(&quot;R$&quot;* \(#,##0.00\);_(&quot;R$&quot;* &quot;-&quot;??_);_(@_)">
                  <c:v>-0.72731482345729481</c:v>
                </c:pt>
                <c:pt idx="1610" formatCode="_(&quot;R$&quot;* #,##0.00_);_(&quot;R$&quot;* \(#,##0.00\);_(&quot;R$&quot;* &quot;-&quot;??_);_(@_)">
                  <c:v>0.42423130684664739</c:v>
                </c:pt>
                <c:pt idx="1611" formatCode="_(&quot;R$&quot;* #,##0.00_);_(&quot;R$&quot;* \(#,##0.00\);_(&quot;R$&quot;* &quot;-&quot;??_);_(@_)">
                  <c:v>0.1462133243513965</c:v>
                </c:pt>
                <c:pt idx="1612" formatCode="_(&quot;R$&quot;* #,##0.00_);_(&quot;R$&quot;* \(#,##0.00\);_(&quot;R$&quot;* &quot;-&quot;??_);_(@_)">
                  <c:v>-9.2406359391863951E-2</c:v>
                </c:pt>
                <c:pt idx="1613" formatCode="_(&quot;R$&quot;* #,##0.00_);_(&quot;R$&quot;* \(#,##0.00\);_(&quot;R$&quot;* &quot;-&quot;??_);_(@_)">
                  <c:v>-0.38265268743519371</c:v>
                </c:pt>
                <c:pt idx="1614" formatCode="_(&quot;R$&quot;* #,##0.00_);_(&quot;R$&quot;* \(#,##0.00\);_(&quot;R$&quot;* &quot;-&quot;??_);_(@_)">
                  <c:v>5.9613845478408034E-2</c:v>
                </c:pt>
                <c:pt idx="1615" formatCode="_(&quot;R$&quot;* #,##0.00_);_(&quot;R$&quot;* \(#,##0.00\);_(&quot;R$&quot;* &quot;-&quot;??_);_(@_)">
                  <c:v>0.21424271467174713</c:v>
                </c:pt>
                <c:pt idx="1616" formatCode="_(&quot;R$&quot;* #,##0.00_);_(&quot;R$&quot;* \(#,##0.00\);_(&quot;R$&quot;* &quot;-&quot;??_);_(@_)">
                  <c:v>-0.12663561426534606</c:v>
                </c:pt>
                <c:pt idx="1617" formatCode="_(&quot;R$&quot;* #,##0.00_);_(&quot;R$&quot;* \(#,##0.00\);_(&quot;R$&quot;* &quot;-&quot;??_);_(@_)">
                  <c:v>-0.2200366872427984</c:v>
                </c:pt>
                <c:pt idx="1618" formatCode="_(&quot;R$&quot;* #,##0.00_);_(&quot;R$&quot;* \(#,##0.00\);_(&quot;R$&quot;* &quot;-&quot;??_);_(@_)">
                  <c:v>-1.9411768673263188E-2</c:v>
                </c:pt>
                <c:pt idx="1619" formatCode="_(&quot;R$&quot;* #,##0.00_);_(&quot;R$&quot;* \(#,##0.00\);_(&quot;R$&quot;* &quot;-&quot;??_);_(@_)">
                  <c:v>0.18952281441337382</c:v>
                </c:pt>
                <c:pt idx="1620" formatCode="_(&quot;R$&quot;* #,##0.00_);_(&quot;R$&quot;* \(#,##0.00\);_(&quot;R$&quot;* &quot;-&quot;??_);_(@_)">
                  <c:v>0.28728425121947343</c:v>
                </c:pt>
                <c:pt idx="1621" formatCode="_(&quot;R$&quot;* #,##0.00_);_(&quot;R$&quot;* \(#,##0.00\);_(&quot;R$&quot;* &quot;-&quot;??_);_(@_)">
                  <c:v>-0.35103705092844906</c:v>
                </c:pt>
                <c:pt idx="1622" formatCode="_(&quot;R$&quot;* #,##0.00_);_(&quot;R$&quot;* \(#,##0.00\);_(&quot;R$&quot;* &quot;-&quot;??_);_(@_)">
                  <c:v>7.0273600443131426E-2</c:v>
                </c:pt>
                <c:pt idx="1623" formatCode="_(&quot;R$&quot;* #,##0.00_);_(&quot;R$&quot;* \(#,##0.00\);_(&quot;R$&quot;* &quot;-&quot;??_);_(@_)">
                  <c:v>0.71830249404720325</c:v>
                </c:pt>
                <c:pt idx="1624" formatCode="_(&quot;R$&quot;* #,##0.00_);_(&quot;R$&quot;* \(#,##0.00\);_(&quot;R$&quot;* &quot;-&quot;??_);_(@_)">
                  <c:v>0.30191597664324643</c:v>
                </c:pt>
                <c:pt idx="1625" formatCode="_(&quot;R$&quot;* #,##0.00_);_(&quot;R$&quot;* \(#,##0.00\);_(&quot;R$&quot;* &quot;-&quot;??_);_(@_)">
                  <c:v>6.8686112886048992E-2</c:v>
                </c:pt>
                <c:pt idx="1626" formatCode="_(&quot;R$&quot;* #,##0.00_);_(&quot;R$&quot;* \(#,##0.00\);_(&quot;R$&quot;* &quot;-&quot;??_);_(@_)">
                  <c:v>0.14313213070817438</c:v>
                </c:pt>
                <c:pt idx="1628" formatCode="_(&quot;R$&quot;* #,##0.00_);_(&quot;R$&quot;* \(#,##0.00\);_(&quot;R$&quot;* &quot;-&quot;??_);_(@_)">
                  <c:v>0.45660184308752894</c:v>
                </c:pt>
                <c:pt idx="1629" formatCode="_(&quot;R$&quot;* #,##0.00_);_(&quot;R$&quot;* \(#,##0.00\);_(&quot;R$&quot;* &quot;-&quot;??_);_(@_)">
                  <c:v>0.40109264419152224</c:v>
                </c:pt>
                <c:pt idx="1630" formatCode="_(&quot;R$&quot;* #,##0.00_);_(&quot;R$&quot;* \(#,##0.00\);_(&quot;R$&quot;* &quot;-&quot;??_);_(@_)">
                  <c:v>0.1511502284222549</c:v>
                </c:pt>
                <c:pt idx="1632" formatCode="_(&quot;R$&quot;* #,##0.00_);_(&quot;R$&quot;* \(#,##0.00\);_(&quot;R$&quot;* &quot;-&quot;??_);_(@_)">
                  <c:v>-0.76362635687057534</c:v>
                </c:pt>
                <c:pt idx="1633" formatCode="_(&quot;R$&quot;* #,##0.00_);_(&quot;R$&quot;* \(#,##0.00\);_(&quot;R$&quot;* &quot;-&quot;??_);_(@_)">
                  <c:v>0.20639961579896474</c:v>
                </c:pt>
                <c:pt idx="1634" formatCode="_(&quot;R$&quot;* #,##0.00_);_(&quot;R$&quot;* \(#,##0.00\);_(&quot;R$&quot;* &quot;-&quot;??_);_(@_)">
                  <c:v>0.42002020785219379</c:v>
                </c:pt>
                <c:pt idx="1635" formatCode="_(&quot;R$&quot;* #,##0.00_);_(&quot;R$&quot;* \(#,##0.00\);_(&quot;R$&quot;* &quot;-&quot;??_);_(@_)">
                  <c:v>-1.5103783529411765</c:v>
                </c:pt>
                <c:pt idx="1636" formatCode="_(&quot;R$&quot;* #,##0.00_);_(&quot;R$&quot;* \(#,##0.00\);_(&quot;R$&quot;* &quot;-&quot;??_);_(@_)">
                  <c:v>0.15869650000000002</c:v>
                </c:pt>
                <c:pt idx="1637" formatCode="_(&quot;R$&quot;* #,##0.00_);_(&quot;R$&quot;* \(#,##0.00\);_(&quot;R$&quot;* &quot;-&quot;??_);_(@_)">
                  <c:v>0.70722531671780597</c:v>
                </c:pt>
                <c:pt idx="1639" formatCode="_(&quot;R$&quot;* #,##0.00_);_(&quot;R$&quot;* \(#,##0.00\);_(&quot;R$&quot;* &quot;-&quot;??_);_(@_)">
                  <c:v>0.46477786186568948</c:v>
                </c:pt>
                <c:pt idx="1641" formatCode="_(&quot;R$&quot;* #,##0.00_);_(&quot;R$&quot;* \(#,##0.00\);_(&quot;R$&quot;* &quot;-&quot;??_);_(@_)">
                  <c:v>-8.0110415496910756E-3</c:v>
                </c:pt>
                <c:pt idx="1642" formatCode="_(&quot;R$&quot;* #,##0.00_);_(&quot;R$&quot;* \(#,##0.00\);_(&quot;R$&quot;* &quot;-&quot;??_);_(@_)">
                  <c:v>-1.1889124820143884</c:v>
                </c:pt>
                <c:pt idx="1643" formatCode="_(&quot;R$&quot;* #,##0.00_);_(&quot;R$&quot;* \(#,##0.00\);_(&quot;R$&quot;* &quot;-&quot;??_);_(@_)">
                  <c:v>0.47823195472918362</c:v>
                </c:pt>
                <c:pt idx="1644" formatCode="_(&quot;R$&quot;* #,##0.00_);_(&quot;R$&quot;* \(#,##0.00\);_(&quot;R$&quot;* &quot;-&quot;??_);_(@_)">
                  <c:v>-0.11338446511416819</c:v>
                </c:pt>
                <c:pt idx="1645" formatCode="_(&quot;R$&quot;* #,##0.00_);_(&quot;R$&quot;* \(#,##0.00\);_(&quot;R$&quot;* &quot;-&quot;??_);_(@_)">
                  <c:v>0.63586517952492061</c:v>
                </c:pt>
                <c:pt idx="1646" formatCode="_(&quot;R$&quot;* #,##0.00_);_(&quot;R$&quot;* \(#,##0.00\);_(&quot;R$&quot;* &quot;-&quot;??_);_(@_)">
                  <c:v>1.2762413260705263</c:v>
                </c:pt>
                <c:pt idx="1647" formatCode="_(&quot;R$&quot;* #,##0.00_);_(&quot;R$&quot;* \(#,##0.00\);_(&quot;R$&quot;* &quot;-&quot;??_);_(@_)">
                  <c:v>0.7292797350343474</c:v>
                </c:pt>
                <c:pt idx="1648" formatCode="_(&quot;R$&quot;* #,##0.00_);_(&quot;R$&quot;* \(#,##0.00\);_(&quot;R$&quot;* &quot;-&quot;??_);_(@_)">
                  <c:v>1.8351438000000002</c:v>
                </c:pt>
                <c:pt idx="1649" formatCode="_(&quot;R$&quot;* #,##0.00_);_(&quot;R$&quot;* \(#,##0.00\);_(&quot;R$&quot;* &quot;-&quot;??_);_(@_)">
                  <c:v>1.081333543027168</c:v>
                </c:pt>
                <c:pt idx="1650" formatCode="_(&quot;R$&quot;* #,##0.00_);_(&quot;R$&quot;* \(#,##0.00\);_(&quot;R$&quot;* &quot;-&quot;??_);_(@_)">
                  <c:v>-0.16515141233766237</c:v>
                </c:pt>
                <c:pt idx="1651" formatCode="_(&quot;R$&quot;* #,##0.00_);_(&quot;R$&quot;* \(#,##0.00\);_(&quot;R$&quot;* &quot;-&quot;??_);_(@_)">
                  <c:v>0.24755813014814709</c:v>
                </c:pt>
                <c:pt idx="1652" formatCode="_(&quot;R$&quot;* #,##0.00_);_(&quot;R$&quot;* \(#,##0.00\);_(&quot;R$&quot;* &quot;-&quot;??_);_(@_)">
                  <c:v>0.23054982523902715</c:v>
                </c:pt>
                <c:pt idx="1653" formatCode="_(&quot;R$&quot;* #,##0.00_);_(&quot;R$&quot;* \(#,##0.00\);_(&quot;R$&quot;* &quot;-&quot;??_);_(@_)">
                  <c:v>0.13479975376884423</c:v>
                </c:pt>
                <c:pt idx="1654" formatCode="_(&quot;R$&quot;* #,##0.00_);_(&quot;R$&quot;* \(#,##0.00\);_(&quot;R$&quot;* &quot;-&quot;??_);_(@_)">
                  <c:v>-0.32891423327412678</c:v>
                </c:pt>
                <c:pt idx="1655" formatCode="_(&quot;R$&quot;* #,##0.00_);_(&quot;R$&quot;* \(#,##0.00\);_(&quot;R$&quot;* &quot;-&quot;??_);_(@_)">
                  <c:v>-2.4059761071428571</c:v>
                </c:pt>
                <c:pt idx="1656" formatCode="_(&quot;R$&quot;* #,##0.00_);_(&quot;R$&quot;* \(#,##0.00\);_(&quot;R$&quot;* &quot;-&quot;??_);_(@_)">
                  <c:v>0.63557688649926092</c:v>
                </c:pt>
                <c:pt idx="1657" formatCode="_(&quot;R$&quot;* #,##0.00_);_(&quot;R$&quot;* \(#,##0.00\);_(&quot;R$&quot;* &quot;-&quot;??_);_(@_)">
                  <c:v>0.33537674425337277</c:v>
                </c:pt>
                <c:pt idx="1658" formatCode="_(&quot;R$&quot;* #,##0.00_);_(&quot;R$&quot;* \(#,##0.00\);_(&quot;R$&quot;* &quot;-&quot;??_);_(@_)">
                  <c:v>3.9007212307360296E-2</c:v>
                </c:pt>
                <c:pt idx="1659" formatCode="_(&quot;R$&quot;* #,##0.00_);_(&quot;R$&quot;* \(#,##0.00\);_(&quot;R$&quot;* &quot;-&quot;??_);_(@_)">
                  <c:v>0.58961320512820514</c:v>
                </c:pt>
                <c:pt idx="1660" formatCode="_(&quot;R$&quot;* #,##0.00_);_(&quot;R$&quot;* \(#,##0.00\);_(&quot;R$&quot;* &quot;-&quot;??_);_(@_)">
                  <c:v>0.10350977866880137</c:v>
                </c:pt>
                <c:pt idx="1661" formatCode="_(&quot;R$&quot;* #,##0.00_);_(&quot;R$&quot;* \(#,##0.00\);_(&quot;R$&quot;* &quot;-&quot;??_);_(@_)">
                  <c:v>-0.14054956563547499</c:v>
                </c:pt>
                <c:pt idx="1662" formatCode="_(&quot;R$&quot;* #,##0.00_);_(&quot;R$&quot;* \(#,##0.00\);_(&quot;R$&quot;* &quot;-&quot;??_);_(@_)">
                  <c:v>-0.35728522380306849</c:v>
                </c:pt>
                <c:pt idx="1663" formatCode="_(&quot;R$&quot;* #,##0.00_);_(&quot;R$&quot;* \(#,##0.00\);_(&quot;R$&quot;* &quot;-&quot;??_);_(@_)">
                  <c:v>0.30182610589636688</c:v>
                </c:pt>
                <c:pt idx="1664" formatCode="_(&quot;R$&quot;* #,##0.00_);_(&quot;R$&quot;* \(#,##0.00\);_(&quot;R$&quot;* &quot;-&quot;??_);_(@_)">
                  <c:v>-7.7453655692455881E-2</c:v>
                </c:pt>
                <c:pt idx="1665" formatCode="_(&quot;R$&quot;* #,##0.00_);_(&quot;R$&quot;* \(#,##0.00\);_(&quot;R$&quot;* &quot;-&quot;??_);_(@_)">
                  <c:v>-0.38185958620689664</c:v>
                </c:pt>
                <c:pt idx="1667" formatCode="_(&quot;R$&quot;* #,##0.00_);_(&quot;R$&quot;* \(#,##0.00\);_(&quot;R$&quot;* &quot;-&quot;??_);_(@_)">
                  <c:v>-7.3770491803278687E-2</c:v>
                </c:pt>
                <c:pt idx="1668" formatCode="_(&quot;R$&quot;* #,##0.00_);_(&quot;R$&quot;* \(#,##0.00\);_(&quot;R$&quot;* &quot;-&quot;??_);_(@_)">
                  <c:v>0.13993585736359723</c:v>
                </c:pt>
                <c:pt idx="1669" formatCode="_(&quot;R$&quot;* #,##0.00_);_(&quot;R$&quot;* \(#,##0.00\);_(&quot;R$&quot;* &quot;-&quot;??_);_(@_)">
                  <c:v>7.2747540753232157E-2</c:v>
                </c:pt>
                <c:pt idx="1670" formatCode="_(&quot;R$&quot;* #,##0.00_);_(&quot;R$&quot;* \(#,##0.00\);_(&quot;R$&quot;* &quot;-&quot;??_);_(@_)">
                  <c:v>0.43903272633815638</c:v>
                </c:pt>
                <c:pt idx="1672" formatCode="_(&quot;R$&quot;* #,##0.00_);_(&quot;R$&quot;* \(#,##0.00\);_(&quot;R$&quot;* &quot;-&quot;??_);_(@_)">
                  <c:v>-1.0582140555555555</c:v>
                </c:pt>
                <c:pt idx="1673" formatCode="_(&quot;R$&quot;* #,##0.00_);_(&quot;R$&quot;* \(#,##0.00\);_(&quot;R$&quot;* &quot;-&quot;??_);_(@_)">
                  <c:v>-0.47519313761122101</c:v>
                </c:pt>
                <c:pt idx="1674" formatCode="_(&quot;R$&quot;* #,##0.00_);_(&quot;R$&quot;* \(#,##0.00\);_(&quot;R$&quot;* &quot;-&quot;??_);_(@_)">
                  <c:v>-0.34385995359628768</c:v>
                </c:pt>
                <c:pt idx="1675" formatCode="_(&quot;R$&quot;* #,##0.00_);_(&quot;R$&quot;* \(#,##0.00\);_(&quot;R$&quot;* &quot;-&quot;??_);_(@_)">
                  <c:v>0.17520026592633228</c:v>
                </c:pt>
                <c:pt idx="1676" formatCode="_(&quot;R$&quot;* #,##0.00_);_(&quot;R$&quot;* \(#,##0.00\);_(&quot;R$&quot;* &quot;-&quot;??_);_(@_)">
                  <c:v>0.14426359747604675</c:v>
                </c:pt>
                <c:pt idx="1677" formatCode="_(&quot;R$&quot;* #,##0.00_);_(&quot;R$&quot;* \(#,##0.00\);_(&quot;R$&quot;* &quot;-&quot;??_);_(@_)">
                  <c:v>0.76399262114003552</c:v>
                </c:pt>
                <c:pt idx="1678" formatCode="_(&quot;R$&quot;* #,##0.00_);_(&quot;R$&quot;* \(#,##0.00\);_(&quot;R$&quot;* &quot;-&quot;??_);_(@_)">
                  <c:v>1.7258270202020261E-2</c:v>
                </c:pt>
                <c:pt idx="1679" formatCode="_(&quot;R$&quot;* #,##0.00_);_(&quot;R$&quot;* \(#,##0.00\);_(&quot;R$&quot;* &quot;-&quot;??_);_(@_)">
                  <c:v>-0.33075485364193336</c:v>
                </c:pt>
                <c:pt idx="1681" formatCode="_(&quot;R$&quot;* #,##0.00_);_(&quot;R$&quot;* \(#,##0.00\);_(&quot;R$&quot;* &quot;-&quot;??_);_(@_)">
                  <c:v>2.1820674552668937E-2</c:v>
                </c:pt>
                <c:pt idx="1682" formatCode="_(&quot;R$&quot;* #,##0.00_);_(&quot;R$&quot;* \(#,##0.00\);_(&quot;R$&quot;* &quot;-&quot;??_);_(@_)">
                  <c:v>0.68785641798789354</c:v>
                </c:pt>
                <c:pt idx="1683" formatCode="_(&quot;R$&quot;* #,##0.00_);_(&quot;R$&quot;* \(#,##0.00\);_(&quot;R$&quot;* &quot;-&quot;??_);_(@_)">
                  <c:v>2.200211102423774E-3</c:v>
                </c:pt>
                <c:pt idx="1684" formatCode="_(&quot;R$&quot;* #,##0.00_);_(&quot;R$&quot;* \(#,##0.00\);_(&quot;R$&quot;* &quot;-&quot;??_);_(@_)">
                  <c:v>-1.3349659090909082E-2</c:v>
                </c:pt>
                <c:pt idx="1685" formatCode="_(&quot;R$&quot;* #,##0.00_);_(&quot;R$&quot;* \(#,##0.00\);_(&quot;R$&quot;* &quot;-&quot;??_);_(@_)">
                  <c:v>-0.31181768015024575</c:v>
                </c:pt>
                <c:pt idx="1686" formatCode="_(&quot;R$&quot;* #,##0.00_);_(&quot;R$&quot;* \(#,##0.00\);_(&quot;R$&quot;* &quot;-&quot;??_);_(@_)">
                  <c:v>0.22523928893701503</c:v>
                </c:pt>
                <c:pt idx="1687" formatCode="_(&quot;R$&quot;* #,##0.00_);_(&quot;R$&quot;* \(#,##0.00\);_(&quot;R$&quot;* &quot;-&quot;??_);_(@_)">
                  <c:v>-8.2207991469779543E-2</c:v>
                </c:pt>
                <c:pt idx="1688" formatCode="_(&quot;R$&quot;* #,##0.00_);_(&quot;R$&quot;* \(#,##0.00\);_(&quot;R$&quot;* &quot;-&quot;??_);_(@_)">
                  <c:v>-1.5815230420382253E-2</c:v>
                </c:pt>
                <c:pt idx="1689" formatCode="_(&quot;R$&quot;* #,##0.00_);_(&quot;R$&quot;* \(#,##0.00\);_(&quot;R$&quot;* &quot;-&quot;??_);_(@_)">
                  <c:v>7.4802620320855592E-2</c:v>
                </c:pt>
                <c:pt idx="1690" formatCode="_(&quot;R$&quot;* #,##0.00_);_(&quot;R$&quot;* \(#,##0.00\);_(&quot;R$&quot;* &quot;-&quot;??_);_(@_)">
                  <c:v>-3.5835611870622302E-4</c:v>
                </c:pt>
                <c:pt idx="1691" formatCode="_(&quot;R$&quot;* #,##0.00_);_(&quot;R$&quot;* \(#,##0.00\);_(&quot;R$&quot;* &quot;-&quot;??_);_(@_)">
                  <c:v>-0.52187371802405302</c:v>
                </c:pt>
                <c:pt idx="1692" formatCode="_(&quot;R$&quot;* #,##0.00_);_(&quot;R$&quot;* \(#,##0.00\);_(&quot;R$&quot;* &quot;-&quot;??_);_(@_)">
                  <c:v>1.3015525397308956</c:v>
                </c:pt>
                <c:pt idx="1693" formatCode="_(&quot;R$&quot;* #,##0.00_);_(&quot;R$&quot;* \(#,##0.00\);_(&quot;R$&quot;* &quot;-&quot;??_);_(@_)">
                  <c:v>6.912718999999995E-2</c:v>
                </c:pt>
                <c:pt idx="1694" formatCode="_(&quot;R$&quot;* #,##0.00_);_(&quot;R$&quot;* \(#,##0.00\);_(&quot;R$&quot;* &quot;-&quot;??_);_(@_)">
                  <c:v>1.0730844821020562</c:v>
                </c:pt>
                <c:pt idx="1695" formatCode="_(&quot;R$&quot;* #,##0.00_);_(&quot;R$&quot;* \(#,##0.00\);_(&quot;R$&quot;* &quot;-&quot;??_);_(@_)">
                  <c:v>0.76599945117517132</c:v>
                </c:pt>
                <c:pt idx="1696" formatCode="_(&quot;R$&quot;* #,##0.00_);_(&quot;R$&quot;* \(#,##0.00\);_(&quot;R$&quot;* &quot;-&quot;??_);_(@_)">
                  <c:v>6.0924043392504915E-2</c:v>
                </c:pt>
                <c:pt idx="1698" formatCode="_(&quot;R$&quot;* #,##0.00_);_(&quot;R$&quot;* \(#,##0.00\);_(&quot;R$&quot;* &quot;-&quot;??_);_(@_)">
                  <c:v>-0.80646841666666669</c:v>
                </c:pt>
                <c:pt idx="1699" formatCode="_(&quot;R$&quot;* #,##0.00_);_(&quot;R$&quot;* \(#,##0.00\);_(&quot;R$&quot;* &quot;-&quot;??_);_(@_)">
                  <c:v>0.29545803994643932</c:v>
                </c:pt>
                <c:pt idx="1700" formatCode="_(&quot;R$&quot;* #,##0.00_);_(&quot;R$&quot;* \(#,##0.00\);_(&quot;R$&quot;* &quot;-&quot;??_);_(@_)">
                  <c:v>-9.299068571428569E-2</c:v>
                </c:pt>
                <c:pt idx="1701" formatCode="_(&quot;R$&quot;* #,##0.00_);_(&quot;R$&quot;* \(#,##0.00\);_(&quot;R$&quot;* &quot;-&quot;??_);_(@_)">
                  <c:v>-0.11837623066936309</c:v>
                </c:pt>
                <c:pt idx="1702" formatCode="_(&quot;R$&quot;* #,##0.00_);_(&quot;R$&quot;* \(#,##0.00\);_(&quot;R$&quot;* &quot;-&quot;??_);_(@_)">
                  <c:v>0.19511941940928262</c:v>
                </c:pt>
                <c:pt idx="1704" formatCode="_(&quot;R$&quot;* #,##0.00_);_(&quot;R$&quot;* \(#,##0.00\);_(&quot;R$&quot;* &quot;-&quot;??_);_(@_)">
                  <c:v>-2.0803615374693671</c:v>
                </c:pt>
                <c:pt idx="1705" formatCode="_(&quot;R$&quot;* #,##0.00_);_(&quot;R$&quot;* \(#,##0.00\);_(&quot;R$&quot;* &quot;-&quot;??_);_(@_)">
                  <c:v>0.33161831296620048</c:v>
                </c:pt>
                <c:pt idx="1706" formatCode="_(&quot;R$&quot;* #,##0.00_);_(&quot;R$&quot;* \(#,##0.00\);_(&quot;R$&quot;* &quot;-&quot;??_);_(@_)">
                  <c:v>-0.96705018538105858</c:v>
                </c:pt>
                <c:pt idx="1707" formatCode="_(&quot;R$&quot;* #,##0.00_);_(&quot;R$&quot;* \(#,##0.00\);_(&quot;R$&quot;* &quot;-&quot;??_);_(@_)">
                  <c:v>0.3161619642128784</c:v>
                </c:pt>
                <c:pt idx="1708" formatCode="_(&quot;R$&quot;* #,##0.00_);_(&quot;R$&quot;* \(#,##0.00\);_(&quot;R$&quot;* &quot;-&quot;??_);_(@_)">
                  <c:v>-6.8478405939512918E-2</c:v>
                </c:pt>
                <c:pt idx="1709" formatCode="_(&quot;R$&quot;* #,##0.00_);_(&quot;R$&quot;* \(#,##0.00\);_(&quot;R$&quot;* &quot;-&quot;??_);_(@_)">
                  <c:v>0.48980654880425495</c:v>
                </c:pt>
                <c:pt idx="1711" formatCode="_(&quot;R$&quot;* #,##0.00_);_(&quot;R$&quot;* \(#,##0.00\);_(&quot;R$&quot;* &quot;-&quot;??_);_(@_)">
                  <c:v>-5.6648574066566225E-2</c:v>
                </c:pt>
                <c:pt idx="1712" formatCode="_(&quot;R$&quot;* #,##0.00_);_(&quot;R$&quot;* \(#,##0.00\);_(&quot;R$&quot;* &quot;-&quot;??_);_(@_)">
                  <c:v>0.20124872992700735</c:v>
                </c:pt>
                <c:pt idx="1713" formatCode="_(&quot;R$&quot;* #,##0.00_);_(&quot;R$&quot;* \(#,##0.00\);_(&quot;R$&quot;* &quot;-&quot;??_);_(@_)">
                  <c:v>9.0381885430248263E-2</c:v>
                </c:pt>
                <c:pt idx="1714" formatCode="_(&quot;R$&quot;* #,##0.00_);_(&quot;R$&quot;* \(#,##0.00\);_(&quot;R$&quot;* &quot;-&quot;??_);_(@_)">
                  <c:v>0.1871868787878789</c:v>
                </c:pt>
                <c:pt idx="1715" formatCode="_(&quot;R$&quot;* #,##0.00_);_(&quot;R$&quot;* \(#,##0.00\);_(&quot;R$&quot;* &quot;-&quot;??_);_(@_)">
                  <c:v>3.4475579059829051E-2</c:v>
                </c:pt>
                <c:pt idx="1716" formatCode="_(&quot;R$&quot;* #,##0.00_);_(&quot;R$&quot;* \(#,##0.00\);_(&quot;R$&quot;* &quot;-&quot;??_);_(@_)">
                  <c:v>-3.0170190628367496E-2</c:v>
                </c:pt>
                <c:pt idx="1717" formatCode="_(&quot;R$&quot;* #,##0.00_);_(&quot;R$&quot;* \(#,##0.00\);_(&quot;R$&quot;* &quot;-&quot;??_);_(@_)">
                  <c:v>0.2093442014925373</c:v>
                </c:pt>
                <c:pt idx="1718" formatCode="_(&quot;R$&quot;* #,##0.00_);_(&quot;R$&quot;* \(#,##0.00\);_(&quot;R$&quot;* &quot;-&quot;??_);_(@_)">
                  <c:v>-0.44857962025316456</c:v>
                </c:pt>
                <c:pt idx="1719" formatCode="_(&quot;R$&quot;* #,##0.00_);_(&quot;R$&quot;* \(#,##0.00\);_(&quot;R$&quot;* &quot;-&quot;??_);_(@_)">
                  <c:v>0.75283863269127138</c:v>
                </c:pt>
                <c:pt idx="1720" formatCode="_(&quot;R$&quot;* #,##0.00_);_(&quot;R$&quot;* \(#,##0.00\);_(&quot;R$&quot;* &quot;-&quot;??_);_(@_)">
                  <c:v>0.46547626508814488</c:v>
                </c:pt>
                <c:pt idx="1721" formatCode="_(&quot;R$&quot;* #,##0.00_);_(&quot;R$&quot;* \(#,##0.00\);_(&quot;R$&quot;* &quot;-&quot;??_);_(@_)">
                  <c:v>-1.1340860893123996E-2</c:v>
                </c:pt>
                <c:pt idx="1722" formatCode="_(&quot;R$&quot;* #,##0.00_);_(&quot;R$&quot;* \(#,##0.00\);_(&quot;R$&quot;* &quot;-&quot;??_);_(@_)">
                  <c:v>-3.0384813008130136E-2</c:v>
                </c:pt>
                <c:pt idx="1723" formatCode="_(&quot;R$&quot;* #,##0.00_);_(&quot;R$&quot;* \(#,##0.00\);_(&quot;R$&quot;* &quot;-&quot;??_);_(@_)">
                  <c:v>-2.3953112755012009</c:v>
                </c:pt>
                <c:pt idx="1724" formatCode="_(&quot;R$&quot;* #,##0.00_);_(&quot;R$&quot;* \(#,##0.00\);_(&quot;R$&quot;* &quot;-&quot;??_);_(@_)">
                  <c:v>-0.3054903842869342</c:v>
                </c:pt>
                <c:pt idx="1725" formatCode="_(&quot;R$&quot;* #,##0.00_);_(&quot;R$&quot;* \(#,##0.00\);_(&quot;R$&quot;* &quot;-&quot;??_);_(@_)">
                  <c:v>0.37165887145522875</c:v>
                </c:pt>
                <c:pt idx="1727" formatCode="_(&quot;R$&quot;* #,##0.00_);_(&quot;R$&quot;* \(#,##0.00\);_(&quot;R$&quot;* &quot;-&quot;??_);_(@_)">
                  <c:v>-0.5486884374234392</c:v>
                </c:pt>
                <c:pt idx="1728" formatCode="_(&quot;R$&quot;* #,##0.00_);_(&quot;R$&quot;* \(#,##0.00\);_(&quot;R$&quot;* &quot;-&quot;??_);_(@_)">
                  <c:v>0.30877405185629547</c:v>
                </c:pt>
                <c:pt idx="1730" formatCode="_(&quot;R$&quot;* #,##0.00_);_(&quot;R$&quot;* \(#,##0.00\);_(&quot;R$&quot;* &quot;-&quot;??_);_(@_)">
                  <c:v>0.11839587425864689</c:v>
                </c:pt>
                <c:pt idx="1731" formatCode="_(&quot;R$&quot;* #,##0.00_);_(&quot;R$&quot;* \(#,##0.00\);_(&quot;R$&quot;* &quot;-&quot;??_);_(@_)">
                  <c:v>0.15023924654480603</c:v>
                </c:pt>
                <c:pt idx="1732" formatCode="_(&quot;R$&quot;* #,##0.00_);_(&quot;R$&quot;* \(#,##0.00\);_(&quot;R$&quot;* &quot;-&quot;??_);_(@_)">
                  <c:v>-0.22331206531931677</c:v>
                </c:pt>
                <c:pt idx="1735" formatCode="_(&quot;R$&quot;* #,##0.00_);_(&quot;R$&quot;* \(#,##0.00\);_(&quot;R$&quot;* &quot;-&quot;??_);_(@_)">
                  <c:v>-0.93687301564670167</c:v>
                </c:pt>
                <c:pt idx="1736" formatCode="_(&quot;R$&quot;* #,##0.00_);_(&quot;R$&quot;* \(#,##0.00\);_(&quot;R$&quot;* &quot;-&quot;??_);_(@_)">
                  <c:v>0.14027606636239071</c:v>
                </c:pt>
                <c:pt idx="1737" formatCode="_(&quot;R$&quot;* #,##0.00_);_(&quot;R$&quot;* \(#,##0.00\);_(&quot;R$&quot;* &quot;-&quot;??_);_(@_)">
                  <c:v>0.2745356884635583</c:v>
                </c:pt>
                <c:pt idx="1738" formatCode="_(&quot;R$&quot;* #,##0.00_);_(&quot;R$&quot;* \(#,##0.00\);_(&quot;R$&quot;* &quot;-&quot;??_);_(@_)">
                  <c:v>0.74365461032312441</c:v>
                </c:pt>
                <c:pt idx="1739" formatCode="_(&quot;R$&quot;* #,##0.00_);_(&quot;R$&quot;* \(#,##0.00\);_(&quot;R$&quot;* &quot;-&quot;??_);_(@_)">
                  <c:v>0.29639149991094937</c:v>
                </c:pt>
                <c:pt idx="1740" formatCode="_(&quot;R$&quot;* #,##0.00_);_(&quot;R$&quot;* \(#,##0.00\);_(&quot;R$&quot;* &quot;-&quot;??_);_(@_)">
                  <c:v>-1.6242162424111404</c:v>
                </c:pt>
                <c:pt idx="1742" formatCode="_(&quot;R$&quot;* #,##0.00_);_(&quot;R$&quot;* \(#,##0.00\);_(&quot;R$&quot;* &quot;-&quot;??_);_(@_)">
                  <c:v>0.60743929348651249</c:v>
                </c:pt>
                <c:pt idx="1743" formatCode="_(&quot;R$&quot;* #,##0.00_);_(&quot;R$&quot;* \(#,##0.00\);_(&quot;R$&quot;* &quot;-&quot;??_);_(@_)">
                  <c:v>0.51727216723030744</c:v>
                </c:pt>
                <c:pt idx="1744" formatCode="_(&quot;R$&quot;* #,##0.00_);_(&quot;R$&quot;* \(#,##0.00\);_(&quot;R$&quot;* &quot;-&quot;??_);_(@_)">
                  <c:v>5.8973173913043485E-2</c:v>
                </c:pt>
                <c:pt idx="1745" formatCode="_(&quot;R$&quot;* #,##0.00_);_(&quot;R$&quot;* \(#,##0.00\);_(&quot;R$&quot;* &quot;-&quot;??_);_(@_)">
                  <c:v>-0.1719827925384726</c:v>
                </c:pt>
                <c:pt idx="1746" formatCode="_(&quot;R$&quot;* #,##0.00_);_(&quot;R$&quot;* \(#,##0.00\);_(&quot;R$&quot;* &quot;-&quot;??_);_(@_)">
                  <c:v>-0.2024185238362777</c:v>
                </c:pt>
                <c:pt idx="1747" formatCode="_(&quot;R$&quot;* #,##0.00_);_(&quot;R$&quot;* \(#,##0.00\);_(&quot;R$&quot;* &quot;-&quot;??_);_(@_)">
                  <c:v>0.1120094141414142</c:v>
                </c:pt>
                <c:pt idx="1750" formatCode="_(&quot;R$&quot;* #,##0.00_);_(&quot;R$&quot;* \(#,##0.00\);_(&quot;R$&quot;* &quot;-&quot;??_);_(@_)">
                  <c:v>4.366291640866872E-2</c:v>
                </c:pt>
                <c:pt idx="1751" formatCode="_(&quot;R$&quot;* #,##0.00_);_(&quot;R$&quot;* \(#,##0.00\);_(&quot;R$&quot;* &quot;-&quot;??_);_(@_)">
                  <c:v>-0.32423715893108296</c:v>
                </c:pt>
                <c:pt idx="1752" formatCode="_(&quot;R$&quot;* #,##0.00_);_(&quot;R$&quot;* \(#,##0.00\);_(&quot;R$&quot;* &quot;-&quot;??_);_(@_)">
                  <c:v>-0.2048414875</c:v>
                </c:pt>
                <c:pt idx="1753" formatCode="_(&quot;R$&quot;* #,##0.00_);_(&quot;R$&quot;* \(#,##0.00\);_(&quot;R$&quot;* &quot;-&quot;??_);_(@_)">
                  <c:v>0.41642609605911329</c:v>
                </c:pt>
                <c:pt idx="1754" formatCode="_(&quot;R$&quot;* #,##0.00_);_(&quot;R$&quot;* \(#,##0.00\);_(&quot;R$&quot;* &quot;-&quot;??_);_(@_)">
                  <c:v>-0.37826447619047615</c:v>
                </c:pt>
                <c:pt idx="1755" formatCode="_(&quot;R$&quot;* #,##0.00_);_(&quot;R$&quot;* \(#,##0.00\);_(&quot;R$&quot;* &quot;-&quot;??_);_(@_)">
                  <c:v>0.4954987582455499</c:v>
                </c:pt>
                <c:pt idx="1756" formatCode="_(&quot;R$&quot;* #,##0.00_);_(&quot;R$&quot;* \(#,##0.00\);_(&quot;R$&quot;* &quot;-&quot;??_);_(@_)">
                  <c:v>0.32977787210007387</c:v>
                </c:pt>
                <c:pt idx="1757" formatCode="_(&quot;R$&quot;* #,##0.00_);_(&quot;R$&quot;* \(#,##0.00\);_(&quot;R$&quot;* &quot;-&quot;??_);_(@_)">
                  <c:v>0.27779282385667958</c:v>
                </c:pt>
                <c:pt idx="1758" formatCode="_(&quot;R$&quot;* #,##0.00_);_(&quot;R$&quot;* \(#,##0.00\);_(&quot;R$&quot;* &quot;-&quot;??_);_(@_)">
                  <c:v>3.0614867187500023E-2</c:v>
                </c:pt>
                <c:pt idx="1759" formatCode="_(&quot;R$&quot;* #,##0.00_);_(&quot;R$&quot;* \(#,##0.00\);_(&quot;R$&quot;* &quot;-&quot;??_);_(@_)">
                  <c:v>-0.15004795385882999</c:v>
                </c:pt>
                <c:pt idx="1760" formatCode="_(&quot;R$&quot;* #,##0.00_);_(&quot;R$&quot;* \(#,##0.00\);_(&quot;R$&quot;* &quot;-&quot;??_);_(@_)">
                  <c:v>0.56001853835466209</c:v>
                </c:pt>
                <c:pt idx="1761" formatCode="_(&quot;R$&quot;* #,##0.00_);_(&quot;R$&quot;* \(#,##0.00\);_(&quot;R$&quot;* &quot;-&quot;??_);_(@_)">
                  <c:v>1.4063727398938053E-2</c:v>
                </c:pt>
                <c:pt idx="1762" formatCode="_(&quot;R$&quot;* #,##0.00_);_(&quot;R$&quot;* \(#,##0.00\);_(&quot;R$&quot;* &quot;-&quot;??_);_(@_)">
                  <c:v>-0.11450449902379674</c:v>
                </c:pt>
                <c:pt idx="1763" formatCode="_(&quot;R$&quot;* #,##0.00_);_(&quot;R$&quot;* \(#,##0.00\);_(&quot;R$&quot;* &quot;-&quot;??_);_(@_)">
                  <c:v>0.52374114999999988</c:v>
                </c:pt>
                <c:pt idx="1764" formatCode="_(&quot;R$&quot;* #,##0.00_);_(&quot;R$&quot;* \(#,##0.00\);_(&quot;R$&quot;* &quot;-&quot;??_);_(@_)">
                  <c:v>-0.53776393784441245</c:v>
                </c:pt>
                <c:pt idx="1765" formatCode="_(&quot;R$&quot;* #,##0.00_);_(&quot;R$&quot;* \(#,##0.00\);_(&quot;R$&quot;* &quot;-&quot;??_);_(@_)">
                  <c:v>-0.68987355085552893</c:v>
                </c:pt>
                <c:pt idx="1766" formatCode="_(&quot;R$&quot;* #,##0.00_);_(&quot;R$&quot;* \(#,##0.00\);_(&quot;R$&quot;* &quot;-&quot;??_);_(@_)">
                  <c:v>4.4628367294503611E-2</c:v>
                </c:pt>
                <c:pt idx="1767" formatCode="_(&quot;R$&quot;* #,##0.00_);_(&quot;R$&quot;* \(#,##0.00\);_(&quot;R$&quot;* &quot;-&quot;??_);_(@_)">
                  <c:v>0.18974212992141984</c:v>
                </c:pt>
                <c:pt idx="1768" formatCode="_(&quot;R$&quot;* #,##0.00_);_(&quot;R$&quot;* \(#,##0.00\);_(&quot;R$&quot;* &quot;-&quot;??_);_(@_)">
                  <c:v>-0.39754969688516972</c:v>
                </c:pt>
                <c:pt idx="1769" formatCode="_(&quot;R$&quot;* #,##0.00_);_(&quot;R$&quot;* \(#,##0.00\);_(&quot;R$&quot;* &quot;-&quot;??_);_(@_)">
                  <c:v>0.10795797488706259</c:v>
                </c:pt>
                <c:pt idx="1770" formatCode="_(&quot;R$&quot;* #,##0.00_);_(&quot;R$&quot;* \(#,##0.00\);_(&quot;R$&quot;* &quot;-&quot;??_);_(@_)">
                  <c:v>0.35825039812646364</c:v>
                </c:pt>
                <c:pt idx="1771" formatCode="_(&quot;R$&quot;* #,##0.00_);_(&quot;R$&quot;* \(#,##0.00\);_(&quot;R$&quot;* &quot;-&quot;??_);_(@_)">
                  <c:v>-0.82251941104294468</c:v>
                </c:pt>
                <c:pt idx="1772" formatCode="_(&quot;R$&quot;* #,##0.00_);_(&quot;R$&quot;* \(#,##0.00\);_(&quot;R$&quot;* &quot;-&quot;??_);_(@_)">
                  <c:v>-1.8324874337564606E-2</c:v>
                </c:pt>
                <c:pt idx="1773" formatCode="_(&quot;R$&quot;* #,##0.00_);_(&quot;R$&quot;* \(#,##0.00\);_(&quot;R$&quot;* &quot;-&quot;??_);_(@_)">
                  <c:v>0.12762404837714944</c:v>
                </c:pt>
                <c:pt idx="1775" formatCode="_(&quot;R$&quot;* #,##0.00_);_(&quot;R$&quot;* \(#,##0.00\);_(&quot;R$&quot;* &quot;-&quot;??_);_(@_)">
                  <c:v>0.24187508474576258</c:v>
                </c:pt>
                <c:pt idx="1776" formatCode="_(&quot;R$&quot;* #,##0.00_);_(&quot;R$&quot;* \(#,##0.00\);_(&quot;R$&quot;* &quot;-&quot;??_);_(@_)">
                  <c:v>0.36368428919894619</c:v>
                </c:pt>
                <c:pt idx="1777" formatCode="_(&quot;R$&quot;* #,##0.00_);_(&quot;R$&quot;* \(#,##0.00\);_(&quot;R$&quot;* &quot;-&quot;??_);_(@_)">
                  <c:v>0.14367111904846103</c:v>
                </c:pt>
                <c:pt idx="1779" formatCode="_(&quot;R$&quot;* #,##0.00_);_(&quot;R$&quot;* \(#,##0.00\);_(&quot;R$&quot;* &quot;-&quot;??_);_(@_)">
                  <c:v>0.10887943947958525</c:v>
                </c:pt>
                <c:pt idx="1780" formatCode="_(&quot;R$&quot;* #,##0.00_);_(&quot;R$&quot;* \(#,##0.00\);_(&quot;R$&quot;* &quot;-&quot;??_);_(@_)">
                  <c:v>0.18092507213630413</c:v>
                </c:pt>
                <c:pt idx="1781" formatCode="_(&quot;R$&quot;* #,##0.00_);_(&quot;R$&quot;* \(#,##0.00\);_(&quot;R$&quot;* &quot;-&quot;??_);_(@_)">
                  <c:v>-0.27368836862926388</c:v>
                </c:pt>
                <c:pt idx="1782" formatCode="_(&quot;R$&quot;* #,##0.00_);_(&quot;R$&quot;* \(#,##0.00\);_(&quot;R$&quot;* &quot;-&quot;??_);_(@_)">
                  <c:v>0.25434880596479165</c:v>
                </c:pt>
                <c:pt idx="1783" formatCode="_(&quot;R$&quot;* #,##0.00_);_(&quot;R$&quot;* \(#,##0.00\);_(&quot;R$&quot;* &quot;-&quot;??_);_(@_)">
                  <c:v>-0.20234961153846148</c:v>
                </c:pt>
                <c:pt idx="1784" formatCode="_(&quot;R$&quot;* #,##0.00_);_(&quot;R$&quot;* \(#,##0.00\);_(&quot;R$&quot;* &quot;-&quot;??_);_(@_)">
                  <c:v>0.34348660046728968</c:v>
                </c:pt>
                <c:pt idx="1785" formatCode="_(&quot;R$&quot;* #,##0.00_);_(&quot;R$&quot;* \(#,##0.00\);_(&quot;R$&quot;* &quot;-&quot;??_);_(@_)">
                  <c:v>0.7036559209961355</c:v>
                </c:pt>
                <c:pt idx="1786" formatCode="_(&quot;R$&quot;* #,##0.00_);_(&quot;R$&quot;* \(#,##0.00\);_(&quot;R$&quot;* &quot;-&quot;??_);_(@_)">
                  <c:v>-0.70508409252371596</c:v>
                </c:pt>
                <c:pt idx="1787" formatCode="_(&quot;R$&quot;* #,##0.00_);_(&quot;R$&quot;* \(#,##0.00\);_(&quot;R$&quot;* &quot;-&quot;??_);_(@_)">
                  <c:v>0.36522103344639839</c:v>
                </c:pt>
                <c:pt idx="1788" formatCode="_(&quot;R$&quot;* #,##0.00_);_(&quot;R$&quot;* \(#,##0.00\);_(&quot;R$&quot;* &quot;-&quot;??_);_(@_)">
                  <c:v>-0.18034722222222221</c:v>
                </c:pt>
                <c:pt idx="1790" formatCode="_(&quot;R$&quot;* #,##0.00_);_(&quot;R$&quot;* \(#,##0.00\);_(&quot;R$&quot;* &quot;-&quot;??_);_(@_)">
                  <c:v>0.71440519139108483</c:v>
                </c:pt>
                <c:pt idx="1791" formatCode="_(&quot;R$&quot;* #,##0.00_);_(&quot;R$&quot;* \(#,##0.00\);_(&quot;R$&quot;* &quot;-&quot;??_);_(@_)">
                  <c:v>-0.35488674942798842</c:v>
                </c:pt>
                <c:pt idx="1792" formatCode="_(&quot;R$&quot;* #,##0.00_);_(&quot;R$&quot;* \(#,##0.00\);_(&quot;R$&quot;* &quot;-&quot;??_);_(@_)">
                  <c:v>1.0996190495913565</c:v>
                </c:pt>
                <c:pt idx="1793" formatCode="_(&quot;R$&quot;* #,##0.00_);_(&quot;R$&quot;* \(#,##0.00\);_(&quot;R$&quot;* &quot;-&quot;??_);_(@_)">
                  <c:v>0.33483748867721486</c:v>
                </c:pt>
                <c:pt idx="1795" formatCode="_(&quot;R$&quot;* #,##0.00_);_(&quot;R$&quot;* \(#,##0.00\);_(&quot;R$&quot;* &quot;-&quot;??_);_(@_)">
                  <c:v>-3.4276922535211252E-2</c:v>
                </c:pt>
                <c:pt idx="1796" formatCode="_(&quot;R$&quot;* #,##0.00_);_(&quot;R$&quot;* \(#,##0.00\);_(&quot;R$&quot;* &quot;-&quot;??_);_(@_)">
                  <c:v>-0.17113080017395085</c:v>
                </c:pt>
                <c:pt idx="1798" formatCode="_(&quot;R$&quot;* #,##0.00_);_(&quot;R$&quot;* \(#,##0.00\);_(&quot;R$&quot;* &quot;-&quot;??_);_(@_)">
                  <c:v>7.7153860865166915E-2</c:v>
                </c:pt>
                <c:pt idx="1799" formatCode="_(&quot;R$&quot;* #,##0.00_);_(&quot;R$&quot;* \(#,##0.00\);_(&quot;R$&quot;* &quot;-&quot;??_);_(@_)">
                  <c:v>-0.6529360214034422</c:v>
                </c:pt>
                <c:pt idx="1800" formatCode="_(&quot;R$&quot;* #,##0.00_);_(&quot;R$&quot;* \(#,##0.00\);_(&quot;R$&quot;* &quot;-&quot;??_);_(@_)">
                  <c:v>0.10440265656311259</c:v>
                </c:pt>
                <c:pt idx="1801" formatCode="_(&quot;R$&quot;* #,##0.00_);_(&quot;R$&quot;* \(#,##0.00\);_(&quot;R$&quot;* &quot;-&quot;??_);_(@_)">
                  <c:v>-2.9564205111990222E-2</c:v>
                </c:pt>
                <c:pt idx="1802" formatCode="_(&quot;R$&quot;* #,##0.00_);_(&quot;R$&quot;* \(#,##0.00\);_(&quot;R$&quot;* &quot;-&quot;??_);_(@_)">
                  <c:v>-0.37636697556866056</c:v>
                </c:pt>
                <c:pt idx="1803" formatCode="_(&quot;R$&quot;* #,##0.00_);_(&quot;R$&quot;* \(#,##0.00\);_(&quot;R$&quot;* &quot;-&quot;??_);_(@_)">
                  <c:v>-8.0459770114942528E-2</c:v>
                </c:pt>
                <c:pt idx="1804" formatCode="_(&quot;R$&quot;* #,##0.00_);_(&quot;R$&quot;* \(#,##0.00\);_(&quot;R$&quot;* &quot;-&quot;??_);_(@_)">
                  <c:v>-0.28456634876435777</c:v>
                </c:pt>
                <c:pt idx="1805" formatCode="_(&quot;R$&quot;* #,##0.00_);_(&quot;R$&quot;* \(#,##0.00\);_(&quot;R$&quot;* &quot;-&quot;??_);_(@_)">
                  <c:v>-6.2596937716447365E-2</c:v>
                </c:pt>
                <c:pt idx="1806" formatCode="_(&quot;R$&quot;* #,##0.00_);_(&quot;R$&quot;* \(#,##0.00\);_(&quot;R$&quot;* &quot;-&quot;??_);_(@_)">
                  <c:v>-0.30045284223972757</c:v>
                </c:pt>
                <c:pt idx="1807" formatCode="_(&quot;R$&quot;* #,##0.00_);_(&quot;R$&quot;* \(#,##0.00\);_(&quot;R$&quot;* &quot;-&quot;??_);_(@_)">
                  <c:v>0.51899316109422489</c:v>
                </c:pt>
                <c:pt idx="1808" formatCode="_(&quot;R$&quot;* #,##0.00_);_(&quot;R$&quot;* \(#,##0.00\);_(&quot;R$&quot;* &quot;-&quot;??_);_(@_)">
                  <c:v>-0.29407303400174367</c:v>
                </c:pt>
                <c:pt idx="1810" formatCode="_(&quot;R$&quot;* #,##0.00_);_(&quot;R$&quot;* \(#,##0.00\);_(&quot;R$&quot;* &quot;-&quot;??_);_(@_)">
                  <c:v>-0.64140682057584264</c:v>
                </c:pt>
                <c:pt idx="1811" formatCode="_(&quot;R$&quot;* #,##0.00_);_(&quot;R$&quot;* \(#,##0.00\);_(&quot;R$&quot;* &quot;-&quot;??_);_(@_)">
                  <c:v>9.3956325693606693E-2</c:v>
                </c:pt>
                <c:pt idx="1812" formatCode="_(&quot;R$&quot;* #,##0.00_);_(&quot;R$&quot;* \(#,##0.00\);_(&quot;R$&quot;* &quot;-&quot;??_);_(@_)">
                  <c:v>1.4751289333349446E-2</c:v>
                </c:pt>
                <c:pt idx="1813" formatCode="_(&quot;R$&quot;* #,##0.00_);_(&quot;R$&quot;* \(#,##0.00\);_(&quot;R$&quot;* &quot;-&quot;??_);_(@_)">
                  <c:v>0.21152587301587308</c:v>
                </c:pt>
                <c:pt idx="1814" formatCode="_(&quot;R$&quot;* #,##0.00_);_(&quot;R$&quot;* \(#,##0.00\);_(&quot;R$&quot;* &quot;-&quot;??_);_(@_)">
                  <c:v>0.2154015215075244</c:v>
                </c:pt>
                <c:pt idx="1815" formatCode="_(&quot;R$&quot;* #,##0.00_);_(&quot;R$&quot;* \(#,##0.00\);_(&quot;R$&quot;* &quot;-&quot;??_);_(@_)">
                  <c:v>-0.2565142821576763</c:v>
                </c:pt>
                <c:pt idx="1816" formatCode="_(&quot;R$&quot;* #,##0.00_);_(&quot;R$&quot;* \(#,##0.00\);_(&quot;R$&quot;* &quot;-&quot;??_);_(@_)">
                  <c:v>1.4947859041529328</c:v>
                </c:pt>
                <c:pt idx="1817" formatCode="_(&quot;R$&quot;* #,##0.00_);_(&quot;R$&quot;* \(#,##0.00\);_(&quot;R$&quot;* &quot;-&quot;??_);_(@_)">
                  <c:v>-0.31120134073322464</c:v>
                </c:pt>
                <c:pt idx="1818" formatCode="_(&quot;R$&quot;* #,##0.00_);_(&quot;R$&quot;* \(#,##0.00\);_(&quot;R$&quot;* &quot;-&quot;??_);_(@_)">
                  <c:v>-0.88680499850344219</c:v>
                </c:pt>
                <c:pt idx="1819" formatCode="_(&quot;R$&quot;* #,##0.00_);_(&quot;R$&quot;* \(#,##0.00\);_(&quot;R$&quot;* &quot;-&quot;??_);_(@_)">
                  <c:v>-1.4794330275229359</c:v>
                </c:pt>
                <c:pt idx="1820" formatCode="_(&quot;R$&quot;* #,##0.00_);_(&quot;R$&quot;* \(#,##0.00\);_(&quot;R$&quot;* &quot;-&quot;??_);_(@_)">
                  <c:v>-6.5196117333049725E-2</c:v>
                </c:pt>
                <c:pt idx="1821" formatCode="_(&quot;R$&quot;* #,##0.00_);_(&quot;R$&quot;* \(#,##0.00\);_(&quot;R$&quot;* &quot;-&quot;??_);_(@_)">
                  <c:v>-0.25356073530878975</c:v>
                </c:pt>
                <c:pt idx="1823" formatCode="_(&quot;R$&quot;* #,##0.00_);_(&quot;R$&quot;* \(#,##0.00\);_(&quot;R$&quot;* &quot;-&quot;??_);_(@_)">
                  <c:v>-0.46274259115843813</c:v>
                </c:pt>
                <c:pt idx="1824" formatCode="_(&quot;R$&quot;* #,##0.00_);_(&quot;R$&quot;* \(#,##0.00\);_(&quot;R$&quot;* &quot;-&quot;??_);_(@_)">
                  <c:v>0.74807414915950521</c:v>
                </c:pt>
                <c:pt idx="1825" formatCode="_(&quot;R$&quot;* #,##0.00_);_(&quot;R$&quot;* \(#,##0.00\);_(&quot;R$&quot;* &quot;-&quot;??_);_(@_)">
                  <c:v>1.8690072645120015E-2</c:v>
                </c:pt>
                <c:pt idx="1826" formatCode="_(&quot;R$&quot;* #,##0.00_);_(&quot;R$&quot;* \(#,##0.00\);_(&quot;R$&quot;* &quot;-&quot;??_);_(@_)">
                  <c:v>6.0587535714285747E-2</c:v>
                </c:pt>
                <c:pt idx="1827" formatCode="_(&quot;R$&quot;* #,##0.00_);_(&quot;R$&quot;* \(#,##0.00\);_(&quot;R$&quot;* &quot;-&quot;??_);_(@_)">
                  <c:v>0.29513582105263159</c:v>
                </c:pt>
                <c:pt idx="1828" formatCode="_(&quot;R$&quot;* #,##0.00_);_(&quot;R$&quot;* \(#,##0.00\);_(&quot;R$&quot;* &quot;-&quot;??_);_(@_)">
                  <c:v>-0.28488796192976695</c:v>
                </c:pt>
                <c:pt idx="1829" formatCode="_(&quot;R$&quot;* #,##0.00_);_(&quot;R$&quot;* \(#,##0.00\);_(&quot;R$&quot;* &quot;-&quot;??_);_(@_)">
                  <c:v>-3.4219699135638292E-2</c:v>
                </c:pt>
                <c:pt idx="1830" formatCode="_(&quot;R$&quot;* #,##0.00_);_(&quot;R$&quot;* \(#,##0.00\);_(&quot;R$&quot;* &quot;-&quot;??_);_(@_)">
                  <c:v>-1.6742318849959182E-2</c:v>
                </c:pt>
                <c:pt idx="1831" formatCode="_(&quot;R$&quot;* #,##0.00_);_(&quot;R$&quot;* \(#,##0.00\);_(&quot;R$&quot;* &quot;-&quot;??_);_(@_)">
                  <c:v>5.8674810439023804E-2</c:v>
                </c:pt>
                <c:pt idx="1832" formatCode="_(&quot;R$&quot;* #,##0.00_);_(&quot;R$&quot;* \(#,##0.00\);_(&quot;R$&quot;* &quot;-&quot;??_);_(@_)">
                  <c:v>1.2347265944468322</c:v>
                </c:pt>
                <c:pt idx="1833" formatCode="_(&quot;R$&quot;* #,##0.00_);_(&quot;R$&quot;* \(#,##0.00\);_(&quot;R$&quot;* &quot;-&quot;??_);_(@_)">
                  <c:v>-1.3205004978728426E-2</c:v>
                </c:pt>
                <c:pt idx="1835" formatCode="_(&quot;R$&quot;* #,##0.00_);_(&quot;R$&quot;* \(#,##0.00\);_(&quot;R$&quot;* &quot;-&quot;??_);_(@_)">
                  <c:v>4.1950746619635493E-2</c:v>
                </c:pt>
                <c:pt idx="1836" formatCode="_(&quot;R$&quot;* #,##0.00_);_(&quot;R$&quot;* \(#,##0.00\);_(&quot;R$&quot;* &quot;-&quot;??_);_(@_)">
                  <c:v>0.21538836152219876</c:v>
                </c:pt>
                <c:pt idx="1837" formatCode="_(&quot;R$&quot;* #,##0.00_);_(&quot;R$&quot;* \(#,##0.00\);_(&quot;R$&quot;* &quot;-&quot;??_);_(@_)">
                  <c:v>0.11983672561450336</c:v>
                </c:pt>
                <c:pt idx="1838" formatCode="_(&quot;R$&quot;* #,##0.00_);_(&quot;R$&quot;* \(#,##0.00\);_(&quot;R$&quot;* &quot;-&quot;??_);_(@_)">
                  <c:v>4.7208503597122309E-2</c:v>
                </c:pt>
                <c:pt idx="1839" formatCode="_(&quot;R$&quot;* #,##0.00_);_(&quot;R$&quot;* \(#,##0.00\);_(&quot;R$&quot;* &quot;-&quot;??_);_(@_)">
                  <c:v>5.0349209742841711E-2</c:v>
                </c:pt>
                <c:pt idx="1840" formatCode="_(&quot;R$&quot;* #,##0.00_);_(&quot;R$&quot;* \(#,##0.00\);_(&quot;R$&quot;* &quot;-&quot;??_);_(@_)">
                  <c:v>-0.40054132224315364</c:v>
                </c:pt>
                <c:pt idx="1841" formatCode="_(&quot;R$&quot;* #,##0.00_);_(&quot;R$&quot;* \(#,##0.00\);_(&quot;R$&quot;* &quot;-&quot;??_);_(@_)">
                  <c:v>0.33906289919551375</c:v>
                </c:pt>
                <c:pt idx="1843" formatCode="_(&quot;R$&quot;* #,##0.00_);_(&quot;R$&quot;* \(#,##0.00\);_(&quot;R$&quot;* &quot;-&quot;??_);_(@_)">
                  <c:v>-0.47637612855740913</c:v>
                </c:pt>
                <c:pt idx="1844" formatCode="_(&quot;R$&quot;* #,##0.00_);_(&quot;R$&quot;* \(#,##0.00\);_(&quot;R$&quot;* &quot;-&quot;??_);_(@_)">
                  <c:v>-0.2072948</c:v>
                </c:pt>
                <c:pt idx="1845" formatCode="_(&quot;R$&quot;* #,##0.00_);_(&quot;R$&quot;* \(#,##0.00\);_(&quot;R$&quot;* &quot;-&quot;??_);_(@_)">
                  <c:v>0.12105619883040944</c:v>
                </c:pt>
                <c:pt idx="1846" formatCode="_(&quot;R$&quot;* #,##0.00_);_(&quot;R$&quot;* \(#,##0.00\);_(&quot;R$&quot;* &quot;-&quot;??_);_(@_)">
                  <c:v>-0.20501843220338986</c:v>
                </c:pt>
                <c:pt idx="1847" formatCode="_(&quot;R$&quot;* #,##0.00_);_(&quot;R$&quot;* \(#,##0.00\);_(&quot;R$&quot;* &quot;-&quot;??_);_(@_)">
                  <c:v>4.5580718607195828E-2</c:v>
                </c:pt>
                <c:pt idx="1848" formatCode="_(&quot;R$&quot;* #,##0.00_);_(&quot;R$&quot;* \(#,##0.00\);_(&quot;R$&quot;* &quot;-&quot;??_);_(@_)">
                  <c:v>0.48238682764363039</c:v>
                </c:pt>
                <c:pt idx="1849" formatCode="_(&quot;R$&quot;* #,##0.00_);_(&quot;R$&quot;* \(#,##0.00\);_(&quot;R$&quot;* &quot;-&quot;??_);_(@_)">
                  <c:v>0.21223714642015856</c:v>
                </c:pt>
                <c:pt idx="1850" formatCode="_(&quot;R$&quot;* #,##0.00_);_(&quot;R$&quot;* \(#,##0.00\);_(&quot;R$&quot;* &quot;-&quot;??_);_(@_)">
                  <c:v>0.25088000882524014</c:v>
                </c:pt>
                <c:pt idx="1851" formatCode="_(&quot;R$&quot;* #,##0.00_);_(&quot;R$&quot;* \(#,##0.00\);_(&quot;R$&quot;* &quot;-&quot;??_);_(@_)">
                  <c:v>-0.14816439529796177</c:v>
                </c:pt>
                <c:pt idx="1852" formatCode="_(&quot;R$&quot;* #,##0.00_);_(&quot;R$&quot;* \(#,##0.00\);_(&quot;R$&quot;* &quot;-&quot;??_);_(@_)">
                  <c:v>0.22777437122800934</c:v>
                </c:pt>
                <c:pt idx="1853" formatCode="_(&quot;R$&quot;* #,##0.00_);_(&quot;R$&quot;* \(#,##0.00\);_(&quot;R$&quot;* &quot;-&quot;??_);_(@_)">
                  <c:v>5.3110925909182032E-2</c:v>
                </c:pt>
                <c:pt idx="1854" formatCode="_(&quot;R$&quot;* #,##0.00_);_(&quot;R$&quot;* \(#,##0.00\);_(&quot;R$&quot;* &quot;-&quot;??_);_(@_)">
                  <c:v>5.4755723961237179E-2</c:v>
                </c:pt>
                <c:pt idx="1855" formatCode="_(&quot;R$&quot;* #,##0.00_);_(&quot;R$&quot;* \(#,##0.00\);_(&quot;R$&quot;* &quot;-&quot;??_);_(@_)">
                  <c:v>7.9003398889171975E-2</c:v>
                </c:pt>
                <c:pt idx="1857" formatCode="_(&quot;R$&quot;* #,##0.00_);_(&quot;R$&quot;* \(#,##0.00\);_(&quot;R$&quot;* &quot;-&quot;??_);_(@_)">
                  <c:v>5.0001826484018262E-2</c:v>
                </c:pt>
                <c:pt idx="1864" formatCode="_(&quot;R$&quot;* #,##0.00_);_(&quot;R$&quot;* \(#,##0.00\);_(&quot;R$&quot;* &quot;-&quot;??_);_(@_)">
                  <c:v>-7.3604248167943129E-2</c:v>
                </c:pt>
                <c:pt idx="1870">
                  <c:v>0.35124251207729473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Plan4!$F$1</c:f>
              <c:strCache>
                <c:ptCount val="1"/>
                <c:pt idx="0">
                  <c:v>Água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4"/>
            <c:spPr>
              <a:solidFill>
                <a:srgbClr val="0070C0">
                  <a:alpha val="74000"/>
                </a:srgbClr>
              </a:solidFill>
              <a:ln w="9525">
                <a:solidFill>
                  <a:schemeClr val="accent1">
                    <a:lumMod val="60000"/>
                    <a:lumOff val="40000"/>
                  </a:schemeClr>
                </a:solidFill>
              </a:ln>
              <a:effectLst/>
            </c:spPr>
          </c:marker>
          <c:xVal>
            <c:strRef>
              <c:f>Plan4!$C$2:$C$1872</c:f>
              <c:strCache>
                <c:ptCount val="1871"/>
                <c:pt idx="0">
                  <c:v>Brasiléia</c:v>
                </c:pt>
                <c:pt idx="1">
                  <c:v>Bujari</c:v>
                </c:pt>
                <c:pt idx="2">
                  <c:v>Jordão</c:v>
                </c:pt>
                <c:pt idx="3">
                  <c:v>Mâncio Lima</c:v>
                </c:pt>
                <c:pt idx="4">
                  <c:v>Plácido de Castro</c:v>
                </c:pt>
                <c:pt idx="5">
                  <c:v>Rio Branco</c:v>
                </c:pt>
                <c:pt idx="6">
                  <c:v>Rodrigues Alves</c:v>
                </c:pt>
                <c:pt idx="7">
                  <c:v>Arapiraca</c:v>
                </c:pt>
                <c:pt idx="8">
                  <c:v>Barra de Santo Antônio</c:v>
                </c:pt>
                <c:pt idx="9">
                  <c:v>Barra de São Miguel</c:v>
                </c:pt>
                <c:pt idx="10">
                  <c:v>Boca da Mata</c:v>
                </c:pt>
                <c:pt idx="11">
                  <c:v>Cajueiro</c:v>
                </c:pt>
                <c:pt idx="12">
                  <c:v>Campo Alegre</c:v>
                </c:pt>
                <c:pt idx="13">
                  <c:v>Chã Preta</c:v>
                </c:pt>
                <c:pt idx="14">
                  <c:v>Coruripe</c:v>
                </c:pt>
                <c:pt idx="15">
                  <c:v>Delmiro Gouveia</c:v>
                </c:pt>
                <c:pt idx="16">
                  <c:v>Feliz Deserto</c:v>
                </c:pt>
                <c:pt idx="17">
                  <c:v>Flexeiras</c:v>
                </c:pt>
                <c:pt idx="18">
                  <c:v>Jacuípe</c:v>
                </c:pt>
                <c:pt idx="19">
                  <c:v>Jequiá da Praia</c:v>
                </c:pt>
                <c:pt idx="20">
                  <c:v>Limoeiro de Anadia</c:v>
                </c:pt>
                <c:pt idx="21">
                  <c:v>Marechal Deodoro</c:v>
                </c:pt>
                <c:pt idx="22">
                  <c:v>Messias</c:v>
                </c:pt>
                <c:pt idx="23">
                  <c:v>Pão de Açúcar</c:v>
                </c:pt>
                <c:pt idx="24">
                  <c:v>Penedo</c:v>
                </c:pt>
                <c:pt idx="25">
                  <c:v>Pilar</c:v>
                </c:pt>
                <c:pt idx="26">
                  <c:v>Roteiro</c:v>
                </c:pt>
                <c:pt idx="27">
                  <c:v>Santana do Mundaú</c:v>
                </c:pt>
                <c:pt idx="28">
                  <c:v>São José da Laje</c:v>
                </c:pt>
                <c:pt idx="29">
                  <c:v>São Miguel dos Campos</c:v>
                </c:pt>
                <c:pt idx="30">
                  <c:v>São Miguel dos Milagres</c:v>
                </c:pt>
                <c:pt idx="31">
                  <c:v>Teotônio Vilela</c:v>
                </c:pt>
                <c:pt idx="32">
                  <c:v>União dos Palmares</c:v>
                </c:pt>
                <c:pt idx="33">
                  <c:v>Viçosa</c:v>
                </c:pt>
                <c:pt idx="34">
                  <c:v>Alvarães</c:v>
                </c:pt>
                <c:pt idx="35">
                  <c:v>Amaturá</c:v>
                </c:pt>
                <c:pt idx="36">
                  <c:v>Anamã</c:v>
                </c:pt>
                <c:pt idx="37">
                  <c:v>Apuí</c:v>
                </c:pt>
                <c:pt idx="38">
                  <c:v>Atalaia do Norte</c:v>
                </c:pt>
                <c:pt idx="39">
                  <c:v>Barcelos</c:v>
                </c:pt>
                <c:pt idx="40">
                  <c:v>Barreirinha</c:v>
                </c:pt>
                <c:pt idx="41">
                  <c:v>Beruri</c:v>
                </c:pt>
                <c:pt idx="42">
                  <c:v>Borba</c:v>
                </c:pt>
                <c:pt idx="43">
                  <c:v>Canutama</c:v>
                </c:pt>
                <c:pt idx="44">
                  <c:v>Careiro</c:v>
                </c:pt>
                <c:pt idx="45">
                  <c:v>Envira</c:v>
                </c:pt>
                <c:pt idx="46">
                  <c:v>Fonte Boa</c:v>
                </c:pt>
                <c:pt idx="47">
                  <c:v>Guajará</c:v>
                </c:pt>
                <c:pt idx="48">
                  <c:v>Humaitá</c:v>
                </c:pt>
                <c:pt idx="49">
                  <c:v>Iranduba</c:v>
                </c:pt>
                <c:pt idx="50">
                  <c:v>Itacoatiara</c:v>
                </c:pt>
                <c:pt idx="51">
                  <c:v>Lábrea</c:v>
                </c:pt>
                <c:pt idx="52">
                  <c:v>Manacapuru</c:v>
                </c:pt>
                <c:pt idx="53">
                  <c:v>Manaus</c:v>
                </c:pt>
                <c:pt idx="54">
                  <c:v>Manicoré</c:v>
                </c:pt>
                <c:pt idx="55">
                  <c:v>Maués</c:v>
                </c:pt>
                <c:pt idx="56">
                  <c:v>Nhamundá</c:v>
                </c:pt>
                <c:pt idx="57">
                  <c:v>Nova Olinda do Norte</c:v>
                </c:pt>
                <c:pt idx="58">
                  <c:v>Novo Airão</c:v>
                </c:pt>
                <c:pt idx="59">
                  <c:v>Parintins</c:v>
                </c:pt>
                <c:pt idx="60">
                  <c:v>Pauini</c:v>
                </c:pt>
                <c:pt idx="61">
                  <c:v>Presidente Figueiredo</c:v>
                </c:pt>
                <c:pt idx="62">
                  <c:v>Rio Preto da Eva</c:v>
                </c:pt>
                <c:pt idx="63">
                  <c:v>Santa Isabel do Rio Negro</c:v>
                </c:pt>
                <c:pt idx="64">
                  <c:v>São Gabriel da Cachoeira</c:v>
                </c:pt>
                <c:pt idx="65">
                  <c:v>São Sebastião do Uatumã</c:v>
                </c:pt>
                <c:pt idx="66">
                  <c:v>Silves</c:v>
                </c:pt>
                <c:pt idx="67">
                  <c:v>Tapauá</c:v>
                </c:pt>
                <c:pt idx="68">
                  <c:v>Tefé</c:v>
                </c:pt>
                <c:pt idx="69">
                  <c:v>Tonantins</c:v>
                </c:pt>
                <c:pt idx="70">
                  <c:v>Urucará</c:v>
                </c:pt>
                <c:pt idx="71">
                  <c:v>Aiquara</c:v>
                </c:pt>
                <c:pt idx="72">
                  <c:v>Alagoinhas</c:v>
                </c:pt>
                <c:pt idx="73">
                  <c:v>Andorinha</c:v>
                </c:pt>
                <c:pt idx="74">
                  <c:v>Araci</c:v>
                </c:pt>
                <c:pt idx="75">
                  <c:v>Banzaê</c:v>
                </c:pt>
                <c:pt idx="76">
                  <c:v>Barra</c:v>
                </c:pt>
                <c:pt idx="77">
                  <c:v>Barra da Estiva</c:v>
                </c:pt>
                <c:pt idx="78">
                  <c:v>Barra do Rocha</c:v>
                </c:pt>
                <c:pt idx="79">
                  <c:v>Boa Nova</c:v>
                </c:pt>
                <c:pt idx="80">
                  <c:v>Bom Jesus da Lapa</c:v>
                </c:pt>
                <c:pt idx="81">
                  <c:v>Brotas de Macaúbas</c:v>
                </c:pt>
                <c:pt idx="82">
                  <c:v>Buritirama</c:v>
                </c:pt>
                <c:pt idx="83">
                  <c:v>Caetanos</c:v>
                </c:pt>
                <c:pt idx="84">
                  <c:v>Campo Alegre de Lourdes</c:v>
                </c:pt>
                <c:pt idx="85">
                  <c:v>Carinhanha</c:v>
                </c:pt>
                <c:pt idx="86">
                  <c:v>Casa Nova</c:v>
                </c:pt>
                <c:pt idx="87">
                  <c:v>Catu</c:v>
                </c:pt>
                <c:pt idx="88">
                  <c:v>Coribe</c:v>
                </c:pt>
                <c:pt idx="89">
                  <c:v>Coronel João Sá</c:v>
                </c:pt>
                <c:pt idx="90">
                  <c:v>Correntina</c:v>
                </c:pt>
                <c:pt idx="91">
                  <c:v>Curaçá</c:v>
                </c:pt>
                <c:pt idx="92">
                  <c:v>Érico Cardoso</c:v>
                </c:pt>
                <c:pt idx="93">
                  <c:v>Feira da Mata</c:v>
                </c:pt>
                <c:pt idx="94">
                  <c:v>Floresta Azul</c:v>
                </c:pt>
                <c:pt idx="95">
                  <c:v>Glória</c:v>
                </c:pt>
                <c:pt idx="96">
                  <c:v>Gongogi</c:v>
                </c:pt>
                <c:pt idx="97">
                  <c:v>Ibicaraí</c:v>
                </c:pt>
                <c:pt idx="98">
                  <c:v>Ibicoara</c:v>
                </c:pt>
                <c:pt idx="99">
                  <c:v>Ibirapuã</c:v>
                </c:pt>
                <c:pt idx="100">
                  <c:v>Igaporã</c:v>
                </c:pt>
                <c:pt idx="101">
                  <c:v>Irará</c:v>
                </c:pt>
                <c:pt idx="102">
                  <c:v>Itacaré</c:v>
                </c:pt>
                <c:pt idx="103">
                  <c:v>Itajuípe</c:v>
                </c:pt>
                <c:pt idx="104">
                  <c:v>Itapetinga</c:v>
                </c:pt>
                <c:pt idx="105">
                  <c:v>Itaquara</c:v>
                </c:pt>
                <c:pt idx="106">
                  <c:v>Itarantim</c:v>
                </c:pt>
                <c:pt idx="107">
                  <c:v>Itororó</c:v>
                </c:pt>
                <c:pt idx="108">
                  <c:v>Jaborandi</c:v>
                </c:pt>
                <c:pt idx="109">
                  <c:v>Jeremoabo</c:v>
                </c:pt>
                <c:pt idx="110">
                  <c:v>Jitaúna</c:v>
                </c:pt>
                <c:pt idx="111">
                  <c:v>Juazeiro</c:v>
                </c:pt>
                <c:pt idx="112">
                  <c:v>Jussari</c:v>
                </c:pt>
                <c:pt idx="113">
                  <c:v>Lafaiete Coutinho</c:v>
                </c:pt>
                <c:pt idx="114">
                  <c:v>Lajedinho</c:v>
                </c:pt>
                <c:pt idx="115">
                  <c:v>Lapão</c:v>
                </c:pt>
                <c:pt idx="116">
                  <c:v>Livramento de Nossa Senhora</c:v>
                </c:pt>
                <c:pt idx="117">
                  <c:v>Macajuba</c:v>
                </c:pt>
                <c:pt idx="118">
                  <c:v>Macarani</c:v>
                </c:pt>
                <c:pt idx="119">
                  <c:v>Macaúbas</c:v>
                </c:pt>
                <c:pt idx="120">
                  <c:v>Macururé</c:v>
                </c:pt>
                <c:pt idx="121">
                  <c:v>Maetinga</c:v>
                </c:pt>
                <c:pt idx="122">
                  <c:v>Maiquinique</c:v>
                </c:pt>
                <c:pt idx="123">
                  <c:v>Mairi</c:v>
                </c:pt>
                <c:pt idx="124">
                  <c:v>Medeiros Neto</c:v>
                </c:pt>
                <c:pt idx="125">
                  <c:v>Monte Santo</c:v>
                </c:pt>
                <c:pt idx="126">
                  <c:v>Mucugê</c:v>
                </c:pt>
                <c:pt idx="127">
                  <c:v>Mundo Novo</c:v>
                </c:pt>
                <c:pt idx="128">
                  <c:v>Nazaré</c:v>
                </c:pt>
                <c:pt idx="129">
                  <c:v>Novo Horizonte</c:v>
                </c:pt>
                <c:pt idx="130">
                  <c:v>Olindina</c:v>
                </c:pt>
                <c:pt idx="131">
                  <c:v>Oliveira dos Brejinhos</c:v>
                </c:pt>
                <c:pt idx="132">
                  <c:v>Paratinga</c:v>
                </c:pt>
                <c:pt idx="133">
                  <c:v>Pau Brasil</c:v>
                </c:pt>
                <c:pt idx="134">
                  <c:v>Pedrão</c:v>
                </c:pt>
                <c:pt idx="135">
                  <c:v>Pedro Alexandre</c:v>
                </c:pt>
                <c:pt idx="136">
                  <c:v>Pindobaçu</c:v>
                </c:pt>
                <c:pt idx="137">
                  <c:v>Pintadas</c:v>
                </c:pt>
                <c:pt idx="138">
                  <c:v>Piritiba</c:v>
                </c:pt>
                <c:pt idx="139">
                  <c:v>Pojuca</c:v>
                </c:pt>
                <c:pt idx="140">
                  <c:v>Presidente Tancredo Neves</c:v>
                </c:pt>
                <c:pt idx="141">
                  <c:v>Queimadas</c:v>
                </c:pt>
                <c:pt idx="142">
                  <c:v>Quijingue</c:v>
                </c:pt>
                <c:pt idx="143">
                  <c:v>Remanso</c:v>
                </c:pt>
                <c:pt idx="144">
                  <c:v>Ribeirão do Largo</c:v>
                </c:pt>
                <c:pt idx="145">
                  <c:v>Rodelas</c:v>
                </c:pt>
                <c:pt idx="146">
                  <c:v>Santa Brígida</c:v>
                </c:pt>
                <c:pt idx="147">
                  <c:v>Santa Maria da Vitória</c:v>
                </c:pt>
                <c:pt idx="148">
                  <c:v>Santa Rita de Cássia</c:v>
                </c:pt>
                <c:pt idx="149">
                  <c:v>Santa Teresinha</c:v>
                </c:pt>
                <c:pt idx="150">
                  <c:v>São Félix do Coribe</c:v>
                </c:pt>
                <c:pt idx="151">
                  <c:v>Saúde</c:v>
                </c:pt>
                <c:pt idx="152">
                  <c:v>Sebastião Laranjeiras</c:v>
                </c:pt>
                <c:pt idx="153">
                  <c:v>Senhor do Bonfim</c:v>
                </c:pt>
                <c:pt idx="154">
                  <c:v>Serra do Ramalho</c:v>
                </c:pt>
                <c:pt idx="155">
                  <c:v>Sobradinho</c:v>
                </c:pt>
                <c:pt idx="156">
                  <c:v>Tabocas do Brejo Velho</c:v>
                </c:pt>
                <c:pt idx="157">
                  <c:v>Taperoá</c:v>
                </c:pt>
                <c:pt idx="158">
                  <c:v>Tapiramutá</c:v>
                </c:pt>
                <c:pt idx="159">
                  <c:v>Teofilândia</c:v>
                </c:pt>
                <c:pt idx="160">
                  <c:v>Teolândia</c:v>
                </c:pt>
                <c:pt idx="161">
                  <c:v>Urandi</c:v>
                </c:pt>
                <c:pt idx="162">
                  <c:v>Valença</c:v>
                </c:pt>
                <c:pt idx="163">
                  <c:v>Valente</c:v>
                </c:pt>
                <c:pt idx="164">
                  <c:v>Xique-Xique</c:v>
                </c:pt>
                <c:pt idx="165">
                  <c:v>Aiuaba</c:v>
                </c:pt>
                <c:pt idx="166">
                  <c:v>Amontada</c:v>
                </c:pt>
                <c:pt idx="167">
                  <c:v>Banabuiú</c:v>
                </c:pt>
                <c:pt idx="168">
                  <c:v>Boa Viagem</c:v>
                </c:pt>
                <c:pt idx="169">
                  <c:v>Brejo Santo</c:v>
                </c:pt>
                <c:pt idx="170">
                  <c:v>Camocim</c:v>
                </c:pt>
                <c:pt idx="171">
                  <c:v>Canindé</c:v>
                </c:pt>
                <c:pt idx="172">
                  <c:v>Caririaçu</c:v>
                </c:pt>
                <c:pt idx="173">
                  <c:v>Chorozinho</c:v>
                </c:pt>
                <c:pt idx="174">
                  <c:v>Coreaú</c:v>
                </c:pt>
                <c:pt idx="175">
                  <c:v>Deputado Irapuan Pinheiro</c:v>
                </c:pt>
                <c:pt idx="176">
                  <c:v>Granja</c:v>
                </c:pt>
                <c:pt idx="177">
                  <c:v>Groaíras</c:v>
                </c:pt>
                <c:pt idx="178">
                  <c:v>Ibiapina</c:v>
                </c:pt>
                <c:pt idx="179">
                  <c:v>Icapuí</c:v>
                </c:pt>
                <c:pt idx="180">
                  <c:v>Icó</c:v>
                </c:pt>
                <c:pt idx="181">
                  <c:v>Iguatu</c:v>
                </c:pt>
                <c:pt idx="182">
                  <c:v>Ipaporanga</c:v>
                </c:pt>
                <c:pt idx="183">
                  <c:v>Ipu</c:v>
                </c:pt>
                <c:pt idx="184">
                  <c:v>Iracema</c:v>
                </c:pt>
                <c:pt idx="185">
                  <c:v>Itapagé</c:v>
                </c:pt>
                <c:pt idx="186">
                  <c:v>Jaguaribe</c:v>
                </c:pt>
                <c:pt idx="187">
                  <c:v>Jardim</c:v>
                </c:pt>
                <c:pt idx="188">
                  <c:v>Jati</c:v>
                </c:pt>
                <c:pt idx="189">
                  <c:v>Jucás</c:v>
                </c:pt>
                <c:pt idx="190">
                  <c:v>Limoeiro do Norte</c:v>
                </c:pt>
                <c:pt idx="191">
                  <c:v>Marco</c:v>
                </c:pt>
                <c:pt idx="192">
                  <c:v>Mauriti</c:v>
                </c:pt>
                <c:pt idx="193">
                  <c:v>Mombaça</c:v>
                </c:pt>
                <c:pt idx="194">
                  <c:v>Morada Nova</c:v>
                </c:pt>
                <c:pt idx="195">
                  <c:v>Nova Russas</c:v>
                </c:pt>
                <c:pt idx="196">
                  <c:v>Orós</c:v>
                </c:pt>
                <c:pt idx="197">
                  <c:v>Pedra Branca</c:v>
                </c:pt>
                <c:pt idx="198">
                  <c:v>Pentecoste</c:v>
                </c:pt>
                <c:pt idx="199">
                  <c:v>Pindoretama</c:v>
                </c:pt>
                <c:pt idx="200">
                  <c:v>Quixelô</c:v>
                </c:pt>
                <c:pt idx="201">
                  <c:v>Quixeramobim</c:v>
                </c:pt>
                <c:pt idx="202">
                  <c:v>Santa Quitéria</c:v>
                </c:pt>
                <c:pt idx="203">
                  <c:v>São Luís do Curu</c:v>
                </c:pt>
                <c:pt idx="204">
                  <c:v>Sobral</c:v>
                </c:pt>
                <c:pt idx="205">
                  <c:v>Solonópole</c:v>
                </c:pt>
                <c:pt idx="206">
                  <c:v>Umari</c:v>
                </c:pt>
                <c:pt idx="207">
                  <c:v>Várzea Alegre</c:v>
                </c:pt>
                <c:pt idx="208">
                  <c:v>Viçosa do Ceará</c:v>
                </c:pt>
                <c:pt idx="209">
                  <c:v>Afonso Cláudio</c:v>
                </c:pt>
                <c:pt idx="210">
                  <c:v>Alegre</c:v>
                </c:pt>
                <c:pt idx="211">
                  <c:v>Alfredo Chaves</c:v>
                </c:pt>
                <c:pt idx="212">
                  <c:v>Aracruz</c:v>
                </c:pt>
                <c:pt idx="213">
                  <c:v>Atilio Vivacqua</c:v>
                </c:pt>
                <c:pt idx="214">
                  <c:v>Baixo Guandu</c:v>
                </c:pt>
                <c:pt idx="215">
                  <c:v>Boa Esperança</c:v>
                </c:pt>
                <c:pt idx="216">
                  <c:v>Brejetuba</c:v>
                </c:pt>
                <c:pt idx="217">
                  <c:v>Cachoeiro de Itapemirim</c:v>
                </c:pt>
                <c:pt idx="218">
                  <c:v>Colatina</c:v>
                </c:pt>
                <c:pt idx="219">
                  <c:v>Governador Lindenberg</c:v>
                </c:pt>
                <c:pt idx="220">
                  <c:v>Guaçuí</c:v>
                </c:pt>
                <c:pt idx="221">
                  <c:v>Ibatiba</c:v>
                </c:pt>
                <c:pt idx="222">
                  <c:v>Ibiraçu</c:v>
                </c:pt>
                <c:pt idx="223">
                  <c:v>Ibitirama</c:v>
                </c:pt>
                <c:pt idx="224">
                  <c:v>Iconha</c:v>
                </c:pt>
                <c:pt idx="225">
                  <c:v>Irupi</c:v>
                </c:pt>
                <c:pt idx="226">
                  <c:v>Itaguaçu</c:v>
                </c:pt>
                <c:pt idx="227">
                  <c:v>Itarana</c:v>
                </c:pt>
                <c:pt idx="228">
                  <c:v>Jaguaré</c:v>
                </c:pt>
                <c:pt idx="229">
                  <c:v>Jerônimo Monteiro</c:v>
                </c:pt>
                <c:pt idx="230">
                  <c:v>João Neiva</c:v>
                </c:pt>
                <c:pt idx="231">
                  <c:v>Linhares</c:v>
                </c:pt>
                <c:pt idx="232">
                  <c:v>Marilândia</c:v>
                </c:pt>
                <c:pt idx="233">
                  <c:v>Mimoso do Sul</c:v>
                </c:pt>
                <c:pt idx="234">
                  <c:v>Muniz Freire</c:v>
                </c:pt>
                <c:pt idx="235">
                  <c:v>Pancas</c:v>
                </c:pt>
                <c:pt idx="236">
                  <c:v>Rio Bananal</c:v>
                </c:pt>
                <c:pt idx="237">
                  <c:v>Rio Novo do Sul</c:v>
                </c:pt>
                <c:pt idx="238">
                  <c:v>São Domingos do Norte</c:v>
                </c:pt>
                <c:pt idx="239">
                  <c:v>São José do Calçado</c:v>
                </c:pt>
                <c:pt idx="240">
                  <c:v>São Mateus</c:v>
                </c:pt>
                <c:pt idx="241">
                  <c:v>Sooretama</c:v>
                </c:pt>
                <c:pt idx="242">
                  <c:v>Vargem Alta</c:v>
                </c:pt>
                <c:pt idx="243">
                  <c:v>Vila Pavão</c:v>
                </c:pt>
                <c:pt idx="244">
                  <c:v>Abadiânia</c:v>
                </c:pt>
                <c:pt idx="245">
                  <c:v>Cachoeira Alta</c:v>
                </c:pt>
                <c:pt idx="246">
                  <c:v>Caldas Novas</c:v>
                </c:pt>
                <c:pt idx="247">
                  <c:v>Catalão</c:v>
                </c:pt>
                <c:pt idx="248">
                  <c:v>Chapadão do Céu</c:v>
                </c:pt>
                <c:pt idx="249">
                  <c:v>Colinas do Sul</c:v>
                </c:pt>
                <c:pt idx="250">
                  <c:v>Corumbá de Goiás</c:v>
                </c:pt>
                <c:pt idx="251">
                  <c:v>Cumari</c:v>
                </c:pt>
                <c:pt idx="252">
                  <c:v>Faina</c:v>
                </c:pt>
                <c:pt idx="253">
                  <c:v>Guarinos</c:v>
                </c:pt>
                <c:pt idx="254">
                  <c:v>Itajá</c:v>
                </c:pt>
                <c:pt idx="255">
                  <c:v>Matrinchã</c:v>
                </c:pt>
                <c:pt idx="256">
                  <c:v>Mineiros</c:v>
                </c:pt>
                <c:pt idx="257">
                  <c:v>Mossâmedes</c:v>
                </c:pt>
                <c:pt idx="258">
                  <c:v>Panamá</c:v>
                </c:pt>
                <c:pt idx="259">
                  <c:v>Paranaiguara</c:v>
                </c:pt>
                <c:pt idx="260">
                  <c:v>São Simão</c:v>
                </c:pt>
                <c:pt idx="261">
                  <c:v>Senador Canedo</c:v>
                </c:pt>
                <c:pt idx="262">
                  <c:v>Trombas</c:v>
                </c:pt>
                <c:pt idx="263">
                  <c:v>Vicentinópolis</c:v>
                </c:pt>
                <c:pt idx="264">
                  <c:v>Água Doce do Maranhão</c:v>
                </c:pt>
                <c:pt idx="265">
                  <c:v>Anajatuba</c:v>
                </c:pt>
                <c:pt idx="266">
                  <c:v>Apicum-Açu</c:v>
                </c:pt>
                <c:pt idx="267">
                  <c:v>Arari</c:v>
                </c:pt>
                <c:pt idx="268">
                  <c:v>Bacabal</c:v>
                </c:pt>
                <c:pt idx="269">
                  <c:v>Bacurituba</c:v>
                </c:pt>
                <c:pt idx="270">
                  <c:v>Balsas</c:v>
                </c:pt>
                <c:pt idx="271">
                  <c:v>Belágua</c:v>
                </c:pt>
                <c:pt idx="272">
                  <c:v>Bequimão</c:v>
                </c:pt>
                <c:pt idx="273">
                  <c:v>Buritirana</c:v>
                </c:pt>
                <c:pt idx="274">
                  <c:v>Cachoeira Grande</c:v>
                </c:pt>
                <c:pt idx="275">
                  <c:v>Carolina</c:v>
                </c:pt>
                <c:pt idx="276">
                  <c:v>Caxias</c:v>
                </c:pt>
                <c:pt idx="277">
                  <c:v>Codó</c:v>
                </c:pt>
                <c:pt idx="278">
                  <c:v>Cururupu</c:v>
                </c:pt>
                <c:pt idx="279">
                  <c:v>Grajaú</c:v>
                </c:pt>
                <c:pt idx="280">
                  <c:v>Igarapé do Meio</c:v>
                </c:pt>
                <c:pt idx="281">
                  <c:v>Itinga do Maranhão</c:v>
                </c:pt>
                <c:pt idx="282">
                  <c:v>Jatobá</c:v>
                </c:pt>
                <c:pt idx="283">
                  <c:v>Jenipapo dos Vieiras</c:v>
                </c:pt>
                <c:pt idx="284">
                  <c:v>Lago dos Rodrigues</c:v>
                </c:pt>
                <c:pt idx="285">
                  <c:v>Lagoa do Mato</c:v>
                </c:pt>
                <c:pt idx="286">
                  <c:v>Maracaçumé</c:v>
                </c:pt>
                <c:pt idx="287">
                  <c:v>Nova Colinas</c:v>
                </c:pt>
                <c:pt idx="288">
                  <c:v>Paço do Lumiar</c:v>
                </c:pt>
                <c:pt idx="289">
                  <c:v>Pastos Bons</c:v>
                </c:pt>
                <c:pt idx="290">
                  <c:v>Presidente Médici</c:v>
                </c:pt>
                <c:pt idx="291">
                  <c:v>Ribamar Fiquene</c:v>
                </c:pt>
                <c:pt idx="292">
                  <c:v>Rosário</c:v>
                </c:pt>
                <c:pt idx="293">
                  <c:v>São Benedito do Rio Preto</c:v>
                </c:pt>
                <c:pt idx="294">
                  <c:v>São João do Paraíso</c:v>
                </c:pt>
                <c:pt idx="295">
                  <c:v>São João do Soter</c:v>
                </c:pt>
                <c:pt idx="296">
                  <c:v>Serrano do Maranhão</c:v>
                </c:pt>
                <c:pt idx="297">
                  <c:v>Timon</c:v>
                </c:pt>
                <c:pt idx="298">
                  <c:v>Viana</c:v>
                </c:pt>
                <c:pt idx="299">
                  <c:v>Abadia dos Dourados</c:v>
                </c:pt>
                <c:pt idx="300">
                  <c:v>Abaeté</c:v>
                </c:pt>
                <c:pt idx="301">
                  <c:v>Abre Campo</c:v>
                </c:pt>
                <c:pt idx="302">
                  <c:v>Água Boa</c:v>
                </c:pt>
                <c:pt idx="303">
                  <c:v>Água Comprida</c:v>
                </c:pt>
                <c:pt idx="304">
                  <c:v>Aguanil</c:v>
                </c:pt>
                <c:pt idx="305">
                  <c:v>Aimorés</c:v>
                </c:pt>
                <c:pt idx="306">
                  <c:v>Aiuruoca</c:v>
                </c:pt>
                <c:pt idx="307">
                  <c:v>Alagoa</c:v>
                </c:pt>
                <c:pt idx="308">
                  <c:v>Albertina</c:v>
                </c:pt>
                <c:pt idx="309">
                  <c:v>Alpinópolis</c:v>
                </c:pt>
                <c:pt idx="310">
                  <c:v>Alterosa</c:v>
                </c:pt>
                <c:pt idx="311">
                  <c:v>Alto Jequitibá</c:v>
                </c:pt>
                <c:pt idx="312">
                  <c:v>Alvarenga</c:v>
                </c:pt>
                <c:pt idx="313">
                  <c:v>Alvinópolis</c:v>
                </c:pt>
                <c:pt idx="314">
                  <c:v>Alvorada de Minas</c:v>
                </c:pt>
                <c:pt idx="315">
                  <c:v>Andradas</c:v>
                </c:pt>
                <c:pt idx="316">
                  <c:v>Antônio Carlos</c:v>
                </c:pt>
                <c:pt idx="317">
                  <c:v>Antônio Dias</c:v>
                </c:pt>
                <c:pt idx="318">
                  <c:v>Antônio Prado de Minas</c:v>
                </c:pt>
                <c:pt idx="319">
                  <c:v>Araçaí</c:v>
                </c:pt>
                <c:pt idx="320">
                  <c:v>Araguari</c:v>
                </c:pt>
                <c:pt idx="321">
                  <c:v>Arantina</c:v>
                </c:pt>
                <c:pt idx="322">
                  <c:v>Araponga</c:v>
                </c:pt>
                <c:pt idx="323">
                  <c:v>Araporã</c:v>
                </c:pt>
                <c:pt idx="324">
                  <c:v>Arcos</c:v>
                </c:pt>
                <c:pt idx="325">
                  <c:v>Areado</c:v>
                </c:pt>
                <c:pt idx="326">
                  <c:v>Argirita</c:v>
                </c:pt>
                <c:pt idx="327">
                  <c:v>Aricanduva</c:v>
                </c:pt>
                <c:pt idx="328">
                  <c:v>Astolfo Dutra</c:v>
                </c:pt>
                <c:pt idx="329">
                  <c:v>Baependi</c:v>
                </c:pt>
                <c:pt idx="330">
                  <c:v>Baldim</c:v>
                </c:pt>
                <c:pt idx="331">
                  <c:v>Bambuí</c:v>
                </c:pt>
                <c:pt idx="332">
                  <c:v>Bandeira do Sul</c:v>
                </c:pt>
                <c:pt idx="333">
                  <c:v>Barão de Cocais</c:v>
                </c:pt>
                <c:pt idx="334">
                  <c:v>Barbacena</c:v>
                </c:pt>
                <c:pt idx="335">
                  <c:v>Barra Longa</c:v>
                </c:pt>
                <c:pt idx="336">
                  <c:v>Barroso</c:v>
                </c:pt>
                <c:pt idx="337">
                  <c:v>Belmiro Braga</c:v>
                </c:pt>
                <c:pt idx="338">
                  <c:v>Belo Oriente</c:v>
                </c:pt>
                <c:pt idx="339">
                  <c:v>Bias Fortes</c:v>
                </c:pt>
                <c:pt idx="340">
                  <c:v>Bicas</c:v>
                </c:pt>
                <c:pt idx="341">
                  <c:v>Boa Esperança</c:v>
                </c:pt>
                <c:pt idx="342">
                  <c:v>Bocaiúva</c:v>
                </c:pt>
                <c:pt idx="343">
                  <c:v>Bom Jardim de Minas</c:v>
                </c:pt>
                <c:pt idx="344">
                  <c:v>Bom Jesus do Amparo</c:v>
                </c:pt>
                <c:pt idx="345">
                  <c:v>Bom Jesus do Galho</c:v>
                </c:pt>
                <c:pt idx="346">
                  <c:v>Bom Sucesso</c:v>
                </c:pt>
                <c:pt idx="347">
                  <c:v>Bonfinópolis de Minas</c:v>
                </c:pt>
                <c:pt idx="348">
                  <c:v>Brás Pires</c:v>
                </c:pt>
                <c:pt idx="349">
                  <c:v>Brasilândia de Minas</c:v>
                </c:pt>
                <c:pt idx="350">
                  <c:v>Brasópolis</c:v>
                </c:pt>
                <c:pt idx="351">
                  <c:v>Buenópolis</c:v>
                </c:pt>
                <c:pt idx="352">
                  <c:v>Bugre</c:v>
                </c:pt>
                <c:pt idx="353">
                  <c:v>Buritizeiro</c:v>
                </c:pt>
                <c:pt idx="354">
                  <c:v>Cabeceira Grande</c:v>
                </c:pt>
                <c:pt idx="355">
                  <c:v>Cachoeira da Prata</c:v>
                </c:pt>
                <c:pt idx="356">
                  <c:v>Cachoeira de Minas</c:v>
                </c:pt>
                <c:pt idx="357">
                  <c:v>Cachoeira Dourada</c:v>
                </c:pt>
                <c:pt idx="358">
                  <c:v>Caetanópolis</c:v>
                </c:pt>
                <c:pt idx="359">
                  <c:v>Caeté</c:v>
                </c:pt>
                <c:pt idx="360">
                  <c:v>Cajuri</c:v>
                </c:pt>
                <c:pt idx="361">
                  <c:v>Camacho</c:v>
                </c:pt>
                <c:pt idx="362">
                  <c:v>Cambuí</c:v>
                </c:pt>
                <c:pt idx="363">
                  <c:v>Cambuquira</c:v>
                </c:pt>
                <c:pt idx="364">
                  <c:v>Campestre</c:v>
                </c:pt>
                <c:pt idx="365">
                  <c:v>Campo Belo</c:v>
                </c:pt>
                <c:pt idx="366">
                  <c:v>Campo do Meio</c:v>
                </c:pt>
                <c:pt idx="367">
                  <c:v>Campos Altos</c:v>
                </c:pt>
                <c:pt idx="368">
                  <c:v>Campos Gerais</c:v>
                </c:pt>
                <c:pt idx="369">
                  <c:v>Cana Verde</c:v>
                </c:pt>
                <c:pt idx="370">
                  <c:v>Candeias</c:v>
                </c:pt>
                <c:pt idx="371">
                  <c:v>Caparaó</c:v>
                </c:pt>
                <c:pt idx="372">
                  <c:v>Capela Nova</c:v>
                </c:pt>
                <c:pt idx="373">
                  <c:v>Capim Branco</c:v>
                </c:pt>
                <c:pt idx="374">
                  <c:v>Capinópolis</c:v>
                </c:pt>
                <c:pt idx="375">
                  <c:v>Capitão Andrade</c:v>
                </c:pt>
                <c:pt idx="376">
                  <c:v>Capitólio</c:v>
                </c:pt>
                <c:pt idx="377">
                  <c:v>Caputira</c:v>
                </c:pt>
                <c:pt idx="378">
                  <c:v>Caraí</c:v>
                </c:pt>
                <c:pt idx="379">
                  <c:v>Carandaí</c:v>
                </c:pt>
                <c:pt idx="380">
                  <c:v>Carangola</c:v>
                </c:pt>
                <c:pt idx="381">
                  <c:v>Careaçu</c:v>
                </c:pt>
                <c:pt idx="382">
                  <c:v>Carmésia</c:v>
                </c:pt>
                <c:pt idx="383">
                  <c:v>Carmo da Mata</c:v>
                </c:pt>
                <c:pt idx="384">
                  <c:v>Carmo de Minas</c:v>
                </c:pt>
                <c:pt idx="385">
                  <c:v>Carmo do Cajuru</c:v>
                </c:pt>
                <c:pt idx="386">
                  <c:v>Carmópolis de Minas</c:v>
                </c:pt>
                <c:pt idx="387">
                  <c:v>Carrancas</c:v>
                </c:pt>
                <c:pt idx="388">
                  <c:v>Carvalhópolis</c:v>
                </c:pt>
                <c:pt idx="389">
                  <c:v>Casa Grande</c:v>
                </c:pt>
                <c:pt idx="390">
                  <c:v>Cascalho Rico</c:v>
                </c:pt>
                <c:pt idx="391">
                  <c:v>Cássia</c:v>
                </c:pt>
                <c:pt idx="392">
                  <c:v>Catas Altas</c:v>
                </c:pt>
                <c:pt idx="393">
                  <c:v>Catas Altas da Noruega</c:v>
                </c:pt>
                <c:pt idx="394">
                  <c:v>Cedro do Abaeté</c:v>
                </c:pt>
                <c:pt idx="395">
                  <c:v>Central de Minas</c:v>
                </c:pt>
                <c:pt idx="396">
                  <c:v>Chalé</c:v>
                </c:pt>
                <c:pt idx="397">
                  <c:v>Chiador</c:v>
                </c:pt>
                <c:pt idx="398">
                  <c:v>Cipotânea</c:v>
                </c:pt>
                <c:pt idx="399">
                  <c:v>Claraval</c:v>
                </c:pt>
                <c:pt idx="400">
                  <c:v>Coimbra</c:v>
                </c:pt>
                <c:pt idx="401">
                  <c:v>Comendador Gomes</c:v>
                </c:pt>
                <c:pt idx="402">
                  <c:v>Conceição da Aparecida</c:v>
                </c:pt>
                <c:pt idx="403">
                  <c:v>Conceição das Alagoas</c:v>
                </c:pt>
                <c:pt idx="404">
                  <c:v>Conceição das Pedras</c:v>
                </c:pt>
                <c:pt idx="405">
                  <c:v>Conceição de Ipanema</c:v>
                </c:pt>
                <c:pt idx="406">
                  <c:v>Conceição do Rio Verde</c:v>
                </c:pt>
                <c:pt idx="407">
                  <c:v>Conceição dos Ouros</c:v>
                </c:pt>
                <c:pt idx="408">
                  <c:v>Congonhas do Norte</c:v>
                </c:pt>
                <c:pt idx="409">
                  <c:v>Conquista</c:v>
                </c:pt>
                <c:pt idx="410">
                  <c:v>Conselheiro Pena</c:v>
                </c:pt>
                <c:pt idx="411">
                  <c:v>Consolação</c:v>
                </c:pt>
                <c:pt idx="412">
                  <c:v>Coqueiral</c:v>
                </c:pt>
                <c:pt idx="413">
                  <c:v>Cordislândia</c:v>
                </c:pt>
                <c:pt idx="414">
                  <c:v>Coromandel</c:v>
                </c:pt>
                <c:pt idx="415">
                  <c:v>Coronel Pacheco</c:v>
                </c:pt>
                <c:pt idx="416">
                  <c:v>Coronel Xavier Chaves</c:v>
                </c:pt>
                <c:pt idx="417">
                  <c:v>Córrego do Bom Jesus</c:v>
                </c:pt>
                <c:pt idx="418">
                  <c:v>Córrego Fundo</c:v>
                </c:pt>
                <c:pt idx="419">
                  <c:v>Córrego Novo</c:v>
                </c:pt>
                <c:pt idx="420">
                  <c:v>Couto de Magalhães de Minas</c:v>
                </c:pt>
                <c:pt idx="421">
                  <c:v>Cristina</c:v>
                </c:pt>
                <c:pt idx="422">
                  <c:v>Crucilândia</c:v>
                </c:pt>
                <c:pt idx="423">
                  <c:v>Cuparaque</c:v>
                </c:pt>
                <c:pt idx="424">
                  <c:v>Datas</c:v>
                </c:pt>
                <c:pt idx="425">
                  <c:v>Delfim Moreira</c:v>
                </c:pt>
                <c:pt idx="426">
                  <c:v>Delfinópolis</c:v>
                </c:pt>
                <c:pt idx="427">
                  <c:v>Delta</c:v>
                </c:pt>
                <c:pt idx="428">
                  <c:v>Descoberto</c:v>
                </c:pt>
                <c:pt idx="429">
                  <c:v>Desterro de Entre Rios</c:v>
                </c:pt>
                <c:pt idx="430">
                  <c:v>Diogo de Vasconcelos</c:v>
                </c:pt>
                <c:pt idx="431">
                  <c:v>Dionísio</c:v>
                </c:pt>
                <c:pt idx="432">
                  <c:v>Divinolândia de Minas</c:v>
                </c:pt>
                <c:pt idx="433">
                  <c:v>Divinópolis</c:v>
                </c:pt>
                <c:pt idx="434">
                  <c:v>Divisa Nova</c:v>
                </c:pt>
                <c:pt idx="435">
                  <c:v>Dom Silvério</c:v>
                </c:pt>
                <c:pt idx="436">
                  <c:v>Dom Viçoso</c:v>
                </c:pt>
                <c:pt idx="437">
                  <c:v>Dona Eusébia</c:v>
                </c:pt>
                <c:pt idx="438">
                  <c:v>Dores de Campos</c:v>
                </c:pt>
                <c:pt idx="439">
                  <c:v>Dores de Guanhães</c:v>
                </c:pt>
                <c:pt idx="440">
                  <c:v>Doresópolis</c:v>
                </c:pt>
                <c:pt idx="441">
                  <c:v>Douradoquara</c:v>
                </c:pt>
                <c:pt idx="442">
                  <c:v>Durandé</c:v>
                </c:pt>
                <c:pt idx="443">
                  <c:v>Elói Mendes</c:v>
                </c:pt>
                <c:pt idx="444">
                  <c:v>Entre Rios de Minas</c:v>
                </c:pt>
                <c:pt idx="445">
                  <c:v>Espírito Santo do Dourado</c:v>
                </c:pt>
                <c:pt idx="446">
                  <c:v>Estiva</c:v>
                </c:pt>
                <c:pt idx="447">
                  <c:v>Estrela Dalva</c:v>
                </c:pt>
                <c:pt idx="448">
                  <c:v>Estrela do Sul</c:v>
                </c:pt>
                <c:pt idx="449">
                  <c:v>Eugenópolis</c:v>
                </c:pt>
                <c:pt idx="450">
                  <c:v>Ewbank da Câmara</c:v>
                </c:pt>
                <c:pt idx="451">
                  <c:v>Faria Lemos</c:v>
                </c:pt>
                <c:pt idx="452">
                  <c:v>Fervedouro</c:v>
                </c:pt>
                <c:pt idx="453">
                  <c:v>Florestal</c:v>
                </c:pt>
                <c:pt idx="454">
                  <c:v>Formiga</c:v>
                </c:pt>
                <c:pt idx="455">
                  <c:v>Fortaleza de Minas</c:v>
                </c:pt>
                <c:pt idx="456">
                  <c:v>Fortuna de Minas</c:v>
                </c:pt>
                <c:pt idx="457">
                  <c:v>Francisco Sá</c:v>
                </c:pt>
                <c:pt idx="458">
                  <c:v>Franciscópolis</c:v>
                </c:pt>
                <c:pt idx="459">
                  <c:v>Frei Inocêncio</c:v>
                </c:pt>
                <c:pt idx="460">
                  <c:v>Frei Lagonegro</c:v>
                </c:pt>
                <c:pt idx="461">
                  <c:v>Gameleiras</c:v>
                </c:pt>
                <c:pt idx="462">
                  <c:v>Goiabeira</c:v>
                </c:pt>
                <c:pt idx="463">
                  <c:v>Goianá</c:v>
                </c:pt>
                <c:pt idx="464">
                  <c:v>Gonzaga</c:v>
                </c:pt>
                <c:pt idx="465">
                  <c:v>Gouveia</c:v>
                </c:pt>
                <c:pt idx="466">
                  <c:v>Governador Valadares</c:v>
                </c:pt>
                <c:pt idx="467">
                  <c:v>Grão Mogol</c:v>
                </c:pt>
                <c:pt idx="468">
                  <c:v>Guanhães</c:v>
                </c:pt>
                <c:pt idx="469">
                  <c:v>Guapé</c:v>
                </c:pt>
                <c:pt idx="470">
                  <c:v>Guaraciama</c:v>
                </c:pt>
                <c:pt idx="471">
                  <c:v>Guaranésia</c:v>
                </c:pt>
                <c:pt idx="472">
                  <c:v>Guarani</c:v>
                </c:pt>
                <c:pt idx="473">
                  <c:v>Guidoval</c:v>
                </c:pt>
                <c:pt idx="474">
                  <c:v>Guimarânia</c:v>
                </c:pt>
                <c:pt idx="475">
                  <c:v>Guiricema</c:v>
                </c:pt>
                <c:pt idx="476">
                  <c:v>Gurinhatã</c:v>
                </c:pt>
                <c:pt idx="477">
                  <c:v>Iapu</c:v>
                </c:pt>
                <c:pt idx="478">
                  <c:v>Ibertioga</c:v>
                </c:pt>
                <c:pt idx="479">
                  <c:v>Ibiá</c:v>
                </c:pt>
                <c:pt idx="480">
                  <c:v>Ibiraci</c:v>
                </c:pt>
                <c:pt idx="481">
                  <c:v>Ibituruna</c:v>
                </c:pt>
                <c:pt idx="482">
                  <c:v>Igaratinga</c:v>
                </c:pt>
                <c:pt idx="483">
                  <c:v>Iguatama</c:v>
                </c:pt>
                <c:pt idx="484">
                  <c:v>Ijaci</c:v>
                </c:pt>
                <c:pt idx="485">
                  <c:v>Ilicínea</c:v>
                </c:pt>
                <c:pt idx="486">
                  <c:v>Imbé de Minas</c:v>
                </c:pt>
                <c:pt idx="487">
                  <c:v>Inconfidentes</c:v>
                </c:pt>
                <c:pt idx="488">
                  <c:v>Inhapim</c:v>
                </c:pt>
                <c:pt idx="489">
                  <c:v>Inhaúma</c:v>
                </c:pt>
                <c:pt idx="490">
                  <c:v>Inimutaba</c:v>
                </c:pt>
                <c:pt idx="491">
                  <c:v>Ipaba</c:v>
                </c:pt>
                <c:pt idx="492">
                  <c:v>Ipanema</c:v>
                </c:pt>
                <c:pt idx="493">
                  <c:v>Ipiaçu</c:v>
                </c:pt>
                <c:pt idx="494">
                  <c:v>Itabira</c:v>
                </c:pt>
                <c:pt idx="495">
                  <c:v>Itabirito</c:v>
                </c:pt>
                <c:pt idx="496">
                  <c:v>Itaguara</c:v>
                </c:pt>
                <c:pt idx="497">
                  <c:v>Itambacuri</c:v>
                </c:pt>
                <c:pt idx="498">
                  <c:v>Itambé do Mato Dentro</c:v>
                </c:pt>
                <c:pt idx="499">
                  <c:v>Itamogi</c:v>
                </c:pt>
                <c:pt idx="500">
                  <c:v>Itamonte</c:v>
                </c:pt>
                <c:pt idx="501">
                  <c:v>Itanhandu</c:v>
                </c:pt>
                <c:pt idx="502">
                  <c:v>Itapagipe</c:v>
                </c:pt>
                <c:pt idx="503">
                  <c:v>Itaú de Minas</c:v>
                </c:pt>
                <c:pt idx="504">
                  <c:v>Itaúna</c:v>
                </c:pt>
                <c:pt idx="505">
                  <c:v>Itaverava</c:v>
                </c:pt>
                <c:pt idx="506">
                  <c:v>Itueta</c:v>
                </c:pt>
                <c:pt idx="507">
                  <c:v>Ituiutaba</c:v>
                </c:pt>
                <c:pt idx="508">
                  <c:v>Itumirim</c:v>
                </c:pt>
                <c:pt idx="509">
                  <c:v>Itutinga</c:v>
                </c:pt>
                <c:pt idx="510">
                  <c:v>Jaboticatubas</c:v>
                </c:pt>
                <c:pt idx="511">
                  <c:v>Jacuí</c:v>
                </c:pt>
                <c:pt idx="512">
                  <c:v>Jacutinga</c:v>
                </c:pt>
                <c:pt idx="513">
                  <c:v>Jaguaraçu</c:v>
                </c:pt>
                <c:pt idx="514">
                  <c:v>Jampruca</c:v>
                </c:pt>
                <c:pt idx="515">
                  <c:v>Japaraíba</c:v>
                </c:pt>
                <c:pt idx="516">
                  <c:v>Jeceaba</c:v>
                </c:pt>
                <c:pt idx="517">
                  <c:v>Jequeri</c:v>
                </c:pt>
                <c:pt idx="518">
                  <c:v>Jequitibá</c:v>
                </c:pt>
                <c:pt idx="519">
                  <c:v>Joanésia</c:v>
                </c:pt>
                <c:pt idx="520">
                  <c:v>João Monlevade</c:v>
                </c:pt>
                <c:pt idx="521">
                  <c:v>Joaquim Felício</c:v>
                </c:pt>
                <c:pt idx="522">
                  <c:v>Jordânia</c:v>
                </c:pt>
                <c:pt idx="523">
                  <c:v>José Gonçalves de Minas</c:v>
                </c:pt>
                <c:pt idx="524">
                  <c:v>José Raydan</c:v>
                </c:pt>
                <c:pt idx="525">
                  <c:v>Juiz de Fora</c:v>
                </c:pt>
                <c:pt idx="526">
                  <c:v>Juruaia</c:v>
                </c:pt>
                <c:pt idx="527">
                  <c:v>Lagamar</c:v>
                </c:pt>
                <c:pt idx="528">
                  <c:v>Lagoa da Prata</c:v>
                </c:pt>
                <c:pt idx="529">
                  <c:v>Lagoa dos Patos</c:v>
                </c:pt>
                <c:pt idx="530">
                  <c:v>Lagoa Dourada</c:v>
                </c:pt>
                <c:pt idx="531">
                  <c:v>Lagoa Formosa</c:v>
                </c:pt>
                <c:pt idx="532">
                  <c:v>Lagoa Grande</c:v>
                </c:pt>
                <c:pt idx="533">
                  <c:v>Lajinha</c:v>
                </c:pt>
                <c:pt idx="534">
                  <c:v>Lambari</c:v>
                </c:pt>
                <c:pt idx="535">
                  <c:v>Lamim</c:v>
                </c:pt>
                <c:pt idx="536">
                  <c:v>Laranjal</c:v>
                </c:pt>
                <c:pt idx="537">
                  <c:v>Lassance</c:v>
                </c:pt>
                <c:pt idx="538">
                  <c:v>Leopoldina</c:v>
                </c:pt>
                <c:pt idx="539">
                  <c:v>Lima Duarte</c:v>
                </c:pt>
                <c:pt idx="540">
                  <c:v>Luisburgo</c:v>
                </c:pt>
                <c:pt idx="541">
                  <c:v>Luminárias</c:v>
                </c:pt>
                <c:pt idx="542">
                  <c:v>Luz</c:v>
                </c:pt>
                <c:pt idx="543">
                  <c:v>Machacalis</c:v>
                </c:pt>
                <c:pt idx="544">
                  <c:v>Machado</c:v>
                </c:pt>
                <c:pt idx="545">
                  <c:v>Madre de Deus de Minas</c:v>
                </c:pt>
                <c:pt idx="546">
                  <c:v>Mamonas</c:v>
                </c:pt>
                <c:pt idx="547">
                  <c:v>Manhuaçu</c:v>
                </c:pt>
                <c:pt idx="548">
                  <c:v>Manhumirim</c:v>
                </c:pt>
                <c:pt idx="549">
                  <c:v>Mantena</c:v>
                </c:pt>
                <c:pt idx="550">
                  <c:v>Mar de Espanha</c:v>
                </c:pt>
                <c:pt idx="551">
                  <c:v>Maravilhas</c:v>
                </c:pt>
                <c:pt idx="552">
                  <c:v>Maria da Fé</c:v>
                </c:pt>
                <c:pt idx="553">
                  <c:v>Mariana</c:v>
                </c:pt>
                <c:pt idx="554">
                  <c:v>Marilac</c:v>
                </c:pt>
                <c:pt idx="555">
                  <c:v>Mário Campos</c:v>
                </c:pt>
                <c:pt idx="556">
                  <c:v>Maripá de Minas</c:v>
                </c:pt>
                <c:pt idx="557">
                  <c:v>Marliéria</c:v>
                </c:pt>
                <c:pt idx="558">
                  <c:v>Marmelópolis</c:v>
                </c:pt>
                <c:pt idx="559">
                  <c:v>Matias Barbosa</c:v>
                </c:pt>
                <c:pt idx="560">
                  <c:v>Matutina</c:v>
                </c:pt>
                <c:pt idx="561">
                  <c:v>Medeiros</c:v>
                </c:pt>
                <c:pt idx="562">
                  <c:v>Mendes Pimentel</c:v>
                </c:pt>
                <c:pt idx="563">
                  <c:v>Mercês</c:v>
                </c:pt>
                <c:pt idx="564">
                  <c:v>Mesquita</c:v>
                </c:pt>
                <c:pt idx="565">
                  <c:v>Minduri</c:v>
                </c:pt>
                <c:pt idx="566">
                  <c:v>Miradouro</c:v>
                </c:pt>
                <c:pt idx="567">
                  <c:v>Monte Carmelo</c:v>
                </c:pt>
                <c:pt idx="568">
                  <c:v>Monte Santo de Minas</c:v>
                </c:pt>
                <c:pt idx="569">
                  <c:v>Montezuma</c:v>
                </c:pt>
                <c:pt idx="570">
                  <c:v>Morro da Garça</c:v>
                </c:pt>
                <c:pt idx="571">
                  <c:v>Morro do Pilar</c:v>
                </c:pt>
                <c:pt idx="572">
                  <c:v>Muriaé</c:v>
                </c:pt>
                <c:pt idx="573">
                  <c:v>Muzambinho</c:v>
                </c:pt>
                <c:pt idx="574">
                  <c:v>Nacip Raydan</c:v>
                </c:pt>
                <c:pt idx="575">
                  <c:v>Natalândia</c:v>
                </c:pt>
                <c:pt idx="576">
                  <c:v>Nazareno</c:v>
                </c:pt>
                <c:pt idx="577">
                  <c:v>Nepomuceno</c:v>
                </c:pt>
                <c:pt idx="578">
                  <c:v>Nova Belém</c:v>
                </c:pt>
                <c:pt idx="579">
                  <c:v>Nova Ponte</c:v>
                </c:pt>
                <c:pt idx="580">
                  <c:v>Olímpio Noronha</c:v>
                </c:pt>
                <c:pt idx="581">
                  <c:v>Oliveira</c:v>
                </c:pt>
                <c:pt idx="582">
                  <c:v>Oliveira Fortes</c:v>
                </c:pt>
                <c:pt idx="583">
                  <c:v>Oratórios</c:v>
                </c:pt>
                <c:pt idx="584">
                  <c:v>Orizânia</c:v>
                </c:pt>
                <c:pt idx="585">
                  <c:v>Ouro Fino</c:v>
                </c:pt>
                <c:pt idx="586">
                  <c:v>Ouro Preto</c:v>
                </c:pt>
                <c:pt idx="587">
                  <c:v>Padre Paraíso</c:v>
                </c:pt>
                <c:pt idx="588">
                  <c:v>Pains</c:v>
                </c:pt>
                <c:pt idx="589">
                  <c:v>Paiva</c:v>
                </c:pt>
                <c:pt idx="590">
                  <c:v>Palmópolis</c:v>
                </c:pt>
                <c:pt idx="591">
                  <c:v>Papagaios</c:v>
                </c:pt>
                <c:pt idx="592">
                  <c:v>Paraguaçu</c:v>
                </c:pt>
                <c:pt idx="593">
                  <c:v>Paraisópolis</c:v>
                </c:pt>
                <c:pt idx="594">
                  <c:v>Paraopeba</c:v>
                </c:pt>
                <c:pt idx="595">
                  <c:v>Passa Quatro</c:v>
                </c:pt>
                <c:pt idx="596">
                  <c:v>Passa Tempo</c:v>
                </c:pt>
                <c:pt idx="597">
                  <c:v>Passos</c:v>
                </c:pt>
                <c:pt idx="598">
                  <c:v>Patrocínio</c:v>
                </c:pt>
                <c:pt idx="599">
                  <c:v>Patrocínio do Muriaé</c:v>
                </c:pt>
                <c:pt idx="600">
                  <c:v>Paula Cândido</c:v>
                </c:pt>
                <c:pt idx="601">
                  <c:v>Paulistas</c:v>
                </c:pt>
                <c:pt idx="602">
                  <c:v>Pedra Bonita</c:v>
                </c:pt>
                <c:pt idx="603">
                  <c:v>Pedra do Anta</c:v>
                </c:pt>
                <c:pt idx="604">
                  <c:v>Pedra do Indaiá</c:v>
                </c:pt>
                <c:pt idx="605">
                  <c:v>Pedra Dourada</c:v>
                </c:pt>
                <c:pt idx="606">
                  <c:v>Pedrinópolis</c:v>
                </c:pt>
                <c:pt idx="607">
                  <c:v>Pequeri</c:v>
                </c:pt>
                <c:pt idx="608">
                  <c:v>Perdigão</c:v>
                </c:pt>
                <c:pt idx="609">
                  <c:v>Perdizes</c:v>
                </c:pt>
                <c:pt idx="610">
                  <c:v>Pescador</c:v>
                </c:pt>
                <c:pt idx="611">
                  <c:v>Piau</c:v>
                </c:pt>
                <c:pt idx="612">
                  <c:v>Piedade do Rio Grande</c:v>
                </c:pt>
                <c:pt idx="613">
                  <c:v>Pimenta</c:v>
                </c:pt>
                <c:pt idx="614">
                  <c:v>Pingo-D ÁGUA</c:v>
                </c:pt>
                <c:pt idx="615">
                  <c:v>Piracema</c:v>
                </c:pt>
                <c:pt idx="616">
                  <c:v>Pirajuba</c:v>
                </c:pt>
                <c:pt idx="617">
                  <c:v>Piranga</c:v>
                </c:pt>
                <c:pt idx="618">
                  <c:v>Piranguinho</c:v>
                </c:pt>
                <c:pt idx="619">
                  <c:v>Pirapetinga</c:v>
                </c:pt>
                <c:pt idx="620">
                  <c:v>Pirapora</c:v>
                </c:pt>
                <c:pt idx="621">
                  <c:v>Piraúba</c:v>
                </c:pt>
                <c:pt idx="622">
                  <c:v>Pitangui</c:v>
                </c:pt>
                <c:pt idx="623">
                  <c:v>Piumhi</c:v>
                </c:pt>
                <c:pt idx="624">
                  <c:v>Planura</c:v>
                </c:pt>
                <c:pt idx="625">
                  <c:v>Poço Fundo</c:v>
                </c:pt>
                <c:pt idx="626">
                  <c:v>Poços de Caldas</c:v>
                </c:pt>
                <c:pt idx="627">
                  <c:v>Pocrane</c:v>
                </c:pt>
                <c:pt idx="628">
                  <c:v>Pompéu</c:v>
                </c:pt>
                <c:pt idx="629">
                  <c:v>Ponte Nova</c:v>
                </c:pt>
                <c:pt idx="630">
                  <c:v>Prata</c:v>
                </c:pt>
                <c:pt idx="631">
                  <c:v>Pratápolis</c:v>
                </c:pt>
                <c:pt idx="632">
                  <c:v>Pratinha</c:v>
                </c:pt>
                <c:pt idx="633">
                  <c:v>Presidente Bernardes</c:v>
                </c:pt>
                <c:pt idx="634">
                  <c:v>Presidente Juscelino</c:v>
                </c:pt>
                <c:pt idx="635">
                  <c:v>Queluzito</c:v>
                </c:pt>
                <c:pt idx="636">
                  <c:v>Raul Soares</c:v>
                </c:pt>
                <c:pt idx="637">
                  <c:v>Recreio</c:v>
                </c:pt>
                <c:pt idx="638">
                  <c:v>Reduto</c:v>
                </c:pt>
                <c:pt idx="639">
                  <c:v>Ressaquinha</c:v>
                </c:pt>
                <c:pt idx="640">
                  <c:v>Ribeirão Vermelho</c:v>
                </c:pt>
                <c:pt idx="641">
                  <c:v>Rio Acima</c:v>
                </c:pt>
                <c:pt idx="642">
                  <c:v>Rio Doce</c:v>
                </c:pt>
                <c:pt idx="643">
                  <c:v>Rio Paranaíba</c:v>
                </c:pt>
                <c:pt idx="644">
                  <c:v>Rio Piracicaba</c:v>
                </c:pt>
                <c:pt idx="645">
                  <c:v>Rio Pomba</c:v>
                </c:pt>
                <c:pt idx="646">
                  <c:v>Rio Preto</c:v>
                </c:pt>
                <c:pt idx="647">
                  <c:v>Rochedo de Minas</c:v>
                </c:pt>
                <c:pt idx="648">
                  <c:v>Rodeiro</c:v>
                </c:pt>
                <c:pt idx="649">
                  <c:v>Rosário da Limeira</c:v>
                </c:pt>
                <c:pt idx="650">
                  <c:v>Sabará</c:v>
                </c:pt>
                <c:pt idx="651">
                  <c:v>Sabinópolis</c:v>
                </c:pt>
                <c:pt idx="652">
                  <c:v>Sacramento</c:v>
                </c:pt>
                <c:pt idx="653">
                  <c:v>Santa Bárbara</c:v>
                </c:pt>
                <c:pt idx="654">
                  <c:v>Santa Bárbara do Monte Verde</c:v>
                </c:pt>
                <c:pt idx="655">
                  <c:v>Santa Bárbara do Tugúrio</c:v>
                </c:pt>
                <c:pt idx="656">
                  <c:v>Santa Cruz do Escalvado</c:v>
                </c:pt>
                <c:pt idx="657">
                  <c:v>Santa Fé de Minas</c:v>
                </c:pt>
                <c:pt idx="658">
                  <c:v>Santa Juliana</c:v>
                </c:pt>
                <c:pt idx="659">
                  <c:v>Santa Margarida</c:v>
                </c:pt>
                <c:pt idx="660">
                  <c:v>Santa Maria de Itabira</c:v>
                </c:pt>
                <c:pt idx="661">
                  <c:v>Santa Rita de Jacutinga</c:v>
                </c:pt>
                <c:pt idx="662">
                  <c:v>Santa Rita de Minas</c:v>
                </c:pt>
                <c:pt idx="663">
                  <c:v>Santa Rosa da Serra</c:v>
                </c:pt>
                <c:pt idx="664">
                  <c:v>Santa Vitória</c:v>
                </c:pt>
                <c:pt idx="665">
                  <c:v>Santana de Pirapama</c:v>
                </c:pt>
                <c:pt idx="666">
                  <c:v>Santana do Deserto</c:v>
                </c:pt>
                <c:pt idx="667">
                  <c:v>Santana do Garambéu</c:v>
                </c:pt>
                <c:pt idx="668">
                  <c:v>Santana do Jacaré</c:v>
                </c:pt>
                <c:pt idx="669">
                  <c:v>Santana do Riacho</c:v>
                </c:pt>
                <c:pt idx="670">
                  <c:v>Santo Antônio do Amparo</c:v>
                </c:pt>
                <c:pt idx="671">
                  <c:v>Santo Antônio do Aventureiro</c:v>
                </c:pt>
                <c:pt idx="672">
                  <c:v>Santo Antônio do Itambé</c:v>
                </c:pt>
                <c:pt idx="673">
                  <c:v>Santo Antônio do Jacinto</c:v>
                </c:pt>
                <c:pt idx="674">
                  <c:v>Santo Antônio do Rio Abaixo</c:v>
                </c:pt>
                <c:pt idx="675">
                  <c:v>São Bento Abade</c:v>
                </c:pt>
                <c:pt idx="676">
                  <c:v>São Domingos das Dores</c:v>
                </c:pt>
                <c:pt idx="677">
                  <c:v>São Domingos do Prata</c:v>
                </c:pt>
                <c:pt idx="678">
                  <c:v>São Félix de Minas</c:v>
                </c:pt>
                <c:pt idx="679">
                  <c:v>São Francisco de Paula</c:v>
                </c:pt>
                <c:pt idx="680">
                  <c:v>São Geraldo da Piedade</c:v>
                </c:pt>
                <c:pt idx="681">
                  <c:v>São Geraldo do Baixio</c:v>
                </c:pt>
                <c:pt idx="682">
                  <c:v>São Gonçalo do Abaeté</c:v>
                </c:pt>
                <c:pt idx="683">
                  <c:v>São Gonçalo do Pará</c:v>
                </c:pt>
                <c:pt idx="684">
                  <c:v>São Gonçalo do Rio Abaixo</c:v>
                </c:pt>
                <c:pt idx="685">
                  <c:v>São João Batista do Glória</c:v>
                </c:pt>
                <c:pt idx="686">
                  <c:v>São João da Lagoa</c:v>
                </c:pt>
                <c:pt idx="687">
                  <c:v>São João da Mata</c:v>
                </c:pt>
                <c:pt idx="688">
                  <c:v>São João do Manteninha</c:v>
                </c:pt>
                <c:pt idx="689">
                  <c:v>São João do Pacuí</c:v>
                </c:pt>
                <c:pt idx="690">
                  <c:v>São João Evangelista</c:v>
                </c:pt>
                <c:pt idx="691">
                  <c:v>São José da Barra</c:v>
                </c:pt>
                <c:pt idx="692">
                  <c:v>São José da Varginha</c:v>
                </c:pt>
                <c:pt idx="693">
                  <c:v>São José do Alegre</c:v>
                </c:pt>
                <c:pt idx="694">
                  <c:v>São José do Goiabal</c:v>
                </c:pt>
                <c:pt idx="695">
                  <c:v>São Lourenço</c:v>
                </c:pt>
                <c:pt idx="696">
                  <c:v>São Miguel do Anta</c:v>
                </c:pt>
                <c:pt idx="697">
                  <c:v>São Pedro dos Ferros</c:v>
                </c:pt>
                <c:pt idx="698">
                  <c:v>São Romão</c:v>
                </c:pt>
                <c:pt idx="699">
                  <c:v>São Sebastião da Bela Vista</c:v>
                </c:pt>
                <c:pt idx="700">
                  <c:v>São Sebastião do Anta</c:v>
                </c:pt>
                <c:pt idx="701">
                  <c:v>São Sebastião do Oeste</c:v>
                </c:pt>
                <c:pt idx="702">
                  <c:v>São Sebastião do Paraíso</c:v>
                </c:pt>
                <c:pt idx="703">
                  <c:v>São Sebastião do Rio Preto</c:v>
                </c:pt>
                <c:pt idx="704">
                  <c:v>São Sebastião do Rio Verde</c:v>
                </c:pt>
                <c:pt idx="705">
                  <c:v>São Tomás de Aquino</c:v>
                </c:pt>
                <c:pt idx="706">
                  <c:v>São Vicente de Minas</c:v>
                </c:pt>
                <c:pt idx="707">
                  <c:v>Sem-Peixe</c:v>
                </c:pt>
                <c:pt idx="708">
                  <c:v>Senador Amaral</c:v>
                </c:pt>
                <c:pt idx="709">
                  <c:v>Senador Cortes</c:v>
                </c:pt>
                <c:pt idx="710">
                  <c:v>Senador Firmino</c:v>
                </c:pt>
                <c:pt idx="711">
                  <c:v>Senador José Bento</c:v>
                </c:pt>
                <c:pt idx="712">
                  <c:v>Senador Modestino Gonçalves</c:v>
                </c:pt>
                <c:pt idx="713">
                  <c:v>Senhora de Oliveira</c:v>
                </c:pt>
                <c:pt idx="714">
                  <c:v>Sericita</c:v>
                </c:pt>
                <c:pt idx="715">
                  <c:v>Seritinga</c:v>
                </c:pt>
                <c:pt idx="716">
                  <c:v>Serra do Salitre</c:v>
                </c:pt>
                <c:pt idx="717">
                  <c:v>Serrania</c:v>
                </c:pt>
                <c:pt idx="718">
                  <c:v>Serranos</c:v>
                </c:pt>
                <c:pt idx="719">
                  <c:v>Sete Lagoas</c:v>
                </c:pt>
                <c:pt idx="720">
                  <c:v>Silvianópolis</c:v>
                </c:pt>
                <c:pt idx="721">
                  <c:v>Simão Pereira</c:v>
                </c:pt>
                <c:pt idx="722">
                  <c:v>Simonésia</c:v>
                </c:pt>
                <c:pt idx="723">
                  <c:v>Soledade de Minas</c:v>
                </c:pt>
                <c:pt idx="724">
                  <c:v>Taparuba</c:v>
                </c:pt>
                <c:pt idx="725">
                  <c:v>Tapiraí</c:v>
                </c:pt>
                <c:pt idx="726">
                  <c:v>Timóteo</c:v>
                </c:pt>
                <c:pt idx="727">
                  <c:v>Tiros</c:v>
                </c:pt>
                <c:pt idx="728">
                  <c:v>Tocantins</c:v>
                </c:pt>
                <c:pt idx="729">
                  <c:v>Tocos do Moji</c:v>
                </c:pt>
                <c:pt idx="730">
                  <c:v>Tombos</c:v>
                </c:pt>
                <c:pt idx="731">
                  <c:v>Três Pontas</c:v>
                </c:pt>
                <c:pt idx="732">
                  <c:v>Tupaciguara</c:v>
                </c:pt>
                <c:pt idx="733">
                  <c:v>Turvolândia</c:v>
                </c:pt>
                <c:pt idx="734">
                  <c:v>Ubá</c:v>
                </c:pt>
                <c:pt idx="735">
                  <c:v>Ubaporanga</c:v>
                </c:pt>
                <c:pt idx="736">
                  <c:v>Uberaba</c:v>
                </c:pt>
                <c:pt idx="737">
                  <c:v>Uberlândia</c:v>
                </c:pt>
                <c:pt idx="738">
                  <c:v>Unaí</c:v>
                </c:pt>
                <c:pt idx="739">
                  <c:v>Uruana de Minas</c:v>
                </c:pt>
                <c:pt idx="740">
                  <c:v>Urucânia</c:v>
                </c:pt>
                <c:pt idx="741">
                  <c:v>Urucuia</c:v>
                </c:pt>
                <c:pt idx="742">
                  <c:v>Vargem Alegre</c:v>
                </c:pt>
                <c:pt idx="743">
                  <c:v>Vargem Bonita</c:v>
                </c:pt>
                <c:pt idx="744">
                  <c:v>Vermelho Novo</c:v>
                </c:pt>
                <c:pt idx="745">
                  <c:v>Viçosa</c:v>
                </c:pt>
                <c:pt idx="746">
                  <c:v>Vieiras</c:v>
                </c:pt>
                <c:pt idx="747">
                  <c:v>Virgínia</c:v>
                </c:pt>
                <c:pt idx="748">
                  <c:v>Virginópolis</c:v>
                </c:pt>
                <c:pt idx="749">
                  <c:v>Virgolândia</c:v>
                </c:pt>
                <c:pt idx="750">
                  <c:v>Visconde do Rio Branco</c:v>
                </c:pt>
                <c:pt idx="751">
                  <c:v>Volta Grande</c:v>
                </c:pt>
                <c:pt idx="752">
                  <c:v>Bandeirantes</c:v>
                </c:pt>
                <c:pt idx="753">
                  <c:v>Bela Vista</c:v>
                </c:pt>
                <c:pt idx="754">
                  <c:v>Brasilândia</c:v>
                </c:pt>
                <c:pt idx="755">
                  <c:v>Campo Grande</c:v>
                </c:pt>
                <c:pt idx="756">
                  <c:v>Caracol</c:v>
                </c:pt>
                <c:pt idx="757">
                  <c:v>Cassilândia</c:v>
                </c:pt>
                <c:pt idx="758">
                  <c:v>Corguinho</c:v>
                </c:pt>
                <c:pt idx="759">
                  <c:v>Costa Rica</c:v>
                </c:pt>
                <c:pt idx="760">
                  <c:v>Glória de Dourados</c:v>
                </c:pt>
                <c:pt idx="761">
                  <c:v>Jaraguari</c:v>
                </c:pt>
                <c:pt idx="762">
                  <c:v>Paraíso das Águas</c:v>
                </c:pt>
                <c:pt idx="763">
                  <c:v>Rochedo</c:v>
                </c:pt>
                <c:pt idx="764">
                  <c:v>São Gabriel do Oeste</c:v>
                </c:pt>
                <c:pt idx="765">
                  <c:v>Água Boa</c:v>
                </c:pt>
                <c:pt idx="766">
                  <c:v>Alta Floresta</c:v>
                </c:pt>
                <c:pt idx="767">
                  <c:v>Alto Araguaia</c:v>
                </c:pt>
                <c:pt idx="768">
                  <c:v>Alto Boa Vista</c:v>
                </c:pt>
                <c:pt idx="769">
                  <c:v>Alto Paraguai</c:v>
                </c:pt>
                <c:pt idx="770">
                  <c:v>Alto Taquari</c:v>
                </c:pt>
                <c:pt idx="771">
                  <c:v>Apiacás</c:v>
                </c:pt>
                <c:pt idx="772">
                  <c:v>Araguaiana</c:v>
                </c:pt>
                <c:pt idx="773">
                  <c:v>Araguainha</c:v>
                </c:pt>
                <c:pt idx="774">
                  <c:v>Araputanga</c:v>
                </c:pt>
                <c:pt idx="775">
                  <c:v>Arenápolis</c:v>
                </c:pt>
                <c:pt idx="776">
                  <c:v>Aripuanã</c:v>
                </c:pt>
                <c:pt idx="777">
                  <c:v>Barra do Bugres</c:v>
                </c:pt>
                <c:pt idx="778">
                  <c:v>Barra do Garças</c:v>
                </c:pt>
                <c:pt idx="779">
                  <c:v>Brasnorte</c:v>
                </c:pt>
                <c:pt idx="780">
                  <c:v>Cáceres</c:v>
                </c:pt>
                <c:pt idx="781">
                  <c:v>Campo Novo do Parecis</c:v>
                </c:pt>
                <c:pt idx="782">
                  <c:v>Campo Verde</c:v>
                </c:pt>
                <c:pt idx="783">
                  <c:v>Campos de Júlio</c:v>
                </c:pt>
                <c:pt idx="784">
                  <c:v>Canarana</c:v>
                </c:pt>
                <c:pt idx="785">
                  <c:v>Carlinda</c:v>
                </c:pt>
                <c:pt idx="786">
                  <c:v>Castanheira</c:v>
                </c:pt>
                <c:pt idx="787">
                  <c:v>Chapada dos Guimarães</c:v>
                </c:pt>
                <c:pt idx="788">
                  <c:v>Cláudia</c:v>
                </c:pt>
                <c:pt idx="789">
                  <c:v>Cocalinho</c:v>
                </c:pt>
                <c:pt idx="790">
                  <c:v>Colíder</c:v>
                </c:pt>
                <c:pt idx="791">
                  <c:v>Colniza</c:v>
                </c:pt>
                <c:pt idx="792">
                  <c:v>Comodoro</c:v>
                </c:pt>
                <c:pt idx="793">
                  <c:v>Confresa</c:v>
                </c:pt>
                <c:pt idx="794">
                  <c:v>Conquista D Oeste</c:v>
                </c:pt>
                <c:pt idx="795">
                  <c:v>Cuiabá</c:v>
                </c:pt>
                <c:pt idx="796">
                  <c:v>Curvelândia</c:v>
                </c:pt>
                <c:pt idx="797">
                  <c:v>Denise</c:v>
                </c:pt>
                <c:pt idx="798">
                  <c:v>Diamantino</c:v>
                </c:pt>
                <c:pt idx="799">
                  <c:v>Dom Aquino</c:v>
                </c:pt>
                <c:pt idx="800">
                  <c:v>Feliz Natal</c:v>
                </c:pt>
                <c:pt idx="801">
                  <c:v>Gaúcha do Norte</c:v>
                </c:pt>
                <c:pt idx="802">
                  <c:v>General Carneiro</c:v>
                </c:pt>
                <c:pt idx="803">
                  <c:v>Glória D Oeste</c:v>
                </c:pt>
                <c:pt idx="804">
                  <c:v>Guarantã do Norte</c:v>
                </c:pt>
                <c:pt idx="805">
                  <c:v>Guiratinga</c:v>
                </c:pt>
                <c:pt idx="806">
                  <c:v>Indiavaí</c:v>
                </c:pt>
                <c:pt idx="807">
                  <c:v>Ipiranga do Norte</c:v>
                </c:pt>
                <c:pt idx="808">
                  <c:v>Itanhangá</c:v>
                </c:pt>
                <c:pt idx="809">
                  <c:v>Itaúba</c:v>
                </c:pt>
                <c:pt idx="810">
                  <c:v>Itiquira</c:v>
                </c:pt>
                <c:pt idx="811">
                  <c:v>Jaciara</c:v>
                </c:pt>
                <c:pt idx="812">
                  <c:v>Jangada</c:v>
                </c:pt>
                <c:pt idx="813">
                  <c:v>Jauru</c:v>
                </c:pt>
                <c:pt idx="814">
                  <c:v>Juara</c:v>
                </c:pt>
                <c:pt idx="815">
                  <c:v>Juína</c:v>
                </c:pt>
                <c:pt idx="816">
                  <c:v>Juruena</c:v>
                </c:pt>
                <c:pt idx="817">
                  <c:v>Juscimeira</c:v>
                </c:pt>
                <c:pt idx="818">
                  <c:v>Lambari D Oeste</c:v>
                </c:pt>
                <c:pt idx="819">
                  <c:v>Lucas do Rio Verde</c:v>
                </c:pt>
                <c:pt idx="820">
                  <c:v>Marcelândia</c:v>
                </c:pt>
                <c:pt idx="821">
                  <c:v>Matupá</c:v>
                </c:pt>
                <c:pt idx="822">
                  <c:v>Mirassol D Oeste</c:v>
                </c:pt>
                <c:pt idx="823">
                  <c:v>Nortelândia</c:v>
                </c:pt>
                <c:pt idx="824">
                  <c:v>Nossa Senhora do Livramento</c:v>
                </c:pt>
                <c:pt idx="825">
                  <c:v>Nova Bandeirantes</c:v>
                </c:pt>
                <c:pt idx="826">
                  <c:v>Nova Brasilândia</c:v>
                </c:pt>
                <c:pt idx="827">
                  <c:v>Nova Canaã do Norte</c:v>
                </c:pt>
                <c:pt idx="828">
                  <c:v>Nova Guarita</c:v>
                </c:pt>
                <c:pt idx="829">
                  <c:v>Nova Lacerda</c:v>
                </c:pt>
                <c:pt idx="830">
                  <c:v>Nova Marilândia</c:v>
                </c:pt>
                <c:pt idx="831">
                  <c:v>Nova Maringá</c:v>
                </c:pt>
                <c:pt idx="832">
                  <c:v>Nova Monte Verde</c:v>
                </c:pt>
                <c:pt idx="833">
                  <c:v>Nova Mutum</c:v>
                </c:pt>
                <c:pt idx="834">
                  <c:v>Nova Nazaré</c:v>
                </c:pt>
                <c:pt idx="835">
                  <c:v>Nova Olímpia</c:v>
                </c:pt>
                <c:pt idx="836">
                  <c:v>Nova Santa Helena</c:v>
                </c:pt>
                <c:pt idx="837">
                  <c:v>Novo Horizonte do Norte</c:v>
                </c:pt>
                <c:pt idx="838">
                  <c:v>Novo Mundo</c:v>
                </c:pt>
                <c:pt idx="839">
                  <c:v>Paranaíta</c:v>
                </c:pt>
                <c:pt idx="840">
                  <c:v>Paranatinga</c:v>
                </c:pt>
                <c:pt idx="841">
                  <c:v>Pedra Preta</c:v>
                </c:pt>
                <c:pt idx="842">
                  <c:v>Peixoto de Azevedo</c:v>
                </c:pt>
                <c:pt idx="843">
                  <c:v>Poconé</c:v>
                </c:pt>
                <c:pt idx="844">
                  <c:v>Pontal do Araguaia</c:v>
                </c:pt>
                <c:pt idx="845">
                  <c:v>Pontes e Lacerda</c:v>
                </c:pt>
                <c:pt idx="846">
                  <c:v>Porto Alegre do Norte</c:v>
                </c:pt>
                <c:pt idx="847">
                  <c:v>Porto dos Gaúchos</c:v>
                </c:pt>
                <c:pt idx="848">
                  <c:v>Porto Esperidião</c:v>
                </c:pt>
                <c:pt idx="849">
                  <c:v>Porto Estrela</c:v>
                </c:pt>
                <c:pt idx="850">
                  <c:v>Poxoréo</c:v>
                </c:pt>
                <c:pt idx="851">
                  <c:v>Primavera do Leste</c:v>
                </c:pt>
                <c:pt idx="852">
                  <c:v>Querência</c:v>
                </c:pt>
                <c:pt idx="853">
                  <c:v>Reserva do Cabaçal</c:v>
                </c:pt>
                <c:pt idx="854">
                  <c:v>Ribeirão Cascalheira</c:v>
                </c:pt>
                <c:pt idx="855">
                  <c:v>Ribeirãozinho</c:v>
                </c:pt>
                <c:pt idx="856">
                  <c:v>Rio Branco</c:v>
                </c:pt>
                <c:pt idx="857">
                  <c:v>Rondonópolis</c:v>
                </c:pt>
                <c:pt idx="858">
                  <c:v>Rosário Oeste</c:v>
                </c:pt>
                <c:pt idx="859">
                  <c:v>Salto do Céu</c:v>
                </c:pt>
                <c:pt idx="860">
                  <c:v>Santa Carmem</c:v>
                </c:pt>
                <c:pt idx="861">
                  <c:v>Santa Cruz do Xingu</c:v>
                </c:pt>
                <c:pt idx="862">
                  <c:v>Santa Rita do Trivelato</c:v>
                </c:pt>
                <c:pt idx="863">
                  <c:v>Santo Afonso</c:v>
                </c:pt>
                <c:pt idx="864">
                  <c:v>Santo Antônio do Leste</c:v>
                </c:pt>
                <c:pt idx="865">
                  <c:v>Santo Antônio do Leverger</c:v>
                </c:pt>
                <c:pt idx="866">
                  <c:v>São Félix do Araguaia</c:v>
                </c:pt>
                <c:pt idx="867">
                  <c:v>São José do Povo</c:v>
                </c:pt>
                <c:pt idx="868">
                  <c:v>São José do Rio Claro</c:v>
                </c:pt>
                <c:pt idx="869">
                  <c:v>São José do Xingu</c:v>
                </c:pt>
                <c:pt idx="870">
                  <c:v>São José dos Quatro Marcos</c:v>
                </c:pt>
                <c:pt idx="871">
                  <c:v>São Pedro da Cipa</c:v>
                </c:pt>
                <c:pt idx="872">
                  <c:v>Sapezal</c:v>
                </c:pt>
                <c:pt idx="873">
                  <c:v>Serra Nova Dourada</c:v>
                </c:pt>
                <c:pt idx="874">
                  <c:v>Sinop</c:v>
                </c:pt>
                <c:pt idx="875">
                  <c:v>Sorriso</c:v>
                </c:pt>
                <c:pt idx="876">
                  <c:v>Tabaporã</c:v>
                </c:pt>
                <c:pt idx="877">
                  <c:v>Tangará da Serra</c:v>
                </c:pt>
                <c:pt idx="878">
                  <c:v>Tapurah</c:v>
                </c:pt>
                <c:pt idx="879">
                  <c:v>Terra Nova do Norte</c:v>
                </c:pt>
                <c:pt idx="880">
                  <c:v>Tesouro</c:v>
                </c:pt>
                <c:pt idx="881">
                  <c:v>Torixoréu</c:v>
                </c:pt>
                <c:pt idx="882">
                  <c:v>União do Sul</c:v>
                </c:pt>
                <c:pt idx="883">
                  <c:v>Várzea Grande</c:v>
                </c:pt>
                <c:pt idx="884">
                  <c:v>Vera</c:v>
                </c:pt>
                <c:pt idx="885">
                  <c:v>Vila Bela da Santíssima Trindade</c:v>
                </c:pt>
                <c:pt idx="886">
                  <c:v>Vila Rica</c:v>
                </c:pt>
                <c:pt idx="887">
                  <c:v>Abel Figueiredo</c:v>
                </c:pt>
                <c:pt idx="888">
                  <c:v>Acará</c:v>
                </c:pt>
                <c:pt idx="889">
                  <c:v>Altamira</c:v>
                </c:pt>
                <c:pt idx="890">
                  <c:v>Bagre</c:v>
                </c:pt>
                <c:pt idx="891">
                  <c:v>Baião</c:v>
                </c:pt>
                <c:pt idx="892">
                  <c:v>Barcarena</c:v>
                </c:pt>
                <c:pt idx="893">
                  <c:v>Belém</c:v>
                </c:pt>
                <c:pt idx="894">
                  <c:v>Benevides</c:v>
                </c:pt>
                <c:pt idx="895">
                  <c:v>Brasil Novo</c:v>
                </c:pt>
                <c:pt idx="896">
                  <c:v>Bujaru</c:v>
                </c:pt>
                <c:pt idx="897">
                  <c:v>Cachoeira do Piriá</c:v>
                </c:pt>
                <c:pt idx="898">
                  <c:v>Cametá</c:v>
                </c:pt>
                <c:pt idx="899">
                  <c:v>Canaã dos Carajás</c:v>
                </c:pt>
                <c:pt idx="900">
                  <c:v>Castanhal</c:v>
                </c:pt>
                <c:pt idx="901">
                  <c:v>Chaves</c:v>
                </c:pt>
                <c:pt idx="902">
                  <c:v>Colares</c:v>
                </c:pt>
                <c:pt idx="903">
                  <c:v>Concórdia do Pará</c:v>
                </c:pt>
                <c:pt idx="904">
                  <c:v>Curralinho</c:v>
                </c:pt>
                <c:pt idx="905">
                  <c:v>Curuá</c:v>
                </c:pt>
                <c:pt idx="906">
                  <c:v>Floresta do Araguaia</c:v>
                </c:pt>
                <c:pt idx="907">
                  <c:v>Garrafão do Norte</c:v>
                </c:pt>
                <c:pt idx="908">
                  <c:v>Gurupá</c:v>
                </c:pt>
                <c:pt idx="909">
                  <c:v>Igarapé-Açu</c:v>
                </c:pt>
                <c:pt idx="910">
                  <c:v>Jacareacanga</c:v>
                </c:pt>
                <c:pt idx="911">
                  <c:v>Juruti</c:v>
                </c:pt>
                <c:pt idx="912">
                  <c:v>Mãe do Rio</c:v>
                </c:pt>
                <c:pt idx="913">
                  <c:v>Maracanã</c:v>
                </c:pt>
                <c:pt idx="914">
                  <c:v>Medicilândia</c:v>
                </c:pt>
                <c:pt idx="915">
                  <c:v>Melgaço</c:v>
                </c:pt>
                <c:pt idx="916">
                  <c:v>Monte Alegre</c:v>
                </c:pt>
                <c:pt idx="917">
                  <c:v>Nova Timboteua</c:v>
                </c:pt>
                <c:pt idx="918">
                  <c:v>Novo Progresso</c:v>
                </c:pt>
                <c:pt idx="919">
                  <c:v>Oriximiná</c:v>
                </c:pt>
                <c:pt idx="920">
                  <c:v>Ourilândia do Norte</c:v>
                </c:pt>
                <c:pt idx="921">
                  <c:v>Paragominas</c:v>
                </c:pt>
                <c:pt idx="922">
                  <c:v>Parauapebas</c:v>
                </c:pt>
                <c:pt idx="923">
                  <c:v>Redenção</c:v>
                </c:pt>
                <c:pt idx="924">
                  <c:v>Rio Maria</c:v>
                </c:pt>
                <c:pt idx="925">
                  <c:v>Rondon do Pará</c:v>
                </c:pt>
                <c:pt idx="926">
                  <c:v>Rurópolis</c:v>
                </c:pt>
                <c:pt idx="927">
                  <c:v>Santa Bárbara do Pará</c:v>
                </c:pt>
                <c:pt idx="928">
                  <c:v>Santa Cruz do Arari</c:v>
                </c:pt>
                <c:pt idx="929">
                  <c:v>Santa Isabel do Pará</c:v>
                </c:pt>
                <c:pt idx="930">
                  <c:v>Santa Maria do Pará</c:v>
                </c:pt>
                <c:pt idx="931">
                  <c:v>Santana do Araguaia</c:v>
                </c:pt>
                <c:pt idx="932">
                  <c:v>Santarém</c:v>
                </c:pt>
                <c:pt idx="933">
                  <c:v>São Caetano de Odivelas</c:v>
                </c:pt>
                <c:pt idx="934">
                  <c:v>São Domingos do Capim</c:v>
                </c:pt>
                <c:pt idx="935">
                  <c:v>São João de Pirabas</c:v>
                </c:pt>
                <c:pt idx="936">
                  <c:v>São Miguel do Guamá</c:v>
                </c:pt>
                <c:pt idx="937">
                  <c:v>Senador José Porfírio</c:v>
                </c:pt>
                <c:pt idx="938">
                  <c:v>Tailândia</c:v>
                </c:pt>
                <c:pt idx="939">
                  <c:v>Tomé-Açu</c:v>
                </c:pt>
                <c:pt idx="940">
                  <c:v>Trairão</c:v>
                </c:pt>
                <c:pt idx="941">
                  <c:v>Tucuruí</c:v>
                </c:pt>
                <c:pt idx="942">
                  <c:v>Alagoa Nova</c:v>
                </c:pt>
                <c:pt idx="943">
                  <c:v>Alagoinha</c:v>
                </c:pt>
                <c:pt idx="944">
                  <c:v>Alcantil</c:v>
                </c:pt>
                <c:pt idx="945">
                  <c:v>Amparo</c:v>
                </c:pt>
                <c:pt idx="946">
                  <c:v>Araçagi</c:v>
                </c:pt>
                <c:pt idx="947">
                  <c:v>Arara</c:v>
                </c:pt>
                <c:pt idx="948">
                  <c:v>Areia de Baraúnas</c:v>
                </c:pt>
                <c:pt idx="949">
                  <c:v>Areial</c:v>
                </c:pt>
                <c:pt idx="950">
                  <c:v>Baía da Traição</c:v>
                </c:pt>
                <c:pt idx="951">
                  <c:v>Bernardino Batista</c:v>
                </c:pt>
                <c:pt idx="952">
                  <c:v>Bom Jesus</c:v>
                </c:pt>
                <c:pt idx="953">
                  <c:v>Boqueirão</c:v>
                </c:pt>
                <c:pt idx="954">
                  <c:v>Caaporã</c:v>
                </c:pt>
                <c:pt idx="955">
                  <c:v>Cacimba de Areia</c:v>
                </c:pt>
                <c:pt idx="956">
                  <c:v>Cacimbas</c:v>
                </c:pt>
                <c:pt idx="957">
                  <c:v>Caraúbas</c:v>
                </c:pt>
                <c:pt idx="958">
                  <c:v>Carrapateira</c:v>
                </c:pt>
                <c:pt idx="959">
                  <c:v>Catingueira</c:v>
                </c:pt>
                <c:pt idx="960">
                  <c:v>Conceição</c:v>
                </c:pt>
                <c:pt idx="961">
                  <c:v>Condado</c:v>
                </c:pt>
                <c:pt idx="962">
                  <c:v>Congo</c:v>
                </c:pt>
                <c:pt idx="963">
                  <c:v>Coxixola</c:v>
                </c:pt>
                <c:pt idx="964">
                  <c:v>Curral de Cima</c:v>
                </c:pt>
                <c:pt idx="965">
                  <c:v>Curral Velho</c:v>
                </c:pt>
                <c:pt idx="966">
                  <c:v>Diamante</c:v>
                </c:pt>
                <c:pt idx="967">
                  <c:v>Emas</c:v>
                </c:pt>
                <c:pt idx="968">
                  <c:v>Frei Martinho</c:v>
                </c:pt>
                <c:pt idx="969">
                  <c:v>Itapororoca</c:v>
                </c:pt>
                <c:pt idx="970">
                  <c:v>Jericó</c:v>
                </c:pt>
                <c:pt idx="971">
                  <c:v>Lagoa</c:v>
                </c:pt>
                <c:pt idx="972">
                  <c:v>Lagoa de Dentro</c:v>
                </c:pt>
                <c:pt idx="973">
                  <c:v>Mãe D Água</c:v>
                </c:pt>
                <c:pt idx="974">
                  <c:v>Manaíra</c:v>
                </c:pt>
                <c:pt idx="975">
                  <c:v>Marcação</c:v>
                </c:pt>
                <c:pt idx="976">
                  <c:v>Mataraca</c:v>
                </c:pt>
                <c:pt idx="977">
                  <c:v>Matinhas</c:v>
                </c:pt>
                <c:pt idx="978">
                  <c:v>Mato Grosso</c:v>
                </c:pt>
                <c:pt idx="979">
                  <c:v>Maturéia</c:v>
                </c:pt>
                <c:pt idx="980">
                  <c:v>Montadas</c:v>
                </c:pt>
                <c:pt idx="981">
                  <c:v>Mulungu</c:v>
                </c:pt>
                <c:pt idx="982">
                  <c:v>Nova Olinda</c:v>
                </c:pt>
                <c:pt idx="983">
                  <c:v>Nova Palmeira</c:v>
                </c:pt>
                <c:pt idx="984">
                  <c:v>Olho D ÁGUA</c:v>
                </c:pt>
                <c:pt idx="985">
                  <c:v>Ouro Velho</c:v>
                </c:pt>
                <c:pt idx="986">
                  <c:v>Paulista</c:v>
                </c:pt>
                <c:pt idx="987">
                  <c:v>Pedra Branca</c:v>
                </c:pt>
                <c:pt idx="988">
                  <c:v>Pedra Lavrada</c:v>
                </c:pt>
                <c:pt idx="989">
                  <c:v>Pedro Régis</c:v>
                </c:pt>
                <c:pt idx="990">
                  <c:v>Picuí</c:v>
                </c:pt>
                <c:pt idx="991">
                  <c:v>Poço Dantas</c:v>
                </c:pt>
                <c:pt idx="992">
                  <c:v>Poço de José de Moura</c:v>
                </c:pt>
                <c:pt idx="993">
                  <c:v>Pombal</c:v>
                </c:pt>
                <c:pt idx="994">
                  <c:v>Quixabá</c:v>
                </c:pt>
                <c:pt idx="995">
                  <c:v>Remígio</c:v>
                </c:pt>
                <c:pt idx="996">
                  <c:v>Riacho de Santo Antônio</c:v>
                </c:pt>
                <c:pt idx="997">
                  <c:v>Riacho dos Cavalos</c:v>
                </c:pt>
                <c:pt idx="998">
                  <c:v>Salgadinho</c:v>
                </c:pt>
                <c:pt idx="999">
                  <c:v>Santa Helena</c:v>
                </c:pt>
                <c:pt idx="1000">
                  <c:v>Santa Inês</c:v>
                </c:pt>
                <c:pt idx="1001">
                  <c:v>Santa Luzia</c:v>
                </c:pt>
                <c:pt idx="1002">
                  <c:v>São Bento</c:v>
                </c:pt>
                <c:pt idx="1003">
                  <c:v>São Domingos do Cariri</c:v>
                </c:pt>
                <c:pt idx="1004">
                  <c:v>São Francisco</c:v>
                </c:pt>
                <c:pt idx="1005">
                  <c:v>São João do Tigre</c:v>
                </c:pt>
                <c:pt idx="1006">
                  <c:v>São José de Caiana</c:v>
                </c:pt>
                <c:pt idx="1007">
                  <c:v>São José do Brejo do Cruz</c:v>
                </c:pt>
                <c:pt idx="1008">
                  <c:v>São José do Sabugi</c:v>
                </c:pt>
                <c:pt idx="1009">
                  <c:v>São José dos Ramos</c:v>
                </c:pt>
                <c:pt idx="1010">
                  <c:v>São Mamede</c:v>
                </c:pt>
                <c:pt idx="1011">
                  <c:v>São Miguel de Taipu</c:v>
                </c:pt>
                <c:pt idx="1012">
                  <c:v>São Sebastião de Lagoa de Roça</c:v>
                </c:pt>
                <c:pt idx="1013">
                  <c:v>São Sebastião do Umbuzeiro</c:v>
                </c:pt>
                <c:pt idx="1014">
                  <c:v>Serra Grande</c:v>
                </c:pt>
                <c:pt idx="1015">
                  <c:v>Solânea</c:v>
                </c:pt>
                <c:pt idx="1016">
                  <c:v>Sousa</c:v>
                </c:pt>
                <c:pt idx="1017">
                  <c:v>Taperoá</c:v>
                </c:pt>
                <c:pt idx="1018">
                  <c:v>Tavares</c:v>
                </c:pt>
                <c:pt idx="1019">
                  <c:v>Teixeira</c:v>
                </c:pt>
                <c:pt idx="1020">
                  <c:v>Tenório</c:v>
                </c:pt>
                <c:pt idx="1021">
                  <c:v>Triunfo</c:v>
                </c:pt>
                <c:pt idx="1022">
                  <c:v>Várzea</c:v>
                </c:pt>
                <c:pt idx="1023">
                  <c:v>Zabelê</c:v>
                </c:pt>
                <c:pt idx="1024">
                  <c:v>Afogados da Ingazeira</c:v>
                </c:pt>
                <c:pt idx="1025">
                  <c:v>Afrânio</c:v>
                </c:pt>
                <c:pt idx="1026">
                  <c:v>Água Preta</c:v>
                </c:pt>
                <c:pt idx="1027">
                  <c:v>Amaraji</c:v>
                </c:pt>
                <c:pt idx="1028">
                  <c:v>Araripina</c:v>
                </c:pt>
                <c:pt idx="1029">
                  <c:v>Barra de Guabiraba</c:v>
                </c:pt>
                <c:pt idx="1030">
                  <c:v>Belo Jardim</c:v>
                </c:pt>
                <c:pt idx="1031">
                  <c:v>Betânia</c:v>
                </c:pt>
                <c:pt idx="1032">
                  <c:v>Bodocó</c:v>
                </c:pt>
                <c:pt idx="1033">
                  <c:v>Bom Conselho</c:v>
                </c:pt>
                <c:pt idx="1034">
                  <c:v>Bom Jardim</c:v>
                </c:pt>
                <c:pt idx="1035">
                  <c:v>Brejo da Madre de Deus</c:v>
                </c:pt>
                <c:pt idx="1036">
                  <c:v>Cabrobó</c:v>
                </c:pt>
                <c:pt idx="1037">
                  <c:v>Cachoeirinha</c:v>
                </c:pt>
                <c:pt idx="1038">
                  <c:v>Camocim de São Félix</c:v>
                </c:pt>
                <c:pt idx="1039">
                  <c:v>Canhotinho</c:v>
                </c:pt>
                <c:pt idx="1040">
                  <c:v>Carnaíba</c:v>
                </c:pt>
                <c:pt idx="1041">
                  <c:v>Carnaubeira da Penha</c:v>
                </c:pt>
                <c:pt idx="1042">
                  <c:v>Casinhas</c:v>
                </c:pt>
                <c:pt idx="1043">
                  <c:v>Catende</c:v>
                </c:pt>
                <c:pt idx="1044">
                  <c:v>Cedro</c:v>
                </c:pt>
                <c:pt idx="1045">
                  <c:v>Chã Grande</c:v>
                </c:pt>
                <c:pt idx="1046">
                  <c:v>Cortês</c:v>
                </c:pt>
                <c:pt idx="1047">
                  <c:v>Feira Nova</c:v>
                </c:pt>
                <c:pt idx="1048">
                  <c:v>Floresta</c:v>
                </c:pt>
                <c:pt idx="1049">
                  <c:v>Gameleira</c:v>
                </c:pt>
                <c:pt idx="1050">
                  <c:v>Granito</c:v>
                </c:pt>
                <c:pt idx="1051">
                  <c:v>Inajá</c:v>
                </c:pt>
                <c:pt idx="1052">
                  <c:v>Itacuruba</c:v>
                </c:pt>
                <c:pt idx="1053">
                  <c:v>Itambé</c:v>
                </c:pt>
                <c:pt idx="1054">
                  <c:v>Itapissuma</c:v>
                </c:pt>
                <c:pt idx="1055">
                  <c:v>Jaqueira</c:v>
                </c:pt>
                <c:pt idx="1056">
                  <c:v>Jatobá</c:v>
                </c:pt>
                <c:pt idx="1057">
                  <c:v>Joaquim Nabuco</c:v>
                </c:pt>
                <c:pt idx="1058">
                  <c:v>Jucati</c:v>
                </c:pt>
                <c:pt idx="1059">
                  <c:v>Lagoa Grande</c:v>
                </c:pt>
                <c:pt idx="1060">
                  <c:v>Moreilândia</c:v>
                </c:pt>
                <c:pt idx="1061">
                  <c:v>Palmares</c:v>
                </c:pt>
                <c:pt idx="1062">
                  <c:v>Panelas</c:v>
                </c:pt>
                <c:pt idx="1063">
                  <c:v>Pesqueira</c:v>
                </c:pt>
                <c:pt idx="1064">
                  <c:v>Petrolândia</c:v>
                </c:pt>
                <c:pt idx="1065">
                  <c:v>Poção</c:v>
                </c:pt>
                <c:pt idx="1066">
                  <c:v>Quipapá</c:v>
                </c:pt>
                <c:pt idx="1067">
                  <c:v>Santa Cruz do Capibaribe</c:v>
                </c:pt>
                <c:pt idx="1068">
                  <c:v>Santa Filomena</c:v>
                </c:pt>
                <c:pt idx="1069">
                  <c:v>Santa Maria da Boa Vista</c:v>
                </c:pt>
                <c:pt idx="1070">
                  <c:v>São Bento do Una</c:v>
                </c:pt>
                <c:pt idx="1071">
                  <c:v>São Joaquim do Monte</c:v>
                </c:pt>
                <c:pt idx="1072">
                  <c:v>São José do Belmonte</c:v>
                </c:pt>
                <c:pt idx="1073">
                  <c:v>Serra Talhada</c:v>
                </c:pt>
                <c:pt idx="1074">
                  <c:v>Tabira</c:v>
                </c:pt>
                <c:pt idx="1075">
                  <c:v>Taquaritinga do Norte</c:v>
                </c:pt>
                <c:pt idx="1076">
                  <c:v>Triunfo</c:v>
                </c:pt>
                <c:pt idx="1077">
                  <c:v>Tupanatinga</c:v>
                </c:pt>
                <c:pt idx="1078">
                  <c:v>Venturosa</c:v>
                </c:pt>
                <c:pt idx="1079">
                  <c:v>Verdejante</c:v>
                </c:pt>
                <c:pt idx="1080">
                  <c:v>Vertentes</c:v>
                </c:pt>
                <c:pt idx="1081">
                  <c:v>Xexéu</c:v>
                </c:pt>
                <c:pt idx="1082">
                  <c:v>Alegrete do Piauí</c:v>
                </c:pt>
                <c:pt idx="1083">
                  <c:v>Alvorada do Gurguéia</c:v>
                </c:pt>
                <c:pt idx="1084">
                  <c:v>Assunção do Piauí</c:v>
                </c:pt>
                <c:pt idx="1085">
                  <c:v>Bela Vista do Piauí</c:v>
                </c:pt>
                <c:pt idx="1086">
                  <c:v>Belém do Piauí</c:v>
                </c:pt>
                <c:pt idx="1087">
                  <c:v>Beneditinos</c:v>
                </c:pt>
                <c:pt idx="1088">
                  <c:v>Boa Hora</c:v>
                </c:pt>
                <c:pt idx="1089">
                  <c:v>Buriti dos Montes</c:v>
                </c:pt>
                <c:pt idx="1090">
                  <c:v>Cajazeiras do Piauí</c:v>
                </c:pt>
                <c:pt idx="1091">
                  <c:v>Campo Grande do Piauí</c:v>
                </c:pt>
                <c:pt idx="1092">
                  <c:v>Campo Largo do Piauí</c:v>
                </c:pt>
                <c:pt idx="1093">
                  <c:v>Campo Maior</c:v>
                </c:pt>
                <c:pt idx="1094">
                  <c:v>Caraúbas do Piauí</c:v>
                </c:pt>
                <c:pt idx="1095">
                  <c:v>Caxingó</c:v>
                </c:pt>
                <c:pt idx="1096">
                  <c:v>Cocal de Telha</c:v>
                </c:pt>
                <c:pt idx="1097">
                  <c:v>Coivaras</c:v>
                </c:pt>
                <c:pt idx="1098">
                  <c:v>Cristino Castro</c:v>
                </c:pt>
                <c:pt idx="1099">
                  <c:v>Dom Inocêncio</c:v>
                </c:pt>
                <c:pt idx="1100">
                  <c:v>Francisco Macedo</c:v>
                </c:pt>
                <c:pt idx="1101">
                  <c:v>Fronteiras</c:v>
                </c:pt>
                <c:pt idx="1102">
                  <c:v>Ilha Grande</c:v>
                </c:pt>
                <c:pt idx="1103">
                  <c:v>João Costa</c:v>
                </c:pt>
                <c:pt idx="1104">
                  <c:v>Joaquim Pires</c:v>
                </c:pt>
                <c:pt idx="1105">
                  <c:v>Lagoa do Piauí</c:v>
                </c:pt>
                <c:pt idx="1106">
                  <c:v>Lagoa do Sítio</c:v>
                </c:pt>
                <c:pt idx="1107">
                  <c:v>Lagoinha do Piauí</c:v>
                </c:pt>
                <c:pt idx="1108">
                  <c:v>Miguel Leão</c:v>
                </c:pt>
                <c:pt idx="1109">
                  <c:v>Milton Brandão</c:v>
                </c:pt>
                <c:pt idx="1110">
                  <c:v>Morro do Chapéu do Piauí</c:v>
                </c:pt>
                <c:pt idx="1111">
                  <c:v>Nossa Senhora de Nazaré</c:v>
                </c:pt>
                <c:pt idx="1112">
                  <c:v>Novo Santo Antônio</c:v>
                </c:pt>
                <c:pt idx="1113">
                  <c:v>Redenção do Gurguéia</c:v>
                </c:pt>
                <c:pt idx="1114">
                  <c:v>Santa Cruz dos Milagres</c:v>
                </c:pt>
                <c:pt idx="1115">
                  <c:v>Santana do Piauí</c:v>
                </c:pt>
                <c:pt idx="1116">
                  <c:v>São João da Varjota</c:v>
                </c:pt>
                <c:pt idx="1117">
                  <c:v>São João do Arraial</c:v>
                </c:pt>
                <c:pt idx="1118">
                  <c:v>São Julião</c:v>
                </c:pt>
                <c:pt idx="1119">
                  <c:v>Sussuapara</c:v>
                </c:pt>
                <c:pt idx="1120">
                  <c:v>Vera Mendes</c:v>
                </c:pt>
                <c:pt idx="1121">
                  <c:v>Vila Nova do Piauí</c:v>
                </c:pt>
                <c:pt idx="1122">
                  <c:v>Abatiá</c:v>
                </c:pt>
                <c:pt idx="1123">
                  <c:v>Alvorada do Sul</c:v>
                </c:pt>
                <c:pt idx="1124">
                  <c:v>Andirá</c:v>
                </c:pt>
                <c:pt idx="1125">
                  <c:v>Ângulo</c:v>
                </c:pt>
                <c:pt idx="1126">
                  <c:v>Antonina</c:v>
                </c:pt>
                <c:pt idx="1127">
                  <c:v>Bandeirantes</c:v>
                </c:pt>
                <c:pt idx="1128">
                  <c:v>Boa Ventura de São Roque</c:v>
                </c:pt>
                <c:pt idx="1129">
                  <c:v>Colorado</c:v>
                </c:pt>
                <c:pt idx="1130">
                  <c:v>Doutor Ulysses</c:v>
                </c:pt>
                <c:pt idx="1131">
                  <c:v>Ibiporã</c:v>
                </c:pt>
                <c:pt idx="1132">
                  <c:v>Iguaraçu</c:v>
                </c:pt>
                <c:pt idx="1133">
                  <c:v>Itambaracá</c:v>
                </c:pt>
                <c:pt idx="1134">
                  <c:v>Jaguapitã</c:v>
                </c:pt>
                <c:pt idx="1135">
                  <c:v>Jaguariaíva</c:v>
                </c:pt>
                <c:pt idx="1136">
                  <c:v>Japurá</c:v>
                </c:pt>
                <c:pt idx="1137">
                  <c:v>Jardim Olinda</c:v>
                </c:pt>
                <c:pt idx="1138">
                  <c:v>Jataizinho</c:v>
                </c:pt>
                <c:pt idx="1139">
                  <c:v>Jussara</c:v>
                </c:pt>
                <c:pt idx="1140">
                  <c:v>Kaloré</c:v>
                </c:pt>
                <c:pt idx="1141">
                  <c:v>Lobato</c:v>
                </c:pt>
                <c:pt idx="1142">
                  <c:v>Marechal Cândido Rondon</c:v>
                </c:pt>
                <c:pt idx="1143">
                  <c:v>Marialva</c:v>
                </c:pt>
                <c:pt idx="1144">
                  <c:v>Mariluz</c:v>
                </c:pt>
                <c:pt idx="1145">
                  <c:v>Marumbi</c:v>
                </c:pt>
                <c:pt idx="1146">
                  <c:v>Mercedes</c:v>
                </c:pt>
                <c:pt idx="1147">
                  <c:v>Miraselva</c:v>
                </c:pt>
                <c:pt idx="1148">
                  <c:v>Munhoz de Melo</c:v>
                </c:pt>
                <c:pt idx="1149">
                  <c:v>Nossa Senhora das Graças</c:v>
                </c:pt>
                <c:pt idx="1150">
                  <c:v>Nova Fátima</c:v>
                </c:pt>
                <c:pt idx="1151">
                  <c:v>Nova Santa Bárbara</c:v>
                </c:pt>
                <c:pt idx="1152">
                  <c:v>Paranaguá</c:v>
                </c:pt>
                <c:pt idx="1153">
                  <c:v>Paranapoema</c:v>
                </c:pt>
                <c:pt idx="1154">
                  <c:v>Pato Bragado</c:v>
                </c:pt>
                <c:pt idx="1155">
                  <c:v>Peabiru</c:v>
                </c:pt>
                <c:pt idx="1156">
                  <c:v>Pérola D Oeste</c:v>
                </c:pt>
                <c:pt idx="1157">
                  <c:v>Pitangueiras</c:v>
                </c:pt>
                <c:pt idx="1158">
                  <c:v>Porto Barreiro</c:v>
                </c:pt>
                <c:pt idx="1159">
                  <c:v>Prado Ferreira</c:v>
                </c:pt>
                <c:pt idx="1160">
                  <c:v>Presidente Castelo Branco</c:v>
                </c:pt>
                <c:pt idx="1161">
                  <c:v>Primeiro de Maio</c:v>
                </c:pt>
                <c:pt idx="1162">
                  <c:v>Quatro Pontes</c:v>
                </c:pt>
                <c:pt idx="1163">
                  <c:v>Ribeirão Claro</c:v>
                </c:pt>
                <c:pt idx="1164">
                  <c:v>Rio Branco do Sul</c:v>
                </c:pt>
                <c:pt idx="1165">
                  <c:v>Santa Cecília do Pavão</c:v>
                </c:pt>
                <c:pt idx="1166">
                  <c:v>Santa Isabel do Ivaí</c:v>
                </c:pt>
                <c:pt idx="1167">
                  <c:v>Santa Mônica</c:v>
                </c:pt>
                <c:pt idx="1168">
                  <c:v>Santo Antônio do Paraíso</c:v>
                </c:pt>
                <c:pt idx="1169">
                  <c:v>São Jerônimo da Serra</c:v>
                </c:pt>
                <c:pt idx="1170">
                  <c:v>São Jorge do Ivaí</c:v>
                </c:pt>
                <c:pt idx="1171">
                  <c:v>Sarandi</c:v>
                </c:pt>
                <c:pt idx="1172">
                  <c:v>Sertaneja</c:v>
                </c:pt>
                <c:pt idx="1173">
                  <c:v>Sertanópolis</c:v>
                </c:pt>
                <c:pt idx="1174">
                  <c:v>Tapejara</c:v>
                </c:pt>
                <c:pt idx="1175">
                  <c:v>Terra Rica</c:v>
                </c:pt>
                <c:pt idx="1176">
                  <c:v>Tupãssi</c:v>
                </c:pt>
                <c:pt idx="1177">
                  <c:v>Ventania</c:v>
                </c:pt>
                <c:pt idx="1178">
                  <c:v>Angra dos Reis</c:v>
                </c:pt>
                <c:pt idx="1179">
                  <c:v>Areal</c:v>
                </c:pt>
                <c:pt idx="1180">
                  <c:v>Arraial do Cabo</c:v>
                </c:pt>
                <c:pt idx="1181">
                  <c:v>Barra do Piraí</c:v>
                </c:pt>
                <c:pt idx="1182">
                  <c:v>Barra Mansa</c:v>
                </c:pt>
                <c:pt idx="1183">
                  <c:v>Bom Jardim</c:v>
                </c:pt>
                <c:pt idx="1184">
                  <c:v>Bom Jesus do Itabapoana</c:v>
                </c:pt>
                <c:pt idx="1185">
                  <c:v>Cachoeiras de Macacu</c:v>
                </c:pt>
                <c:pt idx="1186">
                  <c:v>Cambuci</c:v>
                </c:pt>
                <c:pt idx="1187">
                  <c:v>Campos dos Goytacazes</c:v>
                </c:pt>
                <c:pt idx="1188">
                  <c:v>Cantagalo</c:v>
                </c:pt>
                <c:pt idx="1189">
                  <c:v>Carapebus</c:v>
                </c:pt>
                <c:pt idx="1190">
                  <c:v>Carmo</c:v>
                </c:pt>
                <c:pt idx="1191">
                  <c:v>Casimiro de Abreu</c:v>
                </c:pt>
                <c:pt idx="1192">
                  <c:v>Comendador Levy Gasparian</c:v>
                </c:pt>
                <c:pt idx="1193">
                  <c:v>Guapimirim</c:v>
                </c:pt>
                <c:pt idx="1194">
                  <c:v>Italva</c:v>
                </c:pt>
                <c:pt idx="1195">
                  <c:v>Itatiaia</c:v>
                </c:pt>
                <c:pt idx="1196">
                  <c:v>Japeri</c:v>
                </c:pt>
                <c:pt idx="1197">
                  <c:v>Macaé</c:v>
                </c:pt>
                <c:pt idx="1198">
                  <c:v>Mendes</c:v>
                </c:pt>
                <c:pt idx="1199">
                  <c:v>Miguel Pereira</c:v>
                </c:pt>
                <c:pt idx="1200">
                  <c:v>Miracema</c:v>
                </c:pt>
                <c:pt idx="1201">
                  <c:v>Natividade</c:v>
                </c:pt>
                <c:pt idx="1202">
                  <c:v>Niterói</c:v>
                </c:pt>
                <c:pt idx="1203">
                  <c:v>Nova Friburgo</c:v>
                </c:pt>
                <c:pt idx="1204">
                  <c:v>Paracambi</c:v>
                </c:pt>
                <c:pt idx="1205">
                  <c:v>Paraíba do Sul</c:v>
                </c:pt>
                <c:pt idx="1206">
                  <c:v>Paraty</c:v>
                </c:pt>
                <c:pt idx="1207">
                  <c:v>Paty do Alferes</c:v>
                </c:pt>
                <c:pt idx="1208">
                  <c:v>Petrópolis</c:v>
                </c:pt>
                <c:pt idx="1209">
                  <c:v>Pinheiral</c:v>
                </c:pt>
                <c:pt idx="1210">
                  <c:v>Porciúncula</c:v>
                </c:pt>
                <c:pt idx="1211">
                  <c:v>Porto Real</c:v>
                </c:pt>
                <c:pt idx="1212">
                  <c:v>Quatis</c:v>
                </c:pt>
                <c:pt idx="1213">
                  <c:v>Quissamã</c:v>
                </c:pt>
                <c:pt idx="1214">
                  <c:v>Resende</c:v>
                </c:pt>
                <c:pt idx="1215">
                  <c:v>Rio das Flores</c:v>
                </c:pt>
                <c:pt idx="1216">
                  <c:v>Rio das Ostras</c:v>
                </c:pt>
                <c:pt idx="1217">
                  <c:v>Rio de Janeiro</c:v>
                </c:pt>
                <c:pt idx="1218">
                  <c:v>Santa Maria Madalena</c:v>
                </c:pt>
                <c:pt idx="1219">
                  <c:v>Santo Antônio de Pádua</c:v>
                </c:pt>
                <c:pt idx="1220">
                  <c:v>São Fidélis</c:v>
                </c:pt>
                <c:pt idx="1221">
                  <c:v>São João da Barra</c:v>
                </c:pt>
                <c:pt idx="1222">
                  <c:v>São José do Vale do Rio Preto</c:v>
                </c:pt>
                <c:pt idx="1223">
                  <c:v>São Sebastião do Alto</c:v>
                </c:pt>
                <c:pt idx="1224">
                  <c:v>Sumidouro</c:v>
                </c:pt>
                <c:pt idx="1225">
                  <c:v>Tanguá</c:v>
                </c:pt>
                <c:pt idx="1226">
                  <c:v>Três Rios</c:v>
                </c:pt>
                <c:pt idx="1227">
                  <c:v>Varre-Sai</c:v>
                </c:pt>
                <c:pt idx="1228">
                  <c:v>Vassouras</c:v>
                </c:pt>
                <c:pt idx="1229">
                  <c:v>Volta Redonda</c:v>
                </c:pt>
                <c:pt idx="1230">
                  <c:v>Alexandria</c:v>
                </c:pt>
                <c:pt idx="1231">
                  <c:v>Arês</c:v>
                </c:pt>
                <c:pt idx="1232">
                  <c:v>Brejinho</c:v>
                </c:pt>
                <c:pt idx="1233">
                  <c:v>Ceará-Mirim</c:v>
                </c:pt>
                <c:pt idx="1234">
                  <c:v>Cruzeta</c:v>
                </c:pt>
                <c:pt idx="1235">
                  <c:v>Extremoz</c:v>
                </c:pt>
                <c:pt idx="1236">
                  <c:v>Jardim do Seridó</c:v>
                </c:pt>
                <c:pt idx="1237">
                  <c:v>Luís Gomes</c:v>
                </c:pt>
                <c:pt idx="1238">
                  <c:v>Major Sales</c:v>
                </c:pt>
                <c:pt idx="1239">
                  <c:v>Ouro Branco</c:v>
                </c:pt>
                <c:pt idx="1240">
                  <c:v>Passa e Fica</c:v>
                </c:pt>
                <c:pt idx="1241">
                  <c:v>Patu</c:v>
                </c:pt>
                <c:pt idx="1242">
                  <c:v>Presidente Juscelino</c:v>
                </c:pt>
                <c:pt idx="1243">
                  <c:v>Riacho da Cruz</c:v>
                </c:pt>
                <c:pt idx="1244">
                  <c:v>Rio do Fogo</c:v>
                </c:pt>
                <c:pt idx="1245">
                  <c:v>Santa Cruz</c:v>
                </c:pt>
                <c:pt idx="1246">
                  <c:v>São Fernando</c:v>
                </c:pt>
                <c:pt idx="1247">
                  <c:v>São Gonçalo do Amarante</c:v>
                </c:pt>
                <c:pt idx="1248">
                  <c:v>Serra Negra do Norte</c:v>
                </c:pt>
                <c:pt idx="1249">
                  <c:v>Taipu</c:v>
                </c:pt>
                <c:pt idx="1250">
                  <c:v>Tenente Ananias</c:v>
                </c:pt>
                <c:pt idx="1251">
                  <c:v>Touros</c:v>
                </c:pt>
                <c:pt idx="1252">
                  <c:v>Viçosa</c:v>
                </c:pt>
                <c:pt idx="1253">
                  <c:v>Alta Floresta D Oeste</c:v>
                </c:pt>
                <c:pt idx="1254">
                  <c:v>Alto Alegre dos Parecis</c:v>
                </c:pt>
                <c:pt idx="1255">
                  <c:v>Alvorada D Oeste</c:v>
                </c:pt>
                <c:pt idx="1256">
                  <c:v>Cacoal</c:v>
                </c:pt>
                <c:pt idx="1257">
                  <c:v>Campo Novo de Rondônia</c:v>
                </c:pt>
                <c:pt idx="1258">
                  <c:v>Itapuã do Oeste</c:v>
                </c:pt>
                <c:pt idx="1259">
                  <c:v>Primavera de Rondônia</c:v>
                </c:pt>
                <c:pt idx="1260">
                  <c:v>Rolim de Moura</c:v>
                </c:pt>
                <c:pt idx="1261">
                  <c:v>Vilhena</c:v>
                </c:pt>
                <c:pt idx="1262">
                  <c:v>Bonfim</c:v>
                </c:pt>
                <c:pt idx="1263">
                  <c:v>Caracaraí</c:v>
                </c:pt>
                <c:pt idx="1264">
                  <c:v>Caroebe</c:v>
                </c:pt>
                <c:pt idx="1265">
                  <c:v>Alegria</c:v>
                </c:pt>
                <c:pt idx="1266">
                  <c:v>Alto Feliz</c:v>
                </c:pt>
                <c:pt idx="1267">
                  <c:v>Anta Gorda</c:v>
                </c:pt>
                <c:pt idx="1268">
                  <c:v>Araricá</c:v>
                </c:pt>
                <c:pt idx="1269">
                  <c:v>Arroio do Padre</c:v>
                </c:pt>
                <c:pt idx="1270">
                  <c:v>Arroio dos Ratos</c:v>
                </c:pt>
                <c:pt idx="1271">
                  <c:v>Augusto Pestana</c:v>
                </c:pt>
                <c:pt idx="1272">
                  <c:v>Bagé</c:v>
                </c:pt>
                <c:pt idx="1273">
                  <c:v>Barra do Rio Azul</c:v>
                </c:pt>
                <c:pt idx="1274">
                  <c:v>Barra Funda</c:v>
                </c:pt>
                <c:pt idx="1275">
                  <c:v>Boa Vista das Missões</c:v>
                </c:pt>
                <c:pt idx="1276">
                  <c:v>Boa Vista do Cadeado</c:v>
                </c:pt>
                <c:pt idx="1277">
                  <c:v>Boa Vista do Incra</c:v>
                </c:pt>
                <c:pt idx="1278">
                  <c:v>Bom Jesus</c:v>
                </c:pt>
                <c:pt idx="1279">
                  <c:v>Bom Princípio</c:v>
                </c:pt>
                <c:pt idx="1280">
                  <c:v>Bozano</c:v>
                </c:pt>
                <c:pt idx="1281">
                  <c:v>Brochier</c:v>
                </c:pt>
                <c:pt idx="1282">
                  <c:v>Camaquã</c:v>
                </c:pt>
                <c:pt idx="1283">
                  <c:v>Camargo</c:v>
                </c:pt>
                <c:pt idx="1284">
                  <c:v>Cambará do Sul</c:v>
                </c:pt>
                <c:pt idx="1285">
                  <c:v>Campestre da Serra</c:v>
                </c:pt>
                <c:pt idx="1286">
                  <c:v>Campina das Missões</c:v>
                </c:pt>
                <c:pt idx="1287">
                  <c:v>Candelária</c:v>
                </c:pt>
                <c:pt idx="1288">
                  <c:v>Candiota</c:v>
                </c:pt>
                <c:pt idx="1289">
                  <c:v>Canguçu</c:v>
                </c:pt>
                <c:pt idx="1290">
                  <c:v>Canudos do Vale</c:v>
                </c:pt>
                <c:pt idx="1291">
                  <c:v>Capão Bonito do Sul</c:v>
                </c:pt>
                <c:pt idx="1292">
                  <c:v>Capão do Cipó</c:v>
                </c:pt>
                <c:pt idx="1293">
                  <c:v>Capitão</c:v>
                </c:pt>
                <c:pt idx="1294">
                  <c:v>Caraá</c:v>
                </c:pt>
                <c:pt idx="1295">
                  <c:v>Carlos Barbosa</c:v>
                </c:pt>
                <c:pt idx="1296">
                  <c:v>Catuípe</c:v>
                </c:pt>
                <c:pt idx="1297">
                  <c:v>Caxias do Sul</c:v>
                </c:pt>
                <c:pt idx="1298">
                  <c:v>Centenário</c:v>
                </c:pt>
                <c:pt idx="1299">
                  <c:v>Cerro Branco</c:v>
                </c:pt>
                <c:pt idx="1300">
                  <c:v>Cerro Grande do Sul</c:v>
                </c:pt>
                <c:pt idx="1301">
                  <c:v>Charrua</c:v>
                </c:pt>
                <c:pt idx="1302">
                  <c:v>Coqueiro Baixo</c:v>
                </c:pt>
                <c:pt idx="1303">
                  <c:v>Coqueiros do Sul</c:v>
                </c:pt>
                <c:pt idx="1304">
                  <c:v>Coronel Pilar</c:v>
                </c:pt>
                <c:pt idx="1305">
                  <c:v>Coxilha</c:v>
                </c:pt>
                <c:pt idx="1306">
                  <c:v>Cruzaltense</c:v>
                </c:pt>
                <c:pt idx="1307">
                  <c:v>Dezesseis de Novembro</c:v>
                </c:pt>
                <c:pt idx="1308">
                  <c:v>Dilermando de Aguiar</c:v>
                </c:pt>
                <c:pt idx="1309">
                  <c:v>Dois Irmãos</c:v>
                </c:pt>
                <c:pt idx="1310">
                  <c:v>Dois Irmãos das Missões</c:v>
                </c:pt>
                <c:pt idx="1311">
                  <c:v>Dois Lajeados</c:v>
                </c:pt>
                <c:pt idx="1312">
                  <c:v>Doutor Ricardo</c:v>
                </c:pt>
                <c:pt idx="1313">
                  <c:v>Engenho Velho</c:v>
                </c:pt>
                <c:pt idx="1314">
                  <c:v>Esperança do Sul</c:v>
                </c:pt>
                <c:pt idx="1315">
                  <c:v>Estrela</c:v>
                </c:pt>
                <c:pt idx="1316">
                  <c:v>Estrela Velha</c:v>
                </c:pt>
                <c:pt idx="1317">
                  <c:v>Fagundes Varela</c:v>
                </c:pt>
                <c:pt idx="1318">
                  <c:v>Fazenda Vilanova</c:v>
                </c:pt>
                <c:pt idx="1319">
                  <c:v>Flores da Cunha</c:v>
                </c:pt>
                <c:pt idx="1320">
                  <c:v>Floriano Peixoto</c:v>
                </c:pt>
                <c:pt idx="1321">
                  <c:v>Fontoura Xavier</c:v>
                </c:pt>
                <c:pt idx="1322">
                  <c:v>Forquetinha</c:v>
                </c:pt>
                <c:pt idx="1323">
                  <c:v>Frederico Westphalen</c:v>
                </c:pt>
                <c:pt idx="1324">
                  <c:v>Garibaldi</c:v>
                </c:pt>
                <c:pt idx="1325">
                  <c:v>Garruchos</c:v>
                </c:pt>
                <c:pt idx="1326">
                  <c:v>Gentil</c:v>
                </c:pt>
                <c:pt idx="1327">
                  <c:v>Gramado dos Loureiros</c:v>
                </c:pt>
                <c:pt idx="1328">
                  <c:v>Gramado Xavier</c:v>
                </c:pt>
                <c:pt idx="1329">
                  <c:v>Guabiju</c:v>
                </c:pt>
                <c:pt idx="1330">
                  <c:v>Harmonia</c:v>
                </c:pt>
                <c:pt idx="1331">
                  <c:v>Herveiras</c:v>
                </c:pt>
                <c:pt idx="1332">
                  <c:v>Hulha Negra</c:v>
                </c:pt>
                <c:pt idx="1333">
                  <c:v>Ibarama</c:v>
                </c:pt>
                <c:pt idx="1334">
                  <c:v>Ijuí</c:v>
                </c:pt>
                <c:pt idx="1335">
                  <c:v>Imigrante</c:v>
                </c:pt>
                <c:pt idx="1336">
                  <c:v>Inhacorá</c:v>
                </c:pt>
                <c:pt idx="1337">
                  <c:v>Ipê</c:v>
                </c:pt>
                <c:pt idx="1338">
                  <c:v>Ipiranga do Sul</c:v>
                </c:pt>
                <c:pt idx="1339">
                  <c:v>Itacurubi</c:v>
                </c:pt>
                <c:pt idx="1340">
                  <c:v>Itapuca</c:v>
                </c:pt>
                <c:pt idx="1341">
                  <c:v>Ivorá</c:v>
                </c:pt>
                <c:pt idx="1342">
                  <c:v>Ivoti</c:v>
                </c:pt>
                <c:pt idx="1343">
                  <c:v>Jacuizinho</c:v>
                </c:pt>
                <c:pt idx="1344">
                  <c:v>Jacutinga</c:v>
                </c:pt>
                <c:pt idx="1345">
                  <c:v>Jari</c:v>
                </c:pt>
                <c:pt idx="1346">
                  <c:v>Jóia</c:v>
                </c:pt>
                <c:pt idx="1347">
                  <c:v>Lagoa dos Três Cantos</c:v>
                </c:pt>
                <c:pt idx="1348">
                  <c:v>Lagoão</c:v>
                </c:pt>
                <c:pt idx="1349">
                  <c:v>Linha Nova</c:v>
                </c:pt>
                <c:pt idx="1350">
                  <c:v>Mampituba</c:v>
                </c:pt>
                <c:pt idx="1351">
                  <c:v>Maquiné</c:v>
                </c:pt>
                <c:pt idx="1352">
                  <c:v>Mato Leitão</c:v>
                </c:pt>
                <c:pt idx="1353">
                  <c:v>Mato Queimado</c:v>
                </c:pt>
                <c:pt idx="1354">
                  <c:v>Maximiliano de Almeida</c:v>
                </c:pt>
                <c:pt idx="1355">
                  <c:v>Minas do Leão</c:v>
                </c:pt>
                <c:pt idx="1356">
                  <c:v>Montauri</c:v>
                </c:pt>
                <c:pt idx="1357">
                  <c:v>Monte Alegre dos Campos</c:v>
                </c:pt>
                <c:pt idx="1358">
                  <c:v>Monte Belo do Sul</c:v>
                </c:pt>
                <c:pt idx="1359">
                  <c:v>Montenegro</c:v>
                </c:pt>
                <c:pt idx="1360">
                  <c:v>Mormaço</c:v>
                </c:pt>
                <c:pt idx="1361">
                  <c:v>Morrinhos do Sul</c:v>
                </c:pt>
                <c:pt idx="1362">
                  <c:v>Morro Redondo</c:v>
                </c:pt>
                <c:pt idx="1363">
                  <c:v>Mostardas</c:v>
                </c:pt>
                <c:pt idx="1364">
                  <c:v>Muçum</c:v>
                </c:pt>
                <c:pt idx="1365">
                  <c:v>Muitos Capões</c:v>
                </c:pt>
                <c:pt idx="1366">
                  <c:v>Muliterno</c:v>
                </c:pt>
                <c:pt idx="1367">
                  <c:v>Nicolau Vergueiro</c:v>
                </c:pt>
                <c:pt idx="1368">
                  <c:v>Nova Alvorada</c:v>
                </c:pt>
                <c:pt idx="1369">
                  <c:v>Nova Boa Vista</c:v>
                </c:pt>
                <c:pt idx="1370">
                  <c:v>Nova Candelária</c:v>
                </c:pt>
                <c:pt idx="1371">
                  <c:v>Nova Pádua</c:v>
                </c:pt>
                <c:pt idx="1372">
                  <c:v>Nova Palma</c:v>
                </c:pt>
                <c:pt idx="1373">
                  <c:v>Nova Ramada</c:v>
                </c:pt>
                <c:pt idx="1374">
                  <c:v>Novo Barreiro</c:v>
                </c:pt>
                <c:pt idx="1375">
                  <c:v>Novo Cabrais</c:v>
                </c:pt>
                <c:pt idx="1376">
                  <c:v>Novo Hamburgo</c:v>
                </c:pt>
                <c:pt idx="1377">
                  <c:v>Novo Machado</c:v>
                </c:pt>
                <c:pt idx="1378">
                  <c:v>Novo Tiradentes</c:v>
                </c:pt>
                <c:pt idx="1379">
                  <c:v>Novo Xingu</c:v>
                </c:pt>
                <c:pt idx="1380">
                  <c:v>Paim Filho</c:v>
                </c:pt>
                <c:pt idx="1381">
                  <c:v>Pantano Grande</c:v>
                </c:pt>
                <c:pt idx="1382">
                  <c:v>Paraíso do Sul</c:v>
                </c:pt>
                <c:pt idx="1383">
                  <c:v>Pareci Novo</c:v>
                </c:pt>
                <c:pt idx="1384">
                  <c:v>Parobé</c:v>
                </c:pt>
                <c:pt idx="1385">
                  <c:v>Passo do Sobrado</c:v>
                </c:pt>
                <c:pt idx="1386">
                  <c:v>Paulo Bento</c:v>
                </c:pt>
                <c:pt idx="1387">
                  <c:v>Paverama</c:v>
                </c:pt>
                <c:pt idx="1388">
                  <c:v>Pedras Altas</c:v>
                </c:pt>
                <c:pt idx="1389">
                  <c:v>Pelotas</c:v>
                </c:pt>
                <c:pt idx="1390">
                  <c:v>Picada Café</c:v>
                </c:pt>
                <c:pt idx="1391">
                  <c:v>Pinhal</c:v>
                </c:pt>
                <c:pt idx="1392">
                  <c:v>Pinhal da Serra</c:v>
                </c:pt>
                <c:pt idx="1393">
                  <c:v>Pinhal Grande</c:v>
                </c:pt>
                <c:pt idx="1394">
                  <c:v>Pinheiro Machado</c:v>
                </c:pt>
                <c:pt idx="1395">
                  <c:v>Pirapó</c:v>
                </c:pt>
                <c:pt idx="1396">
                  <c:v>Poço das Antas</c:v>
                </c:pt>
                <c:pt idx="1397">
                  <c:v>Pontão</c:v>
                </c:pt>
                <c:pt idx="1398">
                  <c:v>Ponte Preta</c:v>
                </c:pt>
                <c:pt idx="1399">
                  <c:v>Porto Alegre</c:v>
                </c:pt>
                <c:pt idx="1400">
                  <c:v>Porto Mauá</c:v>
                </c:pt>
                <c:pt idx="1401">
                  <c:v>Porto Vera Cruz</c:v>
                </c:pt>
                <c:pt idx="1402">
                  <c:v>Presidente Lucena</c:v>
                </c:pt>
                <c:pt idx="1403">
                  <c:v>Progresso</c:v>
                </c:pt>
                <c:pt idx="1404">
                  <c:v>Protásio Alves</c:v>
                </c:pt>
                <c:pt idx="1405">
                  <c:v>Quatro Irmãos</c:v>
                </c:pt>
                <c:pt idx="1406">
                  <c:v>Quevedos</c:v>
                </c:pt>
                <c:pt idx="1407">
                  <c:v>Quinze de Novembro</c:v>
                </c:pt>
                <c:pt idx="1408">
                  <c:v>Relvado</c:v>
                </c:pt>
                <c:pt idx="1409">
                  <c:v>Rio Pardo</c:v>
                </c:pt>
                <c:pt idx="1410">
                  <c:v>Roca Sales</c:v>
                </c:pt>
                <c:pt idx="1411">
                  <c:v>Rolador</c:v>
                </c:pt>
                <c:pt idx="1412">
                  <c:v>Rolante</c:v>
                </c:pt>
                <c:pt idx="1413">
                  <c:v>Rondinha</c:v>
                </c:pt>
                <c:pt idx="1414">
                  <c:v>Roque Gonzales</c:v>
                </c:pt>
                <c:pt idx="1415">
                  <c:v>Sagrada Família</c:v>
                </c:pt>
                <c:pt idx="1416">
                  <c:v>Saldanha Marinho</c:v>
                </c:pt>
                <c:pt idx="1417">
                  <c:v>Salto do Jacuí</c:v>
                </c:pt>
                <c:pt idx="1418">
                  <c:v>Salvador das Missões</c:v>
                </c:pt>
                <c:pt idx="1419">
                  <c:v>Santa Cecília do Sul</c:v>
                </c:pt>
                <c:pt idx="1420">
                  <c:v>Santa Clara do Sul</c:v>
                </c:pt>
                <c:pt idx="1421">
                  <c:v>Santa Tereza</c:v>
                </c:pt>
                <c:pt idx="1422">
                  <c:v>Santa Vitória do Palmar</c:v>
                </c:pt>
                <c:pt idx="1423">
                  <c:v>Santana da Boa Vista</c:v>
                </c:pt>
                <c:pt idx="1424">
                  <c:v>Santana do Livramento</c:v>
                </c:pt>
                <c:pt idx="1425">
                  <c:v>Santiago</c:v>
                </c:pt>
                <c:pt idx="1426">
                  <c:v>Santo Antônio do Planalto</c:v>
                </c:pt>
                <c:pt idx="1427">
                  <c:v>São Domingos do Sul</c:v>
                </c:pt>
                <c:pt idx="1428">
                  <c:v>São Francisco de Paula</c:v>
                </c:pt>
                <c:pt idx="1429">
                  <c:v>São Gabriel</c:v>
                </c:pt>
                <c:pt idx="1430">
                  <c:v>São João do Polêsine</c:v>
                </c:pt>
                <c:pt idx="1431">
                  <c:v>São José das Missões</c:v>
                </c:pt>
                <c:pt idx="1432">
                  <c:v>São José do Hortêncio</c:v>
                </c:pt>
                <c:pt idx="1433">
                  <c:v>São José do Sul</c:v>
                </c:pt>
                <c:pt idx="1434">
                  <c:v>São Leopoldo</c:v>
                </c:pt>
                <c:pt idx="1435">
                  <c:v>São Marcos</c:v>
                </c:pt>
                <c:pt idx="1436">
                  <c:v>São Paulo das Missões</c:v>
                </c:pt>
                <c:pt idx="1437">
                  <c:v>São Pedro do Butiá</c:v>
                </c:pt>
                <c:pt idx="1438">
                  <c:v>São Sepé</c:v>
                </c:pt>
                <c:pt idx="1439">
                  <c:v>São Valentim do Sul</c:v>
                </c:pt>
                <c:pt idx="1440">
                  <c:v>São Valério do Sul</c:v>
                </c:pt>
                <c:pt idx="1441">
                  <c:v>São Vendelino</c:v>
                </c:pt>
                <c:pt idx="1442">
                  <c:v>São Vicente do Sul</c:v>
                </c:pt>
                <c:pt idx="1443">
                  <c:v>Sarandi</c:v>
                </c:pt>
                <c:pt idx="1444">
                  <c:v>Seberi</c:v>
                </c:pt>
                <c:pt idx="1445">
                  <c:v>Segredo</c:v>
                </c:pt>
                <c:pt idx="1446">
                  <c:v>Sério</c:v>
                </c:pt>
                <c:pt idx="1447">
                  <c:v>Sete de Setembro</c:v>
                </c:pt>
                <c:pt idx="1448">
                  <c:v>Sinimbu</c:v>
                </c:pt>
                <c:pt idx="1449">
                  <c:v>Tabaí</c:v>
                </c:pt>
                <c:pt idx="1450">
                  <c:v>Teutônia</c:v>
                </c:pt>
                <c:pt idx="1451">
                  <c:v>Tio Hugo</c:v>
                </c:pt>
                <c:pt idx="1452">
                  <c:v>Toropi</c:v>
                </c:pt>
                <c:pt idx="1453">
                  <c:v>Travesseiro</c:v>
                </c:pt>
                <c:pt idx="1454">
                  <c:v>Três Arroios</c:v>
                </c:pt>
                <c:pt idx="1455">
                  <c:v>Três Forquilhas</c:v>
                </c:pt>
                <c:pt idx="1456">
                  <c:v>Três Palmeiras</c:v>
                </c:pt>
                <c:pt idx="1457">
                  <c:v>Tunas</c:v>
                </c:pt>
                <c:pt idx="1458">
                  <c:v>Tupanci do Sul</c:v>
                </c:pt>
                <c:pt idx="1459">
                  <c:v>Tupandi</c:v>
                </c:pt>
                <c:pt idx="1460">
                  <c:v>Turuçu</c:v>
                </c:pt>
                <c:pt idx="1461">
                  <c:v>Ubiretama</c:v>
                </c:pt>
                <c:pt idx="1462">
                  <c:v>União da Serra</c:v>
                </c:pt>
                <c:pt idx="1463">
                  <c:v>Uruguaiana</c:v>
                </c:pt>
                <c:pt idx="1464">
                  <c:v>Vacaria</c:v>
                </c:pt>
                <c:pt idx="1465">
                  <c:v>Vale do Sol</c:v>
                </c:pt>
                <c:pt idx="1466">
                  <c:v>Vale Real</c:v>
                </c:pt>
                <c:pt idx="1467">
                  <c:v>Vale Verde</c:v>
                </c:pt>
                <c:pt idx="1468">
                  <c:v>Vanini</c:v>
                </c:pt>
                <c:pt idx="1469">
                  <c:v>Vera Cruz</c:v>
                </c:pt>
                <c:pt idx="1470">
                  <c:v>Veranópolis</c:v>
                </c:pt>
                <c:pt idx="1471">
                  <c:v>Vespasiano Correa</c:v>
                </c:pt>
                <c:pt idx="1472">
                  <c:v>Vila Maria</c:v>
                </c:pt>
                <c:pt idx="1473">
                  <c:v>Vista Alegre do Prata</c:v>
                </c:pt>
                <c:pt idx="1474">
                  <c:v>Vitória das Missões</c:v>
                </c:pt>
                <c:pt idx="1475">
                  <c:v>Westfalia</c:v>
                </c:pt>
                <c:pt idx="1476">
                  <c:v>Abdon Batista</c:v>
                </c:pt>
                <c:pt idx="1477">
                  <c:v>Alto Bela Vista</c:v>
                </c:pt>
                <c:pt idx="1478">
                  <c:v>Anitápolis</c:v>
                </c:pt>
                <c:pt idx="1479">
                  <c:v>Arabutã</c:v>
                </c:pt>
                <c:pt idx="1480">
                  <c:v>Araquari</c:v>
                </c:pt>
                <c:pt idx="1481">
                  <c:v>Araranguá</c:v>
                </c:pt>
                <c:pt idx="1482">
                  <c:v>Arroio Trinta</c:v>
                </c:pt>
                <c:pt idx="1483">
                  <c:v>Arvoredo</c:v>
                </c:pt>
                <c:pt idx="1484">
                  <c:v>Balneário Arroio do Silva</c:v>
                </c:pt>
                <c:pt idx="1485">
                  <c:v>Balneário Camboriú</c:v>
                </c:pt>
                <c:pt idx="1486">
                  <c:v>Balneário Gaivota</c:v>
                </c:pt>
                <c:pt idx="1487">
                  <c:v>Balneário Rincão</c:v>
                </c:pt>
                <c:pt idx="1488">
                  <c:v>Blumenau</c:v>
                </c:pt>
                <c:pt idx="1489">
                  <c:v>Braço do Trombudo</c:v>
                </c:pt>
                <c:pt idx="1490">
                  <c:v>Brunópolis</c:v>
                </c:pt>
                <c:pt idx="1491">
                  <c:v>Brusque</c:v>
                </c:pt>
                <c:pt idx="1492">
                  <c:v>Caçador</c:v>
                </c:pt>
                <c:pt idx="1493">
                  <c:v>Camboriú</c:v>
                </c:pt>
                <c:pt idx="1494">
                  <c:v>Campo Alegre</c:v>
                </c:pt>
                <c:pt idx="1495">
                  <c:v>Campos Novos</c:v>
                </c:pt>
                <c:pt idx="1496">
                  <c:v>Canelinha</c:v>
                </c:pt>
                <c:pt idx="1497">
                  <c:v>Capinzal</c:v>
                </c:pt>
                <c:pt idx="1498">
                  <c:v>Cocal do Sul</c:v>
                </c:pt>
                <c:pt idx="1499">
                  <c:v>Cordilheira Alta</c:v>
                </c:pt>
                <c:pt idx="1500">
                  <c:v>Coronel Martins</c:v>
                </c:pt>
                <c:pt idx="1501">
                  <c:v>Corupá</c:v>
                </c:pt>
                <c:pt idx="1502">
                  <c:v>Entre Rios</c:v>
                </c:pt>
                <c:pt idx="1503">
                  <c:v>Faxinal dos Guedes</c:v>
                </c:pt>
                <c:pt idx="1504">
                  <c:v>Flor do Sertão</c:v>
                </c:pt>
                <c:pt idx="1505">
                  <c:v>Fraiburgo</c:v>
                </c:pt>
                <c:pt idx="1506">
                  <c:v>Frei Rogério</c:v>
                </c:pt>
                <c:pt idx="1507">
                  <c:v>Galvão</c:v>
                </c:pt>
                <c:pt idx="1508">
                  <c:v>Garuva</c:v>
                </c:pt>
                <c:pt idx="1509">
                  <c:v>Gaspar</c:v>
                </c:pt>
                <c:pt idx="1510">
                  <c:v>Governador Celso Ramos</c:v>
                </c:pt>
                <c:pt idx="1511">
                  <c:v>Grão Pará</c:v>
                </c:pt>
                <c:pt idx="1512">
                  <c:v>Guaramirim</c:v>
                </c:pt>
                <c:pt idx="1513">
                  <c:v>Içara</c:v>
                </c:pt>
                <c:pt idx="1514">
                  <c:v>Ilhota</c:v>
                </c:pt>
                <c:pt idx="1515">
                  <c:v>Imaruí</c:v>
                </c:pt>
                <c:pt idx="1516">
                  <c:v>Irati</c:v>
                </c:pt>
                <c:pt idx="1517">
                  <c:v>Itá</c:v>
                </c:pt>
                <c:pt idx="1518">
                  <c:v>Itajaí</c:v>
                </c:pt>
                <c:pt idx="1519">
                  <c:v>Itapema</c:v>
                </c:pt>
                <c:pt idx="1520">
                  <c:v>Itapiranga</c:v>
                </c:pt>
                <c:pt idx="1521">
                  <c:v>Itapoá</c:v>
                </c:pt>
                <c:pt idx="1522">
                  <c:v>Jacinto Machado</c:v>
                </c:pt>
                <c:pt idx="1523">
                  <c:v>Jaguaruna</c:v>
                </c:pt>
                <c:pt idx="1524">
                  <c:v>Jaraguá do Sul</c:v>
                </c:pt>
                <c:pt idx="1525">
                  <c:v>Lages</c:v>
                </c:pt>
                <c:pt idx="1526">
                  <c:v>Lajeado Grande</c:v>
                </c:pt>
                <c:pt idx="1527">
                  <c:v>Macieira</c:v>
                </c:pt>
                <c:pt idx="1528">
                  <c:v>Massaranduba</c:v>
                </c:pt>
                <c:pt idx="1529">
                  <c:v>Meleiro</c:v>
                </c:pt>
                <c:pt idx="1530">
                  <c:v>Monte Carlo</c:v>
                </c:pt>
                <c:pt idx="1531">
                  <c:v>Navegantes</c:v>
                </c:pt>
                <c:pt idx="1532">
                  <c:v>Nova Itaberaba</c:v>
                </c:pt>
                <c:pt idx="1533">
                  <c:v>Nova Trento</c:v>
                </c:pt>
                <c:pt idx="1534">
                  <c:v>Orleans</c:v>
                </c:pt>
                <c:pt idx="1535">
                  <c:v>Paial</c:v>
                </c:pt>
                <c:pt idx="1536">
                  <c:v>Palhoça</c:v>
                </c:pt>
                <c:pt idx="1537">
                  <c:v>Palma Sola</c:v>
                </c:pt>
                <c:pt idx="1538">
                  <c:v>Papanduva</c:v>
                </c:pt>
                <c:pt idx="1539">
                  <c:v>Pedras Grandes</c:v>
                </c:pt>
                <c:pt idx="1540">
                  <c:v>Penha</c:v>
                </c:pt>
                <c:pt idx="1541">
                  <c:v>Pinheiro Preto</c:v>
                </c:pt>
                <c:pt idx="1542">
                  <c:v>Pomerode</c:v>
                </c:pt>
                <c:pt idx="1543">
                  <c:v>Porto Belo</c:v>
                </c:pt>
                <c:pt idx="1544">
                  <c:v>Pouso Redondo</c:v>
                </c:pt>
                <c:pt idx="1545">
                  <c:v>Praia Grande</c:v>
                </c:pt>
                <c:pt idx="1546">
                  <c:v>Presidente Getúlio</c:v>
                </c:pt>
                <c:pt idx="1547">
                  <c:v>Presidente Nereu</c:v>
                </c:pt>
                <c:pt idx="1548">
                  <c:v>Quilombo</c:v>
                </c:pt>
                <c:pt idx="1549">
                  <c:v>Rio Negrinho</c:v>
                </c:pt>
                <c:pt idx="1550">
                  <c:v>Rio Rufino</c:v>
                </c:pt>
                <c:pt idx="1551">
                  <c:v>Sangão</c:v>
                </c:pt>
                <c:pt idx="1552">
                  <c:v>Santa Helena</c:v>
                </c:pt>
                <c:pt idx="1553">
                  <c:v>Santa Rosa do Sul</c:v>
                </c:pt>
                <c:pt idx="1554">
                  <c:v>Santa Terezinha do Progresso</c:v>
                </c:pt>
                <c:pt idx="1555">
                  <c:v>Santiago do Sul</c:v>
                </c:pt>
                <c:pt idx="1556">
                  <c:v>São Bento do Sul</c:v>
                </c:pt>
                <c:pt idx="1557">
                  <c:v>São Francisco do Sul</c:v>
                </c:pt>
                <c:pt idx="1558">
                  <c:v>São João Batista</c:v>
                </c:pt>
                <c:pt idx="1559">
                  <c:v>São João do Oeste</c:v>
                </c:pt>
                <c:pt idx="1560">
                  <c:v>São José do Cedro</c:v>
                </c:pt>
                <c:pt idx="1561">
                  <c:v>São Lourenço do Oeste</c:v>
                </c:pt>
                <c:pt idx="1562">
                  <c:v>São Ludgero</c:v>
                </c:pt>
                <c:pt idx="1563">
                  <c:v>São Miguel da Boa Vista</c:v>
                </c:pt>
                <c:pt idx="1564">
                  <c:v>São Pedro de Alcântara</c:v>
                </c:pt>
                <c:pt idx="1565">
                  <c:v>Saudades</c:v>
                </c:pt>
                <c:pt idx="1566">
                  <c:v>Schroeder</c:v>
                </c:pt>
                <c:pt idx="1567">
                  <c:v>Serra Alta</c:v>
                </c:pt>
                <c:pt idx="1568">
                  <c:v>Sombrio</c:v>
                </c:pt>
                <c:pt idx="1569">
                  <c:v>Sul Brasil</c:v>
                </c:pt>
                <c:pt idx="1570">
                  <c:v>Tigrinhos</c:v>
                </c:pt>
                <c:pt idx="1571">
                  <c:v>Tijucas</c:v>
                </c:pt>
                <c:pt idx="1572">
                  <c:v>Timbé do Sul</c:v>
                </c:pt>
                <c:pt idx="1573">
                  <c:v>Timbó</c:v>
                </c:pt>
                <c:pt idx="1574">
                  <c:v>Três Barras</c:v>
                </c:pt>
                <c:pt idx="1575">
                  <c:v>Treviso</c:v>
                </c:pt>
                <c:pt idx="1576">
                  <c:v>Tubarão</c:v>
                </c:pt>
                <c:pt idx="1577">
                  <c:v>Tunápolis</c:v>
                </c:pt>
                <c:pt idx="1578">
                  <c:v>Urussanga</c:v>
                </c:pt>
                <c:pt idx="1579">
                  <c:v>Vargem</c:v>
                </c:pt>
                <c:pt idx="1580">
                  <c:v>Zortéa</c:v>
                </c:pt>
                <c:pt idx="1581">
                  <c:v>Barra dos Coqueiros</c:v>
                </c:pt>
                <c:pt idx="1582">
                  <c:v>Canindé de São Francisco</c:v>
                </c:pt>
                <c:pt idx="1583">
                  <c:v>Capela</c:v>
                </c:pt>
                <c:pt idx="1584">
                  <c:v>Carmópolis</c:v>
                </c:pt>
                <c:pt idx="1585">
                  <c:v>Estância</c:v>
                </c:pt>
                <c:pt idx="1586">
                  <c:v>Itabaiana</c:v>
                </c:pt>
                <c:pt idx="1587">
                  <c:v>Macambira</c:v>
                </c:pt>
                <c:pt idx="1588">
                  <c:v>Moita Bonita</c:v>
                </c:pt>
                <c:pt idx="1589">
                  <c:v>Nossa Senhora Aparecida</c:v>
                </c:pt>
                <c:pt idx="1590">
                  <c:v>Nossa Senhora da Glória</c:v>
                </c:pt>
                <c:pt idx="1591">
                  <c:v>Poço Redondo</c:v>
                </c:pt>
                <c:pt idx="1592">
                  <c:v>Porto da Folha</c:v>
                </c:pt>
                <c:pt idx="1593">
                  <c:v>Ribeirópolis</c:v>
                </c:pt>
                <c:pt idx="1594">
                  <c:v>Rosário do Catete</c:v>
                </c:pt>
                <c:pt idx="1595">
                  <c:v>São Cristóvão</c:v>
                </c:pt>
                <c:pt idx="1596">
                  <c:v>Siriri</c:v>
                </c:pt>
                <c:pt idx="1597">
                  <c:v>Aguaí</c:v>
                </c:pt>
                <c:pt idx="1598">
                  <c:v>Águas de Lindóia</c:v>
                </c:pt>
                <c:pt idx="1599">
                  <c:v>Altinópolis</c:v>
                </c:pt>
                <c:pt idx="1600">
                  <c:v>Álvares Florence</c:v>
                </c:pt>
                <c:pt idx="1601">
                  <c:v>Americana</c:v>
                </c:pt>
                <c:pt idx="1602">
                  <c:v>Américo Brasiliense</c:v>
                </c:pt>
                <c:pt idx="1603">
                  <c:v>Américo de Campos</c:v>
                </c:pt>
                <c:pt idx="1604">
                  <c:v>Amparo</c:v>
                </c:pt>
                <c:pt idx="1605">
                  <c:v>Analândia</c:v>
                </c:pt>
                <c:pt idx="1606">
                  <c:v>Andradina</c:v>
                </c:pt>
                <c:pt idx="1607">
                  <c:v>Aparecida</c:v>
                </c:pt>
                <c:pt idx="1608">
                  <c:v>Araçatuba</c:v>
                </c:pt>
                <c:pt idx="1609">
                  <c:v>Araçoiaba da Serra</c:v>
                </c:pt>
                <c:pt idx="1610">
                  <c:v>Araraquara</c:v>
                </c:pt>
                <c:pt idx="1611">
                  <c:v>Araras</c:v>
                </c:pt>
                <c:pt idx="1612">
                  <c:v>Artur Nogueira</c:v>
                </c:pt>
                <c:pt idx="1613">
                  <c:v>Atibaia</c:v>
                </c:pt>
                <c:pt idx="1614">
                  <c:v>Avanhandava</c:v>
                </c:pt>
                <c:pt idx="1615">
                  <c:v>Bady Bassitt</c:v>
                </c:pt>
                <c:pt idx="1616">
                  <c:v>Bálsamo</c:v>
                </c:pt>
                <c:pt idx="1617">
                  <c:v>Barbosa</c:v>
                </c:pt>
                <c:pt idx="1618">
                  <c:v>Bariri</c:v>
                </c:pt>
                <c:pt idx="1619">
                  <c:v>Barra Bonita</c:v>
                </c:pt>
                <c:pt idx="1620">
                  <c:v>Barretos</c:v>
                </c:pt>
                <c:pt idx="1621">
                  <c:v>Barrinha</c:v>
                </c:pt>
                <c:pt idx="1622">
                  <c:v>Batatais</c:v>
                </c:pt>
                <c:pt idx="1623">
                  <c:v>Bauru</c:v>
                </c:pt>
                <c:pt idx="1624">
                  <c:v>Bebedouro</c:v>
                </c:pt>
                <c:pt idx="1625">
                  <c:v>Bilac</c:v>
                </c:pt>
                <c:pt idx="1626">
                  <c:v>Birigui</c:v>
                </c:pt>
                <c:pt idx="1627">
                  <c:v>Boa Esperança do Sul</c:v>
                </c:pt>
                <c:pt idx="1628">
                  <c:v>Bom Jesus dos Perdões</c:v>
                </c:pt>
                <c:pt idx="1629">
                  <c:v>Borborema</c:v>
                </c:pt>
                <c:pt idx="1630">
                  <c:v>Borebi</c:v>
                </c:pt>
                <c:pt idx="1631">
                  <c:v>Braúna</c:v>
                </c:pt>
                <c:pt idx="1632">
                  <c:v>Brodowski</c:v>
                </c:pt>
                <c:pt idx="1633">
                  <c:v>Brotas</c:v>
                </c:pt>
                <c:pt idx="1634">
                  <c:v>Buritama</c:v>
                </c:pt>
                <c:pt idx="1635">
                  <c:v>Cabrália Paulista</c:v>
                </c:pt>
                <c:pt idx="1636">
                  <c:v>Caconde</c:v>
                </c:pt>
                <c:pt idx="1637">
                  <c:v>Cafelândia</c:v>
                </c:pt>
                <c:pt idx="1638">
                  <c:v>Caiuá</c:v>
                </c:pt>
                <c:pt idx="1639">
                  <c:v>Cajobi</c:v>
                </c:pt>
                <c:pt idx="1640">
                  <c:v>Campos Novos Paulista</c:v>
                </c:pt>
                <c:pt idx="1641">
                  <c:v>Cândido Mota</c:v>
                </c:pt>
                <c:pt idx="1642">
                  <c:v>Canitar</c:v>
                </c:pt>
                <c:pt idx="1643">
                  <c:v>Capivari</c:v>
                </c:pt>
                <c:pt idx="1644">
                  <c:v>Casa Branca</c:v>
                </c:pt>
                <c:pt idx="1645">
                  <c:v>Castilho</c:v>
                </c:pt>
                <c:pt idx="1646">
                  <c:v>Catanduva</c:v>
                </c:pt>
                <c:pt idx="1647">
                  <c:v>Cedral</c:v>
                </c:pt>
                <c:pt idx="1648">
                  <c:v>Cerqueira César</c:v>
                </c:pt>
                <c:pt idx="1649">
                  <c:v>Cerquilho</c:v>
                </c:pt>
                <c:pt idx="1650">
                  <c:v>Chavantes</c:v>
                </c:pt>
                <c:pt idx="1651">
                  <c:v>Clementina</c:v>
                </c:pt>
                <c:pt idx="1652">
                  <c:v>Colina</c:v>
                </c:pt>
                <c:pt idx="1653">
                  <c:v>Conchal</c:v>
                </c:pt>
                <c:pt idx="1654">
                  <c:v>Cordeirópolis</c:v>
                </c:pt>
                <c:pt idx="1655">
                  <c:v>Corumbataí</c:v>
                </c:pt>
                <c:pt idx="1656">
                  <c:v>Cosmópolis</c:v>
                </c:pt>
                <c:pt idx="1657">
                  <c:v>Cosmorama</c:v>
                </c:pt>
                <c:pt idx="1658">
                  <c:v>Cravinhos</c:v>
                </c:pt>
                <c:pt idx="1659">
                  <c:v>Cristais Paulista</c:v>
                </c:pt>
                <c:pt idx="1660">
                  <c:v>Cruzeiro</c:v>
                </c:pt>
                <c:pt idx="1661">
                  <c:v>Descalvado</c:v>
                </c:pt>
                <c:pt idx="1662">
                  <c:v>Dobrada</c:v>
                </c:pt>
                <c:pt idx="1663">
                  <c:v>Dois Córregos</c:v>
                </c:pt>
                <c:pt idx="1664">
                  <c:v>Dracena</c:v>
                </c:pt>
                <c:pt idx="1665">
                  <c:v>Dumont</c:v>
                </c:pt>
                <c:pt idx="1666">
                  <c:v>Elisiário</c:v>
                </c:pt>
                <c:pt idx="1667">
                  <c:v>Embaúba</c:v>
                </c:pt>
                <c:pt idx="1668">
                  <c:v>Engenheiro Coelho</c:v>
                </c:pt>
                <c:pt idx="1669">
                  <c:v>Estiva Gerbi</c:v>
                </c:pt>
                <c:pt idx="1670">
                  <c:v>Garça</c:v>
                </c:pt>
                <c:pt idx="1671">
                  <c:v>Gavião Peixoto</c:v>
                </c:pt>
                <c:pt idx="1672">
                  <c:v>Getulina</c:v>
                </c:pt>
                <c:pt idx="1673">
                  <c:v>Guaiçara</c:v>
                </c:pt>
                <c:pt idx="1674">
                  <c:v>Guaimbê</c:v>
                </c:pt>
                <c:pt idx="1675">
                  <c:v>Guaíra</c:v>
                </c:pt>
                <c:pt idx="1676">
                  <c:v>Guapiaçu</c:v>
                </c:pt>
                <c:pt idx="1677">
                  <c:v>Guará</c:v>
                </c:pt>
                <c:pt idx="1678">
                  <c:v>Guaraçaí</c:v>
                </c:pt>
                <c:pt idx="1679">
                  <c:v>Guaraci</c:v>
                </c:pt>
                <c:pt idx="1680">
                  <c:v>Guarantã</c:v>
                </c:pt>
                <c:pt idx="1681">
                  <c:v>Guararapes</c:v>
                </c:pt>
                <c:pt idx="1682">
                  <c:v>Guarulhos</c:v>
                </c:pt>
                <c:pt idx="1683">
                  <c:v>Guatapará</c:v>
                </c:pt>
                <c:pt idx="1684">
                  <c:v>Herculândia</c:v>
                </c:pt>
                <c:pt idx="1685">
                  <c:v>Holambra</c:v>
                </c:pt>
                <c:pt idx="1686">
                  <c:v>Iacanga</c:v>
                </c:pt>
                <c:pt idx="1687">
                  <c:v>Ibirarema</c:v>
                </c:pt>
                <c:pt idx="1688">
                  <c:v>Ibitinga</c:v>
                </c:pt>
                <c:pt idx="1689">
                  <c:v>Iepê</c:v>
                </c:pt>
                <c:pt idx="1690">
                  <c:v>Igaraçu do Tietê</c:v>
                </c:pt>
                <c:pt idx="1691">
                  <c:v>Ilha Solteira</c:v>
                </c:pt>
                <c:pt idx="1692">
                  <c:v>Indaiatuba</c:v>
                </c:pt>
                <c:pt idx="1693">
                  <c:v>Ipaussu</c:v>
                </c:pt>
                <c:pt idx="1694">
                  <c:v>Iperó</c:v>
                </c:pt>
                <c:pt idx="1695">
                  <c:v>Ipeúna</c:v>
                </c:pt>
                <c:pt idx="1696">
                  <c:v>Ipuã</c:v>
                </c:pt>
                <c:pt idx="1697">
                  <c:v>Iracemápolis</c:v>
                </c:pt>
                <c:pt idx="1698">
                  <c:v>Irapuru</c:v>
                </c:pt>
                <c:pt idx="1699">
                  <c:v>Itajobi</c:v>
                </c:pt>
                <c:pt idx="1700">
                  <c:v>Itaju</c:v>
                </c:pt>
                <c:pt idx="1701">
                  <c:v>Itapira</c:v>
                </c:pt>
                <c:pt idx="1702">
                  <c:v>Itápolis</c:v>
                </c:pt>
                <c:pt idx="1703">
                  <c:v>Itapuí</c:v>
                </c:pt>
                <c:pt idx="1704">
                  <c:v>Itapura</c:v>
                </c:pt>
                <c:pt idx="1705">
                  <c:v>Itirapina</c:v>
                </c:pt>
                <c:pt idx="1706">
                  <c:v>Itu</c:v>
                </c:pt>
                <c:pt idx="1707">
                  <c:v>Ituverava</c:v>
                </c:pt>
                <c:pt idx="1708">
                  <c:v>Jaboticabal</c:v>
                </c:pt>
                <c:pt idx="1709">
                  <c:v>Jacareí</c:v>
                </c:pt>
                <c:pt idx="1710">
                  <c:v>Jaci</c:v>
                </c:pt>
                <c:pt idx="1711">
                  <c:v>Jaguariúna</c:v>
                </c:pt>
                <c:pt idx="1712">
                  <c:v>Jardinópolis</c:v>
                </c:pt>
                <c:pt idx="1713">
                  <c:v>Jaú</c:v>
                </c:pt>
                <c:pt idx="1714">
                  <c:v>João Ramalho</c:v>
                </c:pt>
                <c:pt idx="1715">
                  <c:v>José Bonifácio</c:v>
                </c:pt>
                <c:pt idx="1716">
                  <c:v>Jumirim</c:v>
                </c:pt>
                <c:pt idx="1717">
                  <c:v>Junqueirópolis</c:v>
                </c:pt>
                <c:pt idx="1718">
                  <c:v>Lavínia</c:v>
                </c:pt>
                <c:pt idx="1719">
                  <c:v>Leme</c:v>
                </c:pt>
                <c:pt idx="1720">
                  <c:v>Lençóis Paulista</c:v>
                </c:pt>
                <c:pt idx="1721">
                  <c:v>Limeira</c:v>
                </c:pt>
                <c:pt idx="1722">
                  <c:v>Lindóia</c:v>
                </c:pt>
                <c:pt idx="1723">
                  <c:v>Louveira</c:v>
                </c:pt>
                <c:pt idx="1724">
                  <c:v>Luís Antônio</c:v>
                </c:pt>
                <c:pt idx="1725">
                  <c:v>Macatuba</c:v>
                </c:pt>
                <c:pt idx="1726">
                  <c:v>Macaubal</c:v>
                </c:pt>
                <c:pt idx="1727">
                  <c:v>Mairinque</c:v>
                </c:pt>
                <c:pt idx="1728">
                  <c:v>Manduri</c:v>
                </c:pt>
                <c:pt idx="1729">
                  <c:v>Marapoama</c:v>
                </c:pt>
                <c:pt idx="1730">
                  <c:v>Marília</c:v>
                </c:pt>
                <c:pt idx="1731">
                  <c:v>Martinópolis</c:v>
                </c:pt>
                <c:pt idx="1732">
                  <c:v>Matão</c:v>
                </c:pt>
                <c:pt idx="1733">
                  <c:v>Mauá</c:v>
                </c:pt>
                <c:pt idx="1734">
                  <c:v>Mendonça</c:v>
                </c:pt>
                <c:pt idx="1735">
                  <c:v>Mineiros do Tietê</c:v>
                </c:pt>
                <c:pt idx="1736">
                  <c:v>Mirandópolis</c:v>
                </c:pt>
                <c:pt idx="1737">
                  <c:v>Mirassol</c:v>
                </c:pt>
                <c:pt idx="1738">
                  <c:v>Mogi das Cruzes</c:v>
                </c:pt>
                <c:pt idx="1739">
                  <c:v>Mogi Guaçu</c:v>
                </c:pt>
                <c:pt idx="1740">
                  <c:v>Mogi Mirim</c:v>
                </c:pt>
                <c:pt idx="1741">
                  <c:v>Moji Mirim</c:v>
                </c:pt>
                <c:pt idx="1742">
                  <c:v>Monte Alegre do Sul</c:v>
                </c:pt>
                <c:pt idx="1743">
                  <c:v>Monte Azul Paulista</c:v>
                </c:pt>
                <c:pt idx="1744">
                  <c:v>Monte Castelo</c:v>
                </c:pt>
                <c:pt idx="1745">
                  <c:v>Morro Agudo</c:v>
                </c:pt>
                <c:pt idx="1746">
                  <c:v>Motuca</c:v>
                </c:pt>
                <c:pt idx="1747">
                  <c:v>Murutinga do Sul</c:v>
                </c:pt>
                <c:pt idx="1748">
                  <c:v>Nantes</c:v>
                </c:pt>
                <c:pt idx="1749">
                  <c:v>Natividade da Serra</c:v>
                </c:pt>
                <c:pt idx="1750">
                  <c:v>Nova Europa</c:v>
                </c:pt>
                <c:pt idx="1751">
                  <c:v>Nova Independência</c:v>
                </c:pt>
                <c:pt idx="1752">
                  <c:v>Novais</c:v>
                </c:pt>
                <c:pt idx="1753">
                  <c:v>Nuporanga</c:v>
                </c:pt>
                <c:pt idx="1754">
                  <c:v>Ocauçu</c:v>
                </c:pt>
                <c:pt idx="1755">
                  <c:v>Olímpia</c:v>
                </c:pt>
                <c:pt idx="1756">
                  <c:v>Orlândia</c:v>
                </c:pt>
                <c:pt idx="1757">
                  <c:v>Ourinhos</c:v>
                </c:pt>
                <c:pt idx="1758">
                  <c:v>Ouro Verde</c:v>
                </c:pt>
                <c:pt idx="1759">
                  <c:v>Pacaembu</c:v>
                </c:pt>
                <c:pt idx="1760">
                  <c:v>Palestina</c:v>
                </c:pt>
                <c:pt idx="1761">
                  <c:v>Palmital</c:v>
                </c:pt>
                <c:pt idx="1762">
                  <c:v>Panorama</c:v>
                </c:pt>
                <c:pt idx="1763">
                  <c:v>Paraibuna</c:v>
                </c:pt>
                <c:pt idx="1764">
                  <c:v>Parisi</c:v>
                </c:pt>
                <c:pt idx="1765">
                  <c:v>Patrocínio Paulista</c:v>
                </c:pt>
                <c:pt idx="1766">
                  <c:v>Paulicéia</c:v>
                </c:pt>
                <c:pt idx="1767">
                  <c:v>Pedreira</c:v>
                </c:pt>
                <c:pt idx="1768">
                  <c:v>Penápolis</c:v>
                </c:pt>
                <c:pt idx="1769">
                  <c:v>Pereira Barreto</c:v>
                </c:pt>
                <c:pt idx="1770">
                  <c:v>Pereiras</c:v>
                </c:pt>
                <c:pt idx="1771">
                  <c:v>Pindorama</c:v>
                </c:pt>
                <c:pt idx="1772">
                  <c:v>Piquete</c:v>
                </c:pt>
                <c:pt idx="1773">
                  <c:v>Piracicaba</c:v>
                </c:pt>
                <c:pt idx="1774">
                  <c:v>Pirajuí</c:v>
                </c:pt>
                <c:pt idx="1775">
                  <c:v>Pirangi</c:v>
                </c:pt>
                <c:pt idx="1776">
                  <c:v>Pirassununga</c:v>
                </c:pt>
                <c:pt idx="1777">
                  <c:v>Pitangueiras</c:v>
                </c:pt>
                <c:pt idx="1778">
                  <c:v>Pompéia</c:v>
                </c:pt>
                <c:pt idx="1779">
                  <c:v>Pontal</c:v>
                </c:pt>
                <c:pt idx="1780">
                  <c:v>Porto Feliz</c:v>
                </c:pt>
                <c:pt idx="1781">
                  <c:v>Porto Ferreira</c:v>
                </c:pt>
                <c:pt idx="1782">
                  <c:v>Potirendaba</c:v>
                </c:pt>
                <c:pt idx="1783">
                  <c:v>Pradópolis</c:v>
                </c:pt>
                <c:pt idx="1784">
                  <c:v>Presidente Venceslau</c:v>
                </c:pt>
                <c:pt idx="1785">
                  <c:v>Promissão</c:v>
                </c:pt>
                <c:pt idx="1786">
                  <c:v>Rafard</c:v>
                </c:pt>
                <c:pt idx="1787">
                  <c:v>Rancharia</c:v>
                </c:pt>
                <c:pt idx="1788">
                  <c:v>Reginópolis</c:v>
                </c:pt>
                <c:pt idx="1789">
                  <c:v>Ribeirão Bonito</c:v>
                </c:pt>
                <c:pt idx="1790">
                  <c:v>Ribeirão Preto</c:v>
                </c:pt>
                <c:pt idx="1791">
                  <c:v>Rincão</c:v>
                </c:pt>
                <c:pt idx="1792">
                  <c:v>Rio Claro</c:v>
                </c:pt>
                <c:pt idx="1793">
                  <c:v>Rio das Pedras</c:v>
                </c:pt>
                <c:pt idx="1794">
                  <c:v>Sabino</c:v>
                </c:pt>
                <c:pt idx="1795">
                  <c:v>Sales</c:v>
                </c:pt>
                <c:pt idx="1796">
                  <c:v>Sales Oliveira</c:v>
                </c:pt>
                <c:pt idx="1797">
                  <c:v>Saltinho</c:v>
                </c:pt>
                <c:pt idx="1798">
                  <c:v>Salto</c:v>
                </c:pt>
                <c:pt idx="1799">
                  <c:v>Salto Grande</c:v>
                </c:pt>
                <c:pt idx="1800">
                  <c:v>Santa Adélia</c:v>
                </c:pt>
                <c:pt idx="1801">
                  <c:v>Santa Bárbara D Oeste</c:v>
                </c:pt>
                <c:pt idx="1802">
                  <c:v>Santa Branca</c:v>
                </c:pt>
                <c:pt idx="1803">
                  <c:v>Santa Cruz da Conceição</c:v>
                </c:pt>
                <c:pt idx="1804">
                  <c:v>Santa Cruz das Palmeiras</c:v>
                </c:pt>
                <c:pt idx="1805">
                  <c:v>Santa Fé do Sul</c:v>
                </c:pt>
                <c:pt idx="1806">
                  <c:v>Santa Gertrudes</c:v>
                </c:pt>
                <c:pt idx="1807">
                  <c:v>Santa Isabel</c:v>
                </c:pt>
                <c:pt idx="1808">
                  <c:v>Santa Lúcia</c:v>
                </c:pt>
                <c:pt idx="1809">
                  <c:v>Santa Maria da Serra</c:v>
                </c:pt>
                <c:pt idx="1810">
                  <c:v>Santa Rita D Oeste</c:v>
                </c:pt>
                <c:pt idx="1811">
                  <c:v>Santa Rita do Passa Quatro</c:v>
                </c:pt>
                <c:pt idx="1812">
                  <c:v>Santo André</c:v>
                </c:pt>
                <c:pt idx="1813">
                  <c:v>Santo Antônio da Alegria</c:v>
                </c:pt>
                <c:pt idx="1814">
                  <c:v>Santo Antônio de Posse</c:v>
                </c:pt>
                <c:pt idx="1815">
                  <c:v>Santo Antônio do Aracanguá</c:v>
                </c:pt>
                <c:pt idx="1816">
                  <c:v>São Caetano do Sul</c:v>
                </c:pt>
                <c:pt idx="1817">
                  <c:v>São Carlos</c:v>
                </c:pt>
                <c:pt idx="1818">
                  <c:v>São João de Iracema</c:v>
                </c:pt>
                <c:pt idx="1819">
                  <c:v>São João do Pau d Alho</c:v>
                </c:pt>
                <c:pt idx="1820">
                  <c:v>São Joaquim da Barra</c:v>
                </c:pt>
                <c:pt idx="1821">
                  <c:v>São José da Bela Vista</c:v>
                </c:pt>
                <c:pt idx="1822">
                  <c:v>São José do Barreiro</c:v>
                </c:pt>
                <c:pt idx="1823">
                  <c:v>São José do Rio Pardo</c:v>
                </c:pt>
                <c:pt idx="1824">
                  <c:v>São José do Rio Preto</c:v>
                </c:pt>
                <c:pt idx="1825">
                  <c:v>São Pedro</c:v>
                </c:pt>
                <c:pt idx="1826">
                  <c:v>São Pedro do Turvo</c:v>
                </c:pt>
                <c:pt idx="1827">
                  <c:v>São Sebastião da Grama</c:v>
                </c:pt>
                <c:pt idx="1828">
                  <c:v>São Simão</c:v>
                </c:pt>
                <c:pt idx="1829">
                  <c:v>Serrana</c:v>
                </c:pt>
                <c:pt idx="1830">
                  <c:v>Sertãozinho</c:v>
                </c:pt>
                <c:pt idx="1831">
                  <c:v>Severínia</c:v>
                </c:pt>
                <c:pt idx="1832">
                  <c:v>Sorocaba</c:v>
                </c:pt>
                <c:pt idx="1833">
                  <c:v>Sumaré</c:v>
                </c:pt>
                <c:pt idx="1834">
                  <c:v>Suzanápolis</c:v>
                </c:pt>
                <c:pt idx="1835">
                  <c:v>Tabapuã</c:v>
                </c:pt>
                <c:pt idx="1836">
                  <c:v>Tabatinga</c:v>
                </c:pt>
                <c:pt idx="1837">
                  <c:v>Taiaçu</c:v>
                </c:pt>
                <c:pt idx="1838">
                  <c:v>Taiúva</c:v>
                </c:pt>
                <c:pt idx="1839">
                  <c:v>Tambaú</c:v>
                </c:pt>
                <c:pt idx="1840">
                  <c:v>Tanabi</c:v>
                </c:pt>
                <c:pt idx="1841">
                  <c:v>Taquaritinga</c:v>
                </c:pt>
                <c:pt idx="1842">
                  <c:v>Tejupá</c:v>
                </c:pt>
                <c:pt idx="1843">
                  <c:v>Tietê</c:v>
                </c:pt>
                <c:pt idx="1844">
                  <c:v>Trabiju</c:v>
                </c:pt>
                <c:pt idx="1845">
                  <c:v>Tuiuti</c:v>
                </c:pt>
                <c:pt idx="1846">
                  <c:v>Tupi Paulista</c:v>
                </c:pt>
                <c:pt idx="1847">
                  <c:v>Uchoa</c:v>
                </c:pt>
                <c:pt idx="1848">
                  <c:v>Urupês</c:v>
                </c:pt>
                <c:pt idx="1849">
                  <c:v>Valinhos</c:v>
                </c:pt>
                <c:pt idx="1850">
                  <c:v>Valparaíso</c:v>
                </c:pt>
                <c:pt idx="1851">
                  <c:v>Vargem Grande do Sul</c:v>
                </c:pt>
                <c:pt idx="1852">
                  <c:v>Vinhedo</c:v>
                </c:pt>
                <c:pt idx="1853">
                  <c:v>Viradouro</c:v>
                </c:pt>
                <c:pt idx="1854">
                  <c:v>Votorantim</c:v>
                </c:pt>
                <c:pt idx="1855">
                  <c:v>Votuporanga</c:v>
                </c:pt>
                <c:pt idx="1856">
                  <c:v>Almas</c:v>
                </c:pt>
                <c:pt idx="1857">
                  <c:v>Ananás</c:v>
                </c:pt>
                <c:pt idx="1858">
                  <c:v>Araguatins</c:v>
                </c:pt>
                <c:pt idx="1859">
                  <c:v>Axixá do Tocantins</c:v>
                </c:pt>
                <c:pt idx="1860">
                  <c:v>Bom Jesus do Tocantins</c:v>
                </c:pt>
                <c:pt idx="1861">
                  <c:v>Cachoeirinha</c:v>
                </c:pt>
                <c:pt idx="1862">
                  <c:v>Esperantina</c:v>
                </c:pt>
                <c:pt idx="1863">
                  <c:v>Ipueiras</c:v>
                </c:pt>
                <c:pt idx="1864">
                  <c:v>Itacajá</c:v>
                </c:pt>
                <c:pt idx="1865">
                  <c:v>Itaguatins</c:v>
                </c:pt>
                <c:pt idx="1866">
                  <c:v>Pedro Afonso</c:v>
                </c:pt>
                <c:pt idx="1867">
                  <c:v>Praia Norte</c:v>
                </c:pt>
                <c:pt idx="1868">
                  <c:v>Sampaio</c:v>
                </c:pt>
                <c:pt idx="1869">
                  <c:v>Santa Fé do Araguaia</c:v>
                </c:pt>
                <c:pt idx="1870">
                  <c:v>Talismã</c:v>
                </c:pt>
              </c:strCache>
            </c:strRef>
          </c:xVal>
          <c:yVal>
            <c:numRef>
              <c:f>Plan4!$F$2:$F$5362</c:f>
              <c:numCache>
                <c:formatCode>General</c:formatCode>
                <c:ptCount val="5361"/>
                <c:pt idx="6" formatCode="_(&quot;R$&quot;* #,##0.00_);_(&quot;R$&quot;* \(#,##0.00\);_(&quot;R$&quot;* &quot;-&quot;??_);_(@_)">
                  <c:v>-1.3</c:v>
                </c:pt>
                <c:pt idx="10" formatCode="_(&quot;R$&quot;* #,##0.00_);_(&quot;R$&quot;* \(#,##0.00\);_(&quot;R$&quot;* &quot;-&quot;??_);_(@_)">
                  <c:v>-1.2029804110084787E-3</c:v>
                </c:pt>
                <c:pt idx="19" formatCode="_(&quot;R$&quot;* #,##0.00_);_(&quot;R$&quot;* \(#,##0.00\);_(&quot;R$&quot;* &quot;-&quot;??_);_(@_)">
                  <c:v>3.5855006501950587E-2</c:v>
                </c:pt>
                <c:pt idx="20" formatCode="_(&quot;R$&quot;* #,##0.00_);_(&quot;R$&quot;* \(#,##0.00\);_(&quot;R$&quot;* &quot;-&quot;??_);_(@_)">
                  <c:v>-24.669826086956522</c:v>
                </c:pt>
                <c:pt idx="23" formatCode="_(&quot;R$&quot;* #,##0.00_);_(&quot;R$&quot;* \(#,##0.00\);_(&quot;R$&quot;* &quot;-&quot;??_);_(@_)">
                  <c:v>0.11781923708609277</c:v>
                </c:pt>
                <c:pt idx="24" formatCode="_(&quot;R$&quot;* #,##0.00_);_(&quot;R$&quot;* \(#,##0.00\);_(&quot;R$&quot;* &quot;-&quot;??_);_(@_)">
                  <c:v>-0.16745009730803612</c:v>
                </c:pt>
                <c:pt idx="27" formatCode="_(&quot;R$&quot;* #,##0.00_);_(&quot;R$&quot;* \(#,##0.00\);_(&quot;R$&quot;* &quot;-&quot;??_);_(@_)">
                  <c:v>-0.61792354999999999</c:v>
                </c:pt>
                <c:pt idx="33" formatCode="_(&quot;R$&quot;* #,##0.00_);_(&quot;R$&quot;* \(#,##0.00\);_(&quot;R$&quot;* &quot;-&quot;??_);_(@_)">
                  <c:v>0.58937897101774872</c:v>
                </c:pt>
                <c:pt idx="35" formatCode="_(&quot;R$&quot;* #,##0.00_);_(&quot;R$&quot;* \(#,##0.00\);_(&quot;R$&quot;* &quot;-&quot;??_);_(@_)">
                  <c:v>2.166111111111111E-2</c:v>
                </c:pt>
                <c:pt idx="39" formatCode="_(&quot;R$&quot;* #,##0.00_);_(&quot;R$&quot;* \(#,##0.00\);_(&quot;R$&quot;* &quot;-&quot;??_);_(@_)">
                  <c:v>0.28811222916666668</c:v>
                </c:pt>
                <c:pt idx="41" formatCode="_(&quot;R$&quot;* #,##0.00_);_(&quot;R$&quot;* \(#,##0.00\);_(&quot;R$&quot;* &quot;-&quot;??_);_(@_)">
                  <c:v>-1.527027027027027E-2</c:v>
                </c:pt>
                <c:pt idx="42" formatCode="_(&quot;R$&quot;* #,##0.00_);_(&quot;R$&quot;* \(#,##0.00\);_(&quot;R$&quot;* &quot;-&quot;??_);_(@_)">
                  <c:v>-0.15210144927536232</c:v>
                </c:pt>
                <c:pt idx="43" formatCode="_(&quot;R$&quot;* #,##0.00_);_(&quot;R$&quot;* \(#,##0.00\);_(&quot;R$&quot;* &quot;-&quot;??_);_(@_)">
                  <c:v>-7.1428571428571425E-2</c:v>
                </c:pt>
                <c:pt idx="44" formatCode="_(&quot;R$&quot;* #,##0.00_);_(&quot;R$&quot;* \(#,##0.00\);_(&quot;R$&quot;* &quot;-&quot;??_);_(@_)">
                  <c:v>1.71835355450237E-2</c:v>
                </c:pt>
                <c:pt idx="52" formatCode="_(&quot;R$&quot;* #,##0.00_);_(&quot;R$&quot;* \(#,##0.00\);_(&quot;R$&quot;* &quot;-&quot;??_);_(@_)">
                  <c:v>0.73317787000000012</c:v>
                </c:pt>
                <c:pt idx="54" formatCode="_(&quot;R$&quot;* #,##0.00_);_(&quot;R$&quot;* \(#,##0.00\);_(&quot;R$&quot;* &quot;-&quot;??_);_(@_)">
                  <c:v>-4.1162404963089788E-2</c:v>
                </c:pt>
                <c:pt idx="55" formatCode="_(&quot;R$&quot;* #,##0.00_);_(&quot;R$&quot;* \(#,##0.00\);_(&quot;R$&quot;* &quot;-&quot;??_);_(@_)">
                  <c:v>-8.93922397260275E-2</c:v>
                </c:pt>
                <c:pt idx="59" formatCode="_(&quot;R$&quot;* #,##0.00_);_(&quot;R$&quot;* \(#,##0.00\);_(&quot;R$&quot;* &quot;-&quot;??_);_(@_)">
                  <c:v>-0.28131752500000001</c:v>
                </c:pt>
                <c:pt idx="65" formatCode="_(&quot;R$&quot;* #,##0.00_);_(&quot;R$&quot;* \(#,##0.00\);_(&quot;R$&quot;* &quot;-&quot;??_);_(@_)">
                  <c:v>-0.14259720218579236</c:v>
                </c:pt>
                <c:pt idx="76" formatCode="_(&quot;R$&quot;* #,##0.00_);_(&quot;R$&quot;* \(#,##0.00\);_(&quot;R$&quot;* &quot;-&quot;??_);_(@_)">
                  <c:v>0.14012858495670993</c:v>
                </c:pt>
                <c:pt idx="87" formatCode="_(&quot;R$&quot;* #,##0.00_);_(&quot;R$&quot;* \(#,##0.00\);_(&quot;R$&quot;* &quot;-&quot;??_);_(@_)">
                  <c:v>0.18992828804040379</c:v>
                </c:pt>
                <c:pt idx="88" formatCode="_(&quot;R$&quot;* #,##0.00_);_(&quot;R$&quot;* \(#,##0.00\);_(&quot;R$&quot;* &quot;-&quot;??_);_(@_)">
                  <c:v>1.0357281690140904E-2</c:v>
                </c:pt>
                <c:pt idx="90" formatCode="_(&quot;R$&quot;* #,##0.00_);_(&quot;R$&quot;* \(#,##0.00\);_(&quot;R$&quot;* &quot;-&quot;??_);_(@_)">
                  <c:v>0.84691041614958229</c:v>
                </c:pt>
                <c:pt idx="92" formatCode="_(&quot;R$&quot;* #,##0.00_);_(&quot;R$&quot;* \(#,##0.00\);_(&quot;R$&quot;* &quot;-&quot;??_);_(@_)">
                  <c:v>0.3671875</c:v>
                </c:pt>
                <c:pt idx="97" formatCode="_(&quot;R$&quot;* #,##0.00_);_(&quot;R$&quot;* \(#,##0.00\);_(&quot;R$&quot;* &quot;-&quot;??_);_(@_)">
                  <c:v>-0.13350349263502467</c:v>
                </c:pt>
                <c:pt idx="118" formatCode="_(&quot;R$&quot;* #,##0.00_);_(&quot;R$&quot;* \(#,##0.00\);_(&quot;R$&quot;* &quot;-&quot;??_);_(@_)">
                  <c:v>-5.199599587203254E-3</c:v>
                </c:pt>
                <c:pt idx="119" formatCode="_(&quot;R$&quot;* #,##0.00_);_(&quot;R$&quot;* \(#,##0.00\);_(&quot;R$&quot;* &quot;-&quot;??_);_(@_)">
                  <c:v>0.77887081659726587</c:v>
                </c:pt>
                <c:pt idx="131" formatCode="_(&quot;R$&quot;* #,##0.00_);_(&quot;R$&quot;* \(#,##0.00\);_(&quot;R$&quot;* &quot;-&quot;??_);_(@_)">
                  <c:v>0.37303128851540612</c:v>
                </c:pt>
                <c:pt idx="150" formatCode="_(&quot;R$&quot;* #,##0.00_);_(&quot;R$&quot;* \(#,##0.00\);_(&quot;R$&quot;* &quot;-&quot;??_);_(@_)">
                  <c:v>-0.38605458528462949</c:v>
                </c:pt>
                <c:pt idx="156" formatCode="_(&quot;R$&quot;* #,##0.00_);_(&quot;R$&quot;* \(#,##0.00\);_(&quot;R$&quot;* &quot;-&quot;??_);_(@_)">
                  <c:v>-2.1658119658119657</c:v>
                </c:pt>
                <c:pt idx="167" formatCode="_(&quot;R$&quot;* #,##0.00_);_(&quot;R$&quot;* \(#,##0.00\);_(&quot;R$&quot;* &quot;-&quot;??_);_(@_)">
                  <c:v>0.27143123485575815</c:v>
                </c:pt>
                <c:pt idx="168" formatCode="_(&quot;R$&quot;* #,##0.00_);_(&quot;R$&quot;* \(#,##0.00\);_(&quot;R$&quot;* &quot;-&quot;??_);_(@_)">
                  <c:v>0.11127582412057373</c:v>
                </c:pt>
                <c:pt idx="172" formatCode="_(&quot;R$&quot;* #,##0.00_);_(&quot;R$&quot;* \(#,##0.00\);_(&quot;R$&quot;* &quot;-&quot;??_);_(@_)">
                  <c:v>0.25374251190476188</c:v>
                </c:pt>
                <c:pt idx="175" formatCode="_(&quot;R$&quot;* #,##0.00_);_(&quot;R$&quot;* \(#,##0.00\);_(&quot;R$&quot;* &quot;-&quot;??_);_(@_)">
                  <c:v>-1.0928986039234565</c:v>
                </c:pt>
                <c:pt idx="179" formatCode="_(&quot;R$&quot;* #,##0.00_);_(&quot;R$&quot;* \(#,##0.00\);_(&quot;R$&quot;* &quot;-&quot;??_);_(@_)">
                  <c:v>-0.17925060215053762</c:v>
                </c:pt>
                <c:pt idx="183" formatCode="_(&quot;R$&quot;* #,##0.00_);_(&quot;R$&quot;* \(#,##0.00\);_(&quot;R$&quot;* &quot;-&quot;??_);_(@_)">
                  <c:v>5.8252897144528942E-2</c:v>
                </c:pt>
                <c:pt idx="197" formatCode="_(&quot;R$&quot;* #,##0.00_);_(&quot;R$&quot;* \(#,##0.00\);_(&quot;R$&quot;* &quot;-&quot;??_);_(@_)">
                  <c:v>3.5708764044943851E-2</c:v>
                </c:pt>
                <c:pt idx="199" formatCode="_(&quot;R$&quot;* #,##0.00_);_(&quot;R$&quot;* \(#,##0.00\);_(&quot;R$&quot;* &quot;-&quot;??_);_(@_)">
                  <c:v>1.5608870828715864E-2</c:v>
                </c:pt>
                <c:pt idx="201" formatCode="_(&quot;R$&quot;* #,##0.00_);_(&quot;R$&quot;* \(#,##0.00\);_(&quot;R$&quot;* &quot;-&quot;??_);_(@_)">
                  <c:v>-0.42261497951769555</c:v>
                </c:pt>
                <c:pt idx="205" formatCode="_(&quot;R$&quot;* #,##0.00_);_(&quot;R$&quot;* \(#,##0.00\);_(&quot;R$&quot;* &quot;-&quot;??_);_(@_)">
                  <c:v>9.814877348568822E-2</c:v>
                </c:pt>
                <c:pt idx="250" formatCode="_(&quot;R$&quot;* #,##0.00_);_(&quot;R$&quot;* \(#,##0.00\);_(&quot;R$&quot;* &quot;-&quot;??_);_(@_)">
                  <c:v>0.52751872146118739</c:v>
                </c:pt>
                <c:pt idx="252" formatCode="_(&quot;R$&quot;* #,##0.00_);_(&quot;R$&quot;* \(#,##0.00\);_(&quot;R$&quot;* &quot;-&quot;??_);_(@_)">
                  <c:v>0.13691350467289715</c:v>
                </c:pt>
                <c:pt idx="258" formatCode="_(&quot;R$&quot;* #,##0.00_);_(&quot;R$&quot;* \(#,##0.00\);_(&quot;R$&quot;* &quot;-&quot;??_);_(@_)">
                  <c:v>-0.23822714681440443</c:v>
                </c:pt>
                <c:pt idx="261" formatCode="_(&quot;R$&quot;* #,##0.00_);_(&quot;R$&quot;* \(#,##0.00\);_(&quot;R$&quot;* &quot;-&quot;??_);_(@_)">
                  <c:v>0.83334982832753934</c:v>
                </c:pt>
                <c:pt idx="262" formatCode="_(&quot;R$&quot;* #,##0.00_);_(&quot;R$&quot;* \(#,##0.00\);_(&quot;R$&quot;* &quot;-&quot;??_);_(@_)">
                  <c:v>-9.1687816091953644E-2</c:v>
                </c:pt>
                <c:pt idx="265" formatCode="_(&quot;R$&quot;* #,##0.00_);_(&quot;R$&quot;* \(#,##0.00\);_(&quot;R$&quot;* &quot;-&quot;??_);_(@_)">
                  <c:v>-0.06</c:v>
                </c:pt>
                <c:pt idx="270" formatCode="_(&quot;R$&quot;* #,##0.00_);_(&quot;R$&quot;* \(#,##0.00\);_(&quot;R$&quot;* &quot;-&quot;??_);_(@_)">
                  <c:v>-2.0791088900343108E-2</c:v>
                </c:pt>
                <c:pt idx="271" formatCode="_(&quot;R$&quot;* #,##0.00_);_(&quot;R$&quot;* \(#,##0.00\);_(&quot;R$&quot;* &quot;-&quot;??_);_(@_)">
                  <c:v>-0.55000000000000004</c:v>
                </c:pt>
                <c:pt idx="275" formatCode="_(&quot;R$&quot;* #,##0.00_);_(&quot;R$&quot;* \(#,##0.00\);_(&quot;R$&quot;* &quot;-&quot;??_);_(@_)">
                  <c:v>0.3158183529796989</c:v>
                </c:pt>
                <c:pt idx="279" formatCode="_(&quot;R$&quot;* #,##0.00_);_(&quot;R$&quot;* \(#,##0.00\);_(&quot;R$&quot;* &quot;-&quot;??_);_(@_)">
                  <c:v>-6.1587550478026463E-2</c:v>
                </c:pt>
                <c:pt idx="281" formatCode="_(&quot;R$&quot;* #,##0.00_);_(&quot;R$&quot;* \(#,##0.00\);_(&quot;R$&quot;* &quot;-&quot;??_);_(@_)">
                  <c:v>-3.8301888322814358E-2</c:v>
                </c:pt>
                <c:pt idx="284" formatCode="_(&quot;R$&quot;* #,##0.00_);_(&quot;R$&quot;* \(#,##0.00\);_(&quot;R$&quot;* &quot;-&quot;??_);_(@_)">
                  <c:v>6.6666666666666666E-2</c:v>
                </c:pt>
                <c:pt idx="288" formatCode="_(&quot;R$&quot;* #,##0.00_);_(&quot;R$&quot;* \(#,##0.00\);_(&quot;R$&quot;* &quot;-&quot;??_);_(@_)">
                  <c:v>-2.6482695060844677E-2</c:v>
                </c:pt>
                <c:pt idx="289" formatCode="_(&quot;R$&quot;* #,##0.00_);_(&quot;R$&quot;* \(#,##0.00\);_(&quot;R$&quot;* &quot;-&quot;??_);_(@_)">
                  <c:v>0.20520291228070175</c:v>
                </c:pt>
                <c:pt idx="292" formatCode="_(&quot;R$&quot;* #,##0.00_);_(&quot;R$&quot;* \(#,##0.00\);_(&quot;R$&quot;* &quot;-&quot;??_);_(@_)">
                  <c:v>0.25548203525192187</c:v>
                </c:pt>
                <c:pt idx="294" formatCode="_(&quot;R$&quot;* #,##0.00_);_(&quot;R$&quot;* \(#,##0.00\);_(&quot;R$&quot;* &quot;-&quot;??_);_(@_)">
                  <c:v>0.3494847254901961</c:v>
                </c:pt>
                <c:pt idx="295" formatCode="_(&quot;R$&quot;* #,##0.00_);_(&quot;R$&quot;* \(#,##0.00\);_(&quot;R$&quot;* &quot;-&quot;??_);_(@_)">
                  <c:v>-9.6092549019607842E-2</c:v>
                </c:pt>
                <c:pt idx="297" formatCode="_(&quot;R$&quot;* #,##0.00_);_(&quot;R$&quot;* \(#,##0.00\);_(&quot;R$&quot;* &quot;-&quot;??_);_(@_)">
                  <c:v>5.9893805536075255E-2</c:v>
                </c:pt>
                <c:pt idx="298" formatCode="_(&quot;R$&quot;* #,##0.00_);_(&quot;R$&quot;* \(#,##0.00\);_(&quot;R$&quot;* &quot;-&quot;??_);_(@_)">
                  <c:v>-2.001272559216476E-2</c:v>
                </c:pt>
                <c:pt idx="353" formatCode="_(&quot;R$&quot;* #,##0.00_);_(&quot;R$&quot;* \(#,##0.00\);_(&quot;R$&quot;* &quot;-&quot;??_);_(@_)">
                  <c:v>2.0701274175699183E-2</c:v>
                </c:pt>
                <c:pt idx="537" formatCode="_(&quot;R$&quot;* #,##0.00_);_(&quot;R$&quot;* \(#,##0.00\);_(&quot;R$&quot;* &quot;-&quot;??_);_(@_)">
                  <c:v>5.3027589044226858E-2</c:v>
                </c:pt>
                <c:pt idx="669" formatCode="_(&quot;R$&quot;* #,##0.00_);_(&quot;R$&quot;* \(#,##0.00\);_(&quot;R$&quot;* &quot;-&quot;??_);_(@_)">
                  <c:v>-0.34913333333333335</c:v>
                </c:pt>
                <c:pt idx="739" formatCode="_(&quot;R$&quot;* #,##0.00_);_(&quot;R$&quot;* \(#,##0.00\);_(&quot;R$&quot;* &quot;-&quot;??_);_(@_)">
                  <c:v>-0.74259364380113269</c:v>
                </c:pt>
                <c:pt idx="752" formatCode="_(&quot;R$&quot;* #,##0.00_);_(&quot;R$&quot;* \(#,##0.00\);_(&quot;R$&quot;* &quot;-&quot;??_);_(@_)">
                  <c:v>0.1397000223398</c:v>
                </c:pt>
                <c:pt idx="758" formatCode="_(&quot;R$&quot;* #,##0.00_);_(&quot;R$&quot;* \(#,##0.00\);_(&quot;R$&quot;* &quot;-&quot;??_);_(@_)">
                  <c:v>-0.10980551816188314</c:v>
                </c:pt>
                <c:pt idx="760" formatCode="_(&quot;R$&quot;* #,##0.00_);_(&quot;R$&quot;* \(#,##0.00\);_(&quot;R$&quot;* &quot;-&quot;??_);_(@_)">
                  <c:v>-2.9311986863711E-2</c:v>
                </c:pt>
                <c:pt idx="761" formatCode="_(&quot;R$&quot;* #,##0.00_);_(&quot;R$&quot;* \(#,##0.00\);_(&quot;R$&quot;* &quot;-&quot;??_);_(@_)">
                  <c:v>-9.0940781481481048E-2</c:v>
                </c:pt>
                <c:pt idx="763" formatCode="_(&quot;R$&quot;* #,##0.00_);_(&quot;R$&quot;* \(#,##0.00\);_(&quot;R$&quot;* &quot;-&quot;??_);_(@_)">
                  <c:v>-0.98283483734402854</c:v>
                </c:pt>
                <c:pt idx="768" formatCode="_(&quot;R$&quot;* #,##0.00_);_(&quot;R$&quot;* \(#,##0.00\);_(&quot;R$&quot;* &quot;-&quot;??_);_(@_)">
                  <c:v>1.0769230769230769</c:v>
                </c:pt>
                <c:pt idx="769" formatCode="_(&quot;R$&quot;* #,##0.00_);_(&quot;R$&quot;* \(#,##0.00\);_(&quot;R$&quot;* &quot;-&quot;??_);_(@_)">
                  <c:v>-0.69363684210526311</c:v>
                </c:pt>
                <c:pt idx="770" formatCode="_(&quot;R$&quot;* #,##0.00_);_(&quot;R$&quot;* \(#,##0.00\);_(&quot;R$&quot;* &quot;-&quot;??_);_(@_)">
                  <c:v>0.21365873684210512</c:v>
                </c:pt>
                <c:pt idx="771" formatCode="_(&quot;R$&quot;* #,##0.00_);_(&quot;R$&quot;* \(#,##0.00\);_(&quot;R$&quot;* &quot;-&quot;??_);_(@_)">
                  <c:v>-1.3624754166666666</c:v>
                </c:pt>
                <c:pt idx="772" formatCode="_(&quot;R$&quot;* #,##0.00_);_(&quot;R$&quot;* \(#,##0.00\);_(&quot;R$&quot;* &quot;-&quot;??_);_(@_)">
                  <c:v>-0.18313283422459892</c:v>
                </c:pt>
                <c:pt idx="774" formatCode="_(&quot;R$&quot;* #,##0.00_);_(&quot;R$&quot;* \(#,##0.00\);_(&quot;R$&quot;* &quot;-&quot;??_);_(@_)">
                  <c:v>-8.0063506024096343E-2</c:v>
                </c:pt>
                <c:pt idx="779" formatCode="_(&quot;R$&quot;* #,##0.00_);_(&quot;R$&quot;* \(#,##0.00\);_(&quot;R$&quot;* &quot;-&quot;??_);_(@_)">
                  <c:v>-3.5424418181818275E-2</c:v>
                </c:pt>
                <c:pt idx="781" formatCode="_(&quot;R$&quot;* #,##0.00_);_(&quot;R$&quot;* \(#,##0.00\);_(&quot;R$&quot;* &quot;-&quot;??_);_(@_)">
                  <c:v>0.60665266666666662</c:v>
                </c:pt>
                <c:pt idx="784" formatCode="_(&quot;R$&quot;* #,##0.00_);_(&quot;R$&quot;* \(#,##0.00\);_(&quot;R$&quot;* &quot;-&quot;??_);_(@_)">
                  <c:v>-8.1642743545248087E-2</c:v>
                </c:pt>
                <c:pt idx="785" formatCode="_(&quot;R$&quot;* #,##0.00_);_(&quot;R$&quot;* \(#,##0.00\);_(&quot;R$&quot;* &quot;-&quot;??_);_(@_)">
                  <c:v>0.39513943589743589</c:v>
                </c:pt>
                <c:pt idx="786" formatCode="_(&quot;R$&quot;* #,##0.00_);_(&quot;R$&quot;* \(#,##0.00\);_(&quot;R$&quot;* &quot;-&quot;??_);_(@_)">
                  <c:v>-0.21240750000000008</c:v>
                </c:pt>
                <c:pt idx="791" formatCode="_(&quot;R$&quot;* #,##0.00_);_(&quot;R$&quot;* \(#,##0.00\);_(&quot;R$&quot;* &quot;-&quot;??_);_(@_)">
                  <c:v>-0.24286709352517985</c:v>
                </c:pt>
                <c:pt idx="792" formatCode="_(&quot;R$&quot;* #,##0.00_);_(&quot;R$&quot;* \(#,##0.00\);_(&quot;R$&quot;* &quot;-&quot;??_);_(@_)">
                  <c:v>0.27902275088334649</c:v>
                </c:pt>
                <c:pt idx="793" formatCode="_(&quot;R$&quot;* #,##0.00_);_(&quot;R$&quot;* \(#,##0.00\);_(&quot;R$&quot;* &quot;-&quot;??_);_(@_)">
                  <c:v>-3.6123679181384918</c:v>
                </c:pt>
                <c:pt idx="794" formatCode="_(&quot;R$&quot;* #,##0.00_);_(&quot;R$&quot;* \(#,##0.00\);_(&quot;R$&quot;* &quot;-&quot;??_);_(@_)">
                  <c:v>-9.0769751552795028E-2</c:v>
                </c:pt>
                <c:pt idx="800" formatCode="_(&quot;R$&quot;* #,##0.00_);_(&quot;R$&quot;* \(#,##0.00\);_(&quot;R$&quot;* &quot;-&quot;??_);_(@_)">
                  <c:v>0.46919698859384568</c:v>
                </c:pt>
                <c:pt idx="801" formatCode="_(&quot;R$&quot;* #,##0.00_);_(&quot;R$&quot;* \(#,##0.00\);_(&quot;R$&quot;* &quot;-&quot;??_);_(@_)">
                  <c:v>0.52848330841121494</c:v>
                </c:pt>
                <c:pt idx="802" formatCode="_(&quot;R$&quot;* #,##0.00_);_(&quot;R$&quot;* \(#,##0.00\);_(&quot;R$&quot;* &quot;-&quot;??_);_(@_)">
                  <c:v>-1.2048132520706361</c:v>
                </c:pt>
                <c:pt idx="805" formatCode="_(&quot;R$&quot;* #,##0.00_);_(&quot;R$&quot;* \(#,##0.00\);_(&quot;R$&quot;* &quot;-&quot;??_);_(@_)">
                  <c:v>0.72829177700348424</c:v>
                </c:pt>
                <c:pt idx="807" formatCode="_(&quot;R$&quot;* #,##0.00_);_(&quot;R$&quot;* \(#,##0.00\);_(&quot;R$&quot;* &quot;-&quot;??_);_(@_)">
                  <c:v>0.17985194244604324</c:v>
                </c:pt>
                <c:pt idx="808" formatCode="_(&quot;R$&quot;* #,##0.00_);_(&quot;R$&quot;* \(#,##0.00\);_(&quot;R$&quot;* &quot;-&quot;??_);_(@_)">
                  <c:v>3.0551149606299184E-2</c:v>
                </c:pt>
                <c:pt idx="809" formatCode="_(&quot;R$&quot;* #,##0.00_);_(&quot;R$&quot;* \(#,##0.00\);_(&quot;R$&quot;* &quot;-&quot;??_);_(@_)">
                  <c:v>-0.34861266259324519</c:v>
                </c:pt>
                <c:pt idx="811" formatCode="_(&quot;R$&quot;* #,##0.00_);_(&quot;R$&quot;* \(#,##0.00\);_(&quot;R$&quot;* &quot;-&quot;??_);_(@_)">
                  <c:v>0.36116872958257723</c:v>
                </c:pt>
                <c:pt idx="812" formatCode="_(&quot;R$&quot;* #,##0.00_);_(&quot;R$&quot;* \(#,##0.00\);_(&quot;R$&quot;* &quot;-&quot;??_);_(@_)">
                  <c:v>0.11380819264994203</c:v>
                </c:pt>
                <c:pt idx="813" formatCode="_(&quot;R$&quot;* #,##0.00_);_(&quot;R$&quot;* \(#,##0.00\);_(&quot;R$&quot;* &quot;-&quot;??_);_(@_)">
                  <c:v>-0.1772289657734146</c:v>
                </c:pt>
                <c:pt idx="816" formatCode="_(&quot;R$&quot;* #,##0.00_);_(&quot;R$&quot;* \(#,##0.00\);_(&quot;R$&quot;* &quot;-&quot;??_);_(@_)">
                  <c:v>-0.3949040410958905</c:v>
                </c:pt>
                <c:pt idx="818" formatCode="_(&quot;R$&quot;* #,##0.00_);_(&quot;R$&quot;* \(#,##0.00\);_(&quot;R$&quot;* &quot;-&quot;??_);_(@_)">
                  <c:v>-0.40759927692307696</c:v>
                </c:pt>
                <c:pt idx="820" formatCode="_(&quot;R$&quot;* #,##0.00_);_(&quot;R$&quot;* \(#,##0.00\);_(&quot;R$&quot;* &quot;-&quot;??_);_(@_)">
                  <c:v>0.91597885389309786</c:v>
                </c:pt>
                <c:pt idx="821" formatCode="_(&quot;R$&quot;* #,##0.00_);_(&quot;R$&quot;* \(#,##0.00\);_(&quot;R$&quot;* &quot;-&quot;??_);_(@_)">
                  <c:v>-0.24152344226244468</c:v>
                </c:pt>
                <c:pt idx="823" formatCode="_(&quot;R$&quot;* #,##0.00_);_(&quot;R$&quot;* \(#,##0.00\);_(&quot;R$&quot;* &quot;-&quot;??_);_(@_)">
                  <c:v>1.2771219051086036</c:v>
                </c:pt>
                <c:pt idx="824" formatCode="_(&quot;R$&quot;* #,##0.00_);_(&quot;R$&quot;* \(#,##0.00\);_(&quot;R$&quot;* &quot;-&quot;??_);_(@_)">
                  <c:v>0.98632883333333332</c:v>
                </c:pt>
                <c:pt idx="825" formatCode="_(&quot;R$&quot;* #,##0.00_);_(&quot;R$&quot;* \(#,##0.00\);_(&quot;R$&quot;* &quot;-&quot;??_);_(@_)">
                  <c:v>0.12450602777777774</c:v>
                </c:pt>
                <c:pt idx="826" formatCode="_(&quot;R$&quot;* #,##0.00_);_(&quot;R$&quot;* \(#,##0.00\);_(&quot;R$&quot;* &quot;-&quot;??_);_(@_)">
                  <c:v>0.25481481481481483</c:v>
                </c:pt>
                <c:pt idx="828" formatCode="_(&quot;R$&quot;* #,##0.00_);_(&quot;R$&quot;* \(#,##0.00\);_(&quot;R$&quot;* &quot;-&quot;??_);_(@_)">
                  <c:v>0.14554942028985512</c:v>
                </c:pt>
                <c:pt idx="829" formatCode="_(&quot;R$&quot;* #,##0.00_);_(&quot;R$&quot;* \(#,##0.00\);_(&quot;R$&quot;* &quot;-&quot;??_);_(@_)">
                  <c:v>-0.70524248473461726</c:v>
                </c:pt>
                <c:pt idx="830" formatCode="_(&quot;R$&quot;* #,##0.00_);_(&quot;R$&quot;* \(#,##0.00\);_(&quot;R$&quot;* &quot;-&quot;??_);_(@_)">
                  <c:v>-2.6224677525331169E-2</c:v>
                </c:pt>
                <c:pt idx="831" formatCode="_(&quot;R$&quot;* #,##0.00_);_(&quot;R$&quot;* \(#,##0.00\);_(&quot;R$&quot;* &quot;-&quot;??_);_(@_)">
                  <c:v>-1.79845747826087</c:v>
                </c:pt>
                <c:pt idx="832" formatCode="_(&quot;R$&quot;* #,##0.00_);_(&quot;R$&quot;* \(#,##0.00\);_(&quot;R$&quot;* &quot;-&quot;??_);_(@_)">
                  <c:v>0.89726027397260277</c:v>
                </c:pt>
                <c:pt idx="833" formatCode="_(&quot;R$&quot;* #,##0.00_);_(&quot;R$&quot;* \(#,##0.00\);_(&quot;R$&quot;* &quot;-&quot;??_);_(@_)">
                  <c:v>0.78100786102461572</c:v>
                </c:pt>
                <c:pt idx="834" formatCode="_(&quot;R$&quot;* #,##0.00_);_(&quot;R$&quot;* \(#,##0.00\);_(&quot;R$&quot;* &quot;-&quot;??_);_(@_)">
                  <c:v>-0.20089289999999993</c:v>
                </c:pt>
                <c:pt idx="835" formatCode="_(&quot;R$&quot;* #,##0.00_);_(&quot;R$&quot;* \(#,##0.00\);_(&quot;R$&quot;* &quot;-&quot;??_);_(@_)">
                  <c:v>-0.12839355310310405</c:v>
                </c:pt>
                <c:pt idx="836" formatCode="_(&quot;R$&quot;* #,##0.00_);_(&quot;R$&quot;* \(#,##0.00\);_(&quot;R$&quot;* &quot;-&quot;??_);_(@_)">
                  <c:v>-2.2030309782608692</c:v>
                </c:pt>
                <c:pt idx="837" formatCode="_(&quot;R$&quot;* #,##0.00_);_(&quot;R$&quot;* \(#,##0.00\);_(&quot;R$&quot;* &quot;-&quot;??_);_(@_)">
                  <c:v>-0.13921059673534916</c:v>
                </c:pt>
                <c:pt idx="838" formatCode="_(&quot;R$&quot;* #,##0.00_);_(&quot;R$&quot;* \(#,##0.00\);_(&quot;R$&quot;* &quot;-&quot;??_);_(@_)">
                  <c:v>-0.25006183333333332</c:v>
                </c:pt>
                <c:pt idx="839" formatCode="_(&quot;R$&quot;* #,##0.00_);_(&quot;R$&quot;* \(#,##0.00\);_(&quot;R$&quot;* &quot;-&quot;??_);_(@_)">
                  <c:v>0.95953186335403751</c:v>
                </c:pt>
                <c:pt idx="840" formatCode="_(&quot;R$&quot;* #,##0.00_);_(&quot;R$&quot;* \(#,##0.00\);_(&quot;R$&quot;* &quot;-&quot;??_);_(@_)">
                  <c:v>0.25014782006719138</c:v>
                </c:pt>
                <c:pt idx="842" formatCode="_(&quot;R$&quot;* #,##0.00_);_(&quot;R$&quot;* \(#,##0.00\);_(&quot;R$&quot;* &quot;-&quot;??_);_(@_)">
                  <c:v>0.25013632718669293</c:v>
                </c:pt>
                <c:pt idx="843" formatCode="_(&quot;R$&quot;* #,##0.00_);_(&quot;R$&quot;* \(#,##0.00\);_(&quot;R$&quot;* &quot;-&quot;??_);_(@_)">
                  <c:v>0.17682073572531931</c:v>
                </c:pt>
                <c:pt idx="847" formatCode="_(&quot;R$&quot;* #,##0.00_);_(&quot;R$&quot;* \(#,##0.00\);_(&quot;R$&quot;* &quot;-&quot;??_);_(@_)">
                  <c:v>0.32451550540174073</c:v>
                </c:pt>
                <c:pt idx="852" formatCode="_(&quot;R$&quot;* #,##0.00_);_(&quot;R$&quot;* \(#,##0.00\);_(&quot;R$&quot;* &quot;-&quot;??_);_(@_)">
                  <c:v>0.12706751220674059</c:v>
                </c:pt>
                <c:pt idx="856" formatCode="_(&quot;R$&quot;* #,##0.00_);_(&quot;R$&quot;* \(#,##0.00\);_(&quot;R$&quot;* &quot;-&quot;??_);_(@_)">
                  <c:v>2.0530295202951999E-2</c:v>
                </c:pt>
                <c:pt idx="859" formatCode="_(&quot;R$&quot;* #,##0.00_);_(&quot;R$&quot;* \(#,##0.00\);_(&quot;R$&quot;* &quot;-&quot;??_);_(@_)">
                  <c:v>-0.41472531555508707</c:v>
                </c:pt>
                <c:pt idx="860" formatCode="_(&quot;R$&quot;* #,##0.00_);_(&quot;R$&quot;* \(#,##0.00\);_(&quot;R$&quot;* &quot;-&quot;??_);_(@_)">
                  <c:v>0.58695703851201486</c:v>
                </c:pt>
                <c:pt idx="862" formatCode="_(&quot;R$&quot;* #,##0.00_);_(&quot;R$&quot;* \(#,##0.00\);_(&quot;R$&quot;* &quot;-&quot;??_);_(@_)">
                  <c:v>0.13015503816793891</c:v>
                </c:pt>
                <c:pt idx="864" formatCode="_(&quot;R$&quot;* #,##0.00_);_(&quot;R$&quot;* \(#,##0.00\);_(&quot;R$&quot;* &quot;-&quot;??_);_(@_)">
                  <c:v>-2.2937449999999999</c:v>
                </c:pt>
                <c:pt idx="866" formatCode="_(&quot;R$&quot;* #,##0.00_);_(&quot;R$&quot;* \(#,##0.00\);_(&quot;R$&quot;* &quot;-&quot;??_);_(@_)">
                  <c:v>-8.8386622641509385E-2</c:v>
                </c:pt>
                <c:pt idx="867" formatCode="_(&quot;R$&quot;* #,##0.00_);_(&quot;R$&quot;* \(#,##0.00\);_(&quot;R$&quot;* &quot;-&quot;??_);_(@_)">
                  <c:v>-0.3050241142857143</c:v>
                </c:pt>
                <c:pt idx="868" formatCode="_(&quot;R$&quot;* #,##0.00_);_(&quot;R$&quot;* \(#,##0.00\);_(&quot;R$&quot;* &quot;-&quot;??_);_(@_)">
                  <c:v>0.52263760827512118</c:v>
                </c:pt>
                <c:pt idx="872" formatCode="_(&quot;R$&quot;* #,##0.00_);_(&quot;R$&quot;* \(#,##0.00\);_(&quot;R$&quot;* &quot;-&quot;??_);_(@_)">
                  <c:v>1.4046346669555172</c:v>
                </c:pt>
                <c:pt idx="874" formatCode="_(&quot;R$&quot;* #,##0.00_);_(&quot;R$&quot;* \(#,##0.00\);_(&quot;R$&quot;* &quot;-&quot;??_);_(@_)">
                  <c:v>-0.24775955731820801</c:v>
                </c:pt>
                <c:pt idx="876" formatCode="_(&quot;R$&quot;* #,##0.00_);_(&quot;R$&quot;* \(#,##0.00\);_(&quot;R$&quot;* &quot;-&quot;??_);_(@_)">
                  <c:v>0.24006891034482769</c:v>
                </c:pt>
                <c:pt idx="878" formatCode="_(&quot;R$&quot;* #,##0.00_);_(&quot;R$&quot;* \(#,##0.00\);_(&quot;R$&quot;* &quot;-&quot;??_);_(@_)">
                  <c:v>-3.974414921447459E-2</c:v>
                </c:pt>
                <c:pt idx="879" formatCode="_(&quot;R$&quot;* #,##0.00_);_(&quot;R$&quot;* \(#,##0.00\);_(&quot;R$&quot;* &quot;-&quot;??_);_(@_)">
                  <c:v>-0.30784738750000001</c:v>
                </c:pt>
                <c:pt idx="881" formatCode="_(&quot;R$&quot;* #,##0.00_);_(&quot;R$&quot;* \(#,##0.00\);_(&quot;R$&quot;* &quot;-&quot;??_);_(@_)">
                  <c:v>-0.19198596899224807</c:v>
                </c:pt>
                <c:pt idx="882" formatCode="_(&quot;R$&quot;* #,##0.00_);_(&quot;R$&quot;* \(#,##0.00\);_(&quot;R$&quot;* &quot;-&quot;??_);_(@_)">
                  <c:v>1.9187349166999867</c:v>
                </c:pt>
                <c:pt idx="884" formatCode="_(&quot;R$&quot;* #,##0.00_);_(&quot;R$&quot;* \(#,##0.00\);_(&quot;R$&quot;* &quot;-&quot;??_);_(@_)">
                  <c:v>7.5506739531792599E-2</c:v>
                </c:pt>
                <c:pt idx="885" formatCode="_(&quot;R$&quot;* #,##0.00_);_(&quot;R$&quot;* \(#,##0.00\);_(&quot;R$&quot;* &quot;-&quot;??_);_(@_)">
                  <c:v>-0.58611135252580104</c:v>
                </c:pt>
                <c:pt idx="886" formatCode="_(&quot;R$&quot;* #,##0.00_);_(&quot;R$&quot;* \(#,##0.00\);_(&quot;R$&quot;* &quot;-&quot;??_);_(@_)">
                  <c:v>-0.24704491725768321</c:v>
                </c:pt>
                <c:pt idx="887" formatCode="_(&quot;R$&quot;* #,##0.00_);_(&quot;R$&quot;* \(#,##0.00\);_(&quot;R$&quot;* &quot;-&quot;??_);_(@_)">
                  <c:v>-0.25294113559322035</c:v>
                </c:pt>
                <c:pt idx="891" formatCode="_(&quot;R$&quot;* #,##0.00_);_(&quot;R$&quot;* \(#,##0.00\);_(&quot;R$&quot;* &quot;-&quot;??_);_(@_)">
                  <c:v>-7.0701422222222225</c:v>
                </c:pt>
                <c:pt idx="895" formatCode="_(&quot;R$&quot;* #,##0.00_);_(&quot;R$&quot;* \(#,##0.00\);_(&quot;R$&quot;* &quot;-&quot;??_);_(@_)">
                  <c:v>0.13175972500000002</c:v>
                </c:pt>
                <c:pt idx="897" formatCode="_(&quot;R$&quot;* #,##0.00_);_(&quot;R$&quot;* \(#,##0.00\);_(&quot;R$&quot;* &quot;-&quot;??_);_(@_)">
                  <c:v>-1.3014583333333334</c:v>
                </c:pt>
                <c:pt idx="898" formatCode="_(&quot;R$&quot;* #,##0.00_);_(&quot;R$&quot;* \(#,##0.00\);_(&quot;R$&quot;* &quot;-&quot;??_);_(@_)">
                  <c:v>-1.3797132761904763E-2</c:v>
                </c:pt>
                <c:pt idx="909" formatCode="_(&quot;R$&quot;* #,##0.00_);_(&quot;R$&quot;* \(#,##0.00\);_(&quot;R$&quot;* &quot;-&quot;??_);_(@_)">
                  <c:v>-3.2914123694779071E-2</c:v>
                </c:pt>
                <c:pt idx="910" formatCode="_(&quot;R$&quot;* #,##0.00_);_(&quot;R$&quot;* \(#,##0.00\);_(&quot;R$&quot;* &quot;-&quot;??_);_(@_)">
                  <c:v>5.4188495575221263E-2</c:v>
                </c:pt>
                <c:pt idx="913" formatCode="_(&quot;R$&quot;* #,##0.00_);_(&quot;R$&quot;* \(#,##0.00\);_(&quot;R$&quot;* &quot;-&quot;??_);_(@_)">
                  <c:v>0.73333333333333328</c:v>
                </c:pt>
                <c:pt idx="918" formatCode="_(&quot;R$&quot;* #,##0.00_);_(&quot;R$&quot;* \(#,##0.00\);_(&quot;R$&quot;* &quot;-&quot;??_);_(@_)">
                  <c:v>0.1926267550170388</c:v>
                </c:pt>
                <c:pt idx="923" formatCode="_(&quot;R$&quot;* #,##0.00_);_(&quot;R$&quot;* \(#,##0.00\);_(&quot;R$&quot;* &quot;-&quot;??_);_(@_)">
                  <c:v>-0.49262641582497013</c:v>
                </c:pt>
                <c:pt idx="926" formatCode="_(&quot;R$&quot;* #,##0.00_);_(&quot;R$&quot;* \(#,##0.00\);_(&quot;R$&quot;* &quot;-&quot;??_);_(@_)">
                  <c:v>-1.5993388799999999</c:v>
                </c:pt>
                <c:pt idx="931" formatCode="_(&quot;R$&quot;* #,##0.00_);_(&quot;R$&quot;* \(#,##0.00\);_(&quot;R$&quot;* &quot;-&quot;??_);_(@_)">
                  <c:v>1.1904761904761904E-2</c:v>
                </c:pt>
                <c:pt idx="934" formatCode="_(&quot;R$&quot;* #,##0.00_);_(&quot;R$&quot;* \(#,##0.00\);_(&quot;R$&quot;* &quot;-&quot;??_);_(@_)">
                  <c:v>5.9219488272921117E-2</c:v>
                </c:pt>
                <c:pt idx="935" formatCode="_(&quot;R$&quot;* #,##0.00_);_(&quot;R$&quot;* \(#,##0.00\);_(&quot;R$&quot;* &quot;-&quot;??_);_(@_)">
                  <c:v>-0.45202239999999999</c:v>
                </c:pt>
                <c:pt idx="939" formatCode="_(&quot;R$&quot;* #,##0.00_);_(&quot;R$&quot;* \(#,##0.00\);_(&quot;R$&quot;* &quot;-&quot;??_);_(@_)">
                  <c:v>-2.7250243478260893E-2</c:v>
                </c:pt>
                <c:pt idx="943" formatCode="_(&quot;R$&quot;* #,##0.00_);_(&quot;R$&quot;* \(#,##0.00\);_(&quot;R$&quot;* &quot;-&quot;??_);_(@_)">
                  <c:v>0.37982275301913021</c:v>
                </c:pt>
                <c:pt idx="954" formatCode="_(&quot;R$&quot;* #,##0.00_);_(&quot;R$&quot;* \(#,##0.00\);_(&quot;R$&quot;* &quot;-&quot;??_);_(@_)">
                  <c:v>0.28827443418248244</c:v>
                </c:pt>
                <c:pt idx="1026" formatCode="_(&quot;R$&quot;* #,##0.00_);_(&quot;R$&quot;* \(#,##0.00\);_(&quot;R$&quot;* &quot;-&quot;??_);_(@_)">
                  <c:v>0.31911625206617206</c:v>
                </c:pt>
                <c:pt idx="1027" formatCode="_(&quot;R$&quot;* #,##0.00_);_(&quot;R$&quot;* \(#,##0.00\);_(&quot;R$&quot;* &quot;-&quot;??_);_(@_)">
                  <c:v>0.43550749475451128</c:v>
                </c:pt>
                <c:pt idx="1043" formatCode="_(&quot;R$&quot;* #,##0.00_);_(&quot;R$&quot;* \(#,##0.00\);_(&quot;R$&quot;* &quot;-&quot;??_);_(@_)">
                  <c:v>-4.2983196383861777E-2</c:v>
                </c:pt>
                <c:pt idx="1046" formatCode="_(&quot;R$&quot;* #,##0.00_);_(&quot;R$&quot;* \(#,##0.00\);_(&quot;R$&quot;* &quot;-&quot;??_);_(@_)">
                  <c:v>-1.693784</c:v>
                </c:pt>
                <c:pt idx="1049" formatCode="_(&quot;R$&quot;* #,##0.00_);_(&quot;R$&quot;* \(#,##0.00\);_(&quot;R$&quot;* &quot;-&quot;??_);_(@_)">
                  <c:v>0.35145506657826403</c:v>
                </c:pt>
                <c:pt idx="1061" formatCode="_(&quot;R$&quot;* #,##0.00_);_(&quot;R$&quot;* \(#,##0.00\);_(&quot;R$&quot;* &quot;-&quot;??_);_(@_)">
                  <c:v>-0.18591635295349679</c:v>
                </c:pt>
                <c:pt idx="1081" formatCode="_(&quot;R$&quot;* #,##0.00_);_(&quot;R$&quot;* \(#,##0.00\);_(&quot;R$&quot;* &quot;-&quot;??_);_(@_)">
                  <c:v>4.8461538461538424E-2</c:v>
                </c:pt>
                <c:pt idx="1083" formatCode="_(&quot;R$&quot;* #,##0.00_);_(&quot;R$&quot;* \(#,##0.00\);_(&quot;R$&quot;* &quot;-&quot;??_);_(@_)">
                  <c:v>-0.29614285714285715</c:v>
                </c:pt>
                <c:pt idx="1084" formatCode="_(&quot;R$&quot;* #,##0.00_);_(&quot;R$&quot;* \(#,##0.00\);_(&quot;R$&quot;* &quot;-&quot;??_);_(@_)">
                  <c:v>-0.28986165730337082</c:v>
                </c:pt>
                <c:pt idx="1093" formatCode="_(&quot;R$&quot;* #,##0.00_);_(&quot;R$&quot;* \(#,##0.00\);_(&quot;R$&quot;* &quot;-&quot;??_);_(@_)">
                  <c:v>0.16778925</c:v>
                </c:pt>
                <c:pt idx="1094" formatCode="_(&quot;R$&quot;* #,##0.00_);_(&quot;R$&quot;* \(#,##0.00\);_(&quot;R$&quot;* &quot;-&quot;??_);_(@_)">
                  <c:v>-8.859859154929578E-2</c:v>
                </c:pt>
                <c:pt idx="1095" formatCode="_(&quot;R$&quot;* #,##0.00_);_(&quot;R$&quot;* \(#,##0.00\);_(&quot;R$&quot;* &quot;-&quot;??_);_(@_)">
                  <c:v>-4.4718309859154932E-2</c:v>
                </c:pt>
                <c:pt idx="1096" formatCode="_(&quot;R$&quot;* #,##0.00_);_(&quot;R$&quot;* \(#,##0.00\);_(&quot;R$&quot;* &quot;-&quot;??_);_(@_)">
                  <c:v>-0.2</c:v>
                </c:pt>
                <c:pt idx="1108" formatCode="_(&quot;R$&quot;* #,##0.00_);_(&quot;R$&quot;* \(#,##0.00\);_(&quot;R$&quot;* &quot;-&quot;??_);_(@_)">
                  <c:v>-2.2504200000000001</c:v>
                </c:pt>
                <c:pt idx="1110" formatCode="_(&quot;R$&quot;* #,##0.00_);_(&quot;R$&quot;* \(#,##0.00\);_(&quot;R$&quot;* &quot;-&quot;??_);_(@_)">
                  <c:v>-0.20163182138660399</c:v>
                </c:pt>
                <c:pt idx="1112" formatCode="_(&quot;R$&quot;* #,##0.00_);_(&quot;R$&quot;* \(#,##0.00\);_(&quot;R$&quot;* &quot;-&quot;??_);_(@_)">
                  <c:v>-0.33818181818181819</c:v>
                </c:pt>
                <c:pt idx="1114" formatCode="_(&quot;R$&quot;* #,##0.00_);_(&quot;R$&quot;* \(#,##0.00\);_(&quot;R$&quot;* &quot;-&quot;??_);_(@_)">
                  <c:v>0.51964933413638503</c:v>
                </c:pt>
                <c:pt idx="1123" formatCode="_(&quot;R$&quot;* #,##0.00_);_(&quot;R$&quot;* \(#,##0.00\);_(&quot;R$&quot;* &quot;-&quot;??_);_(@_)">
                  <c:v>2.4335049504950173E-2</c:v>
                </c:pt>
                <c:pt idx="1125" formatCode="_(&quot;R$&quot;* #,##0.00_);_(&quot;R$&quot;* \(#,##0.00\);_(&quot;R$&quot;* &quot;-&quot;??_);_(@_)">
                  <c:v>3.3733189655173064E-3</c:v>
                </c:pt>
                <c:pt idx="1126" formatCode="_(&quot;R$&quot;* #,##0.00_);_(&quot;R$&quot;* \(#,##0.00\);_(&quot;R$&quot;* &quot;-&quot;??_);_(@_)">
                  <c:v>-0.35731424418604635</c:v>
                </c:pt>
                <c:pt idx="1128" formatCode="_(&quot;R$&quot;* #,##0.00_);_(&quot;R$&quot;* \(#,##0.00\);_(&quot;R$&quot;* &quot;-&quot;??_);_(@_)">
                  <c:v>0.85370076388888894</c:v>
                </c:pt>
                <c:pt idx="1130" formatCode="_(&quot;R$&quot;* #,##0.00_);_(&quot;R$&quot;* \(#,##0.00\);_(&quot;R$&quot;* &quot;-&quot;??_);_(@_)">
                  <c:v>6.9171666666666645E-2</c:v>
                </c:pt>
                <c:pt idx="1132" formatCode="_(&quot;R$&quot;* #,##0.00_);_(&quot;R$&quot;* \(#,##0.00\);_(&quot;R$&quot;* &quot;-&quot;??_);_(@_)">
                  <c:v>-0.40175215508684875</c:v>
                </c:pt>
                <c:pt idx="1133" formatCode="_(&quot;R$&quot;* #,##0.00_);_(&quot;R$&quot;* \(#,##0.00\);_(&quot;R$&quot;* &quot;-&quot;??_);_(@_)">
                  <c:v>3.6427661691542393E-2</c:v>
                </c:pt>
                <c:pt idx="1136" formatCode="_(&quot;R$&quot;* #,##0.00_);_(&quot;R$&quot;* \(#,##0.00\);_(&quot;R$&quot;* &quot;-&quot;??_);_(@_)">
                  <c:v>0.55778253597122296</c:v>
                </c:pt>
                <c:pt idx="1137" formatCode="_(&quot;R$&quot;* #,##0.00_);_(&quot;R$&quot;* \(#,##0.00\);_(&quot;R$&quot;* &quot;-&quot;??_);_(@_)">
                  <c:v>2.7080576923076968E-2</c:v>
                </c:pt>
                <c:pt idx="1140" formatCode="_(&quot;R$&quot;* #,##0.00_);_(&quot;R$&quot;* \(#,##0.00\);_(&quot;R$&quot;* &quot;-&quot;??_);_(@_)">
                  <c:v>0.31232191304347845</c:v>
                </c:pt>
                <c:pt idx="1146" formatCode="_(&quot;R$&quot;* #,##0.00_);_(&quot;R$&quot;* \(#,##0.00\);_(&quot;R$&quot;* &quot;-&quot;??_);_(@_)">
                  <c:v>0.39964516129032257</c:v>
                </c:pt>
                <c:pt idx="1147" formatCode="_(&quot;R$&quot;* #,##0.00_);_(&quot;R$&quot;* \(#,##0.00\);_(&quot;R$&quot;* &quot;-&quot;??_);_(@_)">
                  <c:v>-0.47761294346978544</c:v>
                </c:pt>
                <c:pt idx="1148" formatCode="_(&quot;R$&quot;* #,##0.00_);_(&quot;R$&quot;* \(#,##0.00\);_(&quot;R$&quot;* &quot;-&quot;??_);_(@_)">
                  <c:v>0.1641574137931032</c:v>
                </c:pt>
                <c:pt idx="1149" formatCode="_(&quot;R$&quot;* #,##0.00_);_(&quot;R$&quot;* \(#,##0.00\);_(&quot;R$&quot;* &quot;-&quot;??_);_(@_)">
                  <c:v>-2.9689213333333333</c:v>
                </c:pt>
                <c:pt idx="1150" formatCode="_(&quot;R$&quot;* #,##0.00_);_(&quot;R$&quot;* \(#,##0.00\);_(&quot;R$&quot;* &quot;-&quot;??_);_(@_)">
                  <c:v>0.24319850574712637</c:v>
                </c:pt>
                <c:pt idx="1151" formatCode="_(&quot;R$&quot;* #,##0.00_);_(&quot;R$&quot;* \(#,##0.00\);_(&quot;R$&quot;* &quot;-&quot;??_);_(@_)">
                  <c:v>1.4394640000000035E-2</c:v>
                </c:pt>
                <c:pt idx="1153" formatCode="_(&quot;R$&quot;* #,##0.00_);_(&quot;R$&quot;* \(#,##0.00\);_(&quot;R$&quot;* &quot;-&quot;??_);_(@_)">
                  <c:v>-0.22969949999999995</c:v>
                </c:pt>
                <c:pt idx="1154" formatCode="_(&quot;R$&quot;* #,##0.00_);_(&quot;R$&quot;* \(#,##0.00\);_(&quot;R$&quot;* &quot;-&quot;??_);_(@_)">
                  <c:v>2.8332118959107901E-2</c:v>
                </c:pt>
                <c:pt idx="1155" formatCode="_(&quot;R$&quot;* #,##0.00_);_(&quot;R$&quot;* \(#,##0.00\);_(&quot;R$&quot;* &quot;-&quot;??_);_(@_)">
                  <c:v>0.18401816153846154</c:v>
                </c:pt>
                <c:pt idx="1157" formatCode="_(&quot;R$&quot;* #,##0.00_);_(&quot;R$&quot;* \(#,##0.00\);_(&quot;R$&quot;* &quot;-&quot;??_);_(@_)">
                  <c:v>2.8780249999999941E-2</c:v>
                </c:pt>
                <c:pt idx="1158" formatCode="_(&quot;R$&quot;* #,##0.00_);_(&quot;R$&quot;* \(#,##0.00\);_(&quot;R$&quot;* &quot;-&quot;??_);_(@_)">
                  <c:v>-2.9086567434210528</c:v>
                </c:pt>
                <c:pt idx="1162" formatCode="_(&quot;R$&quot;* #,##0.00_);_(&quot;R$&quot;* \(#,##0.00\);_(&quot;R$&quot;* &quot;-&quot;??_);_(@_)">
                  <c:v>7.4050590909090927E-2</c:v>
                </c:pt>
                <c:pt idx="1167" formatCode="_(&quot;R$&quot;* #,##0.00_);_(&quot;R$&quot;* \(#,##0.00\);_(&quot;R$&quot;* &quot;-&quot;??_);_(@_)">
                  <c:v>8.9611189677419462E-2</c:v>
                </c:pt>
                <c:pt idx="1168" formatCode="_(&quot;R$&quot;* #,##0.00_);_(&quot;R$&quot;* \(#,##0.00\);_(&quot;R$&quot;* &quot;-&quot;??_);_(@_)">
                  <c:v>9.1147557328015869E-2</c:v>
                </c:pt>
                <c:pt idx="1169" formatCode="_(&quot;R$&quot;* #,##0.00_);_(&quot;R$&quot;* \(#,##0.00\);_(&quot;R$&quot;* &quot;-&quot;??_);_(@_)">
                  <c:v>0.318056982524272</c:v>
                </c:pt>
                <c:pt idx="1172" formatCode="_(&quot;R$&quot;* #,##0.00_);_(&quot;R$&quot;* \(#,##0.00\);_(&quot;R$&quot;* &quot;-&quot;??_);_(@_)">
                  <c:v>0.28636393478260863</c:v>
                </c:pt>
                <c:pt idx="1176" formatCode="_(&quot;R$&quot;* #,##0.00_);_(&quot;R$&quot;* \(#,##0.00\);_(&quot;R$&quot;* &quot;-&quot;??_);_(@_)">
                  <c:v>0.57065416666666668</c:v>
                </c:pt>
                <c:pt idx="1179" formatCode="_(&quot;R$&quot;* #,##0.00_);_(&quot;R$&quot;* \(#,##0.00\);_(&quot;R$&quot;* &quot;-&quot;??_);_(@_)">
                  <c:v>0.17699093055555551</c:v>
                </c:pt>
                <c:pt idx="1193" formatCode="_(&quot;R$&quot;* #,##0.00_);_(&quot;R$&quot;* \(#,##0.00\);_(&quot;R$&quot;* &quot;-&quot;??_);_(@_)">
                  <c:v>-0.34796333400000001</c:v>
                </c:pt>
                <c:pt idx="1206" formatCode="_(&quot;R$&quot;* #,##0.00_);_(&quot;R$&quot;* \(#,##0.00\);_(&quot;R$&quot;* &quot;-&quot;??_);_(@_)">
                  <c:v>-7.6917432952117624</c:v>
                </c:pt>
                <c:pt idx="1219" formatCode="_(&quot;R$&quot;* #,##0.00_);_(&quot;R$&quot;* \(#,##0.00\);_(&quot;R$&quot;* &quot;-&quot;??_);_(@_)">
                  <c:v>-0.17299902818270169</c:v>
                </c:pt>
                <c:pt idx="1222" formatCode="_(&quot;R$&quot;* #,##0.00_);_(&quot;R$&quot;* \(#,##0.00\);_(&quot;R$&quot;* &quot;-&quot;??_);_(@_)">
                  <c:v>-1.5371914333333334</c:v>
                </c:pt>
                <c:pt idx="1232" formatCode="_(&quot;R$&quot;* #,##0.00_);_(&quot;R$&quot;* \(#,##0.00\);_(&quot;R$&quot;* &quot;-&quot;??_);_(@_)">
                  <c:v>0.12434452225142437</c:v>
                </c:pt>
                <c:pt idx="1238" formatCode="_(&quot;R$&quot;* #,##0.00_);_(&quot;R$&quot;* \(#,##0.00\);_(&quot;R$&quot;* &quot;-&quot;??_);_(@_)">
                  <c:v>-0.33749777961987093</c:v>
                </c:pt>
                <c:pt idx="1244" formatCode="_(&quot;R$&quot;* #,##0.00_);_(&quot;R$&quot;* \(#,##0.00\);_(&quot;R$&quot;* &quot;-&quot;??_);_(@_)">
                  <c:v>0.32324774032459419</c:v>
                </c:pt>
                <c:pt idx="1253" formatCode="_(&quot;R$&quot;* #,##0.00_);_(&quot;R$&quot;* \(#,##0.00\);_(&quot;R$&quot;* &quot;-&quot;??_);_(@_)">
                  <c:v>0.18444383321402971</c:v>
                </c:pt>
                <c:pt idx="1257" formatCode="_(&quot;R$&quot;* #,##0.00_);_(&quot;R$&quot;* \(#,##0.00\);_(&quot;R$&quot;* &quot;-&quot;??_);_(@_)">
                  <c:v>-0.45891999999999999</c:v>
                </c:pt>
                <c:pt idx="1259" formatCode="_(&quot;R$&quot;* #,##0.00_);_(&quot;R$&quot;* \(#,##0.00\);_(&quot;R$&quot;* &quot;-&quot;??_);_(@_)">
                  <c:v>0.13433392</c:v>
                </c:pt>
                <c:pt idx="1261" formatCode="_(&quot;R$&quot;* #,##0.00_);_(&quot;R$&quot;* \(#,##0.00\);_(&quot;R$&quot;* &quot;-&quot;??_);_(@_)">
                  <c:v>8.2902901813842647E-2</c:v>
                </c:pt>
                <c:pt idx="1265" formatCode="_(&quot;R$&quot;* #,##0.00_);_(&quot;R$&quot;* \(#,##0.00\);_(&quot;R$&quot;* &quot;-&quot;??_);_(@_)">
                  <c:v>-1.133563873015873</c:v>
                </c:pt>
                <c:pt idx="1266" formatCode="_(&quot;R$&quot;* #,##0.00_);_(&quot;R$&quot;* \(#,##0.00\);_(&quot;R$&quot;* &quot;-&quot;??_);_(@_)">
                  <c:v>-1.0785575925925934</c:v>
                </c:pt>
                <c:pt idx="1267" formatCode="_(&quot;R$&quot;* #,##0.00_);_(&quot;R$&quot;* \(#,##0.00\);_(&quot;R$&quot;* &quot;-&quot;??_);_(@_)">
                  <c:v>-0.44972726470588242</c:v>
                </c:pt>
                <c:pt idx="1269" formatCode="_(&quot;R$&quot;* #,##0.00_);_(&quot;R$&quot;* \(#,##0.00\);_(&quot;R$&quot;* &quot;-&quot;??_);_(@_)">
                  <c:v>-2.3918900000000001</c:v>
                </c:pt>
                <c:pt idx="1271" formatCode="_(&quot;R$&quot;* #,##0.00_);_(&quot;R$&quot;* \(#,##0.00\);_(&quot;R$&quot;* &quot;-&quot;??_);_(@_)">
                  <c:v>1.6321430000000001</c:v>
                </c:pt>
                <c:pt idx="1273" formatCode="_(&quot;R$&quot;* #,##0.00_);_(&quot;R$&quot;* \(#,##0.00\);_(&quot;R$&quot;* &quot;-&quot;??_);_(@_)">
                  <c:v>-1.3856937037037036</c:v>
                </c:pt>
                <c:pt idx="1274" formatCode="_(&quot;R$&quot;* #,##0.00_);_(&quot;R$&quot;* \(#,##0.00\);_(&quot;R$&quot;* &quot;-&quot;??_);_(@_)">
                  <c:v>-1.3177875757575754</c:v>
                </c:pt>
                <c:pt idx="1276" formatCode="_(&quot;R$&quot;* #,##0.00_);_(&quot;R$&quot;* \(#,##0.00\);_(&quot;R$&quot;* &quot;-&quot;??_);_(@_)">
                  <c:v>0.18676947826086954</c:v>
                </c:pt>
                <c:pt idx="1277" formatCode="_(&quot;R$&quot;* #,##0.00_);_(&quot;R$&quot;* \(#,##0.00\);_(&quot;R$&quot;* &quot;-&quot;??_);_(@_)">
                  <c:v>-0.1</c:v>
                </c:pt>
                <c:pt idx="1279" formatCode="_(&quot;R$&quot;* #,##0.00_);_(&quot;R$&quot;* \(#,##0.00\);_(&quot;R$&quot;* &quot;-&quot;??_);_(@_)">
                  <c:v>1.5446629538461538</c:v>
                </c:pt>
                <c:pt idx="1281" formatCode="_(&quot;R$&quot;* #,##0.00_);_(&quot;R$&quot;* \(#,##0.00\);_(&quot;R$&quot;* &quot;-&quot;??_);_(@_)">
                  <c:v>1.1610097252747253</c:v>
                </c:pt>
                <c:pt idx="1283" formatCode="_(&quot;R$&quot;* #,##0.00_);_(&quot;R$&quot;* \(#,##0.00\);_(&quot;R$&quot;* &quot;-&quot;??_);_(@_)">
                  <c:v>-0.73198582358235831</c:v>
                </c:pt>
                <c:pt idx="1294" formatCode="_(&quot;R$&quot;* #,##0.00_);_(&quot;R$&quot;* \(#,##0.00\);_(&quot;R$&quot;* &quot;-&quot;??_);_(@_)">
                  <c:v>-3.2320421428571429</c:v>
                </c:pt>
                <c:pt idx="1298" formatCode="_(&quot;R$&quot;* #,##0.00_);_(&quot;R$&quot;* \(#,##0.00\);_(&quot;R$&quot;* &quot;-&quot;??_);_(@_)">
                  <c:v>-0.32364868421052628</c:v>
                </c:pt>
                <c:pt idx="1299" formatCode="_(&quot;R$&quot;* #,##0.00_);_(&quot;R$&quot;* \(#,##0.00\);_(&quot;R$&quot;* &quot;-&quot;??_);_(@_)">
                  <c:v>0.59876888888888868</c:v>
                </c:pt>
                <c:pt idx="1305" formatCode="_(&quot;R$&quot;* #,##0.00_);_(&quot;R$&quot;* \(#,##0.00\);_(&quot;R$&quot;* &quot;-&quot;??_);_(@_)">
                  <c:v>-1.4945926490066224</c:v>
                </c:pt>
                <c:pt idx="1313" formatCode="_(&quot;R$&quot;* #,##0.00_);_(&quot;R$&quot;* \(#,##0.00\);_(&quot;R$&quot;* &quot;-&quot;??_);_(@_)">
                  <c:v>-1.3373035573122529</c:v>
                </c:pt>
                <c:pt idx="1314" formatCode="_(&quot;R$&quot;* #,##0.00_);_(&quot;R$&quot;* \(#,##0.00\);_(&quot;R$&quot;* &quot;-&quot;??_);_(@_)">
                  <c:v>-0.59674924050632916</c:v>
                </c:pt>
                <c:pt idx="1316" formatCode="_(&quot;R$&quot;* #,##0.00_);_(&quot;R$&quot;* \(#,##0.00\);_(&quot;R$&quot;* &quot;-&quot;??_);_(@_)">
                  <c:v>-0.2857142857142857</c:v>
                </c:pt>
                <c:pt idx="1320" formatCode="_(&quot;R$&quot;* #,##0.00_);_(&quot;R$&quot;* \(#,##0.00\);_(&quot;R$&quot;* &quot;-&quot;??_);_(@_)">
                  <c:v>-1.8023005263157894</c:v>
                </c:pt>
                <c:pt idx="1322" formatCode="_(&quot;R$&quot;* #,##0.00_);_(&quot;R$&quot;* \(#,##0.00\);_(&quot;R$&quot;* &quot;-&quot;??_);_(@_)">
                  <c:v>0.24922959706959716</c:v>
                </c:pt>
                <c:pt idx="1326" formatCode="_(&quot;R$&quot;* #,##0.00_);_(&quot;R$&quot;* \(#,##0.00\);_(&quot;R$&quot;* &quot;-&quot;??_);_(@_)">
                  <c:v>0.75647668393782386</c:v>
                </c:pt>
                <c:pt idx="1329" formatCode="_(&quot;R$&quot;* #,##0.00_);_(&quot;R$&quot;* \(#,##0.00\);_(&quot;R$&quot;* &quot;-&quot;??_);_(@_)">
                  <c:v>-0.98065764705882352</c:v>
                </c:pt>
                <c:pt idx="1330" formatCode="_(&quot;R$&quot;* #,##0.00_);_(&quot;R$&quot;* \(#,##0.00\);_(&quot;R$&quot;* &quot;-&quot;??_);_(@_)">
                  <c:v>-0.26039867109634551</c:v>
                </c:pt>
                <c:pt idx="1331" formatCode="_(&quot;R$&quot;* #,##0.00_);_(&quot;R$&quot;* \(#,##0.00\);_(&quot;R$&quot;* &quot;-&quot;??_);_(@_)">
                  <c:v>-0.5313323636363636</c:v>
                </c:pt>
                <c:pt idx="1335" formatCode="_(&quot;R$&quot;* #,##0.00_);_(&quot;R$&quot;* \(#,##0.00\);_(&quot;R$&quot;* &quot;-&quot;??_);_(@_)">
                  <c:v>3.5451074545454544</c:v>
                </c:pt>
                <c:pt idx="1336" formatCode="_(&quot;R$&quot;* #,##0.00_);_(&quot;R$&quot;* \(#,##0.00\);_(&quot;R$&quot;* &quot;-&quot;??_);_(@_)">
                  <c:v>-1.3462258</c:v>
                </c:pt>
                <c:pt idx="1338" formatCode="_(&quot;R$&quot;* #,##0.00_);_(&quot;R$&quot;* \(#,##0.00\);_(&quot;R$&quot;* &quot;-&quot;??_);_(@_)">
                  <c:v>0.40638450000000009</c:v>
                </c:pt>
                <c:pt idx="1342" formatCode="_(&quot;R$&quot;* #,##0.00_);_(&quot;R$&quot;* \(#,##0.00\);_(&quot;R$&quot;* &quot;-&quot;??_);_(@_)">
                  <c:v>1.4107605135353531</c:v>
                </c:pt>
                <c:pt idx="1343" formatCode="_(&quot;R$&quot;* #,##0.00_);_(&quot;R$&quot;* \(#,##0.00\);_(&quot;R$&quot;* &quot;-&quot;??_);_(@_)">
                  <c:v>-0.4753450666666667</c:v>
                </c:pt>
                <c:pt idx="1346" formatCode="_(&quot;R$&quot;* #,##0.00_);_(&quot;R$&quot;* \(#,##0.00\);_(&quot;R$&quot;* &quot;-&quot;??_);_(@_)">
                  <c:v>-1.8944004672897197</c:v>
                </c:pt>
                <c:pt idx="1347" formatCode="_(&quot;R$&quot;* #,##0.00_);_(&quot;R$&quot;* \(#,##0.00\);_(&quot;R$&quot;* &quot;-&quot;??_);_(@_)">
                  <c:v>0.11873550000000008</c:v>
                </c:pt>
                <c:pt idx="1349" formatCode="_(&quot;R$&quot;* #,##0.00_);_(&quot;R$&quot;* \(#,##0.00\);_(&quot;R$&quot;* &quot;-&quot;??_);_(@_)">
                  <c:v>0.42975667581731913</c:v>
                </c:pt>
                <c:pt idx="1351" formatCode="_(&quot;R$&quot;* #,##0.00_);_(&quot;R$&quot;* \(#,##0.00\);_(&quot;R$&quot;* &quot;-&quot;??_);_(@_)">
                  <c:v>-0.43010256696428573</c:v>
                </c:pt>
                <c:pt idx="1352" formatCode="_(&quot;R$&quot;* #,##0.00_);_(&quot;R$&quot;* \(#,##0.00\);_(&quot;R$&quot;* &quot;-&quot;??_);_(@_)">
                  <c:v>1.4623948021052635</c:v>
                </c:pt>
                <c:pt idx="1356" formatCode="_(&quot;R$&quot;* #,##0.00_);_(&quot;R$&quot;* \(#,##0.00\);_(&quot;R$&quot;* &quot;-&quot;??_);_(@_)">
                  <c:v>-2.2894418333333335</c:v>
                </c:pt>
                <c:pt idx="1360" formatCode="_(&quot;R$&quot;* #,##0.00_);_(&quot;R$&quot;* \(#,##0.00\);_(&quot;R$&quot;* &quot;-&quot;??_);_(@_)">
                  <c:v>-0.74193548387096775</c:v>
                </c:pt>
                <c:pt idx="1366" formatCode="_(&quot;R$&quot;* #,##0.00_);_(&quot;R$&quot;* \(#,##0.00\);_(&quot;R$&quot;* &quot;-&quot;??_);_(@_)">
                  <c:v>-2.1136132142857145</c:v>
                </c:pt>
                <c:pt idx="1367" formatCode="_(&quot;R$&quot;* #,##0.00_);_(&quot;R$&quot;* \(#,##0.00\);_(&quot;R$&quot;* &quot;-&quot;??_);_(@_)">
                  <c:v>-0.2724348571428572</c:v>
                </c:pt>
                <c:pt idx="1368" formatCode="_(&quot;R$&quot;* #,##0.00_);_(&quot;R$&quot;* \(#,##0.00\);_(&quot;R$&quot;* &quot;-&quot;??_);_(@_)">
                  <c:v>-0.67736893258426956</c:v>
                </c:pt>
                <c:pt idx="1369" formatCode="_(&quot;R$&quot;* #,##0.00_);_(&quot;R$&quot;* \(#,##0.00\);_(&quot;R$&quot;* &quot;-&quot;??_);_(@_)">
                  <c:v>9.0285393258427063E-2</c:v>
                </c:pt>
                <c:pt idx="1370" formatCode="_(&quot;R$&quot;* #,##0.00_);_(&quot;R$&quot;* \(#,##0.00\);_(&quot;R$&quot;* &quot;-&quot;??_);_(@_)">
                  <c:v>1.0036389400921659</c:v>
                </c:pt>
                <c:pt idx="1373" formatCode="_(&quot;R$&quot;* #,##0.00_);_(&quot;R$&quot;* \(#,##0.00\);_(&quot;R$&quot;* &quot;-&quot;??_);_(@_)">
                  <c:v>-0.50044992427734236</c:v>
                </c:pt>
                <c:pt idx="1374" formatCode="_(&quot;R$&quot;* #,##0.00_);_(&quot;R$&quot;* \(#,##0.00\);_(&quot;R$&quot;* &quot;-&quot;??_);_(@_)">
                  <c:v>-0.77200415254237298</c:v>
                </c:pt>
                <c:pt idx="1377" formatCode="_(&quot;R$&quot;* #,##0.00_);_(&quot;R$&quot;* \(#,##0.00\);_(&quot;R$&quot;* &quot;-&quot;??_);_(@_)">
                  <c:v>0.45870062680330315</c:v>
                </c:pt>
                <c:pt idx="1382" formatCode="_(&quot;R$&quot;* #,##0.00_);_(&quot;R$&quot;* \(#,##0.00\);_(&quot;R$&quot;* &quot;-&quot;??_);_(@_)">
                  <c:v>-7.4045454545454539E-2</c:v>
                </c:pt>
                <c:pt idx="1383" formatCode="_(&quot;R$&quot;* #,##0.00_);_(&quot;R$&quot;* \(#,##0.00\);_(&quot;R$&quot;* &quot;-&quot;??_);_(@_)">
                  <c:v>0.28610354223433243</c:v>
                </c:pt>
                <c:pt idx="1385" formatCode="_(&quot;R$&quot;* #,##0.00_);_(&quot;R$&quot;* \(#,##0.00\);_(&quot;R$&quot;* &quot;-&quot;??_);_(@_)">
                  <c:v>0.8047929411764706</c:v>
                </c:pt>
                <c:pt idx="1386" formatCode="_(&quot;R$&quot;* #,##0.00_);_(&quot;R$&quot;* \(#,##0.00\);_(&quot;R$&quot;* &quot;-&quot;??_);_(@_)">
                  <c:v>-0.98471412371134015</c:v>
                </c:pt>
                <c:pt idx="1390" formatCode="_(&quot;R$&quot;* #,##0.00_);_(&quot;R$&quot;* \(#,##0.00\);_(&quot;R$&quot;* &quot;-&quot;??_);_(@_)">
                  <c:v>1.6885098028169014</c:v>
                </c:pt>
                <c:pt idx="1392" formatCode="_(&quot;R$&quot;* #,##0.00_);_(&quot;R$&quot;* \(#,##0.00\);_(&quot;R$&quot;* &quot;-&quot;??_);_(@_)">
                  <c:v>-0.15633711678832121</c:v>
                </c:pt>
                <c:pt idx="1395" formatCode="_(&quot;R$&quot;* #,##0.00_);_(&quot;R$&quot;* \(#,##0.00\);_(&quot;R$&quot;* &quot;-&quot;??_);_(@_)">
                  <c:v>7.760417391304357E-2</c:v>
                </c:pt>
                <c:pt idx="1396" formatCode="_(&quot;R$&quot;* #,##0.00_);_(&quot;R$&quot;* \(#,##0.00\);_(&quot;R$&quot;* &quot;-&quot;??_);_(@_)">
                  <c:v>0.8383666666666667</c:v>
                </c:pt>
                <c:pt idx="1400" formatCode="_(&quot;R$&quot;* #,##0.00_);_(&quot;R$&quot;* \(#,##0.00\);_(&quot;R$&quot;* &quot;-&quot;??_);_(@_)">
                  <c:v>0.46039101562500001</c:v>
                </c:pt>
                <c:pt idx="1402" formatCode="_(&quot;R$&quot;* #,##0.00_);_(&quot;R$&quot;* \(#,##0.00\);_(&quot;R$&quot;* &quot;-&quot;??_);_(@_)">
                  <c:v>0.40347184931506858</c:v>
                </c:pt>
                <c:pt idx="1403" formatCode="_(&quot;R$&quot;* #,##0.00_);_(&quot;R$&quot;* \(#,##0.00\);_(&quot;R$&quot;* &quot;-&quot;??_);_(@_)">
                  <c:v>0.48193069734004312</c:v>
                </c:pt>
                <c:pt idx="1406" formatCode="_(&quot;R$&quot;* #,##0.00_);_(&quot;R$&quot;* \(#,##0.00\);_(&quot;R$&quot;* &quot;-&quot;??_);_(@_)">
                  <c:v>2.8399649999999964E-2</c:v>
                </c:pt>
                <c:pt idx="1407" formatCode="_(&quot;R$&quot;* #,##0.00_);_(&quot;R$&quot;* \(#,##0.00\);_(&quot;R$&quot;* &quot;-&quot;??_);_(@_)">
                  <c:v>0.45479595141700407</c:v>
                </c:pt>
                <c:pt idx="1408" formatCode="_(&quot;R$&quot;* #,##0.00_);_(&quot;R$&quot;* \(#,##0.00\);_(&quot;R$&quot;* &quot;-&quot;??_);_(@_)">
                  <c:v>-7.908535000000004E-2</c:v>
                </c:pt>
                <c:pt idx="1411" formatCode="_(&quot;R$&quot;* #,##0.00_);_(&quot;R$&quot;* \(#,##0.00\);_(&quot;R$&quot;* &quot;-&quot;??_);_(@_)">
                  <c:v>4.6875E-2</c:v>
                </c:pt>
                <c:pt idx="1415" formatCode="_(&quot;R$&quot;* #,##0.00_);_(&quot;R$&quot;* \(#,##0.00\);_(&quot;R$&quot;* &quot;-&quot;??_);_(@_)">
                  <c:v>-0.93932710743801662</c:v>
                </c:pt>
                <c:pt idx="1416" formatCode="_(&quot;R$&quot;* #,##0.00_);_(&quot;R$&quot;* \(#,##0.00\);_(&quot;R$&quot;* &quot;-&quot;??_);_(@_)">
                  <c:v>-1.3914797864768684</c:v>
                </c:pt>
                <c:pt idx="1418" formatCode="_(&quot;R$&quot;* #,##0.00_);_(&quot;R$&quot;* \(#,##0.00\);_(&quot;R$&quot;* &quot;-&quot;??_);_(@_)">
                  <c:v>-1.2588387096774161E-2</c:v>
                </c:pt>
                <c:pt idx="1420" formatCode="_(&quot;R$&quot;* #,##0.00_);_(&quot;R$&quot;* \(#,##0.00\);_(&quot;R$&quot;* &quot;-&quot;??_);_(@_)">
                  <c:v>1.2814164482758621</c:v>
                </c:pt>
                <c:pt idx="1426" formatCode="_(&quot;R$&quot;* #,##0.00_);_(&quot;R$&quot;* \(#,##0.00\);_(&quot;R$&quot;* &quot;-&quot;??_);_(@_)">
                  <c:v>0.12172413793103448</c:v>
                </c:pt>
                <c:pt idx="1427" formatCode="_(&quot;R$&quot;* #,##0.00_);_(&quot;R$&quot;* \(#,##0.00\);_(&quot;R$&quot;* &quot;-&quot;??_);_(@_)">
                  <c:v>1.2469000854700854</c:v>
                </c:pt>
                <c:pt idx="1431" formatCode="_(&quot;R$&quot;* #,##0.00_);_(&quot;R$&quot;* \(#,##0.00\);_(&quot;R$&quot;* &quot;-&quot;??_);_(@_)">
                  <c:v>-1.979605625</c:v>
                </c:pt>
                <c:pt idx="1432" formatCode="_(&quot;R$&quot;* #,##0.00_);_(&quot;R$&quot;* \(#,##0.00\);_(&quot;R$&quot;* &quot;-&quot;??_);_(@_)">
                  <c:v>0.89463844311377239</c:v>
                </c:pt>
                <c:pt idx="1436" formatCode="_(&quot;R$&quot;* #,##0.00_);_(&quot;R$&quot;* \(#,##0.00\);_(&quot;R$&quot;* &quot;-&quot;??_);_(@_)">
                  <c:v>0.4446866161616162</c:v>
                </c:pt>
                <c:pt idx="1437" formatCode="_(&quot;R$&quot;* #,##0.00_);_(&quot;R$&quot;* \(#,##0.00\);_(&quot;R$&quot;* &quot;-&quot;??_);_(@_)">
                  <c:v>0.63262107524512501</c:v>
                </c:pt>
                <c:pt idx="1439" formatCode="_(&quot;R$&quot;* #,##0.00_);_(&quot;R$&quot;* \(#,##0.00\);_(&quot;R$&quot;* &quot;-&quot;??_);_(@_)">
                  <c:v>-1.0192121309888691</c:v>
                </c:pt>
                <c:pt idx="1440" formatCode="_(&quot;R$&quot;* #,##0.00_);_(&quot;R$&quot;* \(#,##0.00\);_(&quot;R$&quot;* &quot;-&quot;??_);_(@_)">
                  <c:v>-0.42063816666666665</c:v>
                </c:pt>
                <c:pt idx="1441" formatCode="_(&quot;R$&quot;* #,##0.00_);_(&quot;R$&quot;* \(#,##0.00\);_(&quot;R$&quot;* &quot;-&quot;??_);_(@_)">
                  <c:v>0.17952679166666663</c:v>
                </c:pt>
                <c:pt idx="1444" formatCode="_(&quot;R$&quot;* #,##0.00_);_(&quot;R$&quot;* \(#,##0.00\);_(&quot;R$&quot;* &quot;-&quot;??_);_(@_)">
                  <c:v>-4.7846889952153108E-3</c:v>
                </c:pt>
                <c:pt idx="1446" formatCode="_(&quot;R$&quot;* #,##0.00_);_(&quot;R$&quot;* \(#,##0.00\);_(&quot;R$&quot;* &quot;-&quot;??_);_(@_)">
                  <c:v>-0.42195717344753741</c:v>
                </c:pt>
                <c:pt idx="1448" formatCode="_(&quot;R$&quot;* #,##0.00_);_(&quot;R$&quot;* \(#,##0.00\);_(&quot;R$&quot;* &quot;-&quot;??_);_(@_)">
                  <c:v>0.75057799999999997</c:v>
                </c:pt>
                <c:pt idx="1450" formatCode="_(&quot;R$&quot;* #,##0.00_);_(&quot;R$&quot;* \(#,##0.00\);_(&quot;R$&quot;* &quot;-&quot;??_);_(@_)">
                  <c:v>0.49617232380952386</c:v>
                </c:pt>
                <c:pt idx="1451" formatCode="_(&quot;R$&quot;* #,##0.00_);_(&quot;R$&quot;* \(#,##0.00\);_(&quot;R$&quot;* &quot;-&quot;??_);_(@_)">
                  <c:v>0.14726492610837424</c:v>
                </c:pt>
                <c:pt idx="1452" formatCode="_(&quot;R$&quot;* #,##0.00_);_(&quot;R$&quot;* \(#,##0.00\);_(&quot;R$&quot;* &quot;-&quot;??_);_(@_)">
                  <c:v>-1.1784144430844552</c:v>
                </c:pt>
                <c:pt idx="1454" formatCode="_(&quot;R$&quot;* #,##0.00_);_(&quot;R$&quot;* \(#,##0.00\);_(&quot;R$&quot;* &quot;-&quot;??_);_(@_)">
                  <c:v>-3.9253149606299165E-2</c:v>
                </c:pt>
                <c:pt idx="1456" formatCode="_(&quot;R$&quot;* #,##0.00_);_(&quot;R$&quot;* \(#,##0.00\);_(&quot;R$&quot;* &quot;-&quot;??_);_(@_)">
                  <c:v>-0.74641403846153864</c:v>
                </c:pt>
                <c:pt idx="1465" formatCode="_(&quot;R$&quot;* #,##0.00_);_(&quot;R$&quot;* \(#,##0.00\);_(&quot;R$&quot;* &quot;-&quot;??_);_(@_)">
                  <c:v>1.3499221060563249</c:v>
                </c:pt>
                <c:pt idx="1466" formatCode="_(&quot;R$&quot;* #,##0.00_);_(&quot;R$&quot;* \(#,##0.00\);_(&quot;R$&quot;* &quot;-&quot;??_);_(@_)">
                  <c:v>7.8330387096774201E-2</c:v>
                </c:pt>
                <c:pt idx="1468" formatCode="_(&quot;R$&quot;* #,##0.00_);_(&quot;R$&quot;* \(#,##0.00\);_(&quot;R$&quot;* &quot;-&quot;??_);_(@_)">
                  <c:v>0.29609210000000019</c:v>
                </c:pt>
                <c:pt idx="1471" formatCode="_(&quot;R$&quot;* #,##0.00_);_(&quot;R$&quot;* \(#,##0.00\);_(&quot;R$&quot;* &quot;-&quot;??_);_(@_)">
                  <c:v>-2.8475E-2</c:v>
                </c:pt>
                <c:pt idx="1472" formatCode="_(&quot;R$&quot;* #,##0.00_);_(&quot;R$&quot;* \(#,##0.00\);_(&quot;R$&quot;* &quot;-&quot;??_);_(@_)">
                  <c:v>-6.8680000000000295E-3</c:v>
                </c:pt>
                <c:pt idx="1473" formatCode="_(&quot;R$&quot;* #,##0.00_);_(&quot;R$&quot;* \(#,##0.00\);_(&quot;R$&quot;* &quot;-&quot;??_);_(@_)">
                  <c:v>-1.4594086666666668</c:v>
                </c:pt>
                <c:pt idx="1474" formatCode="_(&quot;R$&quot;* #,##0.00_);_(&quot;R$&quot;* \(#,##0.00\);_(&quot;R$&quot;* &quot;-&quot;??_);_(@_)">
                  <c:v>-0.23</c:v>
                </c:pt>
                <c:pt idx="1475" formatCode="_(&quot;R$&quot;* #,##0.00_);_(&quot;R$&quot;* \(#,##0.00\);_(&quot;R$&quot;* &quot;-&quot;??_);_(@_)">
                  <c:v>0.67291918915217119</c:v>
                </c:pt>
                <c:pt idx="1477" formatCode="_(&quot;R$&quot;* #,##0.00_);_(&quot;R$&quot;* \(#,##0.00\);_(&quot;R$&quot;* &quot;-&quot;??_);_(@_)">
                  <c:v>-1.0921912121212121</c:v>
                </c:pt>
                <c:pt idx="1479" formatCode="_(&quot;R$&quot;* #,##0.00_);_(&quot;R$&quot;* \(#,##0.00\);_(&quot;R$&quot;* &quot;-&quot;??_);_(@_)">
                  <c:v>0.89713375796178341</c:v>
                </c:pt>
                <c:pt idx="1481" formatCode="_(&quot;R$&quot;* #,##0.00_);_(&quot;R$&quot;* \(#,##0.00\);_(&quot;R$&quot;* &quot;-&quot;??_);_(@_)">
                  <c:v>1.4931028087504825</c:v>
                </c:pt>
                <c:pt idx="1483" formatCode="_(&quot;R$&quot;* #,##0.00_);_(&quot;R$&quot;* \(#,##0.00\);_(&quot;R$&quot;* &quot;-&quot;??_);_(@_)">
                  <c:v>-0.27500000000000002</c:v>
                </c:pt>
                <c:pt idx="1484" formatCode="_(&quot;R$&quot;* #,##0.00_);_(&quot;R$&quot;* \(#,##0.00\);_(&quot;R$&quot;* &quot;-&quot;??_);_(@_)">
                  <c:v>0.67726591314693629</c:v>
                </c:pt>
                <c:pt idx="1486" formatCode="_(&quot;R$&quot;* #,##0.00_);_(&quot;R$&quot;* \(#,##0.00\);_(&quot;R$&quot;* &quot;-&quot;??_);_(@_)">
                  <c:v>0.34134709517923312</c:v>
                </c:pt>
                <c:pt idx="1487" formatCode="_(&quot;R$&quot;* #,##0.00_);_(&quot;R$&quot;* \(#,##0.00\);_(&quot;R$&quot;* &quot;-&quot;??_);_(@_)">
                  <c:v>0.35607475226195606</c:v>
                </c:pt>
                <c:pt idx="1488" formatCode="_(&quot;R$&quot;* #,##0.00_);_(&quot;R$&quot;* \(#,##0.00\);_(&quot;R$&quot;* &quot;-&quot;??_);_(@_)">
                  <c:v>0.65708495079618501</c:v>
                </c:pt>
                <c:pt idx="1489" formatCode="_(&quot;R$&quot;* #,##0.00_);_(&quot;R$&quot;* \(#,##0.00\);_(&quot;R$&quot;* &quot;-&quot;??_);_(@_)">
                  <c:v>1.2519770923622446</c:v>
                </c:pt>
                <c:pt idx="1490" formatCode="_(&quot;R$&quot;* #,##0.00_);_(&quot;R$&quot;* \(#,##0.00\);_(&quot;R$&quot;* &quot;-&quot;??_);_(@_)">
                  <c:v>-0.38989505555555548</c:v>
                </c:pt>
                <c:pt idx="1491" formatCode="_(&quot;R$&quot;* #,##0.00_);_(&quot;R$&quot;* \(#,##0.00\);_(&quot;R$&quot;* &quot;-&quot;??_);_(@_)">
                  <c:v>1.0452083629176634</c:v>
                </c:pt>
                <c:pt idx="1493" formatCode="_(&quot;R$&quot;* #,##0.00_);_(&quot;R$&quot;* \(#,##0.00\);_(&quot;R$&quot;* &quot;-&quot;??_);_(@_)">
                  <c:v>1.7682123668345031</c:v>
                </c:pt>
                <c:pt idx="1494" formatCode="_(&quot;R$&quot;* #,##0.00_);_(&quot;R$&quot;* \(#,##0.00\);_(&quot;R$&quot;* &quot;-&quot;??_);_(@_)">
                  <c:v>1.3672293870967738</c:v>
                </c:pt>
                <c:pt idx="1496" formatCode="_(&quot;R$&quot;* #,##0.00_);_(&quot;R$&quot;* \(#,##0.00\);_(&quot;R$&quot;* &quot;-&quot;??_);_(@_)">
                  <c:v>0.14109585138888886</c:v>
                </c:pt>
                <c:pt idx="1498" formatCode="_(&quot;R$&quot;* #,##0.00_);_(&quot;R$&quot;* \(#,##0.00\);_(&quot;R$&quot;* &quot;-&quot;??_);_(@_)">
                  <c:v>1.0089141434058606</c:v>
                </c:pt>
                <c:pt idx="1501" formatCode="_(&quot;R$&quot;* #,##0.00_);_(&quot;R$&quot;* \(#,##0.00\);_(&quot;R$&quot;* &quot;-&quot;??_);_(@_)">
                  <c:v>1.1682732076456392</c:v>
                </c:pt>
                <c:pt idx="1504" formatCode="_(&quot;R$&quot;* #,##0.00_);_(&quot;R$&quot;* \(#,##0.00\);_(&quot;R$&quot;* &quot;-&quot;??_);_(@_)">
                  <c:v>4.2727272727272725E-2</c:v>
                </c:pt>
                <c:pt idx="1506" formatCode="_(&quot;R$&quot;* #,##0.00_);_(&quot;R$&quot;* \(#,##0.00\);_(&quot;R$&quot;* &quot;-&quot;??_);_(@_)">
                  <c:v>-0.56115049073064338</c:v>
                </c:pt>
                <c:pt idx="1508" formatCode="_(&quot;R$&quot;* #,##0.00_);_(&quot;R$&quot;* \(#,##0.00\);_(&quot;R$&quot;* &quot;-&quot;??_);_(@_)">
                  <c:v>0.7316304815711594</c:v>
                </c:pt>
                <c:pt idx="1509" formatCode="_(&quot;R$&quot;* #,##0.00_);_(&quot;R$&quot;* \(#,##0.00\);_(&quot;R$&quot;* &quot;-&quot;??_);_(@_)">
                  <c:v>1.1052149711771246</c:v>
                </c:pt>
                <c:pt idx="1510" formatCode="_(&quot;R$&quot;* #,##0.00_);_(&quot;R$&quot;* \(#,##0.00\);_(&quot;R$&quot;* &quot;-&quot;??_);_(@_)">
                  <c:v>0.10856550804197079</c:v>
                </c:pt>
                <c:pt idx="1511" formatCode="_(&quot;R$&quot;* #,##0.00_);_(&quot;R$&quot;* \(#,##0.00\);_(&quot;R$&quot;* &quot;-&quot;??_);_(@_)">
                  <c:v>0.61353342483660167</c:v>
                </c:pt>
                <c:pt idx="1512" formatCode="_(&quot;R$&quot;* #,##0.00_);_(&quot;R$&quot;* \(#,##0.00\);_(&quot;R$&quot;* &quot;-&quot;??_);_(@_)">
                  <c:v>0.46389397778559488</c:v>
                </c:pt>
                <c:pt idx="1516" formatCode="_(&quot;R$&quot;* #,##0.00_);_(&quot;R$&quot;* \(#,##0.00\);_(&quot;R$&quot;* &quot;-&quot;??_);_(@_)">
                  <c:v>1.3120230769230806E-2</c:v>
                </c:pt>
                <c:pt idx="1521" formatCode="_(&quot;R$&quot;* #,##0.00_);_(&quot;R$&quot;* \(#,##0.00\);_(&quot;R$&quot;* &quot;-&quot;??_);_(@_)">
                  <c:v>4.7444372321902087E-2</c:v>
                </c:pt>
                <c:pt idx="1522" formatCode="_(&quot;R$&quot;* #,##0.00_);_(&quot;R$&quot;* \(#,##0.00\);_(&quot;R$&quot;* &quot;-&quot;??_);_(@_)">
                  <c:v>-1.5928173641851107</c:v>
                </c:pt>
                <c:pt idx="1523" formatCode="_(&quot;R$&quot;* #,##0.00_);_(&quot;R$&quot;* \(#,##0.00\);_(&quot;R$&quot;* &quot;-&quot;??_);_(@_)">
                  <c:v>0.41913615073320565</c:v>
                </c:pt>
                <c:pt idx="1526" formatCode="_(&quot;R$&quot;* #,##0.00_);_(&quot;R$&quot;* \(#,##0.00\);_(&quot;R$&quot;* &quot;-&quot;??_);_(@_)">
                  <c:v>8.2927683615819606E-2</c:v>
                </c:pt>
                <c:pt idx="1528" formatCode="_(&quot;R$&quot;* #,##0.00_);_(&quot;R$&quot;* \(#,##0.00\);_(&quot;R$&quot;* &quot;-&quot;??_);_(@_)">
                  <c:v>0.96790568949917466</c:v>
                </c:pt>
                <c:pt idx="1529" formatCode="_(&quot;R$&quot;* #,##0.00_);_(&quot;R$&quot;* \(#,##0.00\);_(&quot;R$&quot;* &quot;-&quot;??_);_(@_)">
                  <c:v>0.15745280072628215</c:v>
                </c:pt>
                <c:pt idx="1531" formatCode="_(&quot;R$&quot;* #,##0.00_);_(&quot;R$&quot;* \(#,##0.00\);_(&quot;R$&quot;* &quot;-&quot;??_);_(@_)">
                  <c:v>1.0280733019587891</c:v>
                </c:pt>
                <c:pt idx="1532" formatCode="_(&quot;R$&quot;* #,##0.00_);_(&quot;R$&quot;* \(#,##0.00\);_(&quot;R$&quot;* &quot;-&quot;??_);_(@_)">
                  <c:v>-1.1748562139796068</c:v>
                </c:pt>
                <c:pt idx="1533" formatCode="_(&quot;R$&quot;* #,##0.00_);_(&quot;R$&quot;* \(#,##0.00\);_(&quot;R$&quot;* &quot;-&quot;??_);_(@_)">
                  <c:v>1.416635248940952E-2</c:v>
                </c:pt>
                <c:pt idx="1535" formatCode="_(&quot;R$&quot;* #,##0.00_);_(&quot;R$&quot;* \(#,##0.00\);_(&quot;R$&quot;* &quot;-&quot;??_);_(@_)">
                  <c:v>-1.0175454545454545</c:v>
                </c:pt>
                <c:pt idx="1538" formatCode="_(&quot;R$&quot;* #,##0.00_);_(&quot;R$&quot;* \(#,##0.00\);_(&quot;R$&quot;* &quot;-&quot;??_);_(@_)">
                  <c:v>-1.7601173076922827E-2</c:v>
                </c:pt>
                <c:pt idx="1540" formatCode="_(&quot;R$&quot;* #,##0.00_);_(&quot;R$&quot;* \(#,##0.00\);_(&quot;R$&quot;* &quot;-&quot;??_);_(@_)">
                  <c:v>1.6854308463955763</c:v>
                </c:pt>
                <c:pt idx="1546" formatCode="_(&quot;R$&quot;* #,##0.00_);_(&quot;R$&quot;* \(#,##0.00\);_(&quot;R$&quot;* &quot;-&quot;??_);_(@_)">
                  <c:v>0.52170600670637135</c:v>
                </c:pt>
                <c:pt idx="1551" formatCode="_(&quot;R$&quot;* #,##0.00_);_(&quot;R$&quot;* \(#,##0.00\);_(&quot;R$&quot;* &quot;-&quot;??_);_(@_)">
                  <c:v>-3.3619168831168993E-2</c:v>
                </c:pt>
                <c:pt idx="1552" formatCode="_(&quot;R$&quot;* #,##0.00_);_(&quot;R$&quot;* \(#,##0.00\);_(&quot;R$&quot;* &quot;-&quot;??_);_(@_)">
                  <c:v>-1.4790172151898735</c:v>
                </c:pt>
                <c:pt idx="1553" formatCode="_(&quot;R$&quot;* #,##0.00_);_(&quot;R$&quot;* \(#,##0.00\);_(&quot;R$&quot;* &quot;-&quot;??_);_(@_)">
                  <c:v>0.75590632911392397</c:v>
                </c:pt>
                <c:pt idx="1554" formatCode="_(&quot;R$&quot;* #,##0.00_);_(&quot;R$&quot;* \(#,##0.00\);_(&quot;R$&quot;* &quot;-&quot;??_);_(@_)">
                  <c:v>0.81204545454545451</c:v>
                </c:pt>
                <c:pt idx="1557" formatCode="_(&quot;R$&quot;* #,##0.00_);_(&quot;R$&quot;* \(#,##0.00\);_(&quot;R$&quot;* &quot;-&quot;??_);_(@_)">
                  <c:v>0.73027484712865876</c:v>
                </c:pt>
                <c:pt idx="1558" formatCode="_(&quot;R$&quot;* #,##0.00_);_(&quot;R$&quot;* \(#,##0.00\);_(&quot;R$&quot;* &quot;-&quot;??_);_(@_)">
                  <c:v>0.77839229640903984</c:v>
                </c:pt>
                <c:pt idx="1559" formatCode="_(&quot;R$&quot;* #,##0.00_);_(&quot;R$&quot;* \(#,##0.00\);_(&quot;R$&quot;* &quot;-&quot;??_);_(@_)">
                  <c:v>1.3650677789363921E-2</c:v>
                </c:pt>
                <c:pt idx="1560" formatCode="_(&quot;R$&quot;* #,##0.00_);_(&quot;R$&quot;* \(#,##0.00\);_(&quot;R$&quot;* &quot;-&quot;??_);_(@_)">
                  <c:v>0.44393319522300734</c:v>
                </c:pt>
                <c:pt idx="1563" formatCode="_(&quot;R$&quot;* #,##0.00_);_(&quot;R$&quot;* \(#,##0.00\);_(&quot;R$&quot;* &quot;-&quot;??_);_(@_)">
                  <c:v>0.1514908256880734</c:v>
                </c:pt>
                <c:pt idx="1564" formatCode="_(&quot;R$&quot;* #,##0.00_);_(&quot;R$&quot;* \(#,##0.00\);_(&quot;R$&quot;* &quot;-&quot;??_);_(@_)">
                  <c:v>-0.46386220029429587</c:v>
                </c:pt>
                <c:pt idx="1565" formatCode="_(&quot;R$&quot;* #,##0.00_);_(&quot;R$&quot;* \(#,##0.00\);_(&quot;R$&quot;* &quot;-&quot;??_);_(@_)">
                  <c:v>0.2430301428571435</c:v>
                </c:pt>
                <c:pt idx="1566" formatCode="_(&quot;R$&quot;* #,##0.00_);_(&quot;R$&quot;* \(#,##0.00\);_(&quot;R$&quot;* &quot;-&quot;??_);_(@_)">
                  <c:v>1.3483757203378679</c:v>
                </c:pt>
                <c:pt idx="1569" formatCode="_(&quot;R$&quot;* #,##0.00_);_(&quot;R$&quot;* \(#,##0.00\);_(&quot;R$&quot;* &quot;-&quot;??_);_(@_)">
                  <c:v>-4.5450892857142947E-2</c:v>
                </c:pt>
                <c:pt idx="1570" formatCode="_(&quot;R$&quot;* #,##0.00_);_(&quot;R$&quot;* \(#,##0.00\);_(&quot;R$&quot;* &quot;-&quot;??_);_(@_)">
                  <c:v>0.375</c:v>
                </c:pt>
                <c:pt idx="1571" formatCode="_(&quot;R$&quot;* #,##0.00_);_(&quot;R$&quot;* \(#,##0.00\);_(&quot;R$&quot;* &quot;-&quot;??_);_(@_)">
                  <c:v>1.1413476494509962</c:v>
                </c:pt>
                <c:pt idx="1572" formatCode="_(&quot;R$&quot;* #,##0.00_);_(&quot;R$&quot;* \(#,##0.00\);_(&quot;R$&quot;* &quot;-&quot;??_);_(@_)">
                  <c:v>4.2922699386503923E-3</c:v>
                </c:pt>
                <c:pt idx="1573" formatCode="_(&quot;R$&quot;* #,##0.00_);_(&quot;R$&quot;* \(#,##0.00\);_(&quot;R$&quot;* &quot;-&quot;??_);_(@_)">
                  <c:v>8.7438346220883187E-2</c:v>
                </c:pt>
                <c:pt idx="1575" formatCode="_(&quot;R$&quot;* #,##0.00_);_(&quot;R$&quot;* \(#,##0.00\);_(&quot;R$&quot;* &quot;-&quot;??_);_(@_)">
                  <c:v>-0.19494577319587619</c:v>
                </c:pt>
                <c:pt idx="1576" formatCode="_(&quot;R$&quot;* #,##0.00_);_(&quot;R$&quot;* \(#,##0.00\);_(&quot;R$&quot;* &quot;-&quot;??_);_(@_)">
                  <c:v>0.83813172544777903</c:v>
                </c:pt>
                <c:pt idx="1583" formatCode="_(&quot;R$&quot;* #,##0.00_);_(&quot;R$&quot;* \(#,##0.00\);_(&quot;R$&quot;* &quot;-&quot;??_);_(@_)">
                  <c:v>1.0723373274102397E-2</c:v>
                </c:pt>
                <c:pt idx="1584" formatCode="_(&quot;R$&quot;* #,##0.00_);_(&quot;R$&quot;* \(#,##0.00\);_(&quot;R$&quot;* &quot;-&quot;??_);_(@_)">
                  <c:v>0.1631187257519793</c:v>
                </c:pt>
                <c:pt idx="1595" formatCode="_(&quot;R$&quot;* #,##0.00_);_(&quot;R$&quot;* \(#,##0.00\);_(&quot;R$&quot;* &quot;-&quot;??_);_(@_)">
                  <c:v>-3.1020209999999997</c:v>
                </c:pt>
                <c:pt idx="1733" formatCode="_(&quot;R$&quot;* #,##0.00_);_(&quot;R$&quot;* \(#,##0.00\);_(&quot;R$&quot;* &quot;-&quot;??_);_(@_)">
                  <c:v>0.62080931275962659</c:v>
                </c:pt>
                <c:pt idx="1869" formatCode="_(&quot;R$&quot;* #,##0.00_);_(&quot;R$&quot;* \(#,##0.00\);_(&quot;R$&quot;* &quot;-&quot;??_);_(@_)">
                  <c:v>-1.910450833333336E-2</c:v>
                </c:pt>
                <c:pt idx="1870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537457568"/>
        <c:axId val="-537454848"/>
      </c:scatterChart>
      <c:valAx>
        <c:axId val="-5374575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crossAx val="-537454848"/>
        <c:crosses val="autoZero"/>
        <c:crossBetween val="midCat"/>
      </c:valAx>
      <c:valAx>
        <c:axId val="-537454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5374575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192375843158503"/>
          <c:y val="0.82079278280181189"/>
          <c:w val="0.39615238665318597"/>
          <c:h val="6.62445153286923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0.86199</cdr:x>
      <cdr:y>0.43339</cdr:y>
    </cdr:from>
    <cdr:to>
      <cdr:x>0.97855</cdr:x>
      <cdr:y>0.6203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8932985" y="1876240"/>
          <a:ext cx="1207927" cy="8091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t-BR" sz="1800" b="1" dirty="0" smtClean="0"/>
            <a:t>TOTAL</a:t>
          </a:r>
          <a:r>
            <a:rPr lang="pt-BR" sz="1400" b="1" dirty="0" smtClean="0"/>
            <a:t>: </a:t>
          </a:r>
          <a:r>
            <a:rPr lang="pt-BR" sz="1800" b="1" dirty="0" smtClean="0"/>
            <a:t>1.472</a:t>
          </a:r>
          <a:endParaRPr lang="pt-BR" sz="14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33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962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1544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4062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8074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1342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0738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4315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37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086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035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54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775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997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442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679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98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549AC2B-7F38-4BE8-8938-39D3561AEAF2}" type="datetimeFigureOut">
              <a:rPr lang="pt-BR" smtClean="0"/>
              <a:t>17/05/2016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73A2BDD-FA51-4636-A3A3-5BEF0CA0195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014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mailto:danielnarzetti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489397" y="2781837"/>
            <a:ext cx="11449318" cy="1584101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INDICATIVO DE REVISÃO TARIFÁRIA: </a:t>
            </a:r>
            <a:br>
              <a:rPr lang="pt-BR" dirty="0" smtClean="0"/>
            </a:br>
            <a:r>
              <a:rPr lang="pt-BR" dirty="0"/>
              <a:t>	</a:t>
            </a:r>
            <a:r>
              <a:rPr lang="pt-BR" sz="3600" dirty="0" smtClean="0"/>
              <a:t>UMA AVALIAÇÃO DOS PRESTADORES MUNICIPAIS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520484" y="6488668"/>
            <a:ext cx="338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Jaraguá do Sul - 2016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56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 smtClean="0"/>
              <a:t>Cálculo de equilíbrio econômico e financeiro:</a:t>
            </a:r>
            <a:endParaRPr lang="pt-B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13773" y="3446585"/>
            <a:ext cx="1978772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445" y="3442517"/>
            <a:ext cx="802484" cy="25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1303606" y="3941968"/>
            <a:ext cx="9781736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Onde:</a:t>
            </a:r>
            <a:endParaRPr lang="pt-B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</a:t>
            </a:r>
            <a:r>
              <a:rPr lang="pt-B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Receita Total (R$/ano)</a:t>
            </a:r>
            <a:endParaRPr lang="pt-B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t-BR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pt-BR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Arrecadação Total - Valor anual efetivamente arrecadado de todas as receitas operacionais, diretamente nos caixas do prestador de serviços ou por meio de terceiros autorizados (bancos e outros), (R$/ano).</a:t>
            </a:r>
            <a:endParaRPr lang="pt-B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303606" y="3156723"/>
            <a:ext cx="140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Receita Total: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875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642935"/>
          </a:xfrm>
        </p:spPr>
        <p:txBody>
          <a:bodyPr/>
          <a:lstStyle/>
          <a:p>
            <a:r>
              <a:rPr lang="pt-BR" dirty="0" smtClean="0"/>
              <a:t>Cálculo de equilíbrio econômico e financeiro:</a:t>
            </a:r>
            <a:endParaRPr lang="pt-B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13773" y="3446585"/>
            <a:ext cx="1978772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303606" y="3941968"/>
            <a:ext cx="97817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Onde:</a:t>
            </a:r>
          </a:p>
          <a:p>
            <a:r>
              <a:rPr lang="pt-BR" b="1" dirty="0"/>
              <a:t>CT</a:t>
            </a:r>
            <a:r>
              <a:rPr lang="pt-BR" dirty="0"/>
              <a:t>: Custo Total (R$/ano)</a:t>
            </a:r>
          </a:p>
          <a:p>
            <a:r>
              <a:rPr lang="pt-BR" b="1" dirty="0"/>
              <a:t>DTS</a:t>
            </a:r>
            <a:r>
              <a:rPr lang="pt-BR" dirty="0"/>
              <a:t>: Despesas Totais com os Serviços (DTS): Valor anual total do conjunto das despesas realizadas para a prestação dos serviços, compreendendo Despesas de Exploração (DEX), Despesas com Juros e Encargos das Dívidas (incluindo as despesas decorrentes de variações monetárias e cambiais), Despesas com Depreciação, Amortização do Ativo Diferido e Provisão para Devedores Duvidosos, Despesas Fiscais ou Tributárias não Computadas na DEX, mas que compõem a DTS, além de Outras Despesas com os Serviços (R$/ano).</a:t>
            </a:r>
          </a:p>
          <a:p>
            <a:r>
              <a:rPr lang="pt-BR" b="1" dirty="0"/>
              <a:t>RCI</a:t>
            </a:r>
            <a:r>
              <a:rPr lang="pt-BR" dirty="0"/>
              <a:t>: Remuneração do Capital Investido (R$/ano).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303606" y="3156723"/>
            <a:ext cx="151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Despesa Total:</a:t>
            </a:r>
            <a:endParaRPr lang="pt-B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712677" y="3795271"/>
            <a:ext cx="1255009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693" y="3466618"/>
            <a:ext cx="2101987" cy="339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482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642935"/>
          </a:xfrm>
        </p:spPr>
        <p:txBody>
          <a:bodyPr/>
          <a:lstStyle/>
          <a:p>
            <a:r>
              <a:rPr lang="pt-BR" dirty="0" smtClean="0"/>
              <a:t>Cálculo de equilíbrio econômico e financeiro:</a:t>
            </a:r>
            <a:endParaRPr lang="pt-B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13773" y="3446585"/>
            <a:ext cx="1978772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303606" y="4143957"/>
            <a:ext cx="9781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Onde:</a:t>
            </a:r>
          </a:p>
          <a:p>
            <a:r>
              <a:rPr lang="pt-BR" b="1" dirty="0"/>
              <a:t>RCI</a:t>
            </a:r>
            <a:r>
              <a:rPr lang="pt-BR" dirty="0"/>
              <a:t>: Remuneração do Capital Investido (R$/ano)</a:t>
            </a:r>
          </a:p>
          <a:p>
            <a:r>
              <a:rPr lang="pt-BR" b="1" dirty="0"/>
              <a:t>CRCI</a:t>
            </a:r>
            <a:r>
              <a:rPr lang="pt-BR" dirty="0"/>
              <a:t>: Coeficiente de Remuneração do Capital Investido (%/ano)</a:t>
            </a:r>
          </a:p>
          <a:p>
            <a:r>
              <a:rPr lang="pt-BR" b="1" dirty="0"/>
              <a:t>CIP</a:t>
            </a:r>
            <a:r>
              <a:rPr lang="pt-BR" dirty="0"/>
              <a:t>: Capital Investido pelo Prestador (R$/ano)</a:t>
            </a:r>
          </a:p>
          <a:p>
            <a:r>
              <a:rPr lang="pt-BR" b="1" dirty="0"/>
              <a:t>COI</a:t>
            </a:r>
            <a:r>
              <a:rPr lang="pt-BR" dirty="0"/>
              <a:t>: Capital Oneroso Investido (R$/ano)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303606" y="3156723"/>
            <a:ext cx="252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Remuneração do Capital:</a:t>
            </a:r>
            <a:endParaRPr lang="pt-B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712677" y="3795271"/>
            <a:ext cx="1255009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431323" y="2798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867" y="3702175"/>
            <a:ext cx="2739640" cy="265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12" name="CaixaDeTexto 11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748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642935"/>
          </a:xfrm>
        </p:spPr>
        <p:txBody>
          <a:bodyPr/>
          <a:lstStyle/>
          <a:p>
            <a:r>
              <a:rPr lang="pt-BR" dirty="0" smtClean="0"/>
              <a:t>Cálculo de equilíbrio econômico e financeiro:</a:t>
            </a:r>
            <a:endParaRPr lang="pt-B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13773" y="3446585"/>
            <a:ext cx="1978772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303606" y="4143957"/>
            <a:ext cx="9781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Onde:</a:t>
            </a:r>
          </a:p>
          <a:p>
            <a:r>
              <a:rPr lang="pt-BR" b="1" dirty="0"/>
              <a:t>TxEquilíbrio</a:t>
            </a:r>
            <a:r>
              <a:rPr lang="pt-BR" dirty="0"/>
              <a:t>= Taxa de Equilíbrio financeiro (%)</a:t>
            </a:r>
          </a:p>
          <a:p>
            <a:r>
              <a:rPr lang="pt-BR" b="1" dirty="0"/>
              <a:t>RTotal</a:t>
            </a:r>
            <a:r>
              <a:rPr lang="pt-BR" dirty="0"/>
              <a:t>= Receita Total (R$/ano)</a:t>
            </a:r>
          </a:p>
          <a:p>
            <a:r>
              <a:rPr lang="pt-BR" b="1" dirty="0"/>
              <a:t>DTS</a:t>
            </a:r>
            <a:r>
              <a:rPr lang="pt-BR" dirty="0"/>
              <a:t> = Despesa Total do Serviço (R$/ano)</a:t>
            </a:r>
          </a:p>
          <a:p>
            <a:r>
              <a:rPr lang="pt-BR" b="1" dirty="0"/>
              <a:t>RCI</a:t>
            </a:r>
            <a:r>
              <a:rPr lang="pt-BR" dirty="0"/>
              <a:t>: Remuneração do capital investido (R$/ano)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303606" y="3156723"/>
            <a:ext cx="1910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Taxa de Equilíbrio:</a:t>
            </a:r>
            <a:endParaRPr lang="pt-B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810297" y="3795271"/>
            <a:ext cx="1255009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431323" y="2798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290645" y="3795271"/>
            <a:ext cx="189481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290645" y="3893066"/>
            <a:ext cx="189481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416061" y="35260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466" y="3687605"/>
            <a:ext cx="2276442" cy="35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962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642935"/>
          </a:xfrm>
        </p:spPr>
        <p:txBody>
          <a:bodyPr/>
          <a:lstStyle/>
          <a:p>
            <a:r>
              <a:rPr lang="pt-BR" dirty="0" smtClean="0"/>
              <a:t>Cálculo de equilíbrio econômico e financeiro:</a:t>
            </a:r>
            <a:endParaRPr lang="pt-B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13773" y="3446585"/>
            <a:ext cx="1978772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303606" y="4143957"/>
            <a:ext cx="97817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Onde:</a:t>
            </a:r>
          </a:p>
          <a:p>
            <a:r>
              <a:rPr lang="pt-BR" b="1" dirty="0"/>
              <a:t>REF</a:t>
            </a:r>
            <a:r>
              <a:rPr lang="pt-BR" dirty="0"/>
              <a:t>= Resultado Econômico Financeiro (R$)</a:t>
            </a:r>
          </a:p>
          <a:p>
            <a:r>
              <a:rPr lang="pt-BR" b="1" dirty="0"/>
              <a:t>RTotal</a:t>
            </a:r>
            <a:r>
              <a:rPr lang="pt-BR" dirty="0"/>
              <a:t>= Receita Total (R$/ano)</a:t>
            </a:r>
          </a:p>
          <a:p>
            <a:r>
              <a:rPr lang="pt-BR" b="1" dirty="0"/>
              <a:t>DTS</a:t>
            </a:r>
            <a:r>
              <a:rPr lang="pt-BR" dirty="0"/>
              <a:t> = Despesa Total do Serviço (R$/ano)</a:t>
            </a:r>
          </a:p>
          <a:p>
            <a:r>
              <a:rPr lang="pt-BR" b="1" dirty="0"/>
              <a:t>RCI</a:t>
            </a:r>
            <a:r>
              <a:rPr lang="pt-BR" dirty="0"/>
              <a:t>: Remuneração do capital investido (R$/ano)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303606" y="3156723"/>
            <a:ext cx="3101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Resultado Econômico Financeiro:</a:t>
            </a:r>
            <a:endParaRPr lang="pt-B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712677" y="3795271"/>
            <a:ext cx="1255009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431323" y="2798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290645" y="3795271"/>
            <a:ext cx="189481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290645" y="3893066"/>
            <a:ext cx="189481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 flipV="1">
            <a:off x="4431323" y="3828011"/>
            <a:ext cx="1516864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192" y="3890112"/>
            <a:ext cx="2594989" cy="28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 flipV="1">
            <a:off x="4431323" y="3910566"/>
            <a:ext cx="1516864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189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642935"/>
          </a:xfrm>
        </p:spPr>
        <p:txBody>
          <a:bodyPr/>
          <a:lstStyle/>
          <a:p>
            <a:r>
              <a:rPr lang="pt-BR" dirty="0" smtClean="0"/>
              <a:t>Cálculo de equilíbrio econômico e financeiro:</a:t>
            </a:r>
            <a:endParaRPr lang="pt-B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13773" y="3446585"/>
            <a:ext cx="1978772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303606" y="3156723"/>
            <a:ext cx="2803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Taxa de Equilíbrio por Ciclo:</a:t>
            </a:r>
            <a:endParaRPr lang="pt-BR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712677" y="3795271"/>
            <a:ext cx="1255009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431323" y="2798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290645" y="3795271"/>
            <a:ext cx="189481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290645" y="3893066"/>
            <a:ext cx="189481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 flipV="1">
            <a:off x="4431323" y="3828011"/>
            <a:ext cx="1516864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 flipV="1">
            <a:off x="4431323" y="3910566"/>
            <a:ext cx="1516864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389" y="3573955"/>
            <a:ext cx="3836596" cy="604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431323" y="48087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332" y="4858539"/>
            <a:ext cx="3304709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4431323" y="52182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kumimoji="0" lang="pt-BR" altLang="pt-B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303606" y="4212418"/>
            <a:ext cx="3994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Resultado Econômico Financeiro por Ciclo:</a:t>
            </a:r>
            <a:endParaRPr lang="pt-BR" dirty="0"/>
          </a:p>
        </p:txBody>
      </p:sp>
      <p:pic>
        <p:nvPicPr>
          <p:cNvPr id="20" name="Imagem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660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661182"/>
            <a:ext cx="10364451" cy="591305"/>
          </a:xfrm>
        </p:spPr>
        <p:txBody>
          <a:bodyPr/>
          <a:lstStyle/>
          <a:p>
            <a:r>
              <a:rPr lang="pt-BR" b="1" dirty="0" smtClean="0"/>
              <a:t>RESULTADOS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596384"/>
              </p:ext>
            </p:extLst>
          </p:nvPr>
        </p:nvGraphicFramePr>
        <p:xfrm>
          <a:off x="2321767" y="2988858"/>
          <a:ext cx="7547213" cy="2238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4551"/>
                <a:gridCol w="1811331"/>
                <a:gridCol w="1811331"/>
              </a:tblGrid>
              <a:tr h="41966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u="none" strike="noStrike" dirty="0" smtClean="0">
                          <a:effectLst/>
                        </a:rPr>
                        <a:t>TIPO DE PRESTADOR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effectLst/>
                        </a:rPr>
                        <a:t>SUPERÁVIT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effectLst/>
                        </a:rPr>
                        <a:t>DÉFICIT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994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SISTEMA DE ESGOTO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338</a:t>
                      </a:r>
                    </a:p>
                  </a:txBody>
                  <a:tcPr marL="9525" marR="9525" marT="9525" marB="0" anchor="ctr"/>
                </a:tc>
              </a:tr>
              <a:tr h="69944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SISTEMA DE ÁGUA E ESGOTO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319</a:t>
                      </a:r>
                    </a:p>
                  </a:txBody>
                  <a:tcPr marL="9525" marR="9525" marT="9525" marB="0" anchor="ctr"/>
                </a:tc>
              </a:tr>
              <a:tr h="41966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SISTEMA DE ÁGUA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913149" y="1678675"/>
            <a:ext cx="10364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Resultado Econômico Financeiro 2014: Superávit ou Déficit por tipo de serviço prestado.</a:t>
            </a:r>
            <a:endParaRPr lang="pt-BR" sz="240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4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661182"/>
            <a:ext cx="10364451" cy="591305"/>
          </a:xfrm>
        </p:spPr>
        <p:txBody>
          <a:bodyPr/>
          <a:lstStyle/>
          <a:p>
            <a:r>
              <a:rPr lang="pt-BR" b="1" dirty="0" smtClean="0"/>
              <a:t>RESULTADOS</a:t>
            </a:r>
            <a:endParaRPr lang="pt-BR" dirty="0"/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058407"/>
              </p:ext>
            </p:extLst>
          </p:nvPr>
        </p:nvGraphicFramePr>
        <p:xfrm>
          <a:off x="913149" y="1156953"/>
          <a:ext cx="10364451" cy="5284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29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 smtClean="0"/>
              <a:t>AVALIAÇÃO POR ciclo (2011 – 2014).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303606" y="3156723"/>
            <a:ext cx="2803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Taxa de Equilíbrio por Ciclo:</a:t>
            </a:r>
            <a:endParaRPr lang="pt-BR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7389" y="3573955"/>
            <a:ext cx="3836596" cy="604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332" y="4858539"/>
            <a:ext cx="3304709" cy="5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303606" y="4212418"/>
            <a:ext cx="3994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Resultado Econômico Financeiro por Ciclo: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69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Esg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378" y="1143305"/>
            <a:ext cx="6157447" cy="499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661182"/>
            <a:ext cx="10364451" cy="591305"/>
          </a:xfrm>
        </p:spPr>
        <p:txBody>
          <a:bodyPr/>
          <a:lstStyle/>
          <a:p>
            <a:r>
              <a:rPr lang="pt-BR" b="1" dirty="0" smtClean="0"/>
              <a:t>RESULTADOS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00502" y="2934519"/>
            <a:ext cx="38350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Taxa de equilíbrio Econômico e Financeiro por Município. Serviço de esgoto. Resultados com base nos dados SNIS (2011 – 2014).</a:t>
            </a:r>
            <a:endParaRPr lang="pt-BR" sz="2000" dirty="0"/>
          </a:p>
        </p:txBody>
      </p:sp>
      <p:sp>
        <p:nvSpPr>
          <p:cNvPr id="4" name="Retângulo 3"/>
          <p:cNvSpPr/>
          <p:nvPr/>
        </p:nvSpPr>
        <p:spPr>
          <a:xfrm>
            <a:off x="8515305" y="1252487"/>
            <a:ext cx="1866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Serviço de esgoto</a:t>
            </a:r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966" y="0"/>
            <a:ext cx="2182033" cy="125248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186150" y="576925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587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624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Autores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913774" y="2214694"/>
            <a:ext cx="10363826" cy="3576505"/>
          </a:xfrm>
        </p:spPr>
        <p:txBody>
          <a:bodyPr>
            <a:noAutofit/>
          </a:bodyPr>
          <a:lstStyle/>
          <a:p>
            <a:r>
              <a:rPr lang="pt-BR" b="1" dirty="0"/>
              <a:t>Daniel Antonio Narzetti</a:t>
            </a:r>
            <a:r>
              <a:rPr lang="pt-BR" b="1" baseline="30000" dirty="0"/>
              <a:t>(1)</a:t>
            </a:r>
            <a:endParaRPr lang="pt-BR" dirty="0"/>
          </a:p>
          <a:p>
            <a:pPr lvl="1"/>
            <a:r>
              <a:rPr lang="x-none" sz="1400" dirty="0" smtClean="0"/>
              <a:t>Economista</a:t>
            </a:r>
            <a:endParaRPr lang="pt-BR" sz="1400" dirty="0" smtClean="0"/>
          </a:p>
          <a:p>
            <a:r>
              <a:rPr lang="pt-BR" b="1" dirty="0" smtClean="0"/>
              <a:t>Ciro </a:t>
            </a:r>
            <a:r>
              <a:rPr lang="pt-BR" b="1" dirty="0"/>
              <a:t>Loureiro Rocha</a:t>
            </a:r>
            <a:r>
              <a:rPr lang="pt-BR" b="1" baseline="30000" dirty="0"/>
              <a:t>(2)</a:t>
            </a:r>
            <a:endParaRPr lang="pt-BR" dirty="0"/>
          </a:p>
          <a:p>
            <a:pPr lvl="1"/>
            <a:r>
              <a:rPr lang="pt-BR" sz="1400" dirty="0"/>
              <a:t>Engenheiro Civil e Sanitarista </a:t>
            </a:r>
            <a:endParaRPr lang="pt-BR" sz="1400" dirty="0" smtClean="0"/>
          </a:p>
          <a:p>
            <a:r>
              <a:rPr lang="pt-BR" b="1" dirty="0" smtClean="0"/>
              <a:t>Ricardo </a:t>
            </a:r>
            <a:r>
              <a:rPr lang="pt-BR" b="1" dirty="0"/>
              <a:t>Martins</a:t>
            </a:r>
            <a:r>
              <a:rPr lang="pt-BR" b="1" baseline="30000" dirty="0"/>
              <a:t>(3)</a:t>
            </a:r>
            <a:endParaRPr lang="pt-BR" dirty="0"/>
          </a:p>
          <a:p>
            <a:pPr lvl="1"/>
            <a:r>
              <a:rPr lang="pt-BR" sz="1400" dirty="0"/>
              <a:t>Engenheiro Sanitarista-Ambiental </a:t>
            </a:r>
            <a:endParaRPr lang="pt-BR" sz="1400" dirty="0" smtClean="0"/>
          </a:p>
          <a:p>
            <a:r>
              <a:rPr lang="pt-BR" b="1" dirty="0" smtClean="0"/>
              <a:t>Willian </a:t>
            </a:r>
            <a:r>
              <a:rPr lang="pt-BR" b="1" dirty="0"/>
              <a:t>Carlos Narzetti</a:t>
            </a:r>
            <a:r>
              <a:rPr lang="pt-BR" b="1" baseline="30000" dirty="0"/>
              <a:t> (4)</a:t>
            </a:r>
            <a:endParaRPr lang="pt-BR" dirty="0"/>
          </a:p>
          <a:p>
            <a:pPr lvl="1"/>
            <a:r>
              <a:rPr lang="pt-BR" sz="1400" dirty="0"/>
              <a:t>Economista </a:t>
            </a:r>
            <a:endParaRPr lang="pt-BR" sz="1400" dirty="0" smtClean="0"/>
          </a:p>
          <a:p>
            <a:r>
              <a:rPr lang="pt-BR" b="1" dirty="0" smtClean="0"/>
              <a:t>Diego </a:t>
            </a:r>
            <a:r>
              <a:rPr lang="pt-BR" b="1" dirty="0" err="1"/>
              <a:t>Pavam</a:t>
            </a:r>
            <a:r>
              <a:rPr lang="pt-BR" b="1" dirty="0"/>
              <a:t> Ferreira</a:t>
            </a:r>
            <a:r>
              <a:rPr lang="pt-BR" b="1" baseline="30000" dirty="0"/>
              <a:t>(5)</a:t>
            </a:r>
            <a:endParaRPr lang="pt-BR" dirty="0"/>
          </a:p>
          <a:p>
            <a:pPr lvl="1"/>
            <a:r>
              <a:rPr lang="pt-BR" sz="1400" dirty="0"/>
              <a:t>Graduando de </a:t>
            </a:r>
            <a:r>
              <a:rPr lang="pt-BR" sz="1400" dirty="0" smtClean="0"/>
              <a:t>Economia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6907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661182"/>
            <a:ext cx="10364451" cy="591305"/>
          </a:xfrm>
        </p:spPr>
        <p:txBody>
          <a:bodyPr/>
          <a:lstStyle/>
          <a:p>
            <a:r>
              <a:rPr lang="pt-BR" b="1" dirty="0" smtClean="0"/>
              <a:t>RESULTADOS</a:t>
            </a:r>
            <a:endParaRPr lang="pt-BR" dirty="0"/>
          </a:p>
        </p:txBody>
      </p:sp>
      <p:pic>
        <p:nvPicPr>
          <p:cNvPr id="16386" name="Picture 2" descr="água &amp; Esg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025" y="1211543"/>
            <a:ext cx="6156000" cy="498391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600502" y="2934519"/>
            <a:ext cx="38350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Taxa de equilíbrio Econômico e Financeiro por Município. Serviço de água e esgoto. Resultados com base nos dados SNIS (2011 – 2014).</a:t>
            </a:r>
            <a:endParaRPr lang="pt-BR" sz="2000" dirty="0"/>
          </a:p>
        </p:txBody>
      </p:sp>
      <p:sp>
        <p:nvSpPr>
          <p:cNvPr id="4" name="Retângulo 3"/>
          <p:cNvSpPr/>
          <p:nvPr/>
        </p:nvSpPr>
        <p:spPr>
          <a:xfrm>
            <a:off x="8515305" y="1252487"/>
            <a:ext cx="2585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Serviço de água e esgoto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966" y="0"/>
            <a:ext cx="2182033" cy="1252487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254388" y="5868537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775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128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149" y="661182"/>
            <a:ext cx="10364451" cy="591305"/>
          </a:xfrm>
        </p:spPr>
        <p:txBody>
          <a:bodyPr/>
          <a:lstStyle/>
          <a:p>
            <a:r>
              <a:rPr lang="pt-BR" b="1" dirty="0" smtClean="0"/>
              <a:t>RESULTADOS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00502" y="2934519"/>
            <a:ext cx="38350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Taxa de equilíbrio Econômico e Financeiro por Município. Serviço de água. Resultados com base nos dados SNIS (2011 – 2014).</a:t>
            </a:r>
            <a:endParaRPr lang="pt-BR" sz="2000" dirty="0"/>
          </a:p>
        </p:txBody>
      </p:sp>
      <p:pic>
        <p:nvPicPr>
          <p:cNvPr id="18434" name="Picture 2" descr="ág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283" y="1178878"/>
            <a:ext cx="6144699" cy="4995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ângulo 4"/>
          <p:cNvSpPr/>
          <p:nvPr/>
        </p:nvSpPr>
        <p:spPr>
          <a:xfrm>
            <a:off x="8757046" y="1406220"/>
            <a:ext cx="172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Serviço de água</a:t>
            </a:r>
            <a:endParaRPr lang="pt-BR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966" y="0"/>
            <a:ext cx="2182033" cy="1252487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5172502" y="5804827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551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243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2737171"/>
          </a:xfrm>
        </p:spPr>
        <p:txBody>
          <a:bodyPr>
            <a:normAutofit/>
          </a:bodyPr>
          <a:lstStyle/>
          <a:p>
            <a:r>
              <a:rPr lang="pt-BR" dirty="0" smtClean="0"/>
              <a:t>Equilíbrio </a:t>
            </a:r>
            <a:r>
              <a:rPr lang="pt-BR" dirty="0"/>
              <a:t>econômico </a:t>
            </a:r>
            <a:r>
              <a:rPr lang="pt-BR" dirty="0" smtClean="0"/>
              <a:t>financeiro;</a:t>
            </a:r>
          </a:p>
          <a:p>
            <a:r>
              <a:rPr lang="pt-BR" dirty="0" smtClean="0"/>
              <a:t>Ciclo </a:t>
            </a:r>
            <a:r>
              <a:rPr lang="pt-BR" dirty="0"/>
              <a:t>de revisão tarifária;</a:t>
            </a:r>
          </a:p>
          <a:p>
            <a:r>
              <a:rPr lang="pt-BR" dirty="0" smtClean="0"/>
              <a:t>Regulação dos serviços de saneamento básico;</a:t>
            </a:r>
          </a:p>
          <a:p>
            <a:r>
              <a:rPr lang="pt-BR" dirty="0" smtClean="0"/>
              <a:t>Fator de eficiência dos serviços de saneamento;</a:t>
            </a:r>
          </a:p>
          <a:p>
            <a:r>
              <a:rPr lang="pt-BR" dirty="0" smtClean="0"/>
              <a:t>Fluxo de caixa.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289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913774" y="4408227"/>
            <a:ext cx="10363826" cy="1382972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dirty="0" smtClean="0"/>
              <a:t>Daniel antonio Narzetti</a:t>
            </a:r>
          </a:p>
          <a:p>
            <a:pPr algn="ctr"/>
            <a:r>
              <a:rPr lang="pt-BR" cap="none" dirty="0" smtClean="0">
                <a:hlinkClick r:id="rId2"/>
              </a:rPr>
              <a:t>danielnarzetti@gmail.com</a:t>
            </a:r>
            <a:endParaRPr lang="pt-BR" cap="none" dirty="0" smtClean="0"/>
          </a:p>
          <a:p>
            <a:pPr algn="ctr"/>
            <a:r>
              <a:rPr lang="pt-BR" dirty="0" smtClean="0"/>
              <a:t>+55 048 </a:t>
            </a:r>
            <a:r>
              <a:rPr lang="pt-BR" dirty="0"/>
              <a:t> </a:t>
            </a:r>
            <a:r>
              <a:rPr lang="pt-BR" dirty="0" smtClean="0"/>
              <a:t> 9972-1824</a:t>
            </a:r>
          </a:p>
          <a:p>
            <a:pPr algn="r"/>
            <a:endParaRPr lang="pt-BR" dirty="0"/>
          </a:p>
          <a:p>
            <a:pPr algn="r"/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211" y="2344584"/>
            <a:ext cx="2512951" cy="144243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200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t-BR" dirty="0" smtClean="0"/>
              <a:t>Equilíbrio econômico financeiro por prestador; </a:t>
            </a:r>
          </a:p>
          <a:p>
            <a:r>
              <a:rPr lang="pt-BR" dirty="0" smtClean="0"/>
              <a:t>Análise das informações por prestador;</a:t>
            </a:r>
          </a:p>
          <a:p>
            <a:r>
              <a:rPr lang="pt-BR" dirty="0" smtClean="0"/>
              <a:t>Acompanhamento e gerenciamento por prestador;</a:t>
            </a:r>
          </a:p>
          <a:p>
            <a:r>
              <a:rPr lang="pt-BR" dirty="0" smtClean="0"/>
              <a:t>Resultados de equilíbrio </a:t>
            </a:r>
            <a:r>
              <a:rPr lang="pt-BR" smtClean="0"/>
              <a:t>por prestador.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185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00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Caracterização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913774" y="2367093"/>
            <a:ext cx="10363826" cy="3513202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b="1" dirty="0" smtClean="0"/>
              <a:t>Natureza jurídicas dos prestadores LOCAIS. </a:t>
            </a:r>
          </a:p>
          <a:p>
            <a:pPr marL="1714500" lvl="3" indent="-342900">
              <a:buFont typeface="+mj-lt"/>
              <a:buAutoNum type="arabicPeriod"/>
            </a:pPr>
            <a:r>
              <a:rPr lang="pt-BR" sz="1800" dirty="0"/>
              <a:t>Administração pública direta</a:t>
            </a:r>
          </a:p>
          <a:p>
            <a:pPr marL="1714500" lvl="3" indent="-342900">
              <a:buFont typeface="+mj-lt"/>
              <a:buAutoNum type="arabicPeriod"/>
            </a:pPr>
            <a:r>
              <a:rPr lang="pt-BR" sz="1800" dirty="0"/>
              <a:t>Autarquia</a:t>
            </a:r>
          </a:p>
          <a:p>
            <a:pPr marL="1714500" lvl="3" indent="-342900">
              <a:buFont typeface="+mj-lt"/>
              <a:buAutoNum type="arabicPeriod"/>
            </a:pPr>
            <a:r>
              <a:rPr lang="pt-BR" sz="1800" dirty="0"/>
              <a:t>Empresa privada</a:t>
            </a:r>
          </a:p>
          <a:p>
            <a:pPr marL="1714500" lvl="3" indent="-342900">
              <a:buFont typeface="+mj-lt"/>
              <a:buAutoNum type="arabicPeriod"/>
            </a:pPr>
            <a:r>
              <a:rPr lang="pt-BR" sz="1800" dirty="0"/>
              <a:t>Empresa pública</a:t>
            </a:r>
          </a:p>
          <a:p>
            <a:pPr marL="1714500" lvl="3" indent="-342900">
              <a:buFont typeface="+mj-lt"/>
              <a:buAutoNum type="arabicPeriod"/>
            </a:pPr>
            <a:r>
              <a:rPr lang="pt-BR" sz="1800" dirty="0"/>
              <a:t>Sociedade de economia mista com administração privada</a:t>
            </a:r>
          </a:p>
          <a:p>
            <a:pPr marL="1714500" lvl="3" indent="-342900">
              <a:buFont typeface="+mj-lt"/>
              <a:buAutoNum type="arabicPeriod"/>
            </a:pPr>
            <a:r>
              <a:rPr lang="pt-BR" sz="1800" dirty="0"/>
              <a:t>Organização social</a:t>
            </a:r>
          </a:p>
          <a:p>
            <a:endParaRPr lang="pt-BR" sz="2800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marL="914400" lvl="2" indent="0">
              <a:buNone/>
            </a:pP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573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Caracterização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8964658"/>
              </p:ext>
            </p:extLst>
          </p:nvPr>
        </p:nvGraphicFramePr>
        <p:xfrm>
          <a:off x="913775" y="1818323"/>
          <a:ext cx="10363200" cy="4329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71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54284"/>
            <a:ext cx="10364451" cy="619440"/>
          </a:xfrm>
        </p:spPr>
        <p:txBody>
          <a:bodyPr/>
          <a:lstStyle/>
          <a:p>
            <a:r>
              <a:rPr lang="pt-BR" b="1" dirty="0" smtClean="0"/>
              <a:t>Caracterização </a:t>
            </a:r>
            <a:r>
              <a:rPr lang="pt-BR" sz="1600" b="1" dirty="0" smtClean="0"/>
              <a:t>(2014)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026318" y="844064"/>
          <a:ext cx="9960552" cy="5931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030"/>
                <a:gridCol w="1731345"/>
                <a:gridCol w="753873"/>
                <a:gridCol w="925531"/>
                <a:gridCol w="1066508"/>
                <a:gridCol w="2594028"/>
                <a:gridCol w="1420837"/>
                <a:gridCol w="91440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Estados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Administração pública direta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Autarquia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Empresa privada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Empresa pública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Sociedade de economia mista com administração privada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Organização social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Total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AC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AM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BA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CE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GO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MA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MG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265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354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MS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MT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62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105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PA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PB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44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48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PE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PI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PR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RJ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43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RN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RO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RR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RS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157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168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SC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94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SE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SP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140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244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66764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</a:tbl>
          </a:graphicData>
        </a:graphic>
      </p:graphicFrame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704" y="0"/>
            <a:ext cx="1232296" cy="70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3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774" y="154284"/>
            <a:ext cx="10364451" cy="619440"/>
          </a:xfrm>
        </p:spPr>
        <p:txBody>
          <a:bodyPr/>
          <a:lstStyle/>
          <a:p>
            <a:r>
              <a:rPr lang="pt-BR" b="1" dirty="0" smtClean="0"/>
              <a:t>Caracterização </a:t>
            </a:r>
            <a:r>
              <a:rPr lang="pt-BR" sz="1800" b="1" dirty="0"/>
              <a:t>(2014)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026318" y="844064"/>
          <a:ext cx="9960552" cy="5931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030"/>
                <a:gridCol w="1731345"/>
                <a:gridCol w="753873"/>
                <a:gridCol w="925531"/>
                <a:gridCol w="1066508"/>
                <a:gridCol w="2594028"/>
                <a:gridCol w="1420837"/>
                <a:gridCol w="914400"/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Estados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Administração pública direta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Autarquia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Empresa privada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Empresa pública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Sociedade de economia mista com administração privada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Organização social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Total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AC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AM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BA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CE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ES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GO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MA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MG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265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354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MS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MT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62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105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PA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PB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44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48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PE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PI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PR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53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RJ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43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RN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6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RO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RR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RS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157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168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SC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94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SE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58823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SP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140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85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244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  <a:tr h="166764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400" u="none" strike="noStrike" dirty="0">
                          <a:effectLst/>
                        </a:rPr>
                        <a:t>TO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0" marR="6560" marT="656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0" marR="6560" marT="6560" marB="0" anchor="b"/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10522634" y="2996420"/>
            <a:ext cx="478930" cy="281354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011623" y="2996420"/>
            <a:ext cx="437350" cy="281354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008028" y="6307986"/>
            <a:ext cx="440946" cy="281353"/>
          </a:xfrm>
          <a:prstGeom prst="rect">
            <a:avLst/>
          </a:prstGeom>
          <a:noFill/>
          <a:ln w="19050" cap="flat"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10522634" y="6307984"/>
            <a:ext cx="459540" cy="281355"/>
          </a:xfrm>
          <a:prstGeom prst="rect">
            <a:avLst/>
          </a:prstGeom>
          <a:noFill/>
          <a:ln w="19050" cap="flat"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10522634" y="5666064"/>
            <a:ext cx="445477" cy="288874"/>
          </a:xfrm>
          <a:prstGeom prst="rect">
            <a:avLst/>
          </a:prstGeom>
          <a:noFill/>
          <a:ln w="19050" cap="flat" cmpd="sng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1011624" y="5673584"/>
            <a:ext cx="437349" cy="281354"/>
          </a:xfrm>
          <a:prstGeom prst="rect">
            <a:avLst/>
          </a:prstGeom>
          <a:noFill/>
          <a:ln w="19050" cap="flat" cmpd="sng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9704" y="0"/>
            <a:ext cx="1232296" cy="70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2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Caracterização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913774" y="2593075"/>
            <a:ext cx="10363826" cy="3198124"/>
          </a:xfrm>
        </p:spPr>
        <p:txBody>
          <a:bodyPr/>
          <a:lstStyle/>
          <a:p>
            <a:r>
              <a:rPr lang="pt-BR" b="1" dirty="0"/>
              <a:t>Tipo de </a:t>
            </a:r>
            <a:r>
              <a:rPr lang="pt-BR" b="1" dirty="0" smtClean="0"/>
              <a:t>serviço:</a:t>
            </a:r>
          </a:p>
          <a:p>
            <a:pPr marL="1257300" lvl="2" indent="-342900">
              <a:buFont typeface="+mj-lt"/>
              <a:buAutoNum type="arabicPeriod"/>
            </a:pPr>
            <a:r>
              <a:rPr lang="pt-BR" sz="1800" dirty="0" smtClean="0"/>
              <a:t>Água</a:t>
            </a:r>
          </a:p>
          <a:p>
            <a:pPr marL="1257300" lvl="2" indent="-342900">
              <a:buFont typeface="+mj-lt"/>
              <a:buAutoNum type="arabicPeriod"/>
            </a:pPr>
            <a:r>
              <a:rPr lang="pt-BR" sz="1800" dirty="0" smtClean="0"/>
              <a:t>Esgoto</a:t>
            </a:r>
          </a:p>
          <a:p>
            <a:pPr marL="1257300" lvl="2" indent="-342900">
              <a:buFont typeface="+mj-lt"/>
              <a:buAutoNum type="arabicPeriod"/>
            </a:pPr>
            <a:r>
              <a:rPr lang="pt-BR" sz="1800" dirty="0" smtClean="0"/>
              <a:t>Água &amp; esgoto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660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Caracterização</a:t>
            </a:r>
            <a:r>
              <a:rPr lang="pt-BR" b="1" dirty="0"/>
              <a:t> </a:t>
            </a:r>
            <a:r>
              <a:rPr lang="pt-BR" sz="1600" b="1" dirty="0"/>
              <a:t>(2014)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987210"/>
              </p:ext>
            </p:extLst>
          </p:nvPr>
        </p:nvGraphicFramePr>
        <p:xfrm>
          <a:off x="913775" y="2367093"/>
          <a:ext cx="10363825" cy="3435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7012"/>
                <a:gridCol w="1143511"/>
                <a:gridCol w="1143511"/>
                <a:gridCol w="1143511"/>
                <a:gridCol w="2696280"/>
              </a:tblGrid>
              <a:tr h="50997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Natureza jurídica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Água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Esgoto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Água e Esgoto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8568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 dirty="0">
                          <a:effectLst/>
                        </a:rPr>
                        <a:t>Administração pública direta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292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356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327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u="none" strike="noStrike" dirty="0">
                          <a:effectLst/>
                        </a:rPr>
                        <a:t>975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568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 dirty="0">
                          <a:effectLst/>
                        </a:rPr>
                        <a:t>Autarquia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122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299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u="none" strike="noStrike" dirty="0">
                          <a:effectLst/>
                        </a:rPr>
                        <a:t>423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568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 dirty="0">
                          <a:effectLst/>
                        </a:rPr>
                        <a:t>Empresa privada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42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u="none" strike="noStrike" dirty="0">
                          <a:effectLst/>
                        </a:rPr>
                        <a:t>68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568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 dirty="0">
                          <a:effectLst/>
                        </a:rPr>
                        <a:t>Empresa pública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u="none" strike="noStrike" dirty="0">
                          <a:effectLst/>
                        </a:rPr>
                        <a:t>4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568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 dirty="0">
                          <a:effectLst/>
                        </a:rPr>
                        <a:t>Sociedade de economia mista com administração privada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u="none" strike="noStrike" dirty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8568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600" u="none" strike="noStrike" dirty="0">
                          <a:effectLst/>
                        </a:rPr>
                        <a:t>Organização social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u="none" strike="noStrike" dirty="0">
                          <a:effectLst/>
                        </a:rPr>
                        <a:t>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u="none" strike="noStrike" dirty="0">
                          <a:effectLst/>
                        </a:rPr>
                        <a:t>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049" y="0"/>
            <a:ext cx="2512951" cy="1442434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5866038" y="6488668"/>
            <a:ext cx="696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449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tícula">
  <a:themeElements>
    <a:clrScheme name="Gotícu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ícu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ícu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TM04033925[[fn=Gotícula]]</Template>
  <TotalTime>365</TotalTime>
  <Words>1197</Words>
  <Application>Microsoft Office PowerPoint</Application>
  <PresentationFormat>Widescreen</PresentationFormat>
  <Paragraphs>602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Tw Cen MT</vt:lpstr>
      <vt:lpstr>Gotícula</vt:lpstr>
      <vt:lpstr>INDICATIVO DE REVISÃO TARIFÁRIA:   UMA AVALIAÇÃO DOS PRESTADORES MUNICIPAIS</vt:lpstr>
      <vt:lpstr>Autores</vt:lpstr>
      <vt:lpstr>Introdução</vt:lpstr>
      <vt:lpstr>Caracterização</vt:lpstr>
      <vt:lpstr>Caracterização</vt:lpstr>
      <vt:lpstr>Caracterização (2014)</vt:lpstr>
      <vt:lpstr>Caracterização (2014)</vt:lpstr>
      <vt:lpstr>Caracterização</vt:lpstr>
      <vt:lpstr>Caracterização (2014)</vt:lpstr>
      <vt:lpstr>Metodologia</vt:lpstr>
      <vt:lpstr>Metodologia</vt:lpstr>
      <vt:lpstr>Metodologia</vt:lpstr>
      <vt:lpstr>Metodologia</vt:lpstr>
      <vt:lpstr>Metodologia</vt:lpstr>
      <vt:lpstr>Metodologia</vt:lpstr>
      <vt:lpstr>RESULTADOS</vt:lpstr>
      <vt:lpstr>RESULTADOS</vt:lpstr>
      <vt:lpstr>RESULTADOS</vt:lpstr>
      <vt:lpstr>RESULTADOS</vt:lpstr>
      <vt:lpstr>RESULTADOS</vt:lpstr>
      <vt:lpstr>RESULTADOS</vt:lpstr>
      <vt:lpstr>Conclusões</vt:lpstr>
      <vt:lpstr>obrigado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INDICATIVO DE REVISÃO TARIFÁRIA: UMA AVALIAÇÃO DOS PRESTADORES MUNICIPAIS</dc:title>
  <dc:creator>Daniel Narzetti</dc:creator>
  <cp:lastModifiedBy>Daniel Narzetti</cp:lastModifiedBy>
  <cp:revision>30</cp:revision>
  <dcterms:created xsi:type="dcterms:W3CDTF">2016-05-16T16:36:51Z</dcterms:created>
  <dcterms:modified xsi:type="dcterms:W3CDTF">2016-05-17T11:22:44Z</dcterms:modified>
</cp:coreProperties>
</file>