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584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60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796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55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01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1333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744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300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595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9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086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A7F93-6E48-4C87-830F-310DE3B8F93A}" type="datetimeFigureOut">
              <a:rPr lang="pt-BR" smtClean="0"/>
              <a:t>10/04/2019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33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12507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Apresentação na tela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Gabriel Silva</cp:lastModifiedBy>
  <cp:revision>1</cp:revision>
  <dcterms:created xsi:type="dcterms:W3CDTF">2019-04-10T15:08:04Z</dcterms:created>
  <dcterms:modified xsi:type="dcterms:W3CDTF">2019-04-10T15:08:49Z</dcterms:modified>
</cp:coreProperties>
</file>