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58" r:id="rId6"/>
    <p:sldId id="266" r:id="rId7"/>
    <p:sldId id="259" r:id="rId8"/>
    <p:sldId id="260" r:id="rId9"/>
    <p:sldId id="269" r:id="rId10"/>
    <p:sldId id="261" r:id="rId11"/>
    <p:sldId id="262" r:id="rId12"/>
    <p:sldId id="264" r:id="rId13"/>
    <p:sldId id="263" r:id="rId14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65BE9-608E-4E78-A893-1459D25445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11B6C9-B8EC-4E37-904F-96AEAABF241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1600" b="1" dirty="0" smtClean="0"/>
            <a:t>Saneamento Básico</a:t>
          </a:r>
          <a:endParaRPr lang="pt-BR" sz="1600" b="1" dirty="0"/>
        </a:p>
      </dgm:t>
    </dgm:pt>
    <dgm:pt modelId="{855AB7E1-1648-4C1C-BE4C-727A290F8F35}" type="parTrans" cxnId="{6C7BA320-6D47-4BBA-A817-9190AB1F2621}">
      <dgm:prSet/>
      <dgm:spPr/>
      <dgm:t>
        <a:bodyPr/>
        <a:lstStyle/>
        <a:p>
          <a:endParaRPr lang="pt-BR"/>
        </a:p>
      </dgm:t>
    </dgm:pt>
    <dgm:pt modelId="{05114990-0FAE-4502-8FF9-6D67A71C2122}" type="sibTrans" cxnId="{6C7BA320-6D47-4BBA-A817-9190AB1F2621}">
      <dgm:prSet/>
      <dgm:spPr/>
      <dgm:t>
        <a:bodyPr/>
        <a:lstStyle/>
        <a:p>
          <a:endParaRPr lang="pt-BR"/>
        </a:p>
      </dgm:t>
    </dgm:pt>
    <dgm:pt modelId="{8810549E-0925-4F75-8A9B-91709560814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900" dirty="0" smtClean="0"/>
            <a:t>Direito Fundamental</a:t>
          </a:r>
          <a:endParaRPr lang="pt-BR" sz="900" dirty="0"/>
        </a:p>
      </dgm:t>
    </dgm:pt>
    <dgm:pt modelId="{3DF8BC46-D0BB-432C-A9F3-75FDE4D6F695}" type="parTrans" cxnId="{53327E40-3E9C-4CB9-B593-8C1567E5D056}">
      <dgm:prSet/>
      <dgm:spPr/>
      <dgm:t>
        <a:bodyPr/>
        <a:lstStyle/>
        <a:p>
          <a:endParaRPr lang="pt-BR"/>
        </a:p>
      </dgm:t>
    </dgm:pt>
    <dgm:pt modelId="{A7FD4112-98A4-4AB5-BD12-E1970F35F4FB}" type="sibTrans" cxnId="{53327E40-3E9C-4CB9-B593-8C1567E5D056}">
      <dgm:prSet/>
      <dgm:spPr/>
      <dgm:t>
        <a:bodyPr/>
        <a:lstStyle/>
        <a:p>
          <a:endParaRPr lang="pt-BR"/>
        </a:p>
      </dgm:t>
    </dgm:pt>
    <dgm:pt modelId="{83386507-E5A6-4862-A699-CCEA0FEF4F7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900" dirty="0" smtClean="0"/>
            <a:t>Promove o direito à vida saudável</a:t>
          </a:r>
          <a:endParaRPr lang="pt-BR" sz="900" dirty="0"/>
        </a:p>
      </dgm:t>
    </dgm:pt>
    <dgm:pt modelId="{2DADC241-AA34-4A84-8AEF-7314112BC2AD}" type="parTrans" cxnId="{C57D8DD4-DAC5-45E9-A669-8A5460238F6F}">
      <dgm:prSet/>
      <dgm:spPr/>
      <dgm:t>
        <a:bodyPr/>
        <a:lstStyle/>
        <a:p>
          <a:endParaRPr lang="pt-BR"/>
        </a:p>
      </dgm:t>
    </dgm:pt>
    <dgm:pt modelId="{7CCB3D11-5D62-4FD8-9604-22DBAF784B12}" type="sibTrans" cxnId="{C57D8DD4-DAC5-45E9-A669-8A5460238F6F}">
      <dgm:prSet/>
      <dgm:spPr/>
      <dgm:t>
        <a:bodyPr/>
        <a:lstStyle/>
        <a:p>
          <a:endParaRPr lang="pt-BR"/>
        </a:p>
      </dgm:t>
    </dgm:pt>
    <dgm:pt modelId="{D451BE98-29D1-45C3-95B6-11F593EDA98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900" dirty="0" smtClean="0"/>
            <a:t> Pressuposto para  garantia da saúde da população  e do equilíbrio ambiental</a:t>
          </a:r>
          <a:endParaRPr lang="pt-BR" sz="900" dirty="0"/>
        </a:p>
      </dgm:t>
    </dgm:pt>
    <dgm:pt modelId="{7BF53CC0-B60F-4DC2-A242-05B3A645308C}" type="parTrans" cxnId="{EFB51813-C178-43CB-93E0-214AE269FAB2}">
      <dgm:prSet/>
      <dgm:spPr/>
      <dgm:t>
        <a:bodyPr/>
        <a:lstStyle/>
        <a:p>
          <a:endParaRPr lang="pt-BR"/>
        </a:p>
      </dgm:t>
    </dgm:pt>
    <dgm:pt modelId="{58BC88BE-C843-478D-AECC-28E5ECDEF28F}" type="sibTrans" cxnId="{EFB51813-C178-43CB-93E0-214AE269FAB2}">
      <dgm:prSet/>
      <dgm:spPr/>
      <dgm:t>
        <a:bodyPr/>
        <a:lstStyle/>
        <a:p>
          <a:endParaRPr lang="pt-BR"/>
        </a:p>
      </dgm:t>
    </dgm:pt>
    <dgm:pt modelId="{7F41C7E7-89AD-4E57-AF3D-AD3D85181C7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 smtClean="0"/>
            <a:t>Garantia do Mínimo Existencial</a:t>
          </a:r>
          <a:endParaRPr lang="pt-BR" sz="1200" b="1" dirty="0"/>
        </a:p>
      </dgm:t>
    </dgm:pt>
    <dgm:pt modelId="{F02F49C3-43F1-4A82-A92D-DC8C82300425}" type="sibTrans" cxnId="{16F59029-F26D-4160-831B-DC7C65E07489}">
      <dgm:prSet/>
      <dgm:spPr/>
      <dgm:t>
        <a:bodyPr/>
        <a:lstStyle/>
        <a:p>
          <a:endParaRPr lang="pt-BR"/>
        </a:p>
      </dgm:t>
    </dgm:pt>
    <dgm:pt modelId="{1D057071-B748-4732-8013-9EAC2AFF37D1}" type="parTrans" cxnId="{16F59029-F26D-4160-831B-DC7C65E07489}">
      <dgm:prSet/>
      <dgm:spPr/>
      <dgm:t>
        <a:bodyPr/>
        <a:lstStyle/>
        <a:p>
          <a:endParaRPr lang="pt-BR"/>
        </a:p>
      </dgm:t>
    </dgm:pt>
    <dgm:pt modelId="{C113CEF0-D220-4E69-959D-87A5DAB9E3D5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 smtClean="0"/>
            <a:t>Dignidade da Pessoa Humana</a:t>
          </a:r>
          <a:endParaRPr lang="pt-BR" sz="1200" b="1" dirty="0"/>
        </a:p>
      </dgm:t>
    </dgm:pt>
    <dgm:pt modelId="{28BF0195-2B2B-4981-80CA-336A1A5162CB}" type="parTrans" cxnId="{5DC95069-66EF-4EA2-B119-5327BD469408}">
      <dgm:prSet/>
      <dgm:spPr/>
      <dgm:t>
        <a:bodyPr/>
        <a:lstStyle/>
        <a:p>
          <a:endParaRPr lang="pt-BR"/>
        </a:p>
      </dgm:t>
    </dgm:pt>
    <dgm:pt modelId="{03E19AC0-5B7B-4F37-BE4C-7C530032FA08}" type="sibTrans" cxnId="{5DC95069-66EF-4EA2-B119-5327BD469408}">
      <dgm:prSet/>
      <dgm:spPr/>
      <dgm:t>
        <a:bodyPr/>
        <a:lstStyle/>
        <a:p>
          <a:endParaRPr lang="pt-BR"/>
        </a:p>
      </dgm:t>
    </dgm:pt>
    <dgm:pt modelId="{D32073E2-0602-4656-8ABD-746611A270F2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900" dirty="0" smtClean="0"/>
            <a:t>Inserção do indivíduo enquanto membro da sociedade</a:t>
          </a:r>
          <a:endParaRPr lang="pt-BR" sz="900" dirty="0"/>
        </a:p>
      </dgm:t>
    </dgm:pt>
    <dgm:pt modelId="{A0A4F72C-A33B-48E5-8AD5-E9122FEB326B}" type="parTrans" cxnId="{D8DA4DF9-A12E-4849-8AA6-9025496B29EE}">
      <dgm:prSet/>
      <dgm:spPr/>
      <dgm:t>
        <a:bodyPr/>
        <a:lstStyle/>
        <a:p>
          <a:endParaRPr lang="pt-BR"/>
        </a:p>
      </dgm:t>
    </dgm:pt>
    <dgm:pt modelId="{632059C6-9246-4D99-8D45-BC7919DE50CB}" type="sibTrans" cxnId="{D8DA4DF9-A12E-4849-8AA6-9025496B29EE}">
      <dgm:prSet/>
      <dgm:spPr/>
      <dgm:t>
        <a:bodyPr/>
        <a:lstStyle/>
        <a:p>
          <a:endParaRPr lang="pt-BR"/>
        </a:p>
      </dgm:t>
    </dgm:pt>
    <dgm:pt modelId="{66291CF6-69E0-484E-A6EE-FAF6AB072C95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900" dirty="0" smtClean="0"/>
            <a:t>Exercício da liberdade para fazer escolhas conscientes</a:t>
          </a:r>
          <a:endParaRPr lang="pt-BR" sz="900" dirty="0"/>
        </a:p>
      </dgm:t>
    </dgm:pt>
    <dgm:pt modelId="{DA2DEB6E-ECA5-4165-A06B-A4367974DD3E}" type="parTrans" cxnId="{3088A127-2CD9-4740-9A69-4CA4123600A5}">
      <dgm:prSet/>
      <dgm:spPr/>
      <dgm:t>
        <a:bodyPr/>
        <a:lstStyle/>
        <a:p>
          <a:endParaRPr lang="pt-BR"/>
        </a:p>
      </dgm:t>
    </dgm:pt>
    <dgm:pt modelId="{3CF72DE6-6F63-4E40-9C21-559D28CE3E5F}" type="sibTrans" cxnId="{3088A127-2CD9-4740-9A69-4CA4123600A5}">
      <dgm:prSet/>
      <dgm:spPr/>
      <dgm:t>
        <a:bodyPr/>
        <a:lstStyle/>
        <a:p>
          <a:endParaRPr lang="pt-BR"/>
        </a:p>
      </dgm:t>
    </dgm:pt>
    <dgm:pt modelId="{1AACC72F-F86F-4868-8425-A61C82E6E96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900" dirty="0" smtClean="0"/>
            <a:t>Participação ativa na política pública</a:t>
          </a:r>
          <a:endParaRPr lang="pt-BR" sz="900" dirty="0"/>
        </a:p>
      </dgm:t>
    </dgm:pt>
    <dgm:pt modelId="{84A2A5B8-CA98-4DD3-A568-2B82A185C3B8}" type="parTrans" cxnId="{7C8E83A2-1285-4C1A-848A-8984F607E8C2}">
      <dgm:prSet/>
      <dgm:spPr/>
      <dgm:t>
        <a:bodyPr/>
        <a:lstStyle/>
        <a:p>
          <a:endParaRPr lang="pt-BR"/>
        </a:p>
      </dgm:t>
    </dgm:pt>
    <dgm:pt modelId="{40283CBF-C8FE-46E4-8900-DEB1BFBA4653}" type="sibTrans" cxnId="{7C8E83A2-1285-4C1A-848A-8984F607E8C2}">
      <dgm:prSet/>
      <dgm:spPr/>
      <dgm:t>
        <a:bodyPr/>
        <a:lstStyle/>
        <a:p>
          <a:endParaRPr lang="pt-BR"/>
        </a:p>
      </dgm:t>
    </dgm:pt>
    <dgm:pt modelId="{9B196549-D53E-42CD-BF40-2E91EDD6EA0C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900" dirty="0" smtClean="0"/>
            <a:t>Disponibilizar condições mínimas para a sobrevivência</a:t>
          </a:r>
          <a:endParaRPr lang="pt-BR" sz="900" dirty="0"/>
        </a:p>
      </dgm:t>
    </dgm:pt>
    <dgm:pt modelId="{14E591F9-A1C5-4016-B90A-4AF2A687B071}" type="parTrans" cxnId="{7F218995-5EAF-44CD-A4A2-6E58AF9EF117}">
      <dgm:prSet/>
      <dgm:spPr/>
      <dgm:t>
        <a:bodyPr/>
        <a:lstStyle/>
        <a:p>
          <a:endParaRPr lang="pt-BR"/>
        </a:p>
      </dgm:t>
    </dgm:pt>
    <dgm:pt modelId="{40DF31DE-6C62-47E5-88E4-43E377915189}" type="sibTrans" cxnId="{7F218995-5EAF-44CD-A4A2-6E58AF9EF117}">
      <dgm:prSet/>
      <dgm:spPr/>
      <dgm:t>
        <a:bodyPr/>
        <a:lstStyle/>
        <a:p>
          <a:endParaRPr lang="pt-BR"/>
        </a:p>
      </dgm:t>
    </dgm:pt>
    <dgm:pt modelId="{D2778936-B8CF-4BB6-AFB8-94679983F681}" type="pres">
      <dgm:prSet presAssocID="{D2565BE9-608E-4E78-A893-1459D25445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F3134C-219C-4D40-B3AA-709CAE94EFBC}" type="pres">
      <dgm:prSet presAssocID="{DE11B6C9-B8EC-4E37-904F-96AEAABF2415}" presName="node" presStyleLbl="node1" presStyleIdx="0" presStyleCnt="3" custScaleX="133100" custScaleY="1331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5141D8-78FF-42DC-AA57-768D6E56BC04}" type="pres">
      <dgm:prSet presAssocID="{05114990-0FAE-4502-8FF9-6D67A71C2122}" presName="sibTrans" presStyleLbl="sibTrans2D1" presStyleIdx="0" presStyleCnt="2"/>
      <dgm:spPr/>
      <dgm:t>
        <a:bodyPr/>
        <a:lstStyle/>
        <a:p>
          <a:endParaRPr lang="pt-BR"/>
        </a:p>
      </dgm:t>
    </dgm:pt>
    <dgm:pt modelId="{96AA01E2-7372-4EFC-B654-35BA3344CC23}" type="pres">
      <dgm:prSet presAssocID="{05114990-0FAE-4502-8FF9-6D67A71C2122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8CB33395-E357-4848-AEA5-6E30E7CA47FB}" type="pres">
      <dgm:prSet presAssocID="{7F41C7E7-89AD-4E57-AF3D-AD3D85181C7F}" presName="node" presStyleLbl="node1" presStyleIdx="1" presStyleCnt="3" custScaleX="133100" custScaleY="1331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195A32-C889-476C-868F-29765149BEAB}" type="pres">
      <dgm:prSet presAssocID="{F02F49C3-43F1-4A82-A92D-DC8C82300425}" presName="sibTrans" presStyleLbl="sibTrans2D1" presStyleIdx="1" presStyleCnt="2"/>
      <dgm:spPr/>
      <dgm:t>
        <a:bodyPr/>
        <a:lstStyle/>
        <a:p>
          <a:endParaRPr lang="pt-BR"/>
        </a:p>
      </dgm:t>
    </dgm:pt>
    <dgm:pt modelId="{80758C78-FAF3-4F2B-9060-0B64363B49AF}" type="pres">
      <dgm:prSet presAssocID="{F02F49C3-43F1-4A82-A92D-DC8C82300425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E5A544DD-18CF-441A-AF23-19E6F4CCE3AC}" type="pres">
      <dgm:prSet presAssocID="{C113CEF0-D220-4E69-959D-87A5DAB9E3D5}" presName="node" presStyleLbl="node1" presStyleIdx="2" presStyleCnt="3" custScaleX="133100" custScaleY="1331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E78C52-BFEE-469A-81A0-D7C32A4334F3}" type="presOf" srcId="{83386507-E5A6-4862-A699-CCEA0FEF4F72}" destId="{DDF3134C-219C-4D40-B3AA-709CAE94EFBC}" srcOrd="0" destOrd="2" presId="urn:microsoft.com/office/officeart/2005/8/layout/process1"/>
    <dgm:cxn modelId="{5DC95069-66EF-4EA2-B119-5327BD469408}" srcId="{D2565BE9-608E-4E78-A893-1459D2544572}" destId="{C113CEF0-D220-4E69-959D-87A5DAB9E3D5}" srcOrd="2" destOrd="0" parTransId="{28BF0195-2B2B-4981-80CA-336A1A5162CB}" sibTransId="{03E19AC0-5B7B-4F37-BE4C-7C530032FA08}"/>
    <dgm:cxn modelId="{C8940F0C-627D-4BDB-B98A-1899D9B1CEA6}" type="presOf" srcId="{F02F49C3-43F1-4A82-A92D-DC8C82300425}" destId="{79195A32-C889-476C-868F-29765149BEAB}" srcOrd="0" destOrd="0" presId="urn:microsoft.com/office/officeart/2005/8/layout/process1"/>
    <dgm:cxn modelId="{3088A127-2CD9-4740-9A69-4CA4123600A5}" srcId="{C113CEF0-D220-4E69-959D-87A5DAB9E3D5}" destId="{66291CF6-69E0-484E-A6EE-FAF6AB072C95}" srcOrd="1" destOrd="0" parTransId="{DA2DEB6E-ECA5-4165-A06B-A4367974DD3E}" sibTransId="{3CF72DE6-6F63-4E40-9C21-559D28CE3E5F}"/>
    <dgm:cxn modelId="{261BE463-78B7-48D4-B1C1-91C3EF3F400E}" type="presOf" srcId="{9B196549-D53E-42CD-BF40-2E91EDD6EA0C}" destId="{8CB33395-E357-4848-AEA5-6E30E7CA47FB}" srcOrd="0" destOrd="1" presId="urn:microsoft.com/office/officeart/2005/8/layout/process1"/>
    <dgm:cxn modelId="{634F0718-9ACB-4D62-B889-4A6F7E9819AB}" type="presOf" srcId="{05114990-0FAE-4502-8FF9-6D67A71C2122}" destId="{96AA01E2-7372-4EFC-B654-35BA3344CC23}" srcOrd="1" destOrd="0" presId="urn:microsoft.com/office/officeart/2005/8/layout/process1"/>
    <dgm:cxn modelId="{AE715D14-08E1-4C07-949F-4773A9B99D31}" type="presOf" srcId="{F02F49C3-43F1-4A82-A92D-DC8C82300425}" destId="{80758C78-FAF3-4F2B-9060-0B64363B49AF}" srcOrd="1" destOrd="0" presId="urn:microsoft.com/office/officeart/2005/8/layout/process1"/>
    <dgm:cxn modelId="{D8DA4DF9-A12E-4849-8AA6-9025496B29EE}" srcId="{C113CEF0-D220-4E69-959D-87A5DAB9E3D5}" destId="{D32073E2-0602-4656-8ABD-746611A270F2}" srcOrd="0" destOrd="0" parTransId="{A0A4F72C-A33B-48E5-8AD5-E9122FEB326B}" sibTransId="{632059C6-9246-4D99-8D45-BC7919DE50CB}"/>
    <dgm:cxn modelId="{400FCEE9-BE49-4B03-970E-C77962B905A2}" type="presOf" srcId="{7F41C7E7-89AD-4E57-AF3D-AD3D85181C7F}" destId="{8CB33395-E357-4848-AEA5-6E30E7CA47FB}" srcOrd="0" destOrd="0" presId="urn:microsoft.com/office/officeart/2005/8/layout/process1"/>
    <dgm:cxn modelId="{C57D8DD4-DAC5-45E9-A669-8A5460238F6F}" srcId="{DE11B6C9-B8EC-4E37-904F-96AEAABF2415}" destId="{83386507-E5A6-4862-A699-CCEA0FEF4F72}" srcOrd="1" destOrd="0" parTransId="{2DADC241-AA34-4A84-8AEF-7314112BC2AD}" sibTransId="{7CCB3D11-5D62-4FD8-9604-22DBAF784B12}"/>
    <dgm:cxn modelId="{BF94922D-A05C-4605-9FCE-D0062EED6059}" type="presOf" srcId="{C113CEF0-D220-4E69-959D-87A5DAB9E3D5}" destId="{E5A544DD-18CF-441A-AF23-19E6F4CCE3AC}" srcOrd="0" destOrd="0" presId="urn:microsoft.com/office/officeart/2005/8/layout/process1"/>
    <dgm:cxn modelId="{6C7BA320-6D47-4BBA-A817-9190AB1F2621}" srcId="{D2565BE9-608E-4E78-A893-1459D2544572}" destId="{DE11B6C9-B8EC-4E37-904F-96AEAABF2415}" srcOrd="0" destOrd="0" parTransId="{855AB7E1-1648-4C1C-BE4C-727A290F8F35}" sibTransId="{05114990-0FAE-4502-8FF9-6D67A71C2122}"/>
    <dgm:cxn modelId="{7F218995-5EAF-44CD-A4A2-6E58AF9EF117}" srcId="{7F41C7E7-89AD-4E57-AF3D-AD3D85181C7F}" destId="{9B196549-D53E-42CD-BF40-2E91EDD6EA0C}" srcOrd="0" destOrd="0" parTransId="{14E591F9-A1C5-4016-B90A-4AF2A687B071}" sibTransId="{40DF31DE-6C62-47E5-88E4-43E377915189}"/>
    <dgm:cxn modelId="{49537F0F-66AE-4F4D-ADAF-F7244AA45805}" type="presOf" srcId="{1AACC72F-F86F-4868-8425-A61C82E6E964}" destId="{E5A544DD-18CF-441A-AF23-19E6F4CCE3AC}" srcOrd="0" destOrd="3" presId="urn:microsoft.com/office/officeart/2005/8/layout/process1"/>
    <dgm:cxn modelId="{D1599EF2-E37D-4A8E-B5AD-861C7EF7F023}" type="presOf" srcId="{D32073E2-0602-4656-8ABD-746611A270F2}" destId="{E5A544DD-18CF-441A-AF23-19E6F4CCE3AC}" srcOrd="0" destOrd="1" presId="urn:microsoft.com/office/officeart/2005/8/layout/process1"/>
    <dgm:cxn modelId="{EFB51813-C178-43CB-93E0-214AE269FAB2}" srcId="{DE11B6C9-B8EC-4E37-904F-96AEAABF2415}" destId="{D451BE98-29D1-45C3-95B6-11F593EDA984}" srcOrd="2" destOrd="0" parTransId="{7BF53CC0-B60F-4DC2-A242-05B3A645308C}" sibTransId="{58BC88BE-C843-478D-AECC-28E5ECDEF28F}"/>
    <dgm:cxn modelId="{0856C86B-A836-4029-8935-293CFEDA7C2A}" type="presOf" srcId="{DE11B6C9-B8EC-4E37-904F-96AEAABF2415}" destId="{DDF3134C-219C-4D40-B3AA-709CAE94EFBC}" srcOrd="0" destOrd="0" presId="urn:microsoft.com/office/officeart/2005/8/layout/process1"/>
    <dgm:cxn modelId="{8031E923-5FEF-4B85-B0DA-7EF3C2332602}" type="presOf" srcId="{D451BE98-29D1-45C3-95B6-11F593EDA984}" destId="{DDF3134C-219C-4D40-B3AA-709CAE94EFBC}" srcOrd="0" destOrd="3" presId="urn:microsoft.com/office/officeart/2005/8/layout/process1"/>
    <dgm:cxn modelId="{39AFA980-A9DF-4458-B77D-9167FFB8FD6F}" type="presOf" srcId="{66291CF6-69E0-484E-A6EE-FAF6AB072C95}" destId="{E5A544DD-18CF-441A-AF23-19E6F4CCE3AC}" srcOrd="0" destOrd="2" presId="urn:microsoft.com/office/officeart/2005/8/layout/process1"/>
    <dgm:cxn modelId="{CDB63412-0170-46CD-BF84-6D58B99B040C}" type="presOf" srcId="{D2565BE9-608E-4E78-A893-1459D2544572}" destId="{D2778936-B8CF-4BB6-AFB8-94679983F681}" srcOrd="0" destOrd="0" presId="urn:microsoft.com/office/officeart/2005/8/layout/process1"/>
    <dgm:cxn modelId="{7C8E83A2-1285-4C1A-848A-8984F607E8C2}" srcId="{C113CEF0-D220-4E69-959D-87A5DAB9E3D5}" destId="{1AACC72F-F86F-4868-8425-A61C82E6E964}" srcOrd="2" destOrd="0" parTransId="{84A2A5B8-CA98-4DD3-A568-2B82A185C3B8}" sibTransId="{40283CBF-C8FE-46E4-8900-DEB1BFBA4653}"/>
    <dgm:cxn modelId="{E4E7D1EB-5D07-465F-AAE9-D1725EFA0931}" type="presOf" srcId="{8810549E-0925-4F75-8A9B-917095608146}" destId="{DDF3134C-219C-4D40-B3AA-709CAE94EFBC}" srcOrd="0" destOrd="1" presId="urn:microsoft.com/office/officeart/2005/8/layout/process1"/>
    <dgm:cxn modelId="{53327E40-3E9C-4CB9-B593-8C1567E5D056}" srcId="{DE11B6C9-B8EC-4E37-904F-96AEAABF2415}" destId="{8810549E-0925-4F75-8A9B-917095608146}" srcOrd="0" destOrd="0" parTransId="{3DF8BC46-D0BB-432C-A9F3-75FDE4D6F695}" sibTransId="{A7FD4112-98A4-4AB5-BD12-E1970F35F4FB}"/>
    <dgm:cxn modelId="{C19492A4-B120-4EE3-8C55-CF325049EF5D}" type="presOf" srcId="{05114990-0FAE-4502-8FF9-6D67A71C2122}" destId="{825141D8-78FF-42DC-AA57-768D6E56BC04}" srcOrd="0" destOrd="0" presId="urn:microsoft.com/office/officeart/2005/8/layout/process1"/>
    <dgm:cxn modelId="{16F59029-F26D-4160-831B-DC7C65E07489}" srcId="{D2565BE9-608E-4E78-A893-1459D2544572}" destId="{7F41C7E7-89AD-4E57-AF3D-AD3D85181C7F}" srcOrd="1" destOrd="0" parTransId="{1D057071-B748-4732-8013-9EAC2AFF37D1}" sibTransId="{F02F49C3-43F1-4A82-A92D-DC8C82300425}"/>
    <dgm:cxn modelId="{5308203E-3A0B-48B9-8CD8-84BBEE504025}" type="presParOf" srcId="{D2778936-B8CF-4BB6-AFB8-94679983F681}" destId="{DDF3134C-219C-4D40-B3AA-709CAE94EFBC}" srcOrd="0" destOrd="0" presId="urn:microsoft.com/office/officeart/2005/8/layout/process1"/>
    <dgm:cxn modelId="{BB2E3047-486E-4629-B580-F52DA4E25654}" type="presParOf" srcId="{D2778936-B8CF-4BB6-AFB8-94679983F681}" destId="{825141D8-78FF-42DC-AA57-768D6E56BC04}" srcOrd="1" destOrd="0" presId="urn:microsoft.com/office/officeart/2005/8/layout/process1"/>
    <dgm:cxn modelId="{631DEB0C-D2F4-4096-A691-B2CB21BD7C04}" type="presParOf" srcId="{825141D8-78FF-42DC-AA57-768D6E56BC04}" destId="{96AA01E2-7372-4EFC-B654-35BA3344CC23}" srcOrd="0" destOrd="0" presId="urn:microsoft.com/office/officeart/2005/8/layout/process1"/>
    <dgm:cxn modelId="{F48377B5-3792-44BB-AB82-E7EF23F201EB}" type="presParOf" srcId="{D2778936-B8CF-4BB6-AFB8-94679983F681}" destId="{8CB33395-E357-4848-AEA5-6E30E7CA47FB}" srcOrd="2" destOrd="0" presId="urn:microsoft.com/office/officeart/2005/8/layout/process1"/>
    <dgm:cxn modelId="{08D41B06-4137-4E85-ADFE-3F20AE38DC84}" type="presParOf" srcId="{D2778936-B8CF-4BB6-AFB8-94679983F681}" destId="{79195A32-C889-476C-868F-29765149BEAB}" srcOrd="3" destOrd="0" presId="urn:microsoft.com/office/officeart/2005/8/layout/process1"/>
    <dgm:cxn modelId="{FB248D20-EC71-4BF6-8580-E3FF9632AB7D}" type="presParOf" srcId="{79195A32-C889-476C-868F-29765149BEAB}" destId="{80758C78-FAF3-4F2B-9060-0B64363B49AF}" srcOrd="0" destOrd="0" presId="urn:microsoft.com/office/officeart/2005/8/layout/process1"/>
    <dgm:cxn modelId="{861942CD-E570-40DE-B695-E1AADEF72454}" type="presParOf" srcId="{D2778936-B8CF-4BB6-AFB8-94679983F681}" destId="{E5A544DD-18CF-441A-AF23-19E6F4CCE3AC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22A0B-67DC-47FF-9DF6-4BD4CD0F40D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61F0AF-17F5-40E8-85E3-16A67E1C4078}">
      <dgm:prSet phldrT="[Texto]" custT="1"/>
      <dgm:spPr/>
      <dgm:t>
        <a:bodyPr/>
        <a:lstStyle/>
        <a:p>
          <a:pPr algn="just"/>
          <a:r>
            <a:rPr lang="pt-BR" sz="1200" dirty="0" smtClean="0">
              <a:latin typeface="Arial" panose="020B0604020202020204" pitchFamily="34" charset="0"/>
              <a:cs typeface="Arial" panose="020B0604020202020204" pitchFamily="34" charset="0"/>
            </a:rPr>
            <a:t>Art.196, CF: A </a:t>
          </a:r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saúde</a:t>
          </a:r>
          <a:r>
            <a:rPr lang="pt-BR" sz="1200" dirty="0" smtClean="0">
              <a:latin typeface="Arial" panose="020B0604020202020204" pitchFamily="34" charset="0"/>
              <a:cs typeface="Arial" panose="020B0604020202020204" pitchFamily="34" charset="0"/>
            </a:rPr>
            <a:t> é direito de todos e dever do Estado, </a:t>
          </a:r>
          <a:r>
            <a:rPr lang="pt-BR" sz="1200" u="non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garantido mediante </a:t>
          </a:r>
          <a:r>
            <a:rPr lang="pt-BR" sz="12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políticas sociais </a:t>
          </a:r>
          <a:r>
            <a:rPr lang="pt-BR" sz="1200" u="non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e econômicas que visem à redução do risco de doença </a:t>
          </a:r>
          <a:r>
            <a:rPr lang="pt-BR" sz="1200" dirty="0" smtClean="0">
              <a:latin typeface="Arial" panose="020B0604020202020204" pitchFamily="34" charset="0"/>
              <a:cs typeface="Arial" panose="020B0604020202020204" pitchFamily="34" charset="0"/>
            </a:rPr>
            <a:t>e de outros agravos e ao </a:t>
          </a:r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acesso universal e igualitário </a:t>
          </a:r>
          <a:r>
            <a:rPr lang="pt-BR" sz="1200" dirty="0" smtClean="0">
              <a:latin typeface="Arial" panose="020B0604020202020204" pitchFamily="34" charset="0"/>
              <a:cs typeface="Arial" panose="020B0604020202020204" pitchFamily="34" charset="0"/>
            </a:rPr>
            <a:t>às ações e serviços para sua promoção, proteção e recuperação.</a:t>
          </a:r>
          <a:endParaRPr lang="pt-B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D5D73-5E9D-436E-A362-234DB6A3C124}" type="parTrans" cxnId="{EAE3536B-CE85-4B9C-9DF2-88853EC7BCEE}">
      <dgm:prSet/>
      <dgm:spPr/>
      <dgm:t>
        <a:bodyPr/>
        <a:lstStyle/>
        <a:p>
          <a:endParaRPr lang="pt-BR"/>
        </a:p>
      </dgm:t>
    </dgm:pt>
    <dgm:pt modelId="{0AA05FA7-1923-4117-BFC4-49B3A55988FE}" type="sibTrans" cxnId="{EAE3536B-CE85-4B9C-9DF2-88853EC7BCEE}">
      <dgm:prSet/>
      <dgm:spPr/>
      <dgm:t>
        <a:bodyPr/>
        <a:lstStyle/>
        <a:p>
          <a:endParaRPr lang="pt-BR"/>
        </a:p>
      </dgm:t>
    </dgm:pt>
    <dgm:pt modelId="{79579BF8-C4A0-46B2-A3F7-AD154FA8D4F0}">
      <dgm:prSet phldrT="[Texto]"/>
      <dgm:spPr/>
      <dgm:t>
        <a:bodyPr/>
        <a:lstStyle/>
        <a:p>
          <a:r>
            <a:rPr lang="pt-BR" dirty="0" smtClean="0"/>
            <a:t>Art.225, CF </a:t>
          </a:r>
          <a:r>
            <a:rPr lang="pt-BR" b="0" i="0" dirty="0" smtClean="0"/>
            <a:t>Todos têm direito ao </a:t>
          </a:r>
          <a:r>
            <a:rPr lang="pt-BR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meio ambiente </a:t>
          </a:r>
          <a:r>
            <a:rPr lang="pt-BR" b="0" i="0" dirty="0" smtClean="0"/>
            <a:t>ecologicamente equilibrado, (...) </a:t>
          </a:r>
          <a:r>
            <a:rPr lang="pt-BR" b="0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essencial à sadia qualidade de vida</a:t>
          </a:r>
          <a:r>
            <a:rPr lang="pt-BR" b="0" i="0" dirty="0" smtClean="0"/>
            <a:t>, impondo-se ao Poder Público e à coletividade o dever de defendê-lo e preservá-lo (...)</a:t>
          </a:r>
          <a:endParaRPr lang="pt-BR" dirty="0"/>
        </a:p>
      </dgm:t>
    </dgm:pt>
    <dgm:pt modelId="{5DCE0131-8BA5-493F-9235-A8C9F621B9E1}" type="parTrans" cxnId="{3A7FEF3A-DB12-48DA-9F0A-A1E1FD21E8FF}">
      <dgm:prSet/>
      <dgm:spPr/>
      <dgm:t>
        <a:bodyPr/>
        <a:lstStyle/>
        <a:p>
          <a:endParaRPr lang="pt-BR"/>
        </a:p>
      </dgm:t>
    </dgm:pt>
    <dgm:pt modelId="{3AADA04E-78F7-4F17-BEE6-798F1ADD6619}" type="sibTrans" cxnId="{3A7FEF3A-DB12-48DA-9F0A-A1E1FD21E8FF}">
      <dgm:prSet/>
      <dgm:spPr/>
      <dgm:t>
        <a:bodyPr/>
        <a:lstStyle/>
        <a:p>
          <a:endParaRPr lang="pt-BR"/>
        </a:p>
      </dgm:t>
    </dgm:pt>
    <dgm:pt modelId="{E8A3C328-F5E6-45A6-AF59-D1E673D363B6}">
      <dgm:prSet phldrT="[Texto]"/>
      <dgm:spPr/>
      <dgm:t>
        <a:bodyPr/>
        <a:lstStyle/>
        <a:p>
          <a:r>
            <a:rPr lang="pt-BR" dirty="0" smtClean="0"/>
            <a:t>Art. 200. Ao </a:t>
          </a:r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único de saúde </a:t>
          </a:r>
          <a:r>
            <a:rPr lang="pt-BR" dirty="0" smtClean="0"/>
            <a:t>compete, além de outras atribuições, nos termos da lei: IV - participar da formulação da </a:t>
          </a:r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política e da execução das ações de saneamento básico</a:t>
          </a:r>
          <a:r>
            <a:rPr lang="pt-BR" dirty="0" smtClean="0"/>
            <a:t>;</a:t>
          </a:r>
          <a:endParaRPr lang="pt-BR" dirty="0"/>
        </a:p>
      </dgm:t>
    </dgm:pt>
    <dgm:pt modelId="{9D663F47-9660-4343-BA9D-F2E98C677E3D}" type="parTrans" cxnId="{E05DF24B-4B2F-4763-8D14-32D4CC228DC2}">
      <dgm:prSet/>
      <dgm:spPr/>
      <dgm:t>
        <a:bodyPr/>
        <a:lstStyle/>
        <a:p>
          <a:endParaRPr lang="pt-BR"/>
        </a:p>
      </dgm:t>
    </dgm:pt>
    <dgm:pt modelId="{B654FD1E-5C55-41D1-BFEF-775956BDE526}" type="sibTrans" cxnId="{E05DF24B-4B2F-4763-8D14-32D4CC228DC2}">
      <dgm:prSet/>
      <dgm:spPr/>
      <dgm:t>
        <a:bodyPr/>
        <a:lstStyle/>
        <a:p>
          <a:endParaRPr lang="pt-BR"/>
        </a:p>
      </dgm:t>
    </dgm:pt>
    <dgm:pt modelId="{2826D7EC-D90F-40B0-884A-5F4C48F5F325}" type="pres">
      <dgm:prSet presAssocID="{D3022A0B-67DC-47FF-9DF6-4BD4CD0F40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6EEE3F-FB08-47F6-BF0A-FB20CBCBA15D}" type="pres">
      <dgm:prSet presAssocID="{F261F0AF-17F5-40E8-85E3-16A67E1C4078}" presName="composite" presStyleCnt="0"/>
      <dgm:spPr/>
    </dgm:pt>
    <dgm:pt modelId="{61C91068-0067-423B-9E5F-70A66D4D990E}" type="pres">
      <dgm:prSet presAssocID="{F261F0AF-17F5-40E8-85E3-16A67E1C4078}" presName="rect1" presStyleLbl="trAlignAcc1" presStyleIdx="0" presStyleCnt="3" custScaleY="118285" custLinFactNeighborX="558" custLinFactNeighborY="94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BDCF27-B14D-48BD-AD7C-8983650F44B8}" type="pres">
      <dgm:prSet presAssocID="{F261F0AF-17F5-40E8-85E3-16A67E1C4078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646863C2-3602-4A5A-A216-D0141791882A}" type="pres">
      <dgm:prSet presAssocID="{0AA05FA7-1923-4117-BFC4-49B3A55988FE}" presName="sibTrans" presStyleCnt="0"/>
      <dgm:spPr/>
    </dgm:pt>
    <dgm:pt modelId="{F99C562F-FA3C-4924-AF3C-8D20B5815689}" type="pres">
      <dgm:prSet presAssocID="{79579BF8-C4A0-46B2-A3F7-AD154FA8D4F0}" presName="composite" presStyleCnt="0"/>
      <dgm:spPr/>
    </dgm:pt>
    <dgm:pt modelId="{EDCBF922-683E-42D6-BAA7-9A0DA2D22987}" type="pres">
      <dgm:prSet presAssocID="{79579BF8-C4A0-46B2-A3F7-AD154FA8D4F0}" presName="rect1" presStyleLbl="trAlignAcc1" presStyleIdx="1" presStyleCnt="3" custScaleY="126713" custLinFactNeighborX="593" custLinFactNeighborY="66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4E7A30-29A5-40EF-8E57-BE2415AD353F}" type="pres">
      <dgm:prSet presAssocID="{79579BF8-C4A0-46B2-A3F7-AD154FA8D4F0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pt-BR"/>
        </a:p>
      </dgm:t>
    </dgm:pt>
    <dgm:pt modelId="{DFA0174F-E349-4766-A09C-DFA60B607EE7}" type="pres">
      <dgm:prSet presAssocID="{3AADA04E-78F7-4F17-BEE6-798F1ADD6619}" presName="sibTrans" presStyleCnt="0"/>
      <dgm:spPr/>
    </dgm:pt>
    <dgm:pt modelId="{1B58B728-9B5F-400D-A2C8-CFF013907977}" type="pres">
      <dgm:prSet presAssocID="{E8A3C328-F5E6-45A6-AF59-D1E673D363B6}" presName="composite" presStyleCnt="0"/>
      <dgm:spPr/>
    </dgm:pt>
    <dgm:pt modelId="{BBEBAE74-9D8D-41BC-9993-D744CDE6CE75}" type="pres">
      <dgm:prSet presAssocID="{E8A3C328-F5E6-45A6-AF59-D1E673D363B6}" presName="rect1" presStyleLbl="trAlignAcc1" presStyleIdx="2" presStyleCnt="3" custLinFactNeighborX="854" custLinFactNeighborY="2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34891F-AFC4-42C1-BD3E-DB4C2406FAFA}" type="pres">
      <dgm:prSet presAssocID="{E8A3C328-F5E6-45A6-AF59-D1E673D363B6}" presName="rect2" presStyleLbl="fgImgPlace1" presStyleIdx="2" presStyleCnt="3" custScaleX="125622" custScaleY="81243" custLinFactNeighborX="-10176" custLinFactNeighborY="-5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C3C2B8CE-5A63-4C75-8ED2-E917600BBB7C}" type="presOf" srcId="{F261F0AF-17F5-40E8-85E3-16A67E1C4078}" destId="{61C91068-0067-423B-9E5F-70A66D4D990E}" srcOrd="0" destOrd="0" presId="urn:microsoft.com/office/officeart/2008/layout/PictureStrips"/>
    <dgm:cxn modelId="{503CE0FD-FA87-4645-89A6-E4579A00BE94}" type="presOf" srcId="{79579BF8-C4A0-46B2-A3F7-AD154FA8D4F0}" destId="{EDCBF922-683E-42D6-BAA7-9A0DA2D22987}" srcOrd="0" destOrd="0" presId="urn:microsoft.com/office/officeart/2008/layout/PictureStrips"/>
    <dgm:cxn modelId="{EAE3536B-CE85-4B9C-9DF2-88853EC7BCEE}" srcId="{D3022A0B-67DC-47FF-9DF6-4BD4CD0F40DE}" destId="{F261F0AF-17F5-40E8-85E3-16A67E1C4078}" srcOrd="0" destOrd="0" parTransId="{90FD5D73-5E9D-436E-A362-234DB6A3C124}" sibTransId="{0AA05FA7-1923-4117-BFC4-49B3A55988FE}"/>
    <dgm:cxn modelId="{4AE331DE-3AA4-481A-BE23-522EA5C17B2B}" type="presOf" srcId="{E8A3C328-F5E6-45A6-AF59-D1E673D363B6}" destId="{BBEBAE74-9D8D-41BC-9993-D744CDE6CE75}" srcOrd="0" destOrd="0" presId="urn:microsoft.com/office/officeart/2008/layout/PictureStrips"/>
    <dgm:cxn modelId="{3A7FEF3A-DB12-48DA-9F0A-A1E1FD21E8FF}" srcId="{D3022A0B-67DC-47FF-9DF6-4BD4CD0F40DE}" destId="{79579BF8-C4A0-46B2-A3F7-AD154FA8D4F0}" srcOrd="1" destOrd="0" parTransId="{5DCE0131-8BA5-493F-9235-A8C9F621B9E1}" sibTransId="{3AADA04E-78F7-4F17-BEE6-798F1ADD6619}"/>
    <dgm:cxn modelId="{EE6BD2EB-B632-45D1-99DB-9364AF63A2FE}" type="presOf" srcId="{D3022A0B-67DC-47FF-9DF6-4BD4CD0F40DE}" destId="{2826D7EC-D90F-40B0-884A-5F4C48F5F325}" srcOrd="0" destOrd="0" presId="urn:microsoft.com/office/officeart/2008/layout/PictureStrips"/>
    <dgm:cxn modelId="{E05DF24B-4B2F-4763-8D14-32D4CC228DC2}" srcId="{D3022A0B-67DC-47FF-9DF6-4BD4CD0F40DE}" destId="{E8A3C328-F5E6-45A6-AF59-D1E673D363B6}" srcOrd="2" destOrd="0" parTransId="{9D663F47-9660-4343-BA9D-F2E98C677E3D}" sibTransId="{B654FD1E-5C55-41D1-BFEF-775956BDE526}"/>
    <dgm:cxn modelId="{E09721A2-2313-43B4-954A-14ED81F8CCD4}" type="presParOf" srcId="{2826D7EC-D90F-40B0-884A-5F4C48F5F325}" destId="{B66EEE3F-FB08-47F6-BF0A-FB20CBCBA15D}" srcOrd="0" destOrd="0" presId="urn:microsoft.com/office/officeart/2008/layout/PictureStrips"/>
    <dgm:cxn modelId="{AF8308D5-2548-4BF9-A448-1408BD53FD63}" type="presParOf" srcId="{B66EEE3F-FB08-47F6-BF0A-FB20CBCBA15D}" destId="{61C91068-0067-423B-9E5F-70A66D4D990E}" srcOrd="0" destOrd="0" presId="urn:microsoft.com/office/officeart/2008/layout/PictureStrips"/>
    <dgm:cxn modelId="{749763A3-DC52-4AC6-BB32-FE749DE0A49F}" type="presParOf" srcId="{B66EEE3F-FB08-47F6-BF0A-FB20CBCBA15D}" destId="{D8BDCF27-B14D-48BD-AD7C-8983650F44B8}" srcOrd="1" destOrd="0" presId="urn:microsoft.com/office/officeart/2008/layout/PictureStrips"/>
    <dgm:cxn modelId="{73B21E42-3E59-4B9B-A89F-9DA222A83282}" type="presParOf" srcId="{2826D7EC-D90F-40B0-884A-5F4C48F5F325}" destId="{646863C2-3602-4A5A-A216-D0141791882A}" srcOrd="1" destOrd="0" presId="urn:microsoft.com/office/officeart/2008/layout/PictureStrips"/>
    <dgm:cxn modelId="{39A7E2F3-50F1-437F-A432-C1911BBD459A}" type="presParOf" srcId="{2826D7EC-D90F-40B0-884A-5F4C48F5F325}" destId="{F99C562F-FA3C-4924-AF3C-8D20B5815689}" srcOrd="2" destOrd="0" presId="urn:microsoft.com/office/officeart/2008/layout/PictureStrips"/>
    <dgm:cxn modelId="{F8067557-256C-4CB3-A148-14DC891F4E2A}" type="presParOf" srcId="{F99C562F-FA3C-4924-AF3C-8D20B5815689}" destId="{EDCBF922-683E-42D6-BAA7-9A0DA2D22987}" srcOrd="0" destOrd="0" presId="urn:microsoft.com/office/officeart/2008/layout/PictureStrips"/>
    <dgm:cxn modelId="{F08126DA-702C-4C4E-9C7D-B977F7C17EBB}" type="presParOf" srcId="{F99C562F-FA3C-4924-AF3C-8D20B5815689}" destId="{754E7A30-29A5-40EF-8E57-BE2415AD353F}" srcOrd="1" destOrd="0" presId="urn:microsoft.com/office/officeart/2008/layout/PictureStrips"/>
    <dgm:cxn modelId="{3A136EA5-F7C2-473A-9382-79CA820870D9}" type="presParOf" srcId="{2826D7EC-D90F-40B0-884A-5F4C48F5F325}" destId="{DFA0174F-E349-4766-A09C-DFA60B607EE7}" srcOrd="3" destOrd="0" presId="urn:microsoft.com/office/officeart/2008/layout/PictureStrips"/>
    <dgm:cxn modelId="{BED7D3C2-C470-4083-ABE7-C1E4FACE37F8}" type="presParOf" srcId="{2826D7EC-D90F-40B0-884A-5F4C48F5F325}" destId="{1B58B728-9B5F-400D-A2C8-CFF013907977}" srcOrd="4" destOrd="0" presId="urn:microsoft.com/office/officeart/2008/layout/PictureStrips"/>
    <dgm:cxn modelId="{5BFC7BCA-51A1-45FD-AD1E-40250F7A59C5}" type="presParOf" srcId="{1B58B728-9B5F-400D-A2C8-CFF013907977}" destId="{BBEBAE74-9D8D-41BC-9993-D744CDE6CE75}" srcOrd="0" destOrd="0" presId="urn:microsoft.com/office/officeart/2008/layout/PictureStrips"/>
    <dgm:cxn modelId="{BC65F6EB-7ED1-488E-BD06-BF38F8EA24D4}" type="presParOf" srcId="{1B58B728-9B5F-400D-A2C8-CFF013907977}" destId="{5534891F-AFC4-42C1-BD3E-DB4C2406FAF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035B5-61B2-4811-868E-ECDB141D04C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FA464A-DBC9-47F4-BA6C-FE9E4CF43DE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dirty="0" smtClean="0"/>
            <a:t>Saneamento</a:t>
          </a:r>
          <a:endParaRPr lang="pt-BR" dirty="0"/>
        </a:p>
      </dgm:t>
    </dgm:pt>
    <dgm:pt modelId="{D422E0FC-5DD3-48BA-91D6-A67D254DCA6E}" type="parTrans" cxnId="{4168BBE7-5FA0-4BAF-8BA6-C8BC6124ED3D}">
      <dgm:prSet/>
      <dgm:spPr/>
      <dgm:t>
        <a:bodyPr/>
        <a:lstStyle/>
        <a:p>
          <a:endParaRPr lang="pt-BR"/>
        </a:p>
      </dgm:t>
    </dgm:pt>
    <dgm:pt modelId="{54366A7F-80A7-47F9-8F2D-908A5CDE719D}" type="sibTrans" cxnId="{4168BBE7-5FA0-4BAF-8BA6-C8BC6124ED3D}">
      <dgm:prSet/>
      <dgm:spPr/>
      <dgm:t>
        <a:bodyPr/>
        <a:lstStyle/>
        <a:p>
          <a:endParaRPr lang="pt-BR"/>
        </a:p>
      </dgm:t>
    </dgm:pt>
    <dgm:pt modelId="{8BF4B131-1E9E-4798-9E12-E909358602A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dirty="0" smtClean="0"/>
            <a:t>Saúde</a:t>
          </a:r>
          <a:endParaRPr lang="pt-BR" dirty="0"/>
        </a:p>
      </dgm:t>
    </dgm:pt>
    <dgm:pt modelId="{5CD770CC-0EE0-48FB-A81F-50301CE3D4C7}" type="parTrans" cxnId="{63B9CD40-C4D6-46DB-B773-916306E77499}">
      <dgm:prSet/>
      <dgm:spPr/>
      <dgm:t>
        <a:bodyPr/>
        <a:lstStyle/>
        <a:p>
          <a:endParaRPr lang="pt-BR"/>
        </a:p>
      </dgm:t>
    </dgm:pt>
    <dgm:pt modelId="{C8DF0A49-7FA7-4C63-B40C-DF41E18F8C17}" type="sibTrans" cxnId="{63B9CD40-C4D6-46DB-B773-916306E77499}">
      <dgm:prSet/>
      <dgm:spPr/>
      <dgm:t>
        <a:bodyPr/>
        <a:lstStyle/>
        <a:p>
          <a:endParaRPr lang="pt-BR"/>
        </a:p>
      </dgm:t>
    </dgm:pt>
    <dgm:pt modelId="{7561294B-C27F-441F-A802-7659F75DE1E8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dirty="0" smtClean="0"/>
            <a:t> Meio Ambiente</a:t>
          </a:r>
          <a:endParaRPr lang="pt-BR" dirty="0"/>
        </a:p>
      </dgm:t>
    </dgm:pt>
    <dgm:pt modelId="{AC367216-4AF2-4D85-BF8C-CD1107237471}" type="parTrans" cxnId="{821B3AE0-4205-4EA0-96E3-40FEA2A03D0B}">
      <dgm:prSet/>
      <dgm:spPr/>
      <dgm:t>
        <a:bodyPr/>
        <a:lstStyle/>
        <a:p>
          <a:endParaRPr lang="pt-BR"/>
        </a:p>
      </dgm:t>
    </dgm:pt>
    <dgm:pt modelId="{B1DDFF58-2D42-4EF9-B618-A68D9EB033DE}" type="sibTrans" cxnId="{821B3AE0-4205-4EA0-96E3-40FEA2A03D0B}">
      <dgm:prSet/>
      <dgm:spPr/>
      <dgm:t>
        <a:bodyPr/>
        <a:lstStyle/>
        <a:p>
          <a:endParaRPr lang="pt-BR"/>
        </a:p>
      </dgm:t>
    </dgm:pt>
    <dgm:pt modelId="{E7940A97-56E2-4BBC-AA46-AD2DFF5EA523}" type="pres">
      <dgm:prSet presAssocID="{070035B5-61B2-4811-868E-ECDB141D04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EE633F-6FBF-41F8-BF5F-85E1C16D381A}" type="pres">
      <dgm:prSet presAssocID="{3BFA464A-DBC9-47F4-BA6C-FE9E4CF43D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BCECAE-90C7-4727-A500-DBCBF74DEA38}" type="pres">
      <dgm:prSet presAssocID="{3BFA464A-DBC9-47F4-BA6C-FE9E4CF43DEB}" presName="spNode" presStyleCnt="0"/>
      <dgm:spPr/>
    </dgm:pt>
    <dgm:pt modelId="{26F38CC6-EB73-43AB-9C82-91002575CA82}" type="pres">
      <dgm:prSet presAssocID="{54366A7F-80A7-47F9-8F2D-908A5CDE719D}" presName="sibTrans" presStyleLbl="sibTrans1D1" presStyleIdx="0" presStyleCnt="3"/>
      <dgm:spPr/>
      <dgm:t>
        <a:bodyPr/>
        <a:lstStyle/>
        <a:p>
          <a:endParaRPr lang="pt-BR"/>
        </a:p>
      </dgm:t>
    </dgm:pt>
    <dgm:pt modelId="{69665A33-21CD-4D35-ACF4-6C4B27A465A2}" type="pres">
      <dgm:prSet presAssocID="{8BF4B131-1E9E-4798-9E12-E909358602AA}" presName="node" presStyleLbl="node1" presStyleIdx="1" presStyleCnt="3" custRadScaleRad="96497" custRadScaleInc="-417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1F284C-9B5E-4CDC-9F55-8058782069A0}" type="pres">
      <dgm:prSet presAssocID="{8BF4B131-1E9E-4798-9E12-E909358602AA}" presName="spNode" presStyleCnt="0"/>
      <dgm:spPr/>
    </dgm:pt>
    <dgm:pt modelId="{A8F9DD61-8105-48D5-88D9-7C75BFBB31FA}" type="pres">
      <dgm:prSet presAssocID="{C8DF0A49-7FA7-4C63-B40C-DF41E18F8C17}" presName="sibTrans" presStyleLbl="sibTrans1D1" presStyleIdx="1" presStyleCnt="3"/>
      <dgm:spPr/>
      <dgm:t>
        <a:bodyPr/>
        <a:lstStyle/>
        <a:p>
          <a:endParaRPr lang="pt-BR"/>
        </a:p>
      </dgm:t>
    </dgm:pt>
    <dgm:pt modelId="{D442CAA6-C821-4EB8-818B-93CD431E5C1D}" type="pres">
      <dgm:prSet presAssocID="{7561294B-C27F-441F-A802-7659F75DE1E8}" presName="node" presStyleLbl="node1" presStyleIdx="2" presStyleCnt="3" custRadScaleRad="99311" custRadScaleInc="547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051709-091C-41CE-8C0D-D7D39D1712D1}" type="pres">
      <dgm:prSet presAssocID="{7561294B-C27F-441F-A802-7659F75DE1E8}" presName="spNode" presStyleCnt="0"/>
      <dgm:spPr/>
    </dgm:pt>
    <dgm:pt modelId="{98F9D176-C4D3-46B6-A6D3-35A0EA1E9072}" type="pres">
      <dgm:prSet presAssocID="{B1DDFF58-2D42-4EF9-B618-A68D9EB033DE}" presName="sibTrans" presStyleLbl="sibTrans1D1" presStyleIdx="2" presStyleCnt="3"/>
      <dgm:spPr/>
      <dgm:t>
        <a:bodyPr/>
        <a:lstStyle/>
        <a:p>
          <a:endParaRPr lang="pt-BR"/>
        </a:p>
      </dgm:t>
    </dgm:pt>
  </dgm:ptLst>
  <dgm:cxnLst>
    <dgm:cxn modelId="{4168BBE7-5FA0-4BAF-8BA6-C8BC6124ED3D}" srcId="{070035B5-61B2-4811-868E-ECDB141D04C7}" destId="{3BFA464A-DBC9-47F4-BA6C-FE9E4CF43DEB}" srcOrd="0" destOrd="0" parTransId="{D422E0FC-5DD3-48BA-91D6-A67D254DCA6E}" sibTransId="{54366A7F-80A7-47F9-8F2D-908A5CDE719D}"/>
    <dgm:cxn modelId="{036BD0F7-D68B-4517-B05F-209230F6C728}" type="presOf" srcId="{B1DDFF58-2D42-4EF9-B618-A68D9EB033DE}" destId="{98F9D176-C4D3-46B6-A6D3-35A0EA1E9072}" srcOrd="0" destOrd="0" presId="urn:microsoft.com/office/officeart/2005/8/layout/cycle6"/>
    <dgm:cxn modelId="{E97A4F08-4BC3-4A93-B5C2-8AA3AA4BF596}" type="presOf" srcId="{3BFA464A-DBC9-47F4-BA6C-FE9E4CF43DEB}" destId="{2FEE633F-6FBF-41F8-BF5F-85E1C16D381A}" srcOrd="0" destOrd="0" presId="urn:microsoft.com/office/officeart/2005/8/layout/cycle6"/>
    <dgm:cxn modelId="{FEC3EB9C-9608-44CF-8A72-719B66C8C092}" type="presOf" srcId="{C8DF0A49-7FA7-4C63-B40C-DF41E18F8C17}" destId="{A8F9DD61-8105-48D5-88D9-7C75BFBB31FA}" srcOrd="0" destOrd="0" presId="urn:microsoft.com/office/officeart/2005/8/layout/cycle6"/>
    <dgm:cxn modelId="{F3626062-8B83-4A4D-A435-6FB62906DC1B}" type="presOf" srcId="{070035B5-61B2-4811-868E-ECDB141D04C7}" destId="{E7940A97-56E2-4BBC-AA46-AD2DFF5EA523}" srcOrd="0" destOrd="0" presId="urn:microsoft.com/office/officeart/2005/8/layout/cycle6"/>
    <dgm:cxn modelId="{E7A4EB92-9F30-4792-8452-DC8C5B2731DD}" type="presOf" srcId="{7561294B-C27F-441F-A802-7659F75DE1E8}" destId="{D442CAA6-C821-4EB8-818B-93CD431E5C1D}" srcOrd="0" destOrd="0" presId="urn:microsoft.com/office/officeart/2005/8/layout/cycle6"/>
    <dgm:cxn modelId="{63B9CD40-C4D6-46DB-B773-916306E77499}" srcId="{070035B5-61B2-4811-868E-ECDB141D04C7}" destId="{8BF4B131-1E9E-4798-9E12-E909358602AA}" srcOrd="1" destOrd="0" parTransId="{5CD770CC-0EE0-48FB-A81F-50301CE3D4C7}" sibTransId="{C8DF0A49-7FA7-4C63-B40C-DF41E18F8C17}"/>
    <dgm:cxn modelId="{50531B33-8C2A-4AA2-B75A-8BD9B91FF3A1}" type="presOf" srcId="{54366A7F-80A7-47F9-8F2D-908A5CDE719D}" destId="{26F38CC6-EB73-43AB-9C82-91002575CA82}" srcOrd="0" destOrd="0" presId="urn:microsoft.com/office/officeart/2005/8/layout/cycle6"/>
    <dgm:cxn modelId="{3079BB8A-84B3-4D01-8BBD-83985F84CFDE}" type="presOf" srcId="{8BF4B131-1E9E-4798-9E12-E909358602AA}" destId="{69665A33-21CD-4D35-ACF4-6C4B27A465A2}" srcOrd="0" destOrd="0" presId="urn:microsoft.com/office/officeart/2005/8/layout/cycle6"/>
    <dgm:cxn modelId="{821B3AE0-4205-4EA0-96E3-40FEA2A03D0B}" srcId="{070035B5-61B2-4811-868E-ECDB141D04C7}" destId="{7561294B-C27F-441F-A802-7659F75DE1E8}" srcOrd="2" destOrd="0" parTransId="{AC367216-4AF2-4D85-BF8C-CD1107237471}" sibTransId="{B1DDFF58-2D42-4EF9-B618-A68D9EB033DE}"/>
    <dgm:cxn modelId="{2CCAAC10-DDD6-4D8C-8786-CFFE8A91181D}" type="presParOf" srcId="{E7940A97-56E2-4BBC-AA46-AD2DFF5EA523}" destId="{2FEE633F-6FBF-41F8-BF5F-85E1C16D381A}" srcOrd="0" destOrd="0" presId="urn:microsoft.com/office/officeart/2005/8/layout/cycle6"/>
    <dgm:cxn modelId="{9888CF4D-12F8-4011-849C-98C6CD109CE6}" type="presParOf" srcId="{E7940A97-56E2-4BBC-AA46-AD2DFF5EA523}" destId="{63BCECAE-90C7-4727-A500-DBCBF74DEA38}" srcOrd="1" destOrd="0" presId="urn:microsoft.com/office/officeart/2005/8/layout/cycle6"/>
    <dgm:cxn modelId="{43B65533-802C-4FCB-8F4B-04BB30673765}" type="presParOf" srcId="{E7940A97-56E2-4BBC-AA46-AD2DFF5EA523}" destId="{26F38CC6-EB73-43AB-9C82-91002575CA82}" srcOrd="2" destOrd="0" presId="urn:microsoft.com/office/officeart/2005/8/layout/cycle6"/>
    <dgm:cxn modelId="{623AD56F-9B40-4955-882E-82EE29796F65}" type="presParOf" srcId="{E7940A97-56E2-4BBC-AA46-AD2DFF5EA523}" destId="{69665A33-21CD-4D35-ACF4-6C4B27A465A2}" srcOrd="3" destOrd="0" presId="urn:microsoft.com/office/officeart/2005/8/layout/cycle6"/>
    <dgm:cxn modelId="{51CCCCF3-46D2-4017-8EC9-118DFC217873}" type="presParOf" srcId="{E7940A97-56E2-4BBC-AA46-AD2DFF5EA523}" destId="{301F284C-9B5E-4CDC-9F55-8058782069A0}" srcOrd="4" destOrd="0" presId="urn:microsoft.com/office/officeart/2005/8/layout/cycle6"/>
    <dgm:cxn modelId="{D729914C-09C6-48A5-8D1F-C266982E3415}" type="presParOf" srcId="{E7940A97-56E2-4BBC-AA46-AD2DFF5EA523}" destId="{A8F9DD61-8105-48D5-88D9-7C75BFBB31FA}" srcOrd="5" destOrd="0" presId="urn:microsoft.com/office/officeart/2005/8/layout/cycle6"/>
    <dgm:cxn modelId="{6AF9E189-129C-499F-8081-5F2776063326}" type="presParOf" srcId="{E7940A97-56E2-4BBC-AA46-AD2DFF5EA523}" destId="{D442CAA6-C821-4EB8-818B-93CD431E5C1D}" srcOrd="6" destOrd="0" presId="urn:microsoft.com/office/officeart/2005/8/layout/cycle6"/>
    <dgm:cxn modelId="{3C24AD25-D361-4162-AD85-AB1F2E2EFFEA}" type="presParOf" srcId="{E7940A97-56E2-4BBC-AA46-AD2DFF5EA523}" destId="{04051709-091C-41CE-8C0D-D7D39D1712D1}" srcOrd="7" destOrd="0" presId="urn:microsoft.com/office/officeart/2005/8/layout/cycle6"/>
    <dgm:cxn modelId="{E4C8DA3C-6C11-42ED-BB48-D000680284BD}" type="presParOf" srcId="{E7940A97-56E2-4BBC-AA46-AD2DFF5EA523}" destId="{98F9D176-C4D3-46B6-A6D3-35A0EA1E9072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914A3F-04D3-4B71-8592-D505618AAC97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9306DF-038E-4720-B6D7-1DF37293CC18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Fundamentos para a transferência de </a:t>
          </a:r>
          <a:r>
            <a:rPr lang="pt-B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recursos</a:t>
          </a:r>
          <a:endParaRPr lang="pt-BR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A73E5-0AA7-4BCA-9A2C-D41591E58AD7}" type="parTrans" cxnId="{B1840ACD-138E-4053-BFA4-66FA09E90F00}">
      <dgm:prSet/>
      <dgm:spPr/>
      <dgm:t>
        <a:bodyPr/>
        <a:lstStyle/>
        <a:p>
          <a:endParaRPr lang="pt-BR"/>
        </a:p>
      </dgm:t>
    </dgm:pt>
    <dgm:pt modelId="{F3940ED1-24D3-404B-BF22-5892210216F5}" type="sibTrans" cxnId="{B1840ACD-138E-4053-BFA4-66FA09E90F00}">
      <dgm:prSet/>
      <dgm:spPr/>
      <dgm:t>
        <a:bodyPr/>
        <a:lstStyle/>
        <a:p>
          <a:endParaRPr lang="pt-BR"/>
        </a:p>
      </dgm:t>
    </dgm:pt>
    <dgm:pt modelId="{A6840C98-830B-4AA8-B88A-AE7A1B8165C3}">
      <dgm:prSet phldrT="[Texto]" custT="1"/>
      <dgm:spPr/>
      <dgm:t>
        <a:bodyPr/>
        <a:lstStyle/>
        <a:p>
          <a:r>
            <a:rPr lang="pt-BR" sz="2000" dirty="0" smtClean="0"/>
            <a:t>Federalismo Cooperativo</a:t>
          </a:r>
          <a:endParaRPr lang="pt-BR" sz="2000" dirty="0"/>
        </a:p>
      </dgm:t>
    </dgm:pt>
    <dgm:pt modelId="{1A653034-DAB1-458D-B938-A37D23E6F242}" type="parTrans" cxnId="{211DEFF7-78D2-4A50-B0C2-36E1B7D0FDC7}">
      <dgm:prSet/>
      <dgm:spPr/>
      <dgm:t>
        <a:bodyPr/>
        <a:lstStyle/>
        <a:p>
          <a:endParaRPr lang="pt-BR"/>
        </a:p>
      </dgm:t>
    </dgm:pt>
    <dgm:pt modelId="{5F8DCED9-F221-4D2A-9B32-E5A8CD3E6DBA}" type="sibTrans" cxnId="{211DEFF7-78D2-4A50-B0C2-36E1B7D0FDC7}">
      <dgm:prSet/>
      <dgm:spPr/>
      <dgm:t>
        <a:bodyPr/>
        <a:lstStyle/>
        <a:p>
          <a:endParaRPr lang="pt-BR"/>
        </a:p>
      </dgm:t>
    </dgm:pt>
    <dgm:pt modelId="{D5138CEC-53A3-4639-B6BC-1AD2DBD0AC1A}">
      <dgm:prSet phldrT="[Texto]" custT="1"/>
      <dgm:spPr/>
      <dgm:t>
        <a:bodyPr/>
        <a:lstStyle/>
        <a:p>
          <a:r>
            <a:rPr lang="pt-BR" sz="2000" dirty="0" smtClean="0"/>
            <a:t>Obrigação de universalizar o saneamento</a:t>
          </a:r>
          <a:endParaRPr lang="pt-BR" sz="2000" dirty="0"/>
        </a:p>
      </dgm:t>
    </dgm:pt>
    <dgm:pt modelId="{C32EE59E-AC68-48CE-8F5B-F689449225A9}" type="parTrans" cxnId="{2ADFEB2F-7A07-4D6C-90E2-29685067CC61}">
      <dgm:prSet/>
      <dgm:spPr/>
      <dgm:t>
        <a:bodyPr/>
        <a:lstStyle/>
        <a:p>
          <a:endParaRPr lang="pt-BR"/>
        </a:p>
      </dgm:t>
    </dgm:pt>
    <dgm:pt modelId="{204D9CAD-4C68-45EA-B8F5-23A39B9ED6FE}" type="sibTrans" cxnId="{2ADFEB2F-7A07-4D6C-90E2-29685067CC61}">
      <dgm:prSet/>
      <dgm:spPr/>
      <dgm:t>
        <a:bodyPr/>
        <a:lstStyle/>
        <a:p>
          <a:endParaRPr lang="pt-BR"/>
        </a:p>
      </dgm:t>
    </dgm:pt>
    <dgm:pt modelId="{6E6EC7F2-E634-4AB7-9AAD-105BF0216C5C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Instrumentos de Transferência Voluntária</a:t>
          </a:r>
          <a:endParaRPr lang="pt-BR" sz="1800" dirty="0">
            <a:solidFill>
              <a:schemeClr val="tx1"/>
            </a:solidFill>
          </a:endParaRPr>
        </a:p>
      </dgm:t>
    </dgm:pt>
    <dgm:pt modelId="{E21C72B7-2BEA-419D-BDD1-510314685F53}" type="parTrans" cxnId="{4021D187-6EB8-4B0A-9403-35BFD565B51B}">
      <dgm:prSet/>
      <dgm:spPr/>
      <dgm:t>
        <a:bodyPr/>
        <a:lstStyle/>
        <a:p>
          <a:endParaRPr lang="pt-BR"/>
        </a:p>
      </dgm:t>
    </dgm:pt>
    <dgm:pt modelId="{955D3B46-7678-49D5-A57D-D37BA1746455}" type="sibTrans" cxnId="{4021D187-6EB8-4B0A-9403-35BFD565B51B}">
      <dgm:prSet/>
      <dgm:spPr/>
      <dgm:t>
        <a:bodyPr/>
        <a:lstStyle/>
        <a:p>
          <a:endParaRPr lang="pt-BR"/>
        </a:p>
      </dgm:t>
    </dgm:pt>
    <dgm:pt modelId="{0994ECAE-03D8-4A5B-8E03-AE76E3BC0604}">
      <dgm:prSet phldrT="[Texto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Origem dos Recursos</a:t>
          </a:r>
          <a:endParaRPr lang="pt-BR" sz="2000" dirty="0"/>
        </a:p>
      </dgm:t>
    </dgm:pt>
    <dgm:pt modelId="{2EA37BFC-169A-4709-A812-1963AF6FD1DC}" type="parTrans" cxnId="{8AD23C2C-6005-46A2-816D-D4356FCB0358}">
      <dgm:prSet/>
      <dgm:spPr/>
      <dgm:t>
        <a:bodyPr/>
        <a:lstStyle/>
        <a:p>
          <a:endParaRPr lang="pt-BR"/>
        </a:p>
      </dgm:t>
    </dgm:pt>
    <dgm:pt modelId="{4D678BBD-6249-466F-9708-211011C7EAE1}" type="sibTrans" cxnId="{8AD23C2C-6005-46A2-816D-D4356FCB0358}">
      <dgm:prSet/>
      <dgm:spPr/>
      <dgm:t>
        <a:bodyPr/>
        <a:lstStyle/>
        <a:p>
          <a:endParaRPr lang="pt-BR"/>
        </a:p>
      </dgm:t>
    </dgm:pt>
    <dgm:pt modelId="{43B752AD-86C9-4833-A4AB-F53919A43CE2}">
      <dgm:prSet phldrT="[Texto]" custT="1"/>
      <dgm:spPr/>
      <dgm:t>
        <a:bodyPr/>
        <a:lstStyle/>
        <a:p>
          <a:r>
            <a:rPr lang="pt-BR" sz="2000" dirty="0" smtClean="0"/>
            <a:t>Não onerosos (OGU)</a:t>
          </a:r>
          <a:endParaRPr lang="pt-BR" sz="2000" dirty="0"/>
        </a:p>
      </dgm:t>
    </dgm:pt>
    <dgm:pt modelId="{EB4133D2-AB7D-4C21-951B-3ABE681367D2}" type="parTrans" cxnId="{46F345A8-0A80-455B-BC20-75FAB9E25E9D}">
      <dgm:prSet/>
      <dgm:spPr/>
      <dgm:t>
        <a:bodyPr/>
        <a:lstStyle/>
        <a:p>
          <a:endParaRPr lang="pt-BR"/>
        </a:p>
      </dgm:t>
    </dgm:pt>
    <dgm:pt modelId="{64F2A2E2-C64E-46CC-8700-39BB1A06B669}" type="sibTrans" cxnId="{46F345A8-0A80-455B-BC20-75FAB9E25E9D}">
      <dgm:prSet/>
      <dgm:spPr/>
      <dgm:t>
        <a:bodyPr/>
        <a:lstStyle/>
        <a:p>
          <a:endParaRPr lang="pt-BR"/>
        </a:p>
      </dgm:t>
    </dgm:pt>
    <dgm:pt modelId="{B5DD9263-9545-400E-BAE5-048BCBE6386D}">
      <dgm:prSet phldrT="[Texto]" custT="1"/>
      <dgm:spPr/>
      <dgm:t>
        <a:bodyPr/>
        <a:lstStyle/>
        <a:p>
          <a:r>
            <a:rPr lang="pt-BR" sz="2000" dirty="0" smtClean="0"/>
            <a:t>Contrato de Repasse</a:t>
          </a:r>
          <a:endParaRPr lang="pt-BR" sz="2000" dirty="0"/>
        </a:p>
      </dgm:t>
    </dgm:pt>
    <dgm:pt modelId="{CE0CD499-5CB1-4BFD-B7D8-57D75832CD2F}" type="sibTrans" cxnId="{E2102179-FF26-4C4F-976A-BD0CC0EC2217}">
      <dgm:prSet/>
      <dgm:spPr/>
      <dgm:t>
        <a:bodyPr/>
        <a:lstStyle/>
        <a:p>
          <a:endParaRPr lang="pt-BR"/>
        </a:p>
      </dgm:t>
    </dgm:pt>
    <dgm:pt modelId="{18736CE2-2E2D-4CD5-973D-2B4F6197B208}" type="parTrans" cxnId="{E2102179-FF26-4C4F-976A-BD0CC0EC2217}">
      <dgm:prSet/>
      <dgm:spPr/>
      <dgm:t>
        <a:bodyPr/>
        <a:lstStyle/>
        <a:p>
          <a:endParaRPr lang="pt-BR"/>
        </a:p>
      </dgm:t>
    </dgm:pt>
    <dgm:pt modelId="{D75F0750-B278-4A54-9B2D-0AF286442F5C}">
      <dgm:prSet phldrT="[Texto]" custT="1"/>
      <dgm:spPr/>
      <dgm:t>
        <a:bodyPr/>
        <a:lstStyle/>
        <a:p>
          <a:r>
            <a:rPr lang="pt-BR" sz="2000" dirty="0" smtClean="0"/>
            <a:t>Convênio</a:t>
          </a:r>
          <a:endParaRPr lang="pt-BR" sz="2000" dirty="0"/>
        </a:p>
      </dgm:t>
    </dgm:pt>
    <dgm:pt modelId="{E7DC872E-0FE0-4BD9-89DA-A0A73C62EB64}" type="sibTrans" cxnId="{DF5F76E1-78AE-4468-B0B7-88969012435A}">
      <dgm:prSet/>
      <dgm:spPr/>
      <dgm:t>
        <a:bodyPr/>
        <a:lstStyle/>
        <a:p>
          <a:endParaRPr lang="pt-BR"/>
        </a:p>
      </dgm:t>
    </dgm:pt>
    <dgm:pt modelId="{5ED48CD4-1DD0-40D9-849F-35C32B217619}" type="parTrans" cxnId="{DF5F76E1-78AE-4468-B0B7-88969012435A}">
      <dgm:prSet/>
      <dgm:spPr/>
      <dgm:t>
        <a:bodyPr/>
        <a:lstStyle/>
        <a:p>
          <a:endParaRPr lang="pt-BR"/>
        </a:p>
      </dgm:t>
    </dgm:pt>
    <dgm:pt modelId="{9AB94B62-51DC-46F6-9F6E-88B7E5433893}">
      <dgm:prSet phldrT="[Texto]" custT="1"/>
      <dgm:spPr/>
      <dgm:t>
        <a:bodyPr/>
        <a:lstStyle/>
        <a:p>
          <a:r>
            <a:rPr lang="pt-BR" sz="2000" dirty="0" smtClean="0"/>
            <a:t>Onerosos (FGTS, FAT)</a:t>
          </a:r>
          <a:endParaRPr lang="pt-BR" sz="2000" dirty="0"/>
        </a:p>
      </dgm:t>
    </dgm:pt>
    <dgm:pt modelId="{76688C81-0D82-454D-8E87-7F42430B5B01}" type="parTrans" cxnId="{8383705D-A96A-4761-B94E-8137CC5F9049}">
      <dgm:prSet/>
      <dgm:spPr/>
      <dgm:t>
        <a:bodyPr/>
        <a:lstStyle/>
        <a:p>
          <a:endParaRPr lang="pt-BR"/>
        </a:p>
      </dgm:t>
    </dgm:pt>
    <dgm:pt modelId="{B40A25EC-526D-4BA3-AAF7-C55BA2DBED22}" type="sibTrans" cxnId="{8383705D-A96A-4761-B94E-8137CC5F9049}">
      <dgm:prSet/>
      <dgm:spPr/>
      <dgm:t>
        <a:bodyPr/>
        <a:lstStyle/>
        <a:p>
          <a:endParaRPr lang="pt-BR"/>
        </a:p>
      </dgm:t>
    </dgm:pt>
    <dgm:pt modelId="{8FBF95F0-32FE-437F-BB9C-3826EC76246E}" type="pres">
      <dgm:prSet presAssocID="{F1914A3F-04D3-4B71-8592-D505618AAC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C0194C-C51E-4E73-904F-CEE01CFDDE81}" type="pres">
      <dgm:prSet presAssocID="{259306DF-038E-4720-B6D7-1DF37293CC18}" presName="linNode" presStyleCnt="0"/>
      <dgm:spPr/>
    </dgm:pt>
    <dgm:pt modelId="{A5FA2264-3645-43F7-A5C2-123406019C39}" type="pres">
      <dgm:prSet presAssocID="{259306DF-038E-4720-B6D7-1DF37293CC1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46F056-7C61-452B-92C2-65A4AEAB12BD}" type="pres">
      <dgm:prSet presAssocID="{259306DF-038E-4720-B6D7-1DF37293CC1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C042AC-7DF0-405C-B855-49ABC88D17F0}" type="pres">
      <dgm:prSet presAssocID="{F3940ED1-24D3-404B-BF22-5892210216F5}" presName="sp" presStyleCnt="0"/>
      <dgm:spPr/>
    </dgm:pt>
    <dgm:pt modelId="{3D91C65A-DD0E-48FB-B4FE-1193C5504A20}" type="pres">
      <dgm:prSet presAssocID="{6E6EC7F2-E634-4AB7-9AAD-105BF0216C5C}" presName="linNode" presStyleCnt="0"/>
      <dgm:spPr/>
    </dgm:pt>
    <dgm:pt modelId="{F1F99D59-22C6-43BC-BF08-7BA0F7F6D66D}" type="pres">
      <dgm:prSet presAssocID="{6E6EC7F2-E634-4AB7-9AAD-105BF0216C5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72654-CB28-476A-ADA8-98552C96345F}" type="pres">
      <dgm:prSet presAssocID="{6E6EC7F2-E634-4AB7-9AAD-105BF0216C5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209500-7406-44A4-B699-CD555E58F35D}" type="pres">
      <dgm:prSet presAssocID="{955D3B46-7678-49D5-A57D-D37BA1746455}" presName="sp" presStyleCnt="0"/>
      <dgm:spPr/>
    </dgm:pt>
    <dgm:pt modelId="{B562F589-11E4-4563-9660-A2BAFE64B4E4}" type="pres">
      <dgm:prSet presAssocID="{0994ECAE-03D8-4A5B-8E03-AE76E3BC0604}" presName="linNode" presStyleCnt="0"/>
      <dgm:spPr/>
    </dgm:pt>
    <dgm:pt modelId="{D1BC326D-5AE8-44F7-8D7E-B5E6BC6255E0}" type="pres">
      <dgm:prSet presAssocID="{0994ECAE-03D8-4A5B-8E03-AE76E3BC060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26BC1F-FED0-4A9C-A2FC-9B95407A9096}" type="pres">
      <dgm:prSet presAssocID="{0994ECAE-03D8-4A5B-8E03-AE76E3BC060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F345A8-0A80-455B-BC20-75FAB9E25E9D}" srcId="{0994ECAE-03D8-4A5B-8E03-AE76E3BC0604}" destId="{43B752AD-86C9-4833-A4AB-F53919A43CE2}" srcOrd="0" destOrd="0" parTransId="{EB4133D2-AB7D-4C21-951B-3ABE681367D2}" sibTransId="{64F2A2E2-C64E-46CC-8700-39BB1A06B669}"/>
    <dgm:cxn modelId="{8383705D-A96A-4761-B94E-8137CC5F9049}" srcId="{0994ECAE-03D8-4A5B-8E03-AE76E3BC0604}" destId="{9AB94B62-51DC-46F6-9F6E-88B7E5433893}" srcOrd="1" destOrd="0" parTransId="{76688C81-0D82-454D-8E87-7F42430B5B01}" sibTransId="{B40A25EC-526D-4BA3-AAF7-C55BA2DBED22}"/>
    <dgm:cxn modelId="{2ADFEB2F-7A07-4D6C-90E2-29685067CC61}" srcId="{259306DF-038E-4720-B6D7-1DF37293CC18}" destId="{D5138CEC-53A3-4639-B6BC-1AD2DBD0AC1A}" srcOrd="1" destOrd="0" parTransId="{C32EE59E-AC68-48CE-8F5B-F689449225A9}" sibTransId="{204D9CAD-4C68-45EA-B8F5-23A39B9ED6FE}"/>
    <dgm:cxn modelId="{DF5F76E1-78AE-4468-B0B7-88969012435A}" srcId="{6E6EC7F2-E634-4AB7-9AAD-105BF0216C5C}" destId="{D75F0750-B278-4A54-9B2D-0AF286442F5C}" srcOrd="0" destOrd="0" parTransId="{5ED48CD4-1DD0-40D9-849F-35C32B217619}" sibTransId="{E7DC872E-0FE0-4BD9-89DA-A0A73C62EB64}"/>
    <dgm:cxn modelId="{46F6C4E1-237A-4064-9000-F61037B8614B}" type="presOf" srcId="{F1914A3F-04D3-4B71-8592-D505618AAC97}" destId="{8FBF95F0-32FE-437F-BB9C-3826EC76246E}" srcOrd="0" destOrd="0" presId="urn:microsoft.com/office/officeart/2005/8/layout/vList5"/>
    <dgm:cxn modelId="{4021D187-6EB8-4B0A-9403-35BFD565B51B}" srcId="{F1914A3F-04D3-4B71-8592-D505618AAC97}" destId="{6E6EC7F2-E634-4AB7-9AAD-105BF0216C5C}" srcOrd="1" destOrd="0" parTransId="{E21C72B7-2BEA-419D-BDD1-510314685F53}" sibTransId="{955D3B46-7678-49D5-A57D-D37BA1746455}"/>
    <dgm:cxn modelId="{B1840ACD-138E-4053-BFA4-66FA09E90F00}" srcId="{F1914A3F-04D3-4B71-8592-D505618AAC97}" destId="{259306DF-038E-4720-B6D7-1DF37293CC18}" srcOrd="0" destOrd="0" parTransId="{5B2A73E5-0AA7-4BCA-9A2C-D41591E58AD7}" sibTransId="{F3940ED1-24D3-404B-BF22-5892210216F5}"/>
    <dgm:cxn modelId="{482E7A04-5DED-42EF-870B-666008D3038A}" type="presOf" srcId="{A6840C98-830B-4AA8-B88A-AE7A1B8165C3}" destId="{3646F056-7C61-452B-92C2-65A4AEAB12BD}" srcOrd="0" destOrd="0" presId="urn:microsoft.com/office/officeart/2005/8/layout/vList5"/>
    <dgm:cxn modelId="{B5CB28EE-F92C-4EBD-B1B5-101ADCA1A654}" type="presOf" srcId="{B5DD9263-9545-400E-BAE5-048BCBE6386D}" destId="{1DE72654-CB28-476A-ADA8-98552C96345F}" srcOrd="0" destOrd="1" presId="urn:microsoft.com/office/officeart/2005/8/layout/vList5"/>
    <dgm:cxn modelId="{A7DE392B-3A88-4771-B4C4-E7C20572E6A7}" type="presOf" srcId="{D5138CEC-53A3-4639-B6BC-1AD2DBD0AC1A}" destId="{3646F056-7C61-452B-92C2-65A4AEAB12BD}" srcOrd="0" destOrd="1" presId="urn:microsoft.com/office/officeart/2005/8/layout/vList5"/>
    <dgm:cxn modelId="{8AD23C2C-6005-46A2-816D-D4356FCB0358}" srcId="{F1914A3F-04D3-4B71-8592-D505618AAC97}" destId="{0994ECAE-03D8-4A5B-8E03-AE76E3BC0604}" srcOrd="2" destOrd="0" parTransId="{2EA37BFC-169A-4709-A812-1963AF6FD1DC}" sibTransId="{4D678BBD-6249-466F-9708-211011C7EAE1}"/>
    <dgm:cxn modelId="{211DEFF7-78D2-4A50-B0C2-36E1B7D0FDC7}" srcId="{259306DF-038E-4720-B6D7-1DF37293CC18}" destId="{A6840C98-830B-4AA8-B88A-AE7A1B8165C3}" srcOrd="0" destOrd="0" parTransId="{1A653034-DAB1-458D-B938-A37D23E6F242}" sibTransId="{5F8DCED9-F221-4D2A-9B32-E5A8CD3E6DBA}"/>
    <dgm:cxn modelId="{03FD487D-A4FC-4D3A-93D9-952A3E9D315A}" type="presOf" srcId="{9AB94B62-51DC-46F6-9F6E-88B7E5433893}" destId="{2026BC1F-FED0-4A9C-A2FC-9B95407A9096}" srcOrd="0" destOrd="1" presId="urn:microsoft.com/office/officeart/2005/8/layout/vList5"/>
    <dgm:cxn modelId="{E2102179-FF26-4C4F-976A-BD0CC0EC2217}" srcId="{6E6EC7F2-E634-4AB7-9AAD-105BF0216C5C}" destId="{B5DD9263-9545-400E-BAE5-048BCBE6386D}" srcOrd="1" destOrd="0" parTransId="{18736CE2-2E2D-4CD5-973D-2B4F6197B208}" sibTransId="{CE0CD499-5CB1-4BFD-B7D8-57D75832CD2F}"/>
    <dgm:cxn modelId="{60ACADBD-96D8-4470-AD22-A40F8DE29C1B}" type="presOf" srcId="{6E6EC7F2-E634-4AB7-9AAD-105BF0216C5C}" destId="{F1F99D59-22C6-43BC-BF08-7BA0F7F6D66D}" srcOrd="0" destOrd="0" presId="urn:microsoft.com/office/officeart/2005/8/layout/vList5"/>
    <dgm:cxn modelId="{522CF351-1DA4-4966-AABD-D0EB89568EDA}" type="presOf" srcId="{D75F0750-B278-4A54-9B2D-0AF286442F5C}" destId="{1DE72654-CB28-476A-ADA8-98552C96345F}" srcOrd="0" destOrd="0" presId="urn:microsoft.com/office/officeart/2005/8/layout/vList5"/>
    <dgm:cxn modelId="{8FC57689-02D3-4BC3-9080-77F0E15A9B8C}" type="presOf" srcId="{0994ECAE-03D8-4A5B-8E03-AE76E3BC0604}" destId="{D1BC326D-5AE8-44F7-8D7E-B5E6BC6255E0}" srcOrd="0" destOrd="0" presId="urn:microsoft.com/office/officeart/2005/8/layout/vList5"/>
    <dgm:cxn modelId="{21930609-2D7B-47CA-A494-85734ADB55AF}" type="presOf" srcId="{43B752AD-86C9-4833-A4AB-F53919A43CE2}" destId="{2026BC1F-FED0-4A9C-A2FC-9B95407A9096}" srcOrd="0" destOrd="0" presId="urn:microsoft.com/office/officeart/2005/8/layout/vList5"/>
    <dgm:cxn modelId="{91985AE8-E197-4374-AE54-35AC955E0D59}" type="presOf" srcId="{259306DF-038E-4720-B6D7-1DF37293CC18}" destId="{A5FA2264-3645-43F7-A5C2-123406019C39}" srcOrd="0" destOrd="0" presId="urn:microsoft.com/office/officeart/2005/8/layout/vList5"/>
    <dgm:cxn modelId="{A4B42EC2-69DF-4C2F-9EBA-C6FC7D843509}" type="presParOf" srcId="{8FBF95F0-32FE-437F-BB9C-3826EC76246E}" destId="{94C0194C-C51E-4E73-904F-CEE01CFDDE81}" srcOrd="0" destOrd="0" presId="urn:microsoft.com/office/officeart/2005/8/layout/vList5"/>
    <dgm:cxn modelId="{D1FE932C-0328-4AE2-8798-C8CF273765C2}" type="presParOf" srcId="{94C0194C-C51E-4E73-904F-CEE01CFDDE81}" destId="{A5FA2264-3645-43F7-A5C2-123406019C39}" srcOrd="0" destOrd="0" presId="urn:microsoft.com/office/officeart/2005/8/layout/vList5"/>
    <dgm:cxn modelId="{BCA6590E-1D64-45E6-8C21-74C735C7812A}" type="presParOf" srcId="{94C0194C-C51E-4E73-904F-CEE01CFDDE81}" destId="{3646F056-7C61-452B-92C2-65A4AEAB12BD}" srcOrd="1" destOrd="0" presId="urn:microsoft.com/office/officeart/2005/8/layout/vList5"/>
    <dgm:cxn modelId="{A5F07BCD-CA2E-4240-BDA9-FCC22A9165D7}" type="presParOf" srcId="{8FBF95F0-32FE-437F-BB9C-3826EC76246E}" destId="{AEC042AC-7DF0-405C-B855-49ABC88D17F0}" srcOrd="1" destOrd="0" presId="urn:microsoft.com/office/officeart/2005/8/layout/vList5"/>
    <dgm:cxn modelId="{18C38397-F4B3-45FD-A714-96E10BE1A77C}" type="presParOf" srcId="{8FBF95F0-32FE-437F-BB9C-3826EC76246E}" destId="{3D91C65A-DD0E-48FB-B4FE-1193C5504A20}" srcOrd="2" destOrd="0" presId="urn:microsoft.com/office/officeart/2005/8/layout/vList5"/>
    <dgm:cxn modelId="{5B98F4F8-A0AD-4334-B9E7-C68FB7D09602}" type="presParOf" srcId="{3D91C65A-DD0E-48FB-B4FE-1193C5504A20}" destId="{F1F99D59-22C6-43BC-BF08-7BA0F7F6D66D}" srcOrd="0" destOrd="0" presId="urn:microsoft.com/office/officeart/2005/8/layout/vList5"/>
    <dgm:cxn modelId="{86FDF70A-DA91-46E5-A64A-861DECD12F86}" type="presParOf" srcId="{3D91C65A-DD0E-48FB-B4FE-1193C5504A20}" destId="{1DE72654-CB28-476A-ADA8-98552C96345F}" srcOrd="1" destOrd="0" presId="urn:microsoft.com/office/officeart/2005/8/layout/vList5"/>
    <dgm:cxn modelId="{24CFA558-6556-4C29-8827-5B156AD7A75A}" type="presParOf" srcId="{8FBF95F0-32FE-437F-BB9C-3826EC76246E}" destId="{8F209500-7406-44A4-B699-CD555E58F35D}" srcOrd="3" destOrd="0" presId="urn:microsoft.com/office/officeart/2005/8/layout/vList5"/>
    <dgm:cxn modelId="{08EED91E-2913-4A2B-B917-DCB71F6401B1}" type="presParOf" srcId="{8FBF95F0-32FE-437F-BB9C-3826EC76246E}" destId="{B562F589-11E4-4563-9660-A2BAFE64B4E4}" srcOrd="4" destOrd="0" presId="urn:microsoft.com/office/officeart/2005/8/layout/vList5"/>
    <dgm:cxn modelId="{F636FF53-F910-41DE-AC66-A7BFC8264099}" type="presParOf" srcId="{B562F589-11E4-4563-9660-A2BAFE64B4E4}" destId="{D1BC326D-5AE8-44F7-8D7E-B5E6BC6255E0}" srcOrd="0" destOrd="0" presId="urn:microsoft.com/office/officeart/2005/8/layout/vList5"/>
    <dgm:cxn modelId="{863F2AB0-F19C-4EE5-A234-5BEA0311105A}" type="presParOf" srcId="{B562F589-11E4-4563-9660-A2BAFE64B4E4}" destId="{2026BC1F-FED0-4A9C-A2FC-9B95407A9096}" srcOrd="1" destOrd="0" presId="urn:microsoft.com/office/officeart/2005/8/layout/vList5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16CFE4-AC57-42B1-BE1F-7B4281FCFC6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4CC5B8-575C-4232-B5AE-6869BAC0CABC}">
      <dgm:prSet phldrT="[Texto]"/>
      <dgm:spPr/>
      <dgm:t>
        <a:bodyPr/>
        <a:lstStyle/>
        <a:p>
          <a:r>
            <a:rPr lang="pt-BR" dirty="0" smtClean="0"/>
            <a:t>Gerais</a:t>
          </a:r>
          <a:endParaRPr lang="pt-BR" dirty="0"/>
        </a:p>
      </dgm:t>
    </dgm:pt>
    <dgm:pt modelId="{A1F2C630-3B3D-4EC2-9436-B48C9D6BC856}" type="parTrans" cxnId="{7B1CE9C2-3094-41F6-B9BB-81BF9D1AE799}">
      <dgm:prSet/>
      <dgm:spPr/>
      <dgm:t>
        <a:bodyPr/>
        <a:lstStyle/>
        <a:p>
          <a:endParaRPr lang="pt-BR"/>
        </a:p>
      </dgm:t>
    </dgm:pt>
    <dgm:pt modelId="{99BC09BF-6B66-4A1A-BC9C-B7EB0A89B92A}" type="sibTrans" cxnId="{7B1CE9C2-3094-41F6-B9BB-81BF9D1AE799}">
      <dgm:prSet/>
      <dgm:spPr/>
      <dgm:t>
        <a:bodyPr/>
        <a:lstStyle/>
        <a:p>
          <a:endParaRPr lang="pt-BR"/>
        </a:p>
      </dgm:t>
    </dgm:pt>
    <dgm:pt modelId="{F6A0A48E-08FB-485E-B5C2-5203D81BFD85}">
      <dgm:prSet phldrT="[Texto]"/>
      <dgm:spPr/>
      <dgm:t>
        <a:bodyPr/>
        <a:lstStyle/>
        <a:p>
          <a:r>
            <a:rPr lang="pt-BR" dirty="0" smtClean="0"/>
            <a:t>Responsabilidade fiscal</a:t>
          </a:r>
          <a:endParaRPr lang="pt-BR" dirty="0"/>
        </a:p>
      </dgm:t>
    </dgm:pt>
    <dgm:pt modelId="{693200EA-8BE3-43EE-8B4E-1BF687E364F4}" type="parTrans" cxnId="{8181EEC8-227F-4FD9-BA4C-F5C11C78C75D}">
      <dgm:prSet/>
      <dgm:spPr/>
      <dgm:t>
        <a:bodyPr/>
        <a:lstStyle/>
        <a:p>
          <a:endParaRPr lang="pt-BR"/>
        </a:p>
      </dgm:t>
    </dgm:pt>
    <dgm:pt modelId="{74802312-E2A8-4EAF-8701-0CE00BC57152}" type="sibTrans" cxnId="{8181EEC8-227F-4FD9-BA4C-F5C11C78C75D}">
      <dgm:prSet/>
      <dgm:spPr/>
      <dgm:t>
        <a:bodyPr/>
        <a:lstStyle/>
        <a:p>
          <a:endParaRPr lang="pt-BR"/>
        </a:p>
      </dgm:t>
    </dgm:pt>
    <dgm:pt modelId="{478FB157-3F05-4175-9E57-4580EA53980E}">
      <dgm:prSet phldrT="[Texto]"/>
      <dgm:spPr/>
      <dgm:t>
        <a:bodyPr/>
        <a:lstStyle/>
        <a:p>
          <a:r>
            <a:rPr lang="pt-BR" dirty="0" smtClean="0"/>
            <a:t>Adimplemento com outros convênios</a:t>
          </a:r>
          <a:endParaRPr lang="pt-BR" dirty="0"/>
        </a:p>
      </dgm:t>
    </dgm:pt>
    <dgm:pt modelId="{84D13371-6D61-46A9-A33C-4BC5AC204CCE}" type="parTrans" cxnId="{EBB30EF2-9810-41D7-BDAA-F15DE3320583}">
      <dgm:prSet/>
      <dgm:spPr/>
      <dgm:t>
        <a:bodyPr/>
        <a:lstStyle/>
        <a:p>
          <a:endParaRPr lang="pt-BR"/>
        </a:p>
      </dgm:t>
    </dgm:pt>
    <dgm:pt modelId="{D33EC0B3-7B9B-408E-89FD-98BAA66DB09D}" type="sibTrans" cxnId="{EBB30EF2-9810-41D7-BDAA-F15DE3320583}">
      <dgm:prSet/>
      <dgm:spPr/>
      <dgm:t>
        <a:bodyPr/>
        <a:lstStyle/>
        <a:p>
          <a:endParaRPr lang="pt-BR"/>
        </a:p>
      </dgm:t>
    </dgm:pt>
    <dgm:pt modelId="{4FCBC8D7-C8A5-4776-BA44-62EB4EC97BB6}">
      <dgm:prSet phldrT="[Texto]"/>
      <dgm:spPr/>
      <dgm:t>
        <a:bodyPr/>
        <a:lstStyle/>
        <a:p>
          <a:r>
            <a:rPr lang="pt-BR" dirty="0" smtClean="0"/>
            <a:t>Específicas</a:t>
          </a:r>
          <a:endParaRPr lang="pt-BR" dirty="0"/>
        </a:p>
      </dgm:t>
    </dgm:pt>
    <dgm:pt modelId="{9D469F2D-8A33-4206-8499-F429C1FE09EB}" type="parTrans" cxnId="{6307BC2F-4C9B-4982-AE4E-AF83F25982CE}">
      <dgm:prSet/>
      <dgm:spPr/>
      <dgm:t>
        <a:bodyPr/>
        <a:lstStyle/>
        <a:p>
          <a:endParaRPr lang="pt-BR"/>
        </a:p>
      </dgm:t>
    </dgm:pt>
    <dgm:pt modelId="{C28C47F5-DC43-4743-B369-0649E9476B72}" type="sibTrans" cxnId="{6307BC2F-4C9B-4982-AE4E-AF83F25982CE}">
      <dgm:prSet/>
      <dgm:spPr/>
      <dgm:t>
        <a:bodyPr/>
        <a:lstStyle/>
        <a:p>
          <a:endParaRPr lang="pt-BR"/>
        </a:p>
      </dgm:t>
    </dgm:pt>
    <dgm:pt modelId="{9F02BCAD-8B68-4968-A007-1323DAD715F7}">
      <dgm:prSet phldrT="[Texto]"/>
      <dgm:spPr/>
      <dgm:t>
        <a:bodyPr/>
        <a:lstStyle/>
        <a:p>
          <a:r>
            <a:rPr lang="pt-BR" dirty="0" smtClean="0"/>
            <a:t>PMSB e PIGRS</a:t>
          </a:r>
          <a:endParaRPr lang="pt-BR" dirty="0"/>
        </a:p>
      </dgm:t>
    </dgm:pt>
    <dgm:pt modelId="{3FE3A491-4831-43CC-A06C-5BD7A579C06D}" type="parTrans" cxnId="{DE62CF01-1504-4BDB-9BF3-EA7723DACC70}">
      <dgm:prSet/>
      <dgm:spPr/>
      <dgm:t>
        <a:bodyPr/>
        <a:lstStyle/>
        <a:p>
          <a:endParaRPr lang="pt-BR"/>
        </a:p>
      </dgm:t>
    </dgm:pt>
    <dgm:pt modelId="{4158CC6D-564E-4B3D-9BB8-08B05CEA6DEE}" type="sibTrans" cxnId="{DE62CF01-1504-4BDB-9BF3-EA7723DACC70}">
      <dgm:prSet/>
      <dgm:spPr/>
      <dgm:t>
        <a:bodyPr/>
        <a:lstStyle/>
        <a:p>
          <a:endParaRPr lang="pt-BR"/>
        </a:p>
      </dgm:t>
    </dgm:pt>
    <dgm:pt modelId="{965971C4-039A-4F30-AD74-48AF6944BA50}">
      <dgm:prSet phldrT="[Texto]"/>
      <dgm:spPr/>
      <dgm:t>
        <a:bodyPr/>
        <a:lstStyle/>
        <a:p>
          <a:r>
            <a:rPr lang="pt-BR" dirty="0" smtClean="0"/>
            <a:t>Controle Social</a:t>
          </a:r>
          <a:endParaRPr lang="pt-BR" dirty="0"/>
        </a:p>
      </dgm:t>
    </dgm:pt>
    <dgm:pt modelId="{FABD9964-476C-4085-BCD1-BD39EA1AF00B}" type="parTrans" cxnId="{E0411DCC-17C6-48F6-B774-9051FD86A2ED}">
      <dgm:prSet/>
      <dgm:spPr/>
      <dgm:t>
        <a:bodyPr/>
        <a:lstStyle/>
        <a:p>
          <a:endParaRPr lang="pt-BR"/>
        </a:p>
      </dgm:t>
    </dgm:pt>
    <dgm:pt modelId="{4895B189-2369-47DA-9B6F-7A06D1E2F2EA}" type="sibTrans" cxnId="{E0411DCC-17C6-48F6-B774-9051FD86A2ED}">
      <dgm:prSet/>
      <dgm:spPr/>
      <dgm:t>
        <a:bodyPr/>
        <a:lstStyle/>
        <a:p>
          <a:endParaRPr lang="pt-BR"/>
        </a:p>
      </dgm:t>
    </dgm:pt>
    <dgm:pt modelId="{86177E0C-63E7-4363-9D35-DD9D9ACA78EC}">
      <dgm:prSet phldrT="[Texto]"/>
      <dgm:spPr/>
      <dgm:t>
        <a:bodyPr/>
        <a:lstStyle/>
        <a:p>
          <a:r>
            <a:rPr lang="pt-BR" dirty="0" smtClean="0"/>
            <a:t>Licenças ambientais</a:t>
          </a:r>
          <a:endParaRPr lang="pt-BR" dirty="0"/>
        </a:p>
      </dgm:t>
    </dgm:pt>
    <dgm:pt modelId="{8785862F-191C-4E46-9C88-9EA22AC0266D}" type="parTrans" cxnId="{8BFB4812-EFBF-4D28-B47E-A60A8E3C5E24}">
      <dgm:prSet/>
      <dgm:spPr/>
      <dgm:t>
        <a:bodyPr/>
        <a:lstStyle/>
        <a:p>
          <a:endParaRPr lang="pt-BR"/>
        </a:p>
      </dgm:t>
    </dgm:pt>
    <dgm:pt modelId="{825D9BE5-E85C-4E77-89F6-70FAF4651A7F}" type="sibTrans" cxnId="{8BFB4812-EFBF-4D28-B47E-A60A8E3C5E24}">
      <dgm:prSet/>
      <dgm:spPr/>
      <dgm:t>
        <a:bodyPr/>
        <a:lstStyle/>
        <a:p>
          <a:endParaRPr lang="pt-BR"/>
        </a:p>
      </dgm:t>
    </dgm:pt>
    <dgm:pt modelId="{6A0DB1C6-6A2B-42AA-B247-4AF0E480AF44}">
      <dgm:prSet phldrT="[Texto]"/>
      <dgm:spPr/>
      <dgm:t>
        <a:bodyPr/>
        <a:lstStyle/>
        <a:p>
          <a:r>
            <a:rPr lang="pt-BR" dirty="0" smtClean="0"/>
            <a:t>Não haver concessão onerosa</a:t>
          </a:r>
          <a:endParaRPr lang="pt-BR" dirty="0"/>
        </a:p>
      </dgm:t>
    </dgm:pt>
    <dgm:pt modelId="{60AF2187-D03E-4483-8405-9DC855601D68}" type="parTrans" cxnId="{8AF83E81-FBF3-4388-93A8-FA2E50DD8EFD}">
      <dgm:prSet/>
      <dgm:spPr/>
      <dgm:t>
        <a:bodyPr/>
        <a:lstStyle/>
        <a:p>
          <a:endParaRPr lang="pt-BR"/>
        </a:p>
      </dgm:t>
    </dgm:pt>
    <dgm:pt modelId="{D92AD577-4F81-4200-9736-D9BD28F0B652}" type="sibTrans" cxnId="{8AF83E81-FBF3-4388-93A8-FA2E50DD8EFD}">
      <dgm:prSet/>
      <dgm:spPr/>
      <dgm:t>
        <a:bodyPr/>
        <a:lstStyle/>
        <a:p>
          <a:endParaRPr lang="pt-BR"/>
        </a:p>
      </dgm:t>
    </dgm:pt>
    <dgm:pt modelId="{494D6D96-2107-437D-8CC3-6EC8D86F3B27}">
      <dgm:prSet phldrT="[Texto]"/>
      <dgm:spPr/>
      <dgm:t>
        <a:bodyPr/>
        <a:lstStyle/>
        <a:p>
          <a:r>
            <a:rPr lang="pt-BR" dirty="0" smtClean="0"/>
            <a:t>Capacidade técnica e operacional</a:t>
          </a:r>
          <a:endParaRPr lang="pt-BR" dirty="0"/>
        </a:p>
      </dgm:t>
    </dgm:pt>
    <dgm:pt modelId="{72432718-5969-41E1-8AFF-DAAD1F71CFCB}" type="parTrans" cxnId="{423D4E83-09CD-47B0-BFA5-B8AF2A510706}">
      <dgm:prSet/>
      <dgm:spPr/>
      <dgm:t>
        <a:bodyPr/>
        <a:lstStyle/>
        <a:p>
          <a:endParaRPr lang="pt-BR"/>
        </a:p>
      </dgm:t>
    </dgm:pt>
    <dgm:pt modelId="{0DBA51F0-B8D4-4B42-BB78-C8402E71A900}" type="sibTrans" cxnId="{423D4E83-09CD-47B0-BFA5-B8AF2A510706}">
      <dgm:prSet/>
      <dgm:spPr/>
      <dgm:t>
        <a:bodyPr/>
        <a:lstStyle/>
        <a:p>
          <a:endParaRPr lang="pt-BR"/>
        </a:p>
      </dgm:t>
    </dgm:pt>
    <dgm:pt modelId="{69BBC013-0A41-42B1-B131-8DE2AC08C88F}">
      <dgm:prSet phldrT="[Texto]"/>
      <dgm:spPr/>
      <dgm:t>
        <a:bodyPr/>
        <a:lstStyle/>
        <a:p>
          <a:r>
            <a:rPr lang="pt-BR" dirty="0" smtClean="0"/>
            <a:t>Manutenção dos empreendimentos anteriormente financiados</a:t>
          </a:r>
          <a:endParaRPr lang="pt-BR" dirty="0"/>
        </a:p>
      </dgm:t>
    </dgm:pt>
    <dgm:pt modelId="{DD8D07FF-7D3F-4211-A0BD-BCDF9FB112BA}" type="parTrans" cxnId="{2F2E7D34-C4A7-47FC-BB50-1E54CD429EED}">
      <dgm:prSet/>
      <dgm:spPr/>
      <dgm:t>
        <a:bodyPr/>
        <a:lstStyle/>
        <a:p>
          <a:endParaRPr lang="pt-BR"/>
        </a:p>
      </dgm:t>
    </dgm:pt>
    <dgm:pt modelId="{4B6A9BE2-07AF-456F-8EAB-4EE2A43EF824}" type="sibTrans" cxnId="{2F2E7D34-C4A7-47FC-BB50-1E54CD429EED}">
      <dgm:prSet/>
      <dgm:spPr/>
      <dgm:t>
        <a:bodyPr/>
        <a:lstStyle/>
        <a:p>
          <a:endParaRPr lang="pt-BR"/>
        </a:p>
      </dgm:t>
    </dgm:pt>
    <dgm:pt modelId="{5FC3AE6F-4D8A-4546-B829-F0E89A3C5B79}">
      <dgm:prSet phldrT="[Texto]"/>
      <dgm:spPr/>
      <dgm:t>
        <a:bodyPr/>
        <a:lstStyle/>
        <a:p>
          <a:r>
            <a:rPr lang="pt-BR" dirty="0" smtClean="0"/>
            <a:t>Regularidade do imóvel</a:t>
          </a:r>
          <a:endParaRPr lang="pt-BR" dirty="0"/>
        </a:p>
      </dgm:t>
    </dgm:pt>
    <dgm:pt modelId="{6EC27222-5C41-4455-B9A7-FBD2E7D28D6C}" type="parTrans" cxnId="{824C9E06-3A62-452D-8D5C-30D3A8815E7A}">
      <dgm:prSet/>
      <dgm:spPr/>
      <dgm:t>
        <a:bodyPr/>
        <a:lstStyle/>
        <a:p>
          <a:endParaRPr lang="pt-BR"/>
        </a:p>
      </dgm:t>
    </dgm:pt>
    <dgm:pt modelId="{CA68EA74-DD10-4238-92FB-15AD2AFA9478}" type="sibTrans" cxnId="{824C9E06-3A62-452D-8D5C-30D3A8815E7A}">
      <dgm:prSet/>
      <dgm:spPr/>
      <dgm:t>
        <a:bodyPr/>
        <a:lstStyle/>
        <a:p>
          <a:endParaRPr lang="pt-BR"/>
        </a:p>
      </dgm:t>
    </dgm:pt>
    <dgm:pt modelId="{6DA89009-A1D4-4C1E-B855-03C67A03BB61}">
      <dgm:prSet phldrT="[Texto]"/>
      <dgm:spPr/>
      <dgm:t>
        <a:bodyPr/>
        <a:lstStyle/>
        <a:p>
          <a:r>
            <a:rPr lang="pt-BR" dirty="0" smtClean="0"/>
            <a:t>Local para disposição adequada de resíduos sólidos</a:t>
          </a:r>
          <a:endParaRPr lang="pt-BR" dirty="0"/>
        </a:p>
      </dgm:t>
    </dgm:pt>
    <dgm:pt modelId="{09FC263D-89E8-4B6D-8DA9-9F6C89A290CA}" type="parTrans" cxnId="{0E46A7B7-72B2-4F13-99CD-FBDF919AC5EE}">
      <dgm:prSet/>
      <dgm:spPr/>
      <dgm:t>
        <a:bodyPr/>
        <a:lstStyle/>
        <a:p>
          <a:endParaRPr lang="pt-BR"/>
        </a:p>
      </dgm:t>
    </dgm:pt>
    <dgm:pt modelId="{E44AEB99-41A0-4964-B991-B21D59B32B15}" type="sibTrans" cxnId="{0E46A7B7-72B2-4F13-99CD-FBDF919AC5EE}">
      <dgm:prSet/>
      <dgm:spPr/>
      <dgm:t>
        <a:bodyPr/>
        <a:lstStyle/>
        <a:p>
          <a:endParaRPr lang="pt-BR"/>
        </a:p>
      </dgm:t>
    </dgm:pt>
    <dgm:pt modelId="{16589C3B-699F-4733-98B8-33D09EF06192}">
      <dgm:prSet phldrT="[Texto]"/>
      <dgm:spPr/>
      <dgm:t>
        <a:bodyPr/>
        <a:lstStyle/>
        <a:p>
          <a:r>
            <a:rPr lang="pt-BR" dirty="0" smtClean="0"/>
            <a:t>Não haver sobreposição de recursos</a:t>
          </a:r>
          <a:endParaRPr lang="pt-BR" dirty="0"/>
        </a:p>
      </dgm:t>
    </dgm:pt>
    <dgm:pt modelId="{87350772-66B1-47AE-9D2C-B925DB4D8CA0}" type="parTrans" cxnId="{96A23DE6-3740-440A-B414-2304772E2C8E}">
      <dgm:prSet/>
      <dgm:spPr/>
      <dgm:t>
        <a:bodyPr/>
        <a:lstStyle/>
        <a:p>
          <a:endParaRPr lang="pt-BR"/>
        </a:p>
      </dgm:t>
    </dgm:pt>
    <dgm:pt modelId="{5034FAA7-BDDC-4E6A-B71F-613DB98E320C}" type="sibTrans" cxnId="{96A23DE6-3740-440A-B414-2304772E2C8E}">
      <dgm:prSet/>
      <dgm:spPr/>
      <dgm:t>
        <a:bodyPr/>
        <a:lstStyle/>
        <a:p>
          <a:endParaRPr lang="pt-BR"/>
        </a:p>
      </dgm:t>
    </dgm:pt>
    <dgm:pt modelId="{E4C0DD49-2297-48D9-B96A-5277726F80D7}" type="pres">
      <dgm:prSet presAssocID="{1316CFE4-AC57-42B1-BE1F-7B4281FCFC65}" presName="Name0" presStyleCnt="0">
        <dgm:presLayoutVars>
          <dgm:dir/>
          <dgm:animLvl val="lvl"/>
          <dgm:resizeHandles val="exact"/>
        </dgm:presLayoutVars>
      </dgm:prSet>
      <dgm:spPr/>
    </dgm:pt>
    <dgm:pt modelId="{E083C433-C8BD-4438-9D61-A42FC28D47C9}" type="pres">
      <dgm:prSet presAssocID="{2E4CC5B8-575C-4232-B5AE-6869BAC0CABC}" presName="composite" presStyleCnt="0"/>
      <dgm:spPr/>
    </dgm:pt>
    <dgm:pt modelId="{249D0A5E-7D09-4ADA-B00C-6935ADFD9991}" type="pres">
      <dgm:prSet presAssocID="{2E4CC5B8-575C-4232-B5AE-6869BAC0CABC}" presName="parTx" presStyleLbl="alignNode1" presStyleIdx="0" presStyleCnt="2" custLinFactNeighborX="414" custLinFactNeighborY="-3497">
        <dgm:presLayoutVars>
          <dgm:chMax val="0"/>
          <dgm:chPref val="0"/>
          <dgm:bulletEnabled val="1"/>
        </dgm:presLayoutVars>
      </dgm:prSet>
      <dgm:spPr/>
    </dgm:pt>
    <dgm:pt modelId="{23503DC0-B3B9-4C03-A3F8-1ED0819E0E9F}" type="pres">
      <dgm:prSet presAssocID="{2E4CC5B8-575C-4232-B5AE-6869BAC0CAB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6F77F0-E0C5-42FA-A28C-FA6F767F485C}" type="pres">
      <dgm:prSet presAssocID="{99BC09BF-6B66-4A1A-BC9C-B7EB0A89B92A}" presName="space" presStyleCnt="0"/>
      <dgm:spPr/>
    </dgm:pt>
    <dgm:pt modelId="{356149D2-CBF6-44B3-9192-A07387684FA7}" type="pres">
      <dgm:prSet presAssocID="{4FCBC8D7-C8A5-4776-BA44-62EB4EC97BB6}" presName="composite" presStyleCnt="0"/>
      <dgm:spPr/>
    </dgm:pt>
    <dgm:pt modelId="{50847EA7-8AD9-41D2-BB85-34087C8590F2}" type="pres">
      <dgm:prSet presAssocID="{4FCBC8D7-C8A5-4776-BA44-62EB4EC97BB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5DC200-6733-4F88-A604-0ADA6C74F1A5}" type="pres">
      <dgm:prSet presAssocID="{4FCBC8D7-C8A5-4776-BA44-62EB4EC97BB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E48B12-214B-4C80-AE35-A7E84B2D2BFF}" type="presOf" srcId="{6A0DB1C6-6A2B-42AA-B247-4AF0E480AF44}" destId="{485DC200-6733-4F88-A604-0ADA6C74F1A5}" srcOrd="0" destOrd="3" presId="urn:microsoft.com/office/officeart/2005/8/layout/hList1"/>
    <dgm:cxn modelId="{B5ABF73C-0A50-4B82-9B59-B18DC9AF6031}" type="presOf" srcId="{2E4CC5B8-575C-4232-B5AE-6869BAC0CABC}" destId="{249D0A5E-7D09-4ADA-B00C-6935ADFD9991}" srcOrd="0" destOrd="0" presId="urn:microsoft.com/office/officeart/2005/8/layout/hList1"/>
    <dgm:cxn modelId="{91A37466-63BC-49D5-8D1D-F0A670ACB0BD}" type="presOf" srcId="{16589C3B-699F-4733-98B8-33D09EF06192}" destId="{23503DC0-B3B9-4C03-A3F8-1ED0819E0E9F}" srcOrd="0" destOrd="4" presId="urn:microsoft.com/office/officeart/2005/8/layout/hList1"/>
    <dgm:cxn modelId="{DE62CF01-1504-4BDB-9BF3-EA7723DACC70}" srcId="{4FCBC8D7-C8A5-4776-BA44-62EB4EC97BB6}" destId="{9F02BCAD-8B68-4968-A007-1323DAD715F7}" srcOrd="0" destOrd="0" parTransId="{3FE3A491-4831-43CC-A06C-5BD7A579C06D}" sibTransId="{4158CC6D-564E-4B3D-9BB8-08B05CEA6DEE}"/>
    <dgm:cxn modelId="{04B3A37C-4742-41FB-B95A-96F988DE3DFB}" type="presOf" srcId="{494D6D96-2107-437D-8CC3-6EC8D86F3B27}" destId="{23503DC0-B3B9-4C03-A3F8-1ED0819E0E9F}" srcOrd="0" destOrd="2" presId="urn:microsoft.com/office/officeart/2005/8/layout/hList1"/>
    <dgm:cxn modelId="{9F57BB94-D5B2-4E9D-9733-3D44AC3B6DF0}" type="presOf" srcId="{1316CFE4-AC57-42B1-BE1F-7B4281FCFC65}" destId="{E4C0DD49-2297-48D9-B96A-5277726F80D7}" srcOrd="0" destOrd="0" presId="urn:microsoft.com/office/officeart/2005/8/layout/hList1"/>
    <dgm:cxn modelId="{A6A529F7-7FB8-4DF2-A8D3-83FD153D66BE}" type="presOf" srcId="{965971C4-039A-4F30-AD74-48AF6944BA50}" destId="{485DC200-6733-4F88-A604-0ADA6C74F1A5}" srcOrd="0" destOrd="1" presId="urn:microsoft.com/office/officeart/2005/8/layout/hList1"/>
    <dgm:cxn modelId="{D743700F-BEED-427F-9D22-73A153FD8DA5}" type="presOf" srcId="{6DA89009-A1D4-4C1E-B855-03C67A03BB61}" destId="{485DC200-6733-4F88-A604-0ADA6C74F1A5}" srcOrd="0" destOrd="5" presId="urn:microsoft.com/office/officeart/2005/8/layout/hList1"/>
    <dgm:cxn modelId="{7B1CE9C2-3094-41F6-B9BB-81BF9D1AE799}" srcId="{1316CFE4-AC57-42B1-BE1F-7B4281FCFC65}" destId="{2E4CC5B8-575C-4232-B5AE-6869BAC0CABC}" srcOrd="0" destOrd="0" parTransId="{A1F2C630-3B3D-4EC2-9436-B48C9D6BC856}" sibTransId="{99BC09BF-6B66-4A1A-BC9C-B7EB0A89B92A}"/>
    <dgm:cxn modelId="{0E46A7B7-72B2-4F13-99CD-FBDF919AC5EE}" srcId="{4FCBC8D7-C8A5-4776-BA44-62EB4EC97BB6}" destId="{6DA89009-A1D4-4C1E-B855-03C67A03BB61}" srcOrd="5" destOrd="0" parTransId="{09FC263D-89E8-4B6D-8DA9-9F6C89A290CA}" sibTransId="{E44AEB99-41A0-4964-B991-B21D59B32B15}"/>
    <dgm:cxn modelId="{37298229-8F5D-4F56-8D4F-3D3C4CEBDAE8}" type="presOf" srcId="{9F02BCAD-8B68-4968-A007-1323DAD715F7}" destId="{485DC200-6733-4F88-A604-0ADA6C74F1A5}" srcOrd="0" destOrd="0" presId="urn:microsoft.com/office/officeart/2005/8/layout/hList1"/>
    <dgm:cxn modelId="{8AF83E81-FBF3-4388-93A8-FA2E50DD8EFD}" srcId="{4FCBC8D7-C8A5-4776-BA44-62EB4EC97BB6}" destId="{6A0DB1C6-6A2B-42AA-B247-4AF0E480AF44}" srcOrd="3" destOrd="0" parTransId="{60AF2187-D03E-4483-8405-9DC855601D68}" sibTransId="{D92AD577-4F81-4200-9736-D9BD28F0B652}"/>
    <dgm:cxn modelId="{8BFB4812-EFBF-4D28-B47E-A60A8E3C5E24}" srcId="{4FCBC8D7-C8A5-4776-BA44-62EB4EC97BB6}" destId="{86177E0C-63E7-4363-9D35-DD9D9ACA78EC}" srcOrd="2" destOrd="0" parTransId="{8785862F-191C-4E46-9C88-9EA22AC0266D}" sibTransId="{825D9BE5-E85C-4E77-89F6-70FAF4651A7F}"/>
    <dgm:cxn modelId="{8181EEC8-227F-4FD9-BA4C-F5C11C78C75D}" srcId="{2E4CC5B8-575C-4232-B5AE-6869BAC0CABC}" destId="{F6A0A48E-08FB-485E-B5C2-5203D81BFD85}" srcOrd="0" destOrd="0" parTransId="{693200EA-8BE3-43EE-8B4E-1BF687E364F4}" sibTransId="{74802312-E2A8-4EAF-8701-0CE00BC57152}"/>
    <dgm:cxn modelId="{6307BC2F-4C9B-4982-AE4E-AF83F25982CE}" srcId="{1316CFE4-AC57-42B1-BE1F-7B4281FCFC65}" destId="{4FCBC8D7-C8A5-4776-BA44-62EB4EC97BB6}" srcOrd="1" destOrd="0" parTransId="{9D469F2D-8A33-4206-8499-F429C1FE09EB}" sibTransId="{C28C47F5-DC43-4743-B369-0649E9476B72}"/>
    <dgm:cxn modelId="{44FB80FE-BA14-43A7-B8F7-FE2EABAD5B5C}" type="presOf" srcId="{69BBC013-0A41-42B1-B131-8DE2AC08C88F}" destId="{485DC200-6733-4F88-A604-0ADA6C74F1A5}" srcOrd="0" destOrd="4" presId="urn:microsoft.com/office/officeart/2005/8/layout/hList1"/>
    <dgm:cxn modelId="{824C9E06-3A62-452D-8D5C-30D3A8815E7A}" srcId="{2E4CC5B8-575C-4232-B5AE-6869BAC0CABC}" destId="{5FC3AE6F-4D8A-4546-B829-F0E89A3C5B79}" srcOrd="3" destOrd="0" parTransId="{6EC27222-5C41-4455-B9A7-FBD2E7D28D6C}" sibTransId="{CA68EA74-DD10-4238-92FB-15AD2AFA9478}"/>
    <dgm:cxn modelId="{96A23DE6-3740-440A-B414-2304772E2C8E}" srcId="{2E4CC5B8-575C-4232-B5AE-6869BAC0CABC}" destId="{16589C3B-699F-4733-98B8-33D09EF06192}" srcOrd="4" destOrd="0" parTransId="{87350772-66B1-47AE-9D2C-B925DB4D8CA0}" sibTransId="{5034FAA7-BDDC-4E6A-B71F-613DB98E320C}"/>
    <dgm:cxn modelId="{E688350E-2029-48D7-A500-9E4790037A7B}" type="presOf" srcId="{4FCBC8D7-C8A5-4776-BA44-62EB4EC97BB6}" destId="{50847EA7-8AD9-41D2-BB85-34087C8590F2}" srcOrd="0" destOrd="0" presId="urn:microsoft.com/office/officeart/2005/8/layout/hList1"/>
    <dgm:cxn modelId="{30E228C1-FB80-42D6-9C32-C9347CADB3BE}" type="presOf" srcId="{5FC3AE6F-4D8A-4546-B829-F0E89A3C5B79}" destId="{23503DC0-B3B9-4C03-A3F8-1ED0819E0E9F}" srcOrd="0" destOrd="3" presId="urn:microsoft.com/office/officeart/2005/8/layout/hList1"/>
    <dgm:cxn modelId="{E0411DCC-17C6-48F6-B774-9051FD86A2ED}" srcId="{4FCBC8D7-C8A5-4776-BA44-62EB4EC97BB6}" destId="{965971C4-039A-4F30-AD74-48AF6944BA50}" srcOrd="1" destOrd="0" parTransId="{FABD9964-476C-4085-BCD1-BD39EA1AF00B}" sibTransId="{4895B189-2369-47DA-9B6F-7A06D1E2F2EA}"/>
    <dgm:cxn modelId="{423D4E83-09CD-47B0-BFA5-B8AF2A510706}" srcId="{2E4CC5B8-575C-4232-B5AE-6869BAC0CABC}" destId="{494D6D96-2107-437D-8CC3-6EC8D86F3B27}" srcOrd="2" destOrd="0" parTransId="{72432718-5969-41E1-8AFF-DAAD1F71CFCB}" sibTransId="{0DBA51F0-B8D4-4B42-BB78-C8402E71A900}"/>
    <dgm:cxn modelId="{56971246-4007-4860-9028-EB75E810B053}" type="presOf" srcId="{86177E0C-63E7-4363-9D35-DD9D9ACA78EC}" destId="{485DC200-6733-4F88-A604-0ADA6C74F1A5}" srcOrd="0" destOrd="2" presId="urn:microsoft.com/office/officeart/2005/8/layout/hList1"/>
    <dgm:cxn modelId="{9646DF1C-21B0-41B4-8DB8-A618478C47F8}" type="presOf" srcId="{F6A0A48E-08FB-485E-B5C2-5203D81BFD85}" destId="{23503DC0-B3B9-4C03-A3F8-1ED0819E0E9F}" srcOrd="0" destOrd="0" presId="urn:microsoft.com/office/officeart/2005/8/layout/hList1"/>
    <dgm:cxn modelId="{EBB30EF2-9810-41D7-BDAA-F15DE3320583}" srcId="{2E4CC5B8-575C-4232-B5AE-6869BAC0CABC}" destId="{478FB157-3F05-4175-9E57-4580EA53980E}" srcOrd="1" destOrd="0" parTransId="{84D13371-6D61-46A9-A33C-4BC5AC204CCE}" sibTransId="{D33EC0B3-7B9B-408E-89FD-98BAA66DB09D}"/>
    <dgm:cxn modelId="{CA8830DB-73F0-4317-A9E8-9BF7AA4FCFC9}" type="presOf" srcId="{478FB157-3F05-4175-9E57-4580EA53980E}" destId="{23503DC0-B3B9-4C03-A3F8-1ED0819E0E9F}" srcOrd="0" destOrd="1" presId="urn:microsoft.com/office/officeart/2005/8/layout/hList1"/>
    <dgm:cxn modelId="{2F2E7D34-C4A7-47FC-BB50-1E54CD429EED}" srcId="{4FCBC8D7-C8A5-4776-BA44-62EB4EC97BB6}" destId="{69BBC013-0A41-42B1-B131-8DE2AC08C88F}" srcOrd="4" destOrd="0" parTransId="{DD8D07FF-7D3F-4211-A0BD-BCDF9FB112BA}" sibTransId="{4B6A9BE2-07AF-456F-8EAB-4EE2A43EF824}"/>
    <dgm:cxn modelId="{DF454CA8-BB1A-49D8-91AE-3EA870BCF537}" type="presParOf" srcId="{E4C0DD49-2297-48D9-B96A-5277726F80D7}" destId="{E083C433-C8BD-4438-9D61-A42FC28D47C9}" srcOrd="0" destOrd="0" presId="urn:microsoft.com/office/officeart/2005/8/layout/hList1"/>
    <dgm:cxn modelId="{4DEF556F-3670-40D2-BD3C-E365ED079A24}" type="presParOf" srcId="{E083C433-C8BD-4438-9D61-A42FC28D47C9}" destId="{249D0A5E-7D09-4ADA-B00C-6935ADFD9991}" srcOrd="0" destOrd="0" presId="urn:microsoft.com/office/officeart/2005/8/layout/hList1"/>
    <dgm:cxn modelId="{8F4C0E55-B712-4F4D-9303-0AF491E3D5DF}" type="presParOf" srcId="{E083C433-C8BD-4438-9D61-A42FC28D47C9}" destId="{23503DC0-B3B9-4C03-A3F8-1ED0819E0E9F}" srcOrd="1" destOrd="0" presId="urn:microsoft.com/office/officeart/2005/8/layout/hList1"/>
    <dgm:cxn modelId="{CCF6C815-0D33-450B-9439-AC68D47211F8}" type="presParOf" srcId="{E4C0DD49-2297-48D9-B96A-5277726F80D7}" destId="{656F77F0-E0C5-42FA-A28C-FA6F767F485C}" srcOrd="1" destOrd="0" presId="urn:microsoft.com/office/officeart/2005/8/layout/hList1"/>
    <dgm:cxn modelId="{C8CC74FD-ED76-432D-B3F8-887832CEF243}" type="presParOf" srcId="{E4C0DD49-2297-48D9-B96A-5277726F80D7}" destId="{356149D2-CBF6-44B3-9192-A07387684FA7}" srcOrd="2" destOrd="0" presId="urn:microsoft.com/office/officeart/2005/8/layout/hList1"/>
    <dgm:cxn modelId="{4A72B476-AAF5-4F40-AA9E-0B630A94C2C5}" type="presParOf" srcId="{356149D2-CBF6-44B3-9192-A07387684FA7}" destId="{50847EA7-8AD9-41D2-BB85-34087C8590F2}" srcOrd="0" destOrd="0" presId="urn:microsoft.com/office/officeart/2005/8/layout/hList1"/>
    <dgm:cxn modelId="{118DE7C2-9997-42C6-A42C-27771B2346C3}" type="presParOf" srcId="{356149D2-CBF6-44B3-9192-A07387684FA7}" destId="{485DC200-6733-4F88-A604-0ADA6C74F1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6AACA9-2469-48C6-9C41-EEDE5702DBA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B34B1E3-1B0D-4773-8991-719733DAADAB}">
      <dgm:prSet/>
      <dgm:spPr/>
      <dgm:t>
        <a:bodyPr/>
        <a:lstStyle/>
        <a:p>
          <a:pPr rtl="0"/>
          <a:r>
            <a:rPr lang="pt-BR" dirty="0" smtClean="0"/>
            <a:t>Portaria de seleção com regras permanentes</a:t>
          </a:r>
          <a:endParaRPr lang="pt-BR" dirty="0"/>
        </a:p>
      </dgm:t>
    </dgm:pt>
    <dgm:pt modelId="{2C8C0C2F-8D2B-408E-A214-576986902D01}" type="parTrans" cxnId="{F3693103-01A8-4841-9A16-1FFF71B8C581}">
      <dgm:prSet/>
      <dgm:spPr/>
      <dgm:t>
        <a:bodyPr/>
        <a:lstStyle/>
        <a:p>
          <a:endParaRPr lang="pt-BR"/>
        </a:p>
      </dgm:t>
    </dgm:pt>
    <dgm:pt modelId="{80793A82-0726-426C-930D-39977591733D}" type="sibTrans" cxnId="{F3693103-01A8-4841-9A16-1FFF71B8C581}">
      <dgm:prSet/>
      <dgm:spPr/>
      <dgm:t>
        <a:bodyPr/>
        <a:lstStyle/>
        <a:p>
          <a:endParaRPr lang="pt-BR"/>
        </a:p>
      </dgm:t>
    </dgm:pt>
    <dgm:pt modelId="{F402E07C-19C7-45EB-B48D-17E019571D93}">
      <dgm:prSet/>
      <dgm:spPr/>
      <dgm:t>
        <a:bodyPr/>
        <a:lstStyle/>
        <a:p>
          <a:pPr rtl="0"/>
          <a:r>
            <a:rPr lang="pt-BR" dirty="0" smtClean="0"/>
            <a:t>Projetos padronizados</a:t>
          </a:r>
          <a:endParaRPr lang="pt-BR" dirty="0"/>
        </a:p>
      </dgm:t>
    </dgm:pt>
    <dgm:pt modelId="{97ABE1EB-14F4-4A30-8616-D893BEF97065}" type="parTrans" cxnId="{E98DA007-9127-4E2D-8115-CE60C91A48BC}">
      <dgm:prSet/>
      <dgm:spPr/>
      <dgm:t>
        <a:bodyPr/>
        <a:lstStyle/>
        <a:p>
          <a:endParaRPr lang="pt-BR"/>
        </a:p>
      </dgm:t>
    </dgm:pt>
    <dgm:pt modelId="{CF8FFBBC-6156-4B58-8D25-F77B528DC225}" type="sibTrans" cxnId="{E98DA007-9127-4E2D-8115-CE60C91A48BC}">
      <dgm:prSet/>
      <dgm:spPr/>
      <dgm:t>
        <a:bodyPr/>
        <a:lstStyle/>
        <a:p>
          <a:endParaRPr lang="pt-BR"/>
        </a:p>
      </dgm:t>
    </dgm:pt>
    <dgm:pt modelId="{F561C519-610B-4965-A70E-6AC74957054D}">
      <dgm:prSet/>
      <dgm:spPr/>
      <dgm:t>
        <a:bodyPr/>
        <a:lstStyle/>
        <a:p>
          <a:pPr rtl="0"/>
          <a:r>
            <a:rPr lang="pt-BR" dirty="0" smtClean="0"/>
            <a:t>Minuta padrão com cláusula suspensiva e disponibilização de formulários</a:t>
          </a:r>
          <a:endParaRPr lang="pt-BR" dirty="0"/>
        </a:p>
      </dgm:t>
    </dgm:pt>
    <dgm:pt modelId="{1F52F2B5-8EBD-4417-AABC-8BB276F72D06}" type="parTrans" cxnId="{47AAF98F-E004-4827-B51D-E0E0D6920B16}">
      <dgm:prSet/>
      <dgm:spPr/>
      <dgm:t>
        <a:bodyPr/>
        <a:lstStyle/>
        <a:p>
          <a:endParaRPr lang="pt-BR"/>
        </a:p>
      </dgm:t>
    </dgm:pt>
    <dgm:pt modelId="{D22336C0-8F4B-4468-84AA-AA32F22EAF65}" type="sibTrans" cxnId="{47AAF98F-E004-4827-B51D-E0E0D6920B16}">
      <dgm:prSet/>
      <dgm:spPr/>
      <dgm:t>
        <a:bodyPr/>
        <a:lstStyle/>
        <a:p>
          <a:endParaRPr lang="pt-BR"/>
        </a:p>
      </dgm:t>
    </dgm:pt>
    <dgm:pt modelId="{48936EC7-7818-44D5-922B-9C84B2483910}">
      <dgm:prSet/>
      <dgm:spPr/>
      <dgm:t>
        <a:bodyPr/>
        <a:lstStyle/>
        <a:p>
          <a:pPr rtl="0"/>
          <a:r>
            <a:rPr lang="pt-BR" smtClean="0"/>
            <a:t>Pareceres Referenciais</a:t>
          </a:r>
          <a:endParaRPr lang="pt-BR" dirty="0"/>
        </a:p>
      </dgm:t>
    </dgm:pt>
    <dgm:pt modelId="{A8885DCF-002B-443C-9D6D-8085E1C1CA3C}" type="parTrans" cxnId="{3B12349B-A52F-4455-891A-CE33C7C99941}">
      <dgm:prSet/>
      <dgm:spPr/>
      <dgm:t>
        <a:bodyPr/>
        <a:lstStyle/>
        <a:p>
          <a:endParaRPr lang="pt-BR"/>
        </a:p>
      </dgm:t>
    </dgm:pt>
    <dgm:pt modelId="{B9011341-7409-49BB-8CD1-52066C645618}" type="sibTrans" cxnId="{3B12349B-A52F-4455-891A-CE33C7C99941}">
      <dgm:prSet/>
      <dgm:spPr/>
      <dgm:t>
        <a:bodyPr/>
        <a:lstStyle/>
        <a:p>
          <a:endParaRPr lang="pt-BR"/>
        </a:p>
      </dgm:t>
    </dgm:pt>
    <dgm:pt modelId="{1987F326-62F2-4807-8C2B-CAC0CABE6A52}">
      <dgm:prSet/>
      <dgm:spPr/>
      <dgm:t>
        <a:bodyPr/>
        <a:lstStyle/>
        <a:p>
          <a:pPr rtl="0"/>
          <a:r>
            <a:rPr lang="pt-BR" dirty="0" smtClean="0"/>
            <a:t>Dispensa de comprovação de Propriedade de imóveis-MSD e Chagas</a:t>
          </a:r>
          <a:endParaRPr lang="pt-BR" dirty="0"/>
        </a:p>
      </dgm:t>
    </dgm:pt>
    <dgm:pt modelId="{CA941FBE-86B1-4749-95E3-3BD3C10DCE63}" type="parTrans" cxnId="{EDC7B371-646E-4280-9C35-DA773F8202A6}">
      <dgm:prSet/>
      <dgm:spPr/>
      <dgm:t>
        <a:bodyPr/>
        <a:lstStyle/>
        <a:p>
          <a:endParaRPr lang="pt-BR"/>
        </a:p>
      </dgm:t>
    </dgm:pt>
    <dgm:pt modelId="{C80F94E0-4EC3-4F17-B58E-C5E57680F9EC}" type="sibTrans" cxnId="{EDC7B371-646E-4280-9C35-DA773F8202A6}">
      <dgm:prSet/>
      <dgm:spPr/>
      <dgm:t>
        <a:bodyPr/>
        <a:lstStyle/>
        <a:p>
          <a:endParaRPr lang="pt-BR"/>
        </a:p>
      </dgm:t>
    </dgm:pt>
    <dgm:pt modelId="{88A72369-3AA8-47EB-A279-72276485E63E}">
      <dgm:prSet/>
      <dgm:spPr/>
      <dgm:t>
        <a:bodyPr/>
        <a:lstStyle/>
        <a:p>
          <a:pPr rtl="0"/>
          <a:r>
            <a:rPr lang="pt-BR" dirty="0" smtClean="0"/>
            <a:t>Capacitação dos Municípios para elaboração de PMSB e realização de oficinas</a:t>
          </a:r>
          <a:endParaRPr lang="pt-BR" dirty="0"/>
        </a:p>
      </dgm:t>
    </dgm:pt>
    <dgm:pt modelId="{3332147F-C9DB-4200-B24D-DC11CDAE090D}" type="parTrans" cxnId="{69B14C5A-D59C-49B0-ADF6-1C2A43872009}">
      <dgm:prSet/>
      <dgm:spPr/>
      <dgm:t>
        <a:bodyPr/>
        <a:lstStyle/>
        <a:p>
          <a:endParaRPr lang="pt-BR"/>
        </a:p>
      </dgm:t>
    </dgm:pt>
    <dgm:pt modelId="{C290BA29-59F2-46D9-B167-5F65B82EB8C4}" type="sibTrans" cxnId="{69B14C5A-D59C-49B0-ADF6-1C2A43872009}">
      <dgm:prSet/>
      <dgm:spPr/>
      <dgm:t>
        <a:bodyPr/>
        <a:lstStyle/>
        <a:p>
          <a:endParaRPr lang="pt-BR"/>
        </a:p>
      </dgm:t>
    </dgm:pt>
    <dgm:pt modelId="{6471FF12-E8B5-4418-83E8-42434D7C66BA}">
      <dgm:prSet/>
      <dgm:spPr/>
      <dgm:t>
        <a:bodyPr/>
        <a:lstStyle/>
        <a:p>
          <a:pPr rtl="0"/>
          <a:r>
            <a:rPr lang="pt-BR" dirty="0" smtClean="0"/>
            <a:t>Órgão de controle social</a:t>
          </a:r>
          <a:endParaRPr lang="pt-BR" dirty="0"/>
        </a:p>
      </dgm:t>
    </dgm:pt>
    <dgm:pt modelId="{8389F524-FB2A-4ED6-A8D9-70315BA3BAD3}" type="parTrans" cxnId="{2FA77B03-55DF-479A-83A8-E51D0DC03E1A}">
      <dgm:prSet/>
      <dgm:spPr/>
      <dgm:t>
        <a:bodyPr/>
        <a:lstStyle/>
        <a:p>
          <a:endParaRPr lang="pt-BR"/>
        </a:p>
      </dgm:t>
    </dgm:pt>
    <dgm:pt modelId="{918C1D9C-AFC0-496C-9714-83A9791C9782}" type="sibTrans" cxnId="{2FA77B03-55DF-479A-83A8-E51D0DC03E1A}">
      <dgm:prSet/>
      <dgm:spPr/>
      <dgm:t>
        <a:bodyPr/>
        <a:lstStyle/>
        <a:p>
          <a:endParaRPr lang="pt-BR"/>
        </a:p>
      </dgm:t>
    </dgm:pt>
    <dgm:pt modelId="{2728CD41-6F3A-433C-9E6D-A57FE761DA6B}" type="pres">
      <dgm:prSet presAssocID="{896AACA9-2469-48C6-9C41-EEDE5702DB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AA6C5AE-5707-40E4-9966-2D855F6D4575}" type="pres">
      <dgm:prSet presAssocID="{896AACA9-2469-48C6-9C41-EEDE5702DBA8}" presName="Name1" presStyleCnt="0"/>
      <dgm:spPr/>
      <dgm:t>
        <a:bodyPr/>
        <a:lstStyle/>
        <a:p>
          <a:endParaRPr lang="pt-BR"/>
        </a:p>
      </dgm:t>
    </dgm:pt>
    <dgm:pt modelId="{E843D450-6D21-4F45-B0C8-ED0C826A89C5}" type="pres">
      <dgm:prSet presAssocID="{896AACA9-2469-48C6-9C41-EEDE5702DBA8}" presName="cycle" presStyleCnt="0"/>
      <dgm:spPr/>
      <dgm:t>
        <a:bodyPr/>
        <a:lstStyle/>
        <a:p>
          <a:endParaRPr lang="pt-BR"/>
        </a:p>
      </dgm:t>
    </dgm:pt>
    <dgm:pt modelId="{5C8F2558-35E7-4361-B788-020B878F2370}" type="pres">
      <dgm:prSet presAssocID="{896AACA9-2469-48C6-9C41-EEDE5702DBA8}" presName="srcNode" presStyleLbl="node1" presStyleIdx="0" presStyleCnt="7"/>
      <dgm:spPr/>
      <dgm:t>
        <a:bodyPr/>
        <a:lstStyle/>
        <a:p>
          <a:endParaRPr lang="pt-BR"/>
        </a:p>
      </dgm:t>
    </dgm:pt>
    <dgm:pt modelId="{CDFCF638-BDAE-4CB2-9B0F-47F67F91883D}" type="pres">
      <dgm:prSet presAssocID="{896AACA9-2469-48C6-9C41-EEDE5702DBA8}" presName="conn" presStyleLbl="parChTrans1D2" presStyleIdx="0" presStyleCnt="1"/>
      <dgm:spPr/>
      <dgm:t>
        <a:bodyPr/>
        <a:lstStyle/>
        <a:p>
          <a:endParaRPr lang="pt-BR"/>
        </a:p>
      </dgm:t>
    </dgm:pt>
    <dgm:pt modelId="{EFEFCDD9-F7BD-4DBF-8A54-7DAF2974B17C}" type="pres">
      <dgm:prSet presAssocID="{896AACA9-2469-48C6-9C41-EEDE5702DBA8}" presName="extraNode" presStyleLbl="node1" presStyleIdx="0" presStyleCnt="7"/>
      <dgm:spPr/>
      <dgm:t>
        <a:bodyPr/>
        <a:lstStyle/>
        <a:p>
          <a:endParaRPr lang="pt-BR"/>
        </a:p>
      </dgm:t>
    </dgm:pt>
    <dgm:pt modelId="{1DFC9508-88C6-4D72-8C82-3A63E8B38676}" type="pres">
      <dgm:prSet presAssocID="{896AACA9-2469-48C6-9C41-EEDE5702DBA8}" presName="dstNode" presStyleLbl="node1" presStyleIdx="0" presStyleCnt="7"/>
      <dgm:spPr/>
      <dgm:t>
        <a:bodyPr/>
        <a:lstStyle/>
        <a:p>
          <a:endParaRPr lang="pt-BR"/>
        </a:p>
      </dgm:t>
    </dgm:pt>
    <dgm:pt modelId="{AC108CD1-105A-4CDE-865B-CC3A2BE0896B}" type="pres">
      <dgm:prSet presAssocID="{CB34B1E3-1B0D-4773-8991-719733DAADA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22978D-8BB7-403B-85F7-D34A6264BCE8}" type="pres">
      <dgm:prSet presAssocID="{CB34B1E3-1B0D-4773-8991-719733DAADAB}" presName="accent_1" presStyleCnt="0"/>
      <dgm:spPr/>
      <dgm:t>
        <a:bodyPr/>
        <a:lstStyle/>
        <a:p>
          <a:endParaRPr lang="pt-BR"/>
        </a:p>
      </dgm:t>
    </dgm:pt>
    <dgm:pt modelId="{7BBB7FAE-9876-4DD3-8BB7-2C6BFA6E6BEF}" type="pres">
      <dgm:prSet presAssocID="{CB34B1E3-1B0D-4773-8991-719733DAADAB}" presName="accentRepeatNode" presStyleLbl="solidFgAcc1" presStyleIdx="0" presStyleCnt="7"/>
      <dgm:spPr/>
      <dgm:t>
        <a:bodyPr/>
        <a:lstStyle/>
        <a:p>
          <a:endParaRPr lang="pt-BR"/>
        </a:p>
      </dgm:t>
    </dgm:pt>
    <dgm:pt modelId="{47931DFA-DDCD-4D70-A774-287086C07EBC}" type="pres">
      <dgm:prSet presAssocID="{F402E07C-19C7-45EB-B48D-17E019571D9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1F9FDE-0E51-4F53-9BEB-C315CF5E3D21}" type="pres">
      <dgm:prSet presAssocID="{F402E07C-19C7-45EB-B48D-17E019571D93}" presName="accent_2" presStyleCnt="0"/>
      <dgm:spPr/>
      <dgm:t>
        <a:bodyPr/>
        <a:lstStyle/>
        <a:p>
          <a:endParaRPr lang="pt-BR"/>
        </a:p>
      </dgm:t>
    </dgm:pt>
    <dgm:pt modelId="{AAB4E7A5-DFF1-4AA0-82E6-65A4DA77A9D2}" type="pres">
      <dgm:prSet presAssocID="{F402E07C-19C7-45EB-B48D-17E019571D93}" presName="accentRepeatNode" presStyleLbl="solidFgAcc1" presStyleIdx="1" presStyleCnt="7"/>
      <dgm:spPr/>
      <dgm:t>
        <a:bodyPr/>
        <a:lstStyle/>
        <a:p>
          <a:endParaRPr lang="pt-BR"/>
        </a:p>
      </dgm:t>
    </dgm:pt>
    <dgm:pt modelId="{23435C0F-1BDF-41B5-AC4F-56EB1EA5B2E3}" type="pres">
      <dgm:prSet presAssocID="{F561C519-610B-4965-A70E-6AC74957054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D060C7-D12E-453D-A932-7403A4126137}" type="pres">
      <dgm:prSet presAssocID="{F561C519-610B-4965-A70E-6AC74957054D}" presName="accent_3" presStyleCnt="0"/>
      <dgm:spPr/>
      <dgm:t>
        <a:bodyPr/>
        <a:lstStyle/>
        <a:p>
          <a:endParaRPr lang="pt-BR"/>
        </a:p>
      </dgm:t>
    </dgm:pt>
    <dgm:pt modelId="{AE0AEE66-AF02-4969-BDF2-331DD8D5BC31}" type="pres">
      <dgm:prSet presAssocID="{F561C519-610B-4965-A70E-6AC74957054D}" presName="accentRepeatNode" presStyleLbl="solidFgAcc1" presStyleIdx="2" presStyleCnt="7"/>
      <dgm:spPr/>
      <dgm:t>
        <a:bodyPr/>
        <a:lstStyle/>
        <a:p>
          <a:endParaRPr lang="pt-BR"/>
        </a:p>
      </dgm:t>
    </dgm:pt>
    <dgm:pt modelId="{B576E0B5-7B43-48EF-A49E-88A420A059E2}" type="pres">
      <dgm:prSet presAssocID="{48936EC7-7818-44D5-922B-9C84B248391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F4F335-B7D5-4486-9059-DC47650999DF}" type="pres">
      <dgm:prSet presAssocID="{48936EC7-7818-44D5-922B-9C84B2483910}" presName="accent_4" presStyleCnt="0"/>
      <dgm:spPr/>
      <dgm:t>
        <a:bodyPr/>
        <a:lstStyle/>
        <a:p>
          <a:endParaRPr lang="pt-BR"/>
        </a:p>
      </dgm:t>
    </dgm:pt>
    <dgm:pt modelId="{F056D3D2-1068-4A1F-B035-244798DC9CB1}" type="pres">
      <dgm:prSet presAssocID="{48936EC7-7818-44D5-922B-9C84B2483910}" presName="accentRepeatNode" presStyleLbl="solidFgAcc1" presStyleIdx="3" presStyleCnt="7"/>
      <dgm:spPr/>
      <dgm:t>
        <a:bodyPr/>
        <a:lstStyle/>
        <a:p>
          <a:endParaRPr lang="pt-BR"/>
        </a:p>
      </dgm:t>
    </dgm:pt>
    <dgm:pt modelId="{75DF7301-3729-45EF-9A89-237778537014}" type="pres">
      <dgm:prSet presAssocID="{1987F326-62F2-4807-8C2B-CAC0CABE6A5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599D91-DA99-4ACF-B252-1C5EE8885C48}" type="pres">
      <dgm:prSet presAssocID="{1987F326-62F2-4807-8C2B-CAC0CABE6A52}" presName="accent_5" presStyleCnt="0"/>
      <dgm:spPr/>
      <dgm:t>
        <a:bodyPr/>
        <a:lstStyle/>
        <a:p>
          <a:endParaRPr lang="pt-BR"/>
        </a:p>
      </dgm:t>
    </dgm:pt>
    <dgm:pt modelId="{F4EEF503-00C9-4AEC-A2E6-44DAEB4B204F}" type="pres">
      <dgm:prSet presAssocID="{1987F326-62F2-4807-8C2B-CAC0CABE6A52}" presName="accentRepeatNode" presStyleLbl="solidFgAcc1" presStyleIdx="4" presStyleCnt="7"/>
      <dgm:spPr/>
      <dgm:t>
        <a:bodyPr/>
        <a:lstStyle/>
        <a:p>
          <a:endParaRPr lang="pt-BR"/>
        </a:p>
      </dgm:t>
    </dgm:pt>
    <dgm:pt modelId="{9AE775CF-DDFB-41DD-90EF-4827E9902B13}" type="pres">
      <dgm:prSet presAssocID="{88A72369-3AA8-47EB-A279-72276485E63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5D98C-491D-45E6-A48A-0310D025BB6F}" type="pres">
      <dgm:prSet presAssocID="{88A72369-3AA8-47EB-A279-72276485E63E}" presName="accent_6" presStyleCnt="0"/>
      <dgm:spPr/>
      <dgm:t>
        <a:bodyPr/>
        <a:lstStyle/>
        <a:p>
          <a:endParaRPr lang="pt-BR"/>
        </a:p>
      </dgm:t>
    </dgm:pt>
    <dgm:pt modelId="{CCF1D8B7-2F69-4F40-B80D-E41122793982}" type="pres">
      <dgm:prSet presAssocID="{88A72369-3AA8-47EB-A279-72276485E63E}" presName="accentRepeatNode" presStyleLbl="solidFgAcc1" presStyleIdx="5" presStyleCnt="7"/>
      <dgm:spPr/>
      <dgm:t>
        <a:bodyPr/>
        <a:lstStyle/>
        <a:p>
          <a:endParaRPr lang="pt-BR"/>
        </a:p>
      </dgm:t>
    </dgm:pt>
    <dgm:pt modelId="{8923E92C-721F-4971-85AC-E6A56726067E}" type="pres">
      <dgm:prSet presAssocID="{6471FF12-E8B5-4418-83E8-42434D7C66B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A73EA2-F67E-4AE6-84A6-6DB0ACDBA796}" type="pres">
      <dgm:prSet presAssocID="{6471FF12-E8B5-4418-83E8-42434D7C66BA}" presName="accent_7" presStyleCnt="0"/>
      <dgm:spPr/>
      <dgm:t>
        <a:bodyPr/>
        <a:lstStyle/>
        <a:p>
          <a:endParaRPr lang="pt-BR"/>
        </a:p>
      </dgm:t>
    </dgm:pt>
    <dgm:pt modelId="{88609229-5787-4F8B-AE69-9BDD03420116}" type="pres">
      <dgm:prSet presAssocID="{6471FF12-E8B5-4418-83E8-42434D7C66BA}" presName="accentRepeatNode" presStyleLbl="solidFgAcc1" presStyleIdx="6" presStyleCnt="7"/>
      <dgm:spPr/>
      <dgm:t>
        <a:bodyPr/>
        <a:lstStyle/>
        <a:p>
          <a:endParaRPr lang="pt-BR"/>
        </a:p>
      </dgm:t>
    </dgm:pt>
  </dgm:ptLst>
  <dgm:cxnLst>
    <dgm:cxn modelId="{47AAF98F-E004-4827-B51D-E0E0D6920B16}" srcId="{896AACA9-2469-48C6-9C41-EEDE5702DBA8}" destId="{F561C519-610B-4965-A70E-6AC74957054D}" srcOrd="2" destOrd="0" parTransId="{1F52F2B5-8EBD-4417-AABC-8BB276F72D06}" sibTransId="{D22336C0-8F4B-4468-84AA-AA32F22EAF65}"/>
    <dgm:cxn modelId="{EDC7B371-646E-4280-9C35-DA773F8202A6}" srcId="{896AACA9-2469-48C6-9C41-EEDE5702DBA8}" destId="{1987F326-62F2-4807-8C2B-CAC0CABE6A52}" srcOrd="4" destOrd="0" parTransId="{CA941FBE-86B1-4749-95E3-3BD3C10DCE63}" sibTransId="{C80F94E0-4EC3-4F17-B58E-C5E57680F9EC}"/>
    <dgm:cxn modelId="{C6CCF98D-45DE-4C7C-8337-9972AAF68794}" type="presOf" srcId="{F402E07C-19C7-45EB-B48D-17E019571D93}" destId="{47931DFA-DDCD-4D70-A774-287086C07EBC}" srcOrd="0" destOrd="0" presId="urn:microsoft.com/office/officeart/2008/layout/VerticalCurvedList"/>
    <dgm:cxn modelId="{E98DA007-9127-4E2D-8115-CE60C91A48BC}" srcId="{896AACA9-2469-48C6-9C41-EEDE5702DBA8}" destId="{F402E07C-19C7-45EB-B48D-17E019571D93}" srcOrd="1" destOrd="0" parTransId="{97ABE1EB-14F4-4A30-8616-D893BEF97065}" sibTransId="{CF8FFBBC-6156-4B58-8D25-F77B528DC225}"/>
    <dgm:cxn modelId="{BEAFF679-26D8-472B-B12B-2911E542B012}" type="presOf" srcId="{6471FF12-E8B5-4418-83E8-42434D7C66BA}" destId="{8923E92C-721F-4971-85AC-E6A56726067E}" srcOrd="0" destOrd="0" presId="urn:microsoft.com/office/officeart/2008/layout/VerticalCurvedList"/>
    <dgm:cxn modelId="{2404A41F-9CC0-408A-BA48-FD943EB050A9}" type="presOf" srcId="{88A72369-3AA8-47EB-A279-72276485E63E}" destId="{9AE775CF-DDFB-41DD-90EF-4827E9902B13}" srcOrd="0" destOrd="0" presId="urn:microsoft.com/office/officeart/2008/layout/VerticalCurvedList"/>
    <dgm:cxn modelId="{ED992B13-8BA4-4F80-A48B-631A7BD11282}" type="presOf" srcId="{48936EC7-7818-44D5-922B-9C84B2483910}" destId="{B576E0B5-7B43-48EF-A49E-88A420A059E2}" srcOrd="0" destOrd="0" presId="urn:microsoft.com/office/officeart/2008/layout/VerticalCurvedList"/>
    <dgm:cxn modelId="{AABCEE6A-61F0-4DB0-B8F7-7680BBBF070B}" type="presOf" srcId="{CB34B1E3-1B0D-4773-8991-719733DAADAB}" destId="{AC108CD1-105A-4CDE-865B-CC3A2BE0896B}" srcOrd="0" destOrd="0" presId="urn:microsoft.com/office/officeart/2008/layout/VerticalCurvedList"/>
    <dgm:cxn modelId="{69B14C5A-D59C-49B0-ADF6-1C2A43872009}" srcId="{896AACA9-2469-48C6-9C41-EEDE5702DBA8}" destId="{88A72369-3AA8-47EB-A279-72276485E63E}" srcOrd="5" destOrd="0" parTransId="{3332147F-C9DB-4200-B24D-DC11CDAE090D}" sibTransId="{C290BA29-59F2-46D9-B167-5F65B82EB8C4}"/>
    <dgm:cxn modelId="{D438A2D2-9558-4756-91CC-0F0F30094F39}" type="presOf" srcId="{80793A82-0726-426C-930D-39977591733D}" destId="{CDFCF638-BDAE-4CB2-9B0F-47F67F91883D}" srcOrd="0" destOrd="0" presId="urn:microsoft.com/office/officeart/2008/layout/VerticalCurvedList"/>
    <dgm:cxn modelId="{BD56F43A-D708-4669-8F8A-F78B644D1516}" type="presOf" srcId="{1987F326-62F2-4807-8C2B-CAC0CABE6A52}" destId="{75DF7301-3729-45EF-9A89-237778537014}" srcOrd="0" destOrd="0" presId="urn:microsoft.com/office/officeart/2008/layout/VerticalCurvedList"/>
    <dgm:cxn modelId="{3B12349B-A52F-4455-891A-CE33C7C99941}" srcId="{896AACA9-2469-48C6-9C41-EEDE5702DBA8}" destId="{48936EC7-7818-44D5-922B-9C84B2483910}" srcOrd="3" destOrd="0" parTransId="{A8885DCF-002B-443C-9D6D-8085E1C1CA3C}" sibTransId="{B9011341-7409-49BB-8CD1-52066C645618}"/>
    <dgm:cxn modelId="{F3693103-01A8-4841-9A16-1FFF71B8C581}" srcId="{896AACA9-2469-48C6-9C41-EEDE5702DBA8}" destId="{CB34B1E3-1B0D-4773-8991-719733DAADAB}" srcOrd="0" destOrd="0" parTransId="{2C8C0C2F-8D2B-408E-A214-576986902D01}" sibTransId="{80793A82-0726-426C-930D-39977591733D}"/>
    <dgm:cxn modelId="{B71400EF-76BC-4D79-9D57-3B32872A5D27}" type="presOf" srcId="{F561C519-610B-4965-A70E-6AC74957054D}" destId="{23435C0F-1BDF-41B5-AC4F-56EB1EA5B2E3}" srcOrd="0" destOrd="0" presId="urn:microsoft.com/office/officeart/2008/layout/VerticalCurvedList"/>
    <dgm:cxn modelId="{45E50040-6F40-4176-858F-A1AB17A0D273}" type="presOf" srcId="{896AACA9-2469-48C6-9C41-EEDE5702DBA8}" destId="{2728CD41-6F3A-433C-9E6D-A57FE761DA6B}" srcOrd="0" destOrd="0" presId="urn:microsoft.com/office/officeart/2008/layout/VerticalCurvedList"/>
    <dgm:cxn modelId="{2FA77B03-55DF-479A-83A8-E51D0DC03E1A}" srcId="{896AACA9-2469-48C6-9C41-EEDE5702DBA8}" destId="{6471FF12-E8B5-4418-83E8-42434D7C66BA}" srcOrd="6" destOrd="0" parTransId="{8389F524-FB2A-4ED6-A8D9-70315BA3BAD3}" sibTransId="{918C1D9C-AFC0-496C-9714-83A9791C9782}"/>
    <dgm:cxn modelId="{D9BFF00C-4BA0-4E18-967B-6543C11E9C4F}" type="presParOf" srcId="{2728CD41-6F3A-433C-9E6D-A57FE761DA6B}" destId="{8AA6C5AE-5707-40E4-9966-2D855F6D4575}" srcOrd="0" destOrd="0" presId="urn:microsoft.com/office/officeart/2008/layout/VerticalCurvedList"/>
    <dgm:cxn modelId="{6072ECB2-7B1C-4B2A-9D39-8BCD94EA5C26}" type="presParOf" srcId="{8AA6C5AE-5707-40E4-9966-2D855F6D4575}" destId="{E843D450-6D21-4F45-B0C8-ED0C826A89C5}" srcOrd="0" destOrd="0" presId="urn:microsoft.com/office/officeart/2008/layout/VerticalCurvedList"/>
    <dgm:cxn modelId="{6EAD3881-DEF6-4546-8A5D-D237A55B77AD}" type="presParOf" srcId="{E843D450-6D21-4F45-B0C8-ED0C826A89C5}" destId="{5C8F2558-35E7-4361-B788-020B878F2370}" srcOrd="0" destOrd="0" presId="urn:microsoft.com/office/officeart/2008/layout/VerticalCurvedList"/>
    <dgm:cxn modelId="{B6CD955F-AC24-4CCD-A755-BD554522CC0B}" type="presParOf" srcId="{E843D450-6D21-4F45-B0C8-ED0C826A89C5}" destId="{CDFCF638-BDAE-4CB2-9B0F-47F67F91883D}" srcOrd="1" destOrd="0" presId="urn:microsoft.com/office/officeart/2008/layout/VerticalCurvedList"/>
    <dgm:cxn modelId="{E3AC3523-E4C2-4475-9655-51263D64BD18}" type="presParOf" srcId="{E843D450-6D21-4F45-B0C8-ED0C826A89C5}" destId="{EFEFCDD9-F7BD-4DBF-8A54-7DAF2974B17C}" srcOrd="2" destOrd="0" presId="urn:microsoft.com/office/officeart/2008/layout/VerticalCurvedList"/>
    <dgm:cxn modelId="{27A7F087-CE8B-4CF0-81BA-2E3E5B64CCE6}" type="presParOf" srcId="{E843D450-6D21-4F45-B0C8-ED0C826A89C5}" destId="{1DFC9508-88C6-4D72-8C82-3A63E8B38676}" srcOrd="3" destOrd="0" presId="urn:microsoft.com/office/officeart/2008/layout/VerticalCurvedList"/>
    <dgm:cxn modelId="{DDA44052-0081-46B5-B2A9-51B101DC50F5}" type="presParOf" srcId="{8AA6C5AE-5707-40E4-9966-2D855F6D4575}" destId="{AC108CD1-105A-4CDE-865B-CC3A2BE0896B}" srcOrd="1" destOrd="0" presId="urn:microsoft.com/office/officeart/2008/layout/VerticalCurvedList"/>
    <dgm:cxn modelId="{D5B57F87-576F-4BE9-BC6E-617A9A13A606}" type="presParOf" srcId="{8AA6C5AE-5707-40E4-9966-2D855F6D4575}" destId="{D922978D-8BB7-403B-85F7-D34A6264BCE8}" srcOrd="2" destOrd="0" presId="urn:microsoft.com/office/officeart/2008/layout/VerticalCurvedList"/>
    <dgm:cxn modelId="{E3CD01B7-6B43-44AC-B0C4-E98D37ACFCD9}" type="presParOf" srcId="{D922978D-8BB7-403B-85F7-D34A6264BCE8}" destId="{7BBB7FAE-9876-4DD3-8BB7-2C6BFA6E6BEF}" srcOrd="0" destOrd="0" presId="urn:microsoft.com/office/officeart/2008/layout/VerticalCurvedList"/>
    <dgm:cxn modelId="{5A1A1210-AC3B-49F0-93DD-18869984362A}" type="presParOf" srcId="{8AA6C5AE-5707-40E4-9966-2D855F6D4575}" destId="{47931DFA-DDCD-4D70-A774-287086C07EBC}" srcOrd="3" destOrd="0" presId="urn:microsoft.com/office/officeart/2008/layout/VerticalCurvedList"/>
    <dgm:cxn modelId="{85847E94-68EC-4EB7-8768-CB427D9F9CF8}" type="presParOf" srcId="{8AA6C5AE-5707-40E4-9966-2D855F6D4575}" destId="{4A1F9FDE-0E51-4F53-9BEB-C315CF5E3D21}" srcOrd="4" destOrd="0" presId="urn:microsoft.com/office/officeart/2008/layout/VerticalCurvedList"/>
    <dgm:cxn modelId="{2BD80259-1EC4-4C6A-94B5-8F30E2E27098}" type="presParOf" srcId="{4A1F9FDE-0E51-4F53-9BEB-C315CF5E3D21}" destId="{AAB4E7A5-DFF1-4AA0-82E6-65A4DA77A9D2}" srcOrd="0" destOrd="0" presId="urn:microsoft.com/office/officeart/2008/layout/VerticalCurvedList"/>
    <dgm:cxn modelId="{99715273-1267-4E1D-A4EB-08B7235C19E9}" type="presParOf" srcId="{8AA6C5AE-5707-40E4-9966-2D855F6D4575}" destId="{23435C0F-1BDF-41B5-AC4F-56EB1EA5B2E3}" srcOrd="5" destOrd="0" presId="urn:microsoft.com/office/officeart/2008/layout/VerticalCurvedList"/>
    <dgm:cxn modelId="{FBA5A02D-00F7-487A-89F2-15884CC817C2}" type="presParOf" srcId="{8AA6C5AE-5707-40E4-9966-2D855F6D4575}" destId="{66D060C7-D12E-453D-A932-7403A4126137}" srcOrd="6" destOrd="0" presId="urn:microsoft.com/office/officeart/2008/layout/VerticalCurvedList"/>
    <dgm:cxn modelId="{26EB2626-91D9-4F20-8F0E-E5C9AA833B1B}" type="presParOf" srcId="{66D060C7-D12E-453D-A932-7403A4126137}" destId="{AE0AEE66-AF02-4969-BDF2-331DD8D5BC31}" srcOrd="0" destOrd="0" presId="urn:microsoft.com/office/officeart/2008/layout/VerticalCurvedList"/>
    <dgm:cxn modelId="{61867C67-22F6-4574-8EAF-8DF09EB6DAF8}" type="presParOf" srcId="{8AA6C5AE-5707-40E4-9966-2D855F6D4575}" destId="{B576E0B5-7B43-48EF-A49E-88A420A059E2}" srcOrd="7" destOrd="0" presId="urn:microsoft.com/office/officeart/2008/layout/VerticalCurvedList"/>
    <dgm:cxn modelId="{96FB8541-E46A-463C-B670-23FCA32F673E}" type="presParOf" srcId="{8AA6C5AE-5707-40E4-9966-2D855F6D4575}" destId="{4FF4F335-B7D5-4486-9059-DC47650999DF}" srcOrd="8" destOrd="0" presId="urn:microsoft.com/office/officeart/2008/layout/VerticalCurvedList"/>
    <dgm:cxn modelId="{5B1C1776-7599-4E6A-89B4-F2D9E10421A4}" type="presParOf" srcId="{4FF4F335-B7D5-4486-9059-DC47650999DF}" destId="{F056D3D2-1068-4A1F-B035-244798DC9CB1}" srcOrd="0" destOrd="0" presId="urn:microsoft.com/office/officeart/2008/layout/VerticalCurvedList"/>
    <dgm:cxn modelId="{1B841671-439D-4899-9275-289DD95EFE6C}" type="presParOf" srcId="{8AA6C5AE-5707-40E4-9966-2D855F6D4575}" destId="{75DF7301-3729-45EF-9A89-237778537014}" srcOrd="9" destOrd="0" presId="urn:microsoft.com/office/officeart/2008/layout/VerticalCurvedList"/>
    <dgm:cxn modelId="{75151682-4142-40FB-AC39-4E1CD569F8F4}" type="presParOf" srcId="{8AA6C5AE-5707-40E4-9966-2D855F6D4575}" destId="{04599D91-DA99-4ACF-B252-1C5EE8885C48}" srcOrd="10" destOrd="0" presId="urn:microsoft.com/office/officeart/2008/layout/VerticalCurvedList"/>
    <dgm:cxn modelId="{EA2513C6-B1B7-4256-B6AF-3858551961B1}" type="presParOf" srcId="{04599D91-DA99-4ACF-B252-1C5EE8885C48}" destId="{F4EEF503-00C9-4AEC-A2E6-44DAEB4B204F}" srcOrd="0" destOrd="0" presId="urn:microsoft.com/office/officeart/2008/layout/VerticalCurvedList"/>
    <dgm:cxn modelId="{690C73BF-634A-4E7E-82D2-950B70067469}" type="presParOf" srcId="{8AA6C5AE-5707-40E4-9966-2D855F6D4575}" destId="{9AE775CF-DDFB-41DD-90EF-4827E9902B13}" srcOrd="11" destOrd="0" presId="urn:microsoft.com/office/officeart/2008/layout/VerticalCurvedList"/>
    <dgm:cxn modelId="{16D4E0D3-F000-48F8-BB26-A3EF65F25B53}" type="presParOf" srcId="{8AA6C5AE-5707-40E4-9966-2D855F6D4575}" destId="{0EC5D98C-491D-45E6-A48A-0310D025BB6F}" srcOrd="12" destOrd="0" presId="urn:microsoft.com/office/officeart/2008/layout/VerticalCurvedList"/>
    <dgm:cxn modelId="{A09FFA2A-F007-4418-9FC0-D573D23F3898}" type="presParOf" srcId="{0EC5D98C-491D-45E6-A48A-0310D025BB6F}" destId="{CCF1D8B7-2F69-4F40-B80D-E41122793982}" srcOrd="0" destOrd="0" presId="urn:microsoft.com/office/officeart/2008/layout/VerticalCurvedList"/>
    <dgm:cxn modelId="{FDAC0743-598A-4319-880C-B8FEF4DEF667}" type="presParOf" srcId="{8AA6C5AE-5707-40E4-9966-2D855F6D4575}" destId="{8923E92C-721F-4971-85AC-E6A56726067E}" srcOrd="13" destOrd="0" presId="urn:microsoft.com/office/officeart/2008/layout/VerticalCurvedList"/>
    <dgm:cxn modelId="{18709576-1222-47CD-A785-6C251A811ECF}" type="presParOf" srcId="{8AA6C5AE-5707-40E4-9966-2D855F6D4575}" destId="{3DA73EA2-F67E-4AE6-84A6-6DB0ACDBA796}" srcOrd="14" destOrd="0" presId="urn:microsoft.com/office/officeart/2008/layout/VerticalCurvedList"/>
    <dgm:cxn modelId="{8CACCEC4-15A3-4CEE-AC8B-C649FCB60E97}" type="presParOf" srcId="{3DA73EA2-F67E-4AE6-84A6-6DB0ACDBA796}" destId="{88609229-5787-4F8B-AE69-9BDD034201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3134C-219C-4D40-B3AA-709CAE94EFBC}">
      <dsp:nvSpPr>
        <dsp:cNvPr id="0" name=""/>
        <dsp:cNvSpPr/>
      </dsp:nvSpPr>
      <dsp:spPr>
        <a:xfrm>
          <a:off x="7002" y="1996991"/>
          <a:ext cx="2347396" cy="14098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Saneamento Básico</a:t>
          </a:r>
          <a:endParaRPr lang="pt-BR" sz="16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Direito Fundamental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Promove o direito à vida saudável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 Pressuposto para  garantia da saúde da população  e do equilíbrio ambiental</a:t>
          </a:r>
          <a:endParaRPr lang="pt-BR" sz="900" kern="1200" dirty="0"/>
        </a:p>
      </dsp:txBody>
      <dsp:txXfrm>
        <a:off x="48294" y="2038283"/>
        <a:ext cx="2264812" cy="1327230"/>
      </dsp:txXfrm>
    </dsp:sp>
    <dsp:sp modelId="{825141D8-78FF-42DC-AA57-768D6E56BC04}">
      <dsp:nvSpPr>
        <dsp:cNvPr id="0" name=""/>
        <dsp:cNvSpPr/>
      </dsp:nvSpPr>
      <dsp:spPr>
        <a:xfrm>
          <a:off x="2530762" y="2483208"/>
          <a:ext cx="373890" cy="437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2530762" y="2570684"/>
        <a:ext cx="261723" cy="262429"/>
      </dsp:txXfrm>
    </dsp:sp>
    <dsp:sp modelId="{8CB33395-E357-4848-AEA5-6E30E7CA47FB}">
      <dsp:nvSpPr>
        <dsp:cNvPr id="0" name=""/>
        <dsp:cNvSpPr/>
      </dsp:nvSpPr>
      <dsp:spPr>
        <a:xfrm>
          <a:off x="3059853" y="1996991"/>
          <a:ext cx="2347396" cy="14098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Garantia do Mínimo Existencial</a:t>
          </a:r>
          <a:endParaRPr lang="pt-BR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Disponibilizar condições mínimas para a sobrevivência</a:t>
          </a:r>
          <a:endParaRPr lang="pt-BR" sz="900" kern="1200" dirty="0"/>
        </a:p>
      </dsp:txBody>
      <dsp:txXfrm>
        <a:off x="3101145" y="2038283"/>
        <a:ext cx="2264812" cy="1327230"/>
      </dsp:txXfrm>
    </dsp:sp>
    <dsp:sp modelId="{79195A32-C889-476C-868F-29765149BEAB}">
      <dsp:nvSpPr>
        <dsp:cNvPr id="0" name=""/>
        <dsp:cNvSpPr/>
      </dsp:nvSpPr>
      <dsp:spPr>
        <a:xfrm>
          <a:off x="5583613" y="2483208"/>
          <a:ext cx="373890" cy="437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5583613" y="2570684"/>
        <a:ext cx="261723" cy="262429"/>
      </dsp:txXfrm>
    </dsp:sp>
    <dsp:sp modelId="{E5A544DD-18CF-441A-AF23-19E6F4CCE3AC}">
      <dsp:nvSpPr>
        <dsp:cNvPr id="0" name=""/>
        <dsp:cNvSpPr/>
      </dsp:nvSpPr>
      <dsp:spPr>
        <a:xfrm>
          <a:off x="6112703" y="1996991"/>
          <a:ext cx="2347396" cy="14098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Dignidade da Pessoa Humana</a:t>
          </a:r>
          <a:endParaRPr lang="pt-BR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Inserção do indivíduo enquanto membro da sociedade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Exercício da liberdade para fazer escolhas conscientes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Participação ativa na política pública</a:t>
          </a:r>
          <a:endParaRPr lang="pt-BR" sz="900" kern="1200" dirty="0"/>
        </a:p>
      </dsp:txBody>
      <dsp:txXfrm>
        <a:off x="6153995" y="2038283"/>
        <a:ext cx="2264812" cy="1327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91068-0067-423B-9E5F-70A66D4D990E}">
      <dsp:nvSpPr>
        <dsp:cNvPr id="0" name=""/>
        <dsp:cNvSpPr/>
      </dsp:nvSpPr>
      <dsp:spPr>
        <a:xfrm>
          <a:off x="176829" y="653313"/>
          <a:ext cx="3712912" cy="13724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90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Art.196, CF: A </a:t>
          </a: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saúde</a:t>
          </a: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é direito de todos e dever do Estado, </a:t>
          </a:r>
          <a:r>
            <a:rPr lang="pt-BR" sz="1200" u="non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garantido mediante </a:t>
          </a:r>
          <a:r>
            <a:rPr lang="pt-BR" sz="12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políticas sociais </a:t>
          </a:r>
          <a:r>
            <a:rPr lang="pt-BR" sz="1200" u="non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e econômicas que visem à redução do risco de doença </a:t>
          </a: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 de outros agravos e ao </a:t>
          </a: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acesso universal e igualitário </a:t>
          </a: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às ações e serviços para sua promoção, proteção e recuperação.</a:t>
          </a:r>
          <a:endParaRPr lang="pt-B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829" y="653313"/>
        <a:ext cx="3712912" cy="1372443"/>
      </dsp:txXfrm>
    </dsp:sp>
    <dsp:sp modelId="{D8BDCF27-B14D-48BD-AD7C-8983650F44B8}">
      <dsp:nvSpPr>
        <dsp:cNvPr id="0" name=""/>
        <dsp:cNvSpPr/>
      </dsp:nvSpPr>
      <dsp:spPr>
        <a:xfrm>
          <a:off x="1406" y="482021"/>
          <a:ext cx="812199" cy="1218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BF922-683E-42D6-BAA7-9A0DA2D22987}">
      <dsp:nvSpPr>
        <dsp:cNvPr id="0" name=""/>
        <dsp:cNvSpPr/>
      </dsp:nvSpPr>
      <dsp:spPr>
        <a:xfrm>
          <a:off x="4207966" y="547913"/>
          <a:ext cx="3712912" cy="14702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9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Art.225, CF </a:t>
          </a:r>
          <a:r>
            <a:rPr lang="pt-BR" sz="1400" b="0" i="0" kern="1200" dirty="0" smtClean="0"/>
            <a:t>Todos têm direito ao </a:t>
          </a:r>
          <a:r>
            <a:rPr lang="pt-BR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meio ambiente </a:t>
          </a:r>
          <a:r>
            <a:rPr lang="pt-BR" sz="1400" b="0" i="0" kern="1200" dirty="0" smtClean="0"/>
            <a:t>ecologicamente equilibrado, (...) </a:t>
          </a:r>
          <a:r>
            <a:rPr lang="pt-BR" sz="1400" b="0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essencial à sadia qualidade de vida</a:t>
          </a:r>
          <a:r>
            <a:rPr lang="pt-BR" sz="1400" b="0" i="0" kern="1200" dirty="0" smtClean="0"/>
            <a:t>, impondo-se ao Poder Público e à coletividade o dever de defendê-lo e preservá-lo (...)</a:t>
          </a:r>
          <a:endParaRPr lang="pt-BR" sz="1400" kern="1200" dirty="0"/>
        </a:p>
      </dsp:txBody>
      <dsp:txXfrm>
        <a:off x="4207966" y="547913"/>
        <a:ext cx="3712912" cy="1470231"/>
      </dsp:txXfrm>
    </dsp:sp>
    <dsp:sp modelId="{754E7A30-29A5-40EF-8E57-BE2415AD353F}">
      <dsp:nvSpPr>
        <dsp:cNvPr id="0" name=""/>
        <dsp:cNvSpPr/>
      </dsp:nvSpPr>
      <dsp:spPr>
        <a:xfrm>
          <a:off x="4051855" y="457574"/>
          <a:ext cx="812199" cy="12182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BAE74-9D8D-41BC-9993-D744CDE6CE75}">
      <dsp:nvSpPr>
        <dsp:cNvPr id="0" name=""/>
        <dsp:cNvSpPr/>
      </dsp:nvSpPr>
      <dsp:spPr>
        <a:xfrm>
          <a:off x="2265069" y="2400105"/>
          <a:ext cx="3712912" cy="11602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9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Art. 200. Ao </a:t>
          </a: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único de saúde </a:t>
          </a:r>
          <a:r>
            <a:rPr lang="pt-BR" sz="1400" kern="1200" dirty="0" smtClean="0"/>
            <a:t>compete, além de outras atribuições, nos termos da lei: IV - participar da formulação da </a:t>
          </a: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política e da execução das ações de saneamento básico</a:t>
          </a:r>
          <a:r>
            <a:rPr lang="pt-BR" sz="1400" kern="1200" dirty="0" smtClean="0"/>
            <a:t>;</a:t>
          </a:r>
          <a:endParaRPr lang="pt-BR" sz="1400" kern="1200" dirty="0"/>
        </a:p>
      </dsp:txBody>
      <dsp:txXfrm>
        <a:off x="2265069" y="2400105"/>
        <a:ext cx="3712912" cy="1160285"/>
      </dsp:txXfrm>
    </dsp:sp>
    <dsp:sp modelId="{5534891F-AFC4-42C1-BD3E-DB4C2406FAFA}">
      <dsp:nvSpPr>
        <dsp:cNvPr id="0" name=""/>
        <dsp:cNvSpPr/>
      </dsp:nvSpPr>
      <dsp:spPr>
        <a:xfrm>
          <a:off x="1891956" y="2067065"/>
          <a:ext cx="1020301" cy="98978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E633F-6FBF-41F8-BF5F-85E1C16D381A}">
      <dsp:nvSpPr>
        <dsp:cNvPr id="0" name=""/>
        <dsp:cNvSpPr/>
      </dsp:nvSpPr>
      <dsp:spPr>
        <a:xfrm>
          <a:off x="2508677" y="2171"/>
          <a:ext cx="2183445" cy="14192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Saneamento</a:t>
          </a:r>
          <a:endParaRPr lang="pt-BR" sz="2800" kern="1200" dirty="0"/>
        </a:p>
      </dsp:txBody>
      <dsp:txXfrm>
        <a:off x="2577959" y="71453"/>
        <a:ext cx="2044881" cy="1280675"/>
      </dsp:txXfrm>
    </dsp:sp>
    <dsp:sp modelId="{26F38CC6-EB73-43AB-9C82-91002575CA82}">
      <dsp:nvSpPr>
        <dsp:cNvPr id="0" name=""/>
        <dsp:cNvSpPr/>
      </dsp:nvSpPr>
      <dsp:spPr>
        <a:xfrm>
          <a:off x="1633148" y="656085"/>
          <a:ext cx="3784740" cy="3784740"/>
        </a:xfrm>
        <a:custGeom>
          <a:avLst/>
          <a:gdLst/>
          <a:ahLst/>
          <a:cxnLst/>
          <a:rect l="0" t="0" r="0" b="0"/>
          <a:pathLst>
            <a:path>
              <a:moveTo>
                <a:pt x="3070307" y="411313"/>
              </a:moveTo>
              <a:arcTo wR="1892370" hR="1892370" stAng="18509789" swAng="26384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65A33-21CD-4D35-ACF4-6C4B27A465A2}">
      <dsp:nvSpPr>
        <dsp:cNvPr id="0" name=""/>
        <dsp:cNvSpPr/>
      </dsp:nvSpPr>
      <dsp:spPr>
        <a:xfrm>
          <a:off x="4285739" y="2314804"/>
          <a:ext cx="2183445" cy="14192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Saúde</a:t>
          </a:r>
          <a:endParaRPr lang="pt-BR" sz="2800" kern="1200" dirty="0"/>
        </a:p>
      </dsp:txBody>
      <dsp:txXfrm>
        <a:off x="4355021" y="2384086"/>
        <a:ext cx="2044881" cy="1280675"/>
      </dsp:txXfrm>
    </dsp:sp>
    <dsp:sp modelId="{A8F9DD61-8105-48D5-88D9-7C75BFBB31FA}">
      <dsp:nvSpPr>
        <dsp:cNvPr id="0" name=""/>
        <dsp:cNvSpPr/>
      </dsp:nvSpPr>
      <dsp:spPr>
        <a:xfrm>
          <a:off x="1679171" y="641881"/>
          <a:ext cx="3784740" cy="3784740"/>
        </a:xfrm>
        <a:custGeom>
          <a:avLst/>
          <a:gdLst/>
          <a:ahLst/>
          <a:cxnLst/>
          <a:rect l="0" t="0" r="0" b="0"/>
          <a:pathLst>
            <a:path>
              <a:moveTo>
                <a:pt x="3336280" y="3115558"/>
              </a:moveTo>
              <a:arcTo wR="1892370" hR="1892370" stAng="2416148" swAng="6319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2CAA6-C821-4EB8-818B-93CD431E5C1D}">
      <dsp:nvSpPr>
        <dsp:cNvPr id="0" name=""/>
        <dsp:cNvSpPr/>
      </dsp:nvSpPr>
      <dsp:spPr>
        <a:xfrm>
          <a:off x="648064" y="2159134"/>
          <a:ext cx="2183445" cy="14192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 Meio Ambiente</a:t>
          </a:r>
          <a:endParaRPr lang="pt-BR" sz="2800" kern="1200" dirty="0"/>
        </a:p>
      </dsp:txBody>
      <dsp:txXfrm>
        <a:off x="717346" y="2228416"/>
        <a:ext cx="2044881" cy="1280675"/>
      </dsp:txXfrm>
    </dsp:sp>
    <dsp:sp modelId="{98F9D176-C4D3-46B6-A6D3-35A0EA1E9072}">
      <dsp:nvSpPr>
        <dsp:cNvPr id="0" name=""/>
        <dsp:cNvSpPr/>
      </dsp:nvSpPr>
      <dsp:spPr>
        <a:xfrm>
          <a:off x="1724203" y="700239"/>
          <a:ext cx="3784740" cy="3784740"/>
        </a:xfrm>
        <a:custGeom>
          <a:avLst/>
          <a:gdLst/>
          <a:ahLst/>
          <a:cxnLst/>
          <a:rect l="0" t="0" r="0" b="0"/>
          <a:pathLst>
            <a:path>
              <a:moveTo>
                <a:pt x="53391" y="1446026"/>
              </a:moveTo>
              <a:arcTo wR="1892370" hR="1892370" stAng="11618558" swAng="24073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6F056-7C61-452B-92C2-65A4AEAB12BD}">
      <dsp:nvSpPr>
        <dsp:cNvPr id="0" name=""/>
        <dsp:cNvSpPr/>
      </dsp:nvSpPr>
      <dsp:spPr>
        <a:xfrm rot="5400000">
          <a:off x="5456467" y="-2200937"/>
          <a:ext cx="936701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Federalismo Cooperativo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Obrigação de universalizar o saneamento</a:t>
          </a:r>
          <a:endParaRPr lang="pt-BR" sz="2000" kern="1200" dirty="0"/>
        </a:p>
      </dsp:txBody>
      <dsp:txXfrm rot="-5400000">
        <a:off x="3136668" y="164588"/>
        <a:ext cx="5530573" cy="845249"/>
      </dsp:txXfrm>
    </dsp:sp>
    <dsp:sp modelId="{A5FA2264-3645-43F7-A5C2-123406019C39}">
      <dsp:nvSpPr>
        <dsp:cNvPr id="0" name=""/>
        <dsp:cNvSpPr/>
      </dsp:nvSpPr>
      <dsp:spPr>
        <a:xfrm>
          <a:off x="0" y="1774"/>
          <a:ext cx="3136668" cy="117087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Fundamentos para a transferência de </a:t>
          </a:r>
          <a:r>
            <a:rPr lang="pt-B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recursos</a:t>
          </a:r>
          <a:endParaRPr lang="pt-BR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57" y="58931"/>
        <a:ext cx="3022354" cy="1056562"/>
      </dsp:txXfrm>
    </dsp:sp>
    <dsp:sp modelId="{1DE72654-CB28-476A-ADA8-98552C96345F}">
      <dsp:nvSpPr>
        <dsp:cNvPr id="0" name=""/>
        <dsp:cNvSpPr/>
      </dsp:nvSpPr>
      <dsp:spPr>
        <a:xfrm rot="5400000">
          <a:off x="5456467" y="-971516"/>
          <a:ext cx="936701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Convênio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Contrato de Repasse</a:t>
          </a:r>
          <a:endParaRPr lang="pt-BR" sz="2000" kern="1200" dirty="0"/>
        </a:p>
      </dsp:txBody>
      <dsp:txXfrm rot="-5400000">
        <a:off x="3136668" y="1394009"/>
        <a:ext cx="5530573" cy="845249"/>
      </dsp:txXfrm>
    </dsp:sp>
    <dsp:sp modelId="{F1F99D59-22C6-43BC-BF08-7BA0F7F6D66D}">
      <dsp:nvSpPr>
        <dsp:cNvPr id="0" name=""/>
        <dsp:cNvSpPr/>
      </dsp:nvSpPr>
      <dsp:spPr>
        <a:xfrm>
          <a:off x="0" y="1231194"/>
          <a:ext cx="3136668" cy="117087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Instrumentos de Transferência Voluntária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57157" y="1288351"/>
        <a:ext cx="3022354" cy="1056562"/>
      </dsp:txXfrm>
    </dsp:sp>
    <dsp:sp modelId="{2026BC1F-FED0-4A9C-A2FC-9B95407A9096}">
      <dsp:nvSpPr>
        <dsp:cNvPr id="0" name=""/>
        <dsp:cNvSpPr/>
      </dsp:nvSpPr>
      <dsp:spPr>
        <a:xfrm rot="5400000">
          <a:off x="5456467" y="257903"/>
          <a:ext cx="936701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Não onerosos (OGU)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Onerosos (FGTS, FAT)</a:t>
          </a:r>
          <a:endParaRPr lang="pt-BR" sz="2000" kern="1200" dirty="0"/>
        </a:p>
      </dsp:txBody>
      <dsp:txXfrm rot="-5400000">
        <a:off x="3136668" y="2623428"/>
        <a:ext cx="5530573" cy="845249"/>
      </dsp:txXfrm>
    </dsp:sp>
    <dsp:sp modelId="{D1BC326D-5AE8-44F7-8D7E-B5E6BC6255E0}">
      <dsp:nvSpPr>
        <dsp:cNvPr id="0" name=""/>
        <dsp:cNvSpPr/>
      </dsp:nvSpPr>
      <dsp:spPr>
        <a:xfrm>
          <a:off x="0" y="2460615"/>
          <a:ext cx="3136668" cy="1170876"/>
        </a:xfrm>
        <a:prstGeom prst="roundRect">
          <a:avLst/>
        </a:prstGeom>
        <a:solidFill>
          <a:schemeClr val="bg1"/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Origem dos Recursos</a:t>
          </a:r>
          <a:endParaRPr lang="pt-BR" sz="2000" kern="1200" dirty="0"/>
        </a:p>
      </dsp:txBody>
      <dsp:txXfrm>
        <a:off x="57157" y="2517772"/>
        <a:ext cx="3022354" cy="1056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D0A5E-7D09-4ADA-B00C-6935ADFD9991}">
      <dsp:nvSpPr>
        <dsp:cNvPr id="0" name=""/>
        <dsp:cNvSpPr/>
      </dsp:nvSpPr>
      <dsp:spPr>
        <a:xfrm>
          <a:off x="11822" y="14513"/>
          <a:ext cx="284857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Gerais</a:t>
          </a:r>
          <a:endParaRPr lang="pt-BR" sz="1800" kern="1200" dirty="0"/>
        </a:p>
      </dsp:txBody>
      <dsp:txXfrm>
        <a:off x="11822" y="14513"/>
        <a:ext cx="2848570" cy="518400"/>
      </dsp:txXfrm>
    </dsp:sp>
    <dsp:sp modelId="{23503DC0-B3B9-4C03-A3F8-1ED0819E0E9F}">
      <dsp:nvSpPr>
        <dsp:cNvPr id="0" name=""/>
        <dsp:cNvSpPr/>
      </dsp:nvSpPr>
      <dsp:spPr>
        <a:xfrm>
          <a:off x="29" y="551041"/>
          <a:ext cx="2848570" cy="34803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Responsabilidade fiscal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Adimplemento com outros convênios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Capacidade técnica e operacional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Regularidade do imóvel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Não haver sobreposição de recursos</a:t>
          </a:r>
          <a:endParaRPr lang="pt-BR" sz="1800" kern="1200" dirty="0"/>
        </a:p>
      </dsp:txBody>
      <dsp:txXfrm>
        <a:off x="29" y="551041"/>
        <a:ext cx="2848570" cy="3480316"/>
      </dsp:txXfrm>
    </dsp:sp>
    <dsp:sp modelId="{50847EA7-8AD9-41D2-BB85-34087C8590F2}">
      <dsp:nvSpPr>
        <dsp:cNvPr id="0" name=""/>
        <dsp:cNvSpPr/>
      </dsp:nvSpPr>
      <dsp:spPr>
        <a:xfrm>
          <a:off x="3247399" y="32641"/>
          <a:ext cx="284857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Específicas</a:t>
          </a:r>
          <a:endParaRPr lang="pt-BR" sz="1800" kern="1200" dirty="0"/>
        </a:p>
      </dsp:txBody>
      <dsp:txXfrm>
        <a:off x="3247399" y="32641"/>
        <a:ext cx="2848570" cy="518400"/>
      </dsp:txXfrm>
    </dsp:sp>
    <dsp:sp modelId="{485DC200-6733-4F88-A604-0ADA6C74F1A5}">
      <dsp:nvSpPr>
        <dsp:cNvPr id="0" name=""/>
        <dsp:cNvSpPr/>
      </dsp:nvSpPr>
      <dsp:spPr>
        <a:xfrm>
          <a:off x="3247399" y="551041"/>
          <a:ext cx="2848570" cy="34803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PMSB e PIGRS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Controle Social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Licenças ambientais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Não haver concessão onerosa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Manutenção dos empreendimentos anteriormente financiados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Local para disposição adequada de resíduos sólidos</a:t>
          </a:r>
          <a:endParaRPr lang="pt-BR" sz="1800" kern="1200" dirty="0"/>
        </a:p>
      </dsp:txBody>
      <dsp:txXfrm>
        <a:off x="3247399" y="551041"/>
        <a:ext cx="2848570" cy="34803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CF638-BDAE-4CB2-9B0F-47F67F91883D}">
      <dsp:nvSpPr>
        <dsp:cNvPr id="0" name=""/>
        <dsp:cNvSpPr/>
      </dsp:nvSpPr>
      <dsp:spPr>
        <a:xfrm>
          <a:off x="-4669202" y="-715956"/>
          <a:ext cx="5563054" cy="5563054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08CD1-105A-4CDE-865B-CC3A2BE0896B}">
      <dsp:nvSpPr>
        <dsp:cNvPr id="0" name=""/>
        <dsp:cNvSpPr/>
      </dsp:nvSpPr>
      <dsp:spPr>
        <a:xfrm>
          <a:off x="289799" y="187801"/>
          <a:ext cx="7215889" cy="3754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00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Portaria de seleção com regras permanentes</a:t>
          </a:r>
          <a:endParaRPr lang="pt-BR" sz="1600" kern="1200" dirty="0"/>
        </a:p>
      </dsp:txBody>
      <dsp:txXfrm>
        <a:off x="289799" y="187801"/>
        <a:ext cx="7215889" cy="375438"/>
      </dsp:txXfrm>
    </dsp:sp>
    <dsp:sp modelId="{7BBB7FAE-9876-4DD3-8BB7-2C6BFA6E6BEF}">
      <dsp:nvSpPr>
        <dsp:cNvPr id="0" name=""/>
        <dsp:cNvSpPr/>
      </dsp:nvSpPr>
      <dsp:spPr>
        <a:xfrm>
          <a:off x="55150" y="140871"/>
          <a:ext cx="469297" cy="469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7931DFA-DDCD-4D70-A774-287086C07EBC}">
      <dsp:nvSpPr>
        <dsp:cNvPr id="0" name=""/>
        <dsp:cNvSpPr/>
      </dsp:nvSpPr>
      <dsp:spPr>
        <a:xfrm>
          <a:off x="629792" y="751289"/>
          <a:ext cx="6875896" cy="375438"/>
        </a:xfrm>
        <a:prstGeom prst="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00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Projetos padronizados</a:t>
          </a:r>
          <a:endParaRPr lang="pt-BR" sz="1600" kern="1200" dirty="0"/>
        </a:p>
      </dsp:txBody>
      <dsp:txXfrm>
        <a:off x="629792" y="751289"/>
        <a:ext cx="6875896" cy="375438"/>
      </dsp:txXfrm>
    </dsp:sp>
    <dsp:sp modelId="{AAB4E7A5-DFF1-4AA0-82E6-65A4DA77A9D2}">
      <dsp:nvSpPr>
        <dsp:cNvPr id="0" name=""/>
        <dsp:cNvSpPr/>
      </dsp:nvSpPr>
      <dsp:spPr>
        <a:xfrm>
          <a:off x="395143" y="704359"/>
          <a:ext cx="469297" cy="469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435C0F-1BDF-41B5-AC4F-56EB1EA5B2E3}">
      <dsp:nvSpPr>
        <dsp:cNvPr id="0" name=""/>
        <dsp:cNvSpPr/>
      </dsp:nvSpPr>
      <dsp:spPr>
        <a:xfrm>
          <a:off x="816107" y="1314364"/>
          <a:ext cx="6689582" cy="375438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00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Minuta padrão com cláusula suspensiva e disponibilização de formulários</a:t>
          </a:r>
          <a:endParaRPr lang="pt-BR" sz="1600" kern="1200" dirty="0"/>
        </a:p>
      </dsp:txBody>
      <dsp:txXfrm>
        <a:off x="816107" y="1314364"/>
        <a:ext cx="6689582" cy="375438"/>
      </dsp:txXfrm>
    </dsp:sp>
    <dsp:sp modelId="{AE0AEE66-AF02-4969-BDF2-331DD8D5BC31}">
      <dsp:nvSpPr>
        <dsp:cNvPr id="0" name=""/>
        <dsp:cNvSpPr/>
      </dsp:nvSpPr>
      <dsp:spPr>
        <a:xfrm>
          <a:off x="581458" y="1267434"/>
          <a:ext cx="469297" cy="469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576E0B5-7B43-48EF-A49E-88A420A059E2}">
      <dsp:nvSpPr>
        <dsp:cNvPr id="0" name=""/>
        <dsp:cNvSpPr/>
      </dsp:nvSpPr>
      <dsp:spPr>
        <a:xfrm>
          <a:off x="875595" y="1877851"/>
          <a:ext cx="6630093" cy="375438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00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Pareceres Referenciais</a:t>
          </a:r>
          <a:endParaRPr lang="pt-BR" sz="1600" kern="1200" dirty="0"/>
        </a:p>
      </dsp:txBody>
      <dsp:txXfrm>
        <a:off x="875595" y="1877851"/>
        <a:ext cx="6630093" cy="375438"/>
      </dsp:txXfrm>
    </dsp:sp>
    <dsp:sp modelId="{F056D3D2-1068-4A1F-B035-244798DC9CB1}">
      <dsp:nvSpPr>
        <dsp:cNvPr id="0" name=""/>
        <dsp:cNvSpPr/>
      </dsp:nvSpPr>
      <dsp:spPr>
        <a:xfrm>
          <a:off x="640946" y="1830922"/>
          <a:ext cx="469297" cy="469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5DF7301-3729-45EF-9A89-237778537014}">
      <dsp:nvSpPr>
        <dsp:cNvPr id="0" name=""/>
        <dsp:cNvSpPr/>
      </dsp:nvSpPr>
      <dsp:spPr>
        <a:xfrm>
          <a:off x="816107" y="2441339"/>
          <a:ext cx="6689582" cy="375438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00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Dispensa de comprovação de Propriedade de imóveis-MSD e Chagas</a:t>
          </a:r>
          <a:endParaRPr lang="pt-BR" sz="1600" kern="1200" dirty="0"/>
        </a:p>
      </dsp:txBody>
      <dsp:txXfrm>
        <a:off x="816107" y="2441339"/>
        <a:ext cx="6689582" cy="375438"/>
      </dsp:txXfrm>
    </dsp:sp>
    <dsp:sp modelId="{F4EEF503-00C9-4AEC-A2E6-44DAEB4B204F}">
      <dsp:nvSpPr>
        <dsp:cNvPr id="0" name=""/>
        <dsp:cNvSpPr/>
      </dsp:nvSpPr>
      <dsp:spPr>
        <a:xfrm>
          <a:off x="581458" y="2394409"/>
          <a:ext cx="469297" cy="469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AE775CF-DDFB-41DD-90EF-4827E9902B13}">
      <dsp:nvSpPr>
        <dsp:cNvPr id="0" name=""/>
        <dsp:cNvSpPr/>
      </dsp:nvSpPr>
      <dsp:spPr>
        <a:xfrm>
          <a:off x="629792" y="3004414"/>
          <a:ext cx="6875896" cy="375438"/>
        </a:xfrm>
        <a:prstGeom prst="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00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Capacitação dos Municípios para elaboração de PMSB e realização de oficinas</a:t>
          </a:r>
          <a:endParaRPr lang="pt-BR" sz="1600" kern="1200" dirty="0"/>
        </a:p>
      </dsp:txBody>
      <dsp:txXfrm>
        <a:off x="629792" y="3004414"/>
        <a:ext cx="6875896" cy="375438"/>
      </dsp:txXfrm>
    </dsp:sp>
    <dsp:sp modelId="{CCF1D8B7-2F69-4F40-B80D-E41122793982}">
      <dsp:nvSpPr>
        <dsp:cNvPr id="0" name=""/>
        <dsp:cNvSpPr/>
      </dsp:nvSpPr>
      <dsp:spPr>
        <a:xfrm>
          <a:off x="395143" y="2957484"/>
          <a:ext cx="469297" cy="469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923E92C-721F-4971-85AC-E6A56726067E}">
      <dsp:nvSpPr>
        <dsp:cNvPr id="0" name=""/>
        <dsp:cNvSpPr/>
      </dsp:nvSpPr>
      <dsp:spPr>
        <a:xfrm>
          <a:off x="289799" y="3567902"/>
          <a:ext cx="7215889" cy="37543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00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Órgão de controle social</a:t>
          </a:r>
          <a:endParaRPr lang="pt-BR" sz="1600" kern="1200" dirty="0"/>
        </a:p>
      </dsp:txBody>
      <dsp:txXfrm>
        <a:off x="289799" y="3567902"/>
        <a:ext cx="7215889" cy="375438"/>
      </dsp:txXfrm>
    </dsp:sp>
    <dsp:sp modelId="{88609229-5787-4F8B-AE69-9BDD03420116}">
      <dsp:nvSpPr>
        <dsp:cNvPr id="0" name=""/>
        <dsp:cNvSpPr/>
      </dsp:nvSpPr>
      <dsp:spPr>
        <a:xfrm>
          <a:off x="55150" y="3520972"/>
          <a:ext cx="469297" cy="469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5.png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5.pn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2673" y="0"/>
            <a:ext cx="9192126" cy="69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r 4"/>
          <p:cNvGrpSpPr/>
          <p:nvPr/>
        </p:nvGrpSpPr>
        <p:grpSpPr>
          <a:xfrm>
            <a:off x="-303683" y="-83312"/>
            <a:ext cx="10564315" cy="7009751"/>
            <a:chOff x="-303683" y="-83312"/>
            <a:chExt cx="10564315" cy="7009751"/>
          </a:xfrm>
        </p:grpSpPr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517232"/>
              <a:ext cx="9239804" cy="140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-303683" y="1032897"/>
              <a:ext cx="920329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Desburocratização </a:t>
              </a:r>
              <a:endParaRPr lang="pt-BR" sz="3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 </a:t>
              </a:r>
              <a:r>
                <a:rPr lang="pt-B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Acesso aos Recursos Públicos Federais</a:t>
              </a:r>
            </a:p>
            <a:p>
              <a:pPr algn="ctr"/>
              <a:endParaRPr lang="pt-BR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923928" y="3990007"/>
              <a:ext cx="633670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Fortaleza- maio de 2018</a:t>
              </a:r>
              <a:endParaRPr lang="pt-BR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187624" y="2908766"/>
              <a:ext cx="6220679" cy="5081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CRISTIANE SOUZA BRAZ COSTA</a:t>
              </a:r>
              <a:endParaRPr lang="pt-BR" b="1" dirty="0"/>
            </a:p>
          </p:txBody>
        </p:sp>
        <p:pic>
          <p:nvPicPr>
            <p:cNvPr id="9" name="Imagem 8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4644008" y="4467061"/>
              <a:ext cx="4501589" cy="8400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2052" name="Picture 4" descr="Resultado de imagem para AGU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42" y="-83312"/>
              <a:ext cx="2294980" cy="1044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96459" y="-129567"/>
            <a:ext cx="9276317" cy="6987567"/>
            <a:chOff x="-36512" y="-61128"/>
            <a:chExt cx="9276317" cy="6987567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0" y="2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758942"/>
              <a:ext cx="9239804" cy="1167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5568052" y="4563352"/>
              <a:ext cx="3567870" cy="10934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1414" y="-61128"/>
              <a:ext cx="2298391" cy="1050014"/>
            </a:xfrm>
            <a:prstGeom prst="rect">
              <a:avLst/>
            </a:prstGeom>
          </p:spPr>
        </p:pic>
      </p:grpSp>
      <p:sp>
        <p:nvSpPr>
          <p:cNvPr id="2" name="Retângulo 1"/>
          <p:cNvSpPr/>
          <p:nvPr/>
        </p:nvSpPr>
        <p:spPr>
          <a:xfrm>
            <a:off x="-25406" y="92057"/>
            <a:ext cx="7351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Desburocratização do acesso aos Recursos Públicos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5979" y="792029"/>
            <a:ext cx="91153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Providências a serem adotadas pelo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Município para facilitar o acesso ao recurso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dirty="0" smtClean="0"/>
              <a:t>Manter-se informado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dirty="0" smtClean="0"/>
              <a:t>Realizar o planejamento </a:t>
            </a:r>
            <a:endParaRPr lang="pt-BR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dirty="0" smtClean="0"/>
              <a:t>Promover a capacitação </a:t>
            </a:r>
            <a:r>
              <a:rPr lang="pt-BR" dirty="0"/>
              <a:t>dos agentes </a:t>
            </a:r>
            <a:endParaRPr lang="pt-BR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dirty="0" smtClean="0"/>
              <a:t>Atuar de forma responsável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96" y="3212976"/>
            <a:ext cx="90730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Consequências da inadequada utilização dos recursos: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 smtClean="0"/>
              <a:t>rejeição da prestação de contas;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 smtClean="0"/>
              <a:t>devolução de recursos;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 smtClean="0"/>
              <a:t>improbidade  administrativa 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 smtClean="0"/>
              <a:t>prejuízo para a população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6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73775" y="0"/>
            <a:ext cx="9270654" cy="6945040"/>
            <a:chOff x="-36512" y="-18601"/>
            <a:chExt cx="9270654" cy="6945040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0" y="2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949280"/>
              <a:ext cx="9239804" cy="97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6121431" y="4899841"/>
              <a:ext cx="3112711" cy="11748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4901" y="-18601"/>
              <a:ext cx="2298391" cy="1071337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0" y="227521"/>
            <a:ext cx="7351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que as normas dispensam comprovar para obtenção de Recursos Públicos para ações de saneamento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7617" y="118349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>
              <a:tabLst>
                <a:tab pos="1076325" algn="l"/>
              </a:tabLst>
            </a:pPr>
            <a:r>
              <a:rPr lang="pt-BR" dirty="0" smtClean="0"/>
              <a:t>	Não </a:t>
            </a:r>
            <a:r>
              <a:rPr lang="pt-BR" dirty="0"/>
              <a:t>é exigida a comprovação dos </a:t>
            </a:r>
            <a:r>
              <a:rPr lang="pt-BR" dirty="0" smtClean="0"/>
              <a:t>requisitos </a:t>
            </a:r>
            <a:r>
              <a:rPr lang="pt-BR" dirty="0"/>
              <a:t>que suspendem as transferências voluntárias</a:t>
            </a:r>
          </a:p>
          <a:p>
            <a:pPr marL="358775">
              <a:buFont typeface="Wingdings" panose="05000000000000000000" pitchFamily="2" charset="2"/>
              <a:buChar char="ü"/>
              <a:tabLst>
                <a:tab pos="1076325" algn="l"/>
              </a:tabLst>
            </a:pPr>
            <a:r>
              <a:rPr lang="pt-BR" dirty="0" smtClean="0"/>
              <a:t>Não </a:t>
            </a:r>
            <a:r>
              <a:rPr lang="pt-BR" dirty="0"/>
              <a:t>se adentra na análise das finanças do </a:t>
            </a:r>
            <a:r>
              <a:rPr lang="pt-BR" dirty="0" smtClean="0"/>
              <a:t>Município</a:t>
            </a:r>
            <a:endParaRPr lang="pt-BR" dirty="0"/>
          </a:p>
          <a:p>
            <a:pPr marL="358775">
              <a:tabLst>
                <a:tab pos="1076325" algn="l"/>
              </a:tabLst>
            </a:pPr>
            <a:r>
              <a:rPr lang="pt-BR" dirty="0"/>
              <a:t>	</a:t>
            </a:r>
            <a:r>
              <a:rPr lang="pt-BR" dirty="0" smtClean="0"/>
              <a:t>Dispensa a Contrapartida e preferência para os consórcios públicos</a:t>
            </a:r>
          </a:p>
          <a:p>
            <a:r>
              <a:rPr lang="pt-BR" dirty="0" smtClean="0"/>
              <a:t>                                     </a:t>
            </a:r>
          </a:p>
          <a:p>
            <a:pPr marL="531813"/>
            <a:r>
              <a:rPr lang="pt-BR" dirty="0"/>
              <a:t> </a:t>
            </a:r>
            <a:r>
              <a:rPr lang="pt-BR" dirty="0" smtClean="0"/>
              <a:t>                                </a:t>
            </a:r>
            <a:r>
              <a:rPr lang="pt-BR" dirty="0" smtClean="0"/>
              <a:t> </a:t>
            </a:r>
            <a:r>
              <a:rPr lang="pt-BR" dirty="0" smtClean="0"/>
              <a:t>Prorrogação do prazo para apresentação do PMSB como condição de acesso (01/2020)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3874571"/>
            <a:ext cx="9122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  <a:p>
            <a:pPr marL="2667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Padronização de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objeto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dispensa de TR;</a:t>
            </a:r>
          </a:p>
          <a:p>
            <a:pPr marL="2667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Deixou de ser condição para celebração a inexistência de outro instrumento sem execução financeira por mais  180 dias;</a:t>
            </a:r>
          </a:p>
          <a:p>
            <a:pPr marL="2667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Regime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Simplificado;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SICONV - transparência, simplificação e eliminação de papéis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8639" y="1159800"/>
            <a:ext cx="527709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LRF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19822" y="2060653"/>
            <a:ext cx="545342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LDO</a:t>
            </a:r>
            <a:r>
              <a:rPr lang="pt-BR" sz="1200" b="1" dirty="0" smtClean="0"/>
              <a:t> 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2564904"/>
            <a:ext cx="1872208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9.254/2017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9552" y="3766613"/>
            <a:ext cx="1296144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 424/2016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0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32811" y="-23149"/>
            <a:ext cx="9239805" cy="6945040"/>
            <a:chOff x="-36512" y="-18601"/>
            <a:chExt cx="9239805" cy="6945040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0" y="2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774413"/>
              <a:ext cx="9239804" cy="115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5936451" y="4585676"/>
              <a:ext cx="3246953" cy="10521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4901" y="-18601"/>
              <a:ext cx="2298391" cy="999329"/>
            </a:xfrm>
            <a:prstGeom prst="rect">
              <a:avLst/>
            </a:prstGeom>
          </p:spPr>
        </p:pic>
      </p:grpSp>
      <p:sp>
        <p:nvSpPr>
          <p:cNvPr id="2" name="Retângulo 1"/>
          <p:cNvSpPr/>
          <p:nvPr/>
        </p:nvSpPr>
        <p:spPr>
          <a:xfrm>
            <a:off x="161872" y="95889"/>
            <a:ext cx="6746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Medidas adotadas pela FUNASA para facilitar o acesso ao recurso público nas ações de saneamento: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62702458"/>
              </p:ext>
            </p:extLst>
          </p:nvPr>
        </p:nvGraphicFramePr>
        <p:xfrm>
          <a:off x="488383" y="957468"/>
          <a:ext cx="7560840" cy="413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3622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61180" y="-60273"/>
            <a:ext cx="9239805" cy="6945040"/>
            <a:chOff x="-36512" y="-18601"/>
            <a:chExt cx="9239805" cy="6945040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0" y="2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517232"/>
              <a:ext cx="9239804" cy="140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5892812" y="4046736"/>
              <a:ext cx="3304254" cy="1194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4901" y="-18601"/>
              <a:ext cx="2298391" cy="1292464"/>
            </a:xfrm>
            <a:prstGeom prst="rect">
              <a:avLst/>
            </a:prstGeom>
          </p:spPr>
        </p:pic>
      </p:grpSp>
      <p:sp>
        <p:nvSpPr>
          <p:cNvPr id="9" name="CaixaDeTexto 8"/>
          <p:cNvSpPr txBox="1"/>
          <p:nvPr/>
        </p:nvSpPr>
        <p:spPr>
          <a:xfrm>
            <a:off x="395536" y="1618547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Obrigada!</a:t>
            </a:r>
          </a:p>
          <a:p>
            <a:endParaRPr lang="pt-BR" sz="2400" dirty="0"/>
          </a:p>
          <a:p>
            <a:r>
              <a:rPr lang="pt-BR" sz="2400" b="1" dirty="0" smtClean="0"/>
              <a:t>Cristiane Souza Braz Costa</a:t>
            </a:r>
          </a:p>
          <a:p>
            <a:r>
              <a:rPr lang="pt-BR" sz="2400" dirty="0" smtClean="0"/>
              <a:t>Procuradora Federal </a:t>
            </a:r>
          </a:p>
          <a:p>
            <a:r>
              <a:rPr lang="pt-BR" sz="2400" dirty="0" smtClean="0"/>
              <a:t>Coordenadora de Convênios e Assuntos Jurídicos</a:t>
            </a:r>
          </a:p>
          <a:p>
            <a:r>
              <a:rPr lang="pt-BR" sz="2400" dirty="0" smtClean="0"/>
              <a:t>Procuradoria Federal Especializada junto à FUNASA</a:t>
            </a:r>
          </a:p>
          <a:p>
            <a:endParaRPr lang="pt-BR" sz="2400" dirty="0" smtClean="0"/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70608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36512" y="-18601"/>
            <a:ext cx="9239805" cy="6945040"/>
            <a:chOff x="-36512" y="-18601"/>
            <a:chExt cx="9239805" cy="6945040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0" y="2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517232"/>
              <a:ext cx="9239804" cy="140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6156176" y="4128151"/>
              <a:ext cx="2951972" cy="11742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4901" y="-18601"/>
              <a:ext cx="2298391" cy="855313"/>
            </a:xfrm>
            <a:prstGeom prst="rect">
              <a:avLst/>
            </a:prstGeom>
          </p:spPr>
        </p:pic>
      </p:grpSp>
      <p:sp>
        <p:nvSpPr>
          <p:cNvPr id="11" name="CaixaDeTexto 10"/>
          <p:cNvSpPr txBox="1"/>
          <p:nvPr/>
        </p:nvSpPr>
        <p:spPr>
          <a:xfrm>
            <a:off x="0" y="128826"/>
            <a:ext cx="74631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Direito ao Saneamento Básico</a:t>
            </a:r>
          </a:p>
          <a:p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41830857"/>
              </p:ext>
            </p:extLst>
          </p:nvPr>
        </p:nvGraphicFramePr>
        <p:xfrm>
          <a:off x="349838" y="321057"/>
          <a:ext cx="8467103" cy="540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2395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-28930"/>
            <a:ext cx="9239804" cy="6955369"/>
            <a:chOff x="-36512" y="-28930"/>
            <a:chExt cx="9239804" cy="6955369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-1" y="-28930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517232"/>
              <a:ext cx="9239804" cy="140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5615608" y="4005065"/>
              <a:ext cx="3492540" cy="12973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4901" y="-18601"/>
              <a:ext cx="2298391" cy="855313"/>
            </a:xfrm>
            <a:prstGeom prst="rect">
              <a:avLst/>
            </a:prstGeom>
          </p:spPr>
        </p:pic>
      </p:grpSp>
      <p:sp>
        <p:nvSpPr>
          <p:cNvPr id="11" name="CaixaDeTexto 10"/>
          <p:cNvSpPr txBox="1"/>
          <p:nvPr/>
        </p:nvSpPr>
        <p:spPr>
          <a:xfrm>
            <a:off x="-135741" y="27776"/>
            <a:ext cx="74631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Direito ao Saneamento Básico</a:t>
            </a:r>
          </a:p>
          <a:p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19381060"/>
              </p:ext>
            </p:extLst>
          </p:nvPr>
        </p:nvGraphicFramePr>
        <p:xfrm>
          <a:off x="362720" y="409055"/>
          <a:ext cx="792087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256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135741" y="-9300"/>
            <a:ext cx="9239805" cy="6945040"/>
            <a:chOff x="-36512" y="-18601"/>
            <a:chExt cx="9239805" cy="6945040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0" y="2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517232"/>
              <a:ext cx="9239804" cy="140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5823357" y="3995763"/>
              <a:ext cx="3284791" cy="13066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4901" y="-18601"/>
              <a:ext cx="2298391" cy="855313"/>
            </a:xfrm>
            <a:prstGeom prst="rect">
              <a:avLst/>
            </a:prstGeom>
          </p:spPr>
        </p:pic>
      </p:grpSp>
      <p:sp>
        <p:nvSpPr>
          <p:cNvPr id="11" name="CaixaDeTexto 10"/>
          <p:cNvSpPr txBox="1"/>
          <p:nvPr/>
        </p:nvSpPr>
        <p:spPr>
          <a:xfrm>
            <a:off x="-135741" y="27776"/>
            <a:ext cx="746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efetivação do direito fundamental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733866383"/>
              </p:ext>
            </p:extLst>
          </p:nvPr>
        </p:nvGraphicFramePr>
        <p:xfrm>
          <a:off x="251520" y="765815"/>
          <a:ext cx="7200800" cy="4760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3358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95805" y="-68437"/>
            <a:ext cx="9239805" cy="6926437"/>
            <a:chOff x="-36512" y="2"/>
            <a:chExt cx="9239805" cy="6926437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0" y="2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517232"/>
              <a:ext cx="9239804" cy="140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5927437" y="4217519"/>
              <a:ext cx="3275855" cy="1299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</p:grpSp>
      <p:sp>
        <p:nvSpPr>
          <p:cNvPr id="7" name="CaixaDeTexto 6"/>
          <p:cNvSpPr txBox="1"/>
          <p:nvPr/>
        </p:nvSpPr>
        <p:spPr>
          <a:xfrm>
            <a:off x="75602" y="1052736"/>
            <a:ext cx="569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Saneamento </a:t>
            </a:r>
            <a:r>
              <a:rPr lang="pt-BR" b="1" dirty="0"/>
              <a:t>Básico </a:t>
            </a:r>
          </a:p>
          <a:p>
            <a:pPr algn="just"/>
            <a:r>
              <a:rPr lang="pt-BR" dirty="0"/>
              <a:t>Conjunto de </a:t>
            </a:r>
            <a:r>
              <a:rPr lang="pt-BR" dirty="0" smtClean="0"/>
              <a:t>medidas a </a:t>
            </a:r>
            <a:r>
              <a:rPr lang="pt-BR" dirty="0"/>
              <a:t>proporcionar a melhoria das condições de vida  e saúde de todas as </a:t>
            </a:r>
            <a:r>
              <a:rPr lang="pt-BR" dirty="0" smtClean="0"/>
              <a:t>pessoas.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-28024" y="116367"/>
            <a:ext cx="69762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Marco Regulatório do Saneamento Básico Lei nº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11.445/2007 </a:t>
            </a:r>
          </a:p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2498" y="2309472"/>
            <a:ext cx="60805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Pilares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>Compartilhamento de Responsabilidade: Poder Público e sociedade</a:t>
            </a:r>
          </a:p>
          <a:p>
            <a:r>
              <a:rPr lang="pt-BR" dirty="0" smtClean="0"/>
              <a:t>Ações precedidas de planejamento </a:t>
            </a:r>
            <a:r>
              <a:rPr lang="pt-BR" dirty="0"/>
              <a:t>e atuação </a:t>
            </a:r>
            <a:r>
              <a:rPr lang="pt-BR" dirty="0" smtClean="0"/>
              <a:t>harmônica entre os diversos setores</a:t>
            </a:r>
          </a:p>
          <a:p>
            <a:endParaRPr lang="pt-BR" b="1" dirty="0" smtClean="0"/>
          </a:p>
          <a:p>
            <a:r>
              <a:rPr lang="pt-BR" b="1" dirty="0" smtClean="0"/>
              <a:t>Desafio</a:t>
            </a:r>
          </a:p>
          <a:p>
            <a:r>
              <a:rPr lang="pt-BR" dirty="0" smtClean="0"/>
              <a:t>Universalização </a:t>
            </a:r>
            <a:r>
              <a:rPr lang="pt-BR" dirty="0"/>
              <a:t>do </a:t>
            </a:r>
            <a:r>
              <a:rPr lang="pt-BR" dirty="0" smtClean="0"/>
              <a:t>acesso ao saneamento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Como compatibilizar esta obrigação com a escassez de recursos? 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519" y="-68437"/>
            <a:ext cx="229839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1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95805" y="-87040"/>
            <a:ext cx="9239805" cy="6945040"/>
            <a:chOff x="-36512" y="-18601"/>
            <a:chExt cx="9239805" cy="6945040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0" y="2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517232"/>
              <a:ext cx="9239804" cy="140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5711413" y="4073504"/>
              <a:ext cx="3186872" cy="1443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4901" y="-18601"/>
              <a:ext cx="2298391" cy="999329"/>
            </a:xfrm>
            <a:prstGeom prst="rect">
              <a:avLst/>
            </a:prstGeom>
          </p:spPr>
        </p:pic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97500" l="4000" r="97667">
                        <a14:foregroundMark x1="25667" y1="22333" x2="25667" y2="22333"/>
                        <a14:foregroundMark x1="15333" y1="14000" x2="15333" y2="14000"/>
                        <a14:foregroundMark x1="4000" y1="9500" x2="4000" y2="9500"/>
                        <a14:foregroundMark x1="54500" y1="4833" x2="54500" y2="4833"/>
                        <a14:foregroundMark x1="97833" y1="51667" x2="97833" y2="51667"/>
                        <a14:foregroundMark x1="46833" y1="93833" x2="46833" y2="93833"/>
                        <a14:foregroundMark x1="12833" y1="97500" x2="12833" y2="97500"/>
                        <a14:foregroundMark x1="5667" y1="47000" x2="5667" y2="47000"/>
                        <a14:foregroundMark x1="50833" y1="93833" x2="50833" y2="93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0445" y="1264394"/>
            <a:ext cx="3114461" cy="311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93268" y="193264"/>
            <a:ext cx="63694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Competências para Execução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da Política de Saneamento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3268" y="1838903"/>
            <a:ext cx="5458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BR" dirty="0" smtClean="0"/>
              <a:t>União (art.21,XX,CF): </a:t>
            </a:r>
            <a:r>
              <a:rPr lang="pt-BR" dirty="0"/>
              <a:t>instituir diretrizes para o desenvolvimento </a:t>
            </a:r>
            <a:r>
              <a:rPr lang="pt-BR" dirty="0" smtClean="0"/>
              <a:t>(..) do saneamento básico;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dirty="0" smtClean="0"/>
              <a:t>Estados </a:t>
            </a:r>
            <a:r>
              <a:rPr lang="pt-BR" dirty="0"/>
              <a:t>e </a:t>
            </a:r>
            <a:r>
              <a:rPr lang="pt-BR" dirty="0" smtClean="0"/>
              <a:t>Municípios (art.23, IX,CF):promover </a:t>
            </a:r>
            <a:r>
              <a:rPr lang="pt-BR" dirty="0"/>
              <a:t>as melhorias das condições de </a:t>
            </a:r>
            <a:r>
              <a:rPr lang="pt-BR" dirty="0" smtClean="0"/>
              <a:t>saneamento.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1251" y="3574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/>
              <a:t>Independente de discussão acerca da titularidade, o </a:t>
            </a:r>
            <a:r>
              <a:rPr lang="pt-BR" b="1" dirty="0"/>
              <a:t>Município é o </a:t>
            </a:r>
            <a:r>
              <a:rPr lang="pt-BR" b="1" dirty="0" smtClean="0"/>
              <a:t>protagonista na execução da política de saneamento básico.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7747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77550" y="-57336"/>
            <a:ext cx="9239805" cy="6945040"/>
            <a:chOff x="-36512" y="-18601"/>
            <a:chExt cx="9239805" cy="6945040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0" y="2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517232"/>
              <a:ext cx="9239804" cy="140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5549142" y="4331831"/>
              <a:ext cx="3613255" cy="10424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4901" y="-18601"/>
              <a:ext cx="2298391" cy="927321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-44352" y="82279"/>
            <a:ext cx="690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Instrumentos para implementação das ações de saneamento básico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72512" y="3501008"/>
            <a:ext cx="177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095289503"/>
              </p:ext>
            </p:extLst>
          </p:nvPr>
        </p:nvGraphicFramePr>
        <p:xfrm>
          <a:off x="251520" y="1163886"/>
          <a:ext cx="8712968" cy="363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5105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-19051"/>
            <a:ext cx="9297007" cy="6945039"/>
            <a:chOff x="-93715" y="-18600"/>
            <a:chExt cx="9297007" cy="6945039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-93715" y="2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678737"/>
              <a:ext cx="9189994" cy="1247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5717127" y="4694988"/>
              <a:ext cx="3392451" cy="9744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4901" y="-18600"/>
              <a:ext cx="2298391" cy="756440"/>
            </a:xfrm>
            <a:prstGeom prst="rect">
              <a:avLst/>
            </a:prstGeom>
          </p:spPr>
        </p:pic>
      </p:grpSp>
      <p:sp>
        <p:nvSpPr>
          <p:cNvPr id="5" name="Retângulo 4"/>
          <p:cNvSpPr/>
          <p:nvPr/>
        </p:nvSpPr>
        <p:spPr>
          <a:xfrm>
            <a:off x="59455" y="61455"/>
            <a:ext cx="70170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Condições para </a:t>
            </a: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celebração de Convênios</a:t>
            </a:r>
            <a:endParaRPr lang="pt-B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017723156"/>
              </p:ext>
            </p:extLst>
          </p:nvPr>
        </p:nvGraphicFramePr>
        <p:xfrm>
          <a:off x="1604200" y="11177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8603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-87039"/>
            <a:ext cx="9253103" cy="6945039"/>
            <a:chOff x="-49811" y="-18600"/>
            <a:chExt cx="9253103" cy="6945039"/>
          </a:xfrm>
        </p:grpSpPr>
        <p:pic>
          <p:nvPicPr>
            <p:cNvPr id="1028" name="Picture 4" descr="Z:\Documentos\2018\48º Congresso da Assemae\Peças Gráficas\Template Power Point\fundo power poi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7" r="8716"/>
            <a:stretch/>
          </p:blipFill>
          <p:spPr bwMode="auto">
            <a:xfrm>
              <a:off x="-49811" y="2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Documentos\2018\48º Congresso da Assemae\Peças Gráficas\Template Power Point\banner 730x124 (2) - Cóp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678737"/>
              <a:ext cx="9189994" cy="1247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AssinaHORIZONTAL2016.png"/>
            <p:cNvPicPr>
              <a:picLocks noChangeAspect="1"/>
            </p:cNvPicPr>
            <p:nvPr/>
          </p:nvPicPr>
          <p:blipFill rotWithShape="1">
            <a:blip r:embed="rId4"/>
            <a:srcRect r="40000"/>
            <a:stretch/>
          </p:blipFill>
          <p:spPr>
            <a:xfrm>
              <a:off x="5766550" y="4505551"/>
              <a:ext cx="3343028" cy="11638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4901" y="-18600"/>
              <a:ext cx="2298391" cy="756440"/>
            </a:xfrm>
            <a:prstGeom prst="rect">
              <a:avLst/>
            </a:prstGeom>
          </p:spPr>
        </p:pic>
      </p:grpSp>
      <p:sp>
        <p:nvSpPr>
          <p:cNvPr id="5" name="Retângulo 4"/>
          <p:cNvSpPr/>
          <p:nvPr/>
        </p:nvSpPr>
        <p:spPr>
          <a:xfrm>
            <a:off x="59455" y="61455"/>
            <a:ext cx="70170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Desburocratização do Acesso aos Recursos Públicos</a:t>
            </a:r>
            <a:endParaRPr lang="pt-B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3703" y="2512470"/>
            <a:ext cx="8905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Simplificação (Decreto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9.094/2017)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racionalização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métodos e procedimentos de controle;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eliminação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formalidades e exigências cujo custo econômico ou social seja superior ao risco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envolvido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aplicação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soluções tecnológicas que visem a simplificar processos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procedimentos,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aplicativos para notificações e controles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9625" y="1636517"/>
            <a:ext cx="223224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Saneamento Básico</a:t>
            </a:r>
          </a:p>
          <a:p>
            <a:r>
              <a:rPr lang="pt-BR" dirty="0" smtClean="0"/>
              <a:t>Direito Fundamental</a:t>
            </a: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3548525" y="1716375"/>
            <a:ext cx="1584176" cy="486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816361" y="1456798"/>
            <a:ext cx="252028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Dever de simplificação das regras de acesso aos recursos públicos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14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694</Words>
  <Application>Microsoft Office PowerPoint</Application>
  <PresentationFormat>Apresentação na tela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Raul</cp:lastModifiedBy>
  <cp:revision>76</cp:revision>
  <cp:lastPrinted>2018-05-23T18:28:56Z</cp:lastPrinted>
  <dcterms:created xsi:type="dcterms:W3CDTF">2018-05-02T19:43:05Z</dcterms:created>
  <dcterms:modified xsi:type="dcterms:W3CDTF">2018-05-24T12:06:41Z</dcterms:modified>
</cp:coreProperties>
</file>