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8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56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70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48AA22-89A4-4CA1-A2D4-78FB884F934E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C3A9E8-EF9C-4540-ACF4-4051308097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165080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252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95381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91142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26933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335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1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74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077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9908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81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24891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81768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7C5135-C6EC-4FEB-97E1-E7A17BEAE96C}" type="datetimeFigureOut">
              <a:rPr lang="pt-BR" smtClean="0"/>
              <a:t>29/05/2018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1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1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1E68D5-6873-41D9-9B60-358195EC3482}" type="slidenum">
              <a:rPr lang="pt-BR" smtClean="0"/>
              <a:t>‹nº›</a:t>
            </a:fld>
            <a:endParaRPr lang="pt-BR"/>
          </a:p>
        </p:txBody>
      </p:sp>
      <p:pic>
        <p:nvPicPr>
          <p:cNvPr id="7" name="Picture 3" descr="Z:\Documentos\2018\48º Congresso da Assemae\Peças Gráficas\Template Power Point\banner 730x124 (2) - Cópia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5517233"/>
            <a:ext cx="9180512" cy="14001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Z:\Documentos\2018\48º Congresso da Assemae\Peças Gráficas\Template Power Point\fundo power point.jpg"/>
          <p:cNvPicPr>
            <a:picLocks noChangeAspect="1" noChangeArrowheads="1"/>
          </p:cNvPicPr>
          <p:nvPr userDrawn="1"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37" r="8716"/>
          <a:stretch/>
        </p:blipFill>
        <p:spPr bwMode="auto">
          <a:xfrm>
            <a:off x="-36512" y="0"/>
            <a:ext cx="9180512" cy="5517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797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683568" y="3789040"/>
            <a:ext cx="7776864" cy="1655762"/>
          </a:xfrm>
        </p:spPr>
        <p:txBody>
          <a:bodyPr>
            <a:normAutofit/>
          </a:bodyPr>
          <a:lstStyle/>
          <a:p>
            <a:pPr algn="r"/>
            <a:r>
              <a:rPr lang="pt-BR" sz="2800" b="1" dirty="0" smtClean="0"/>
              <a:t>Autores</a:t>
            </a:r>
            <a:r>
              <a:rPr lang="pt-BR" sz="2800" b="1" dirty="0" smtClean="0"/>
              <a:t>:  </a:t>
            </a:r>
            <a:r>
              <a:rPr lang="pt-BR" sz="2800" i="1" dirty="0" smtClean="0"/>
              <a:t>FRANCO, Jadson;</a:t>
            </a:r>
          </a:p>
          <a:p>
            <a:pPr algn="r"/>
            <a:r>
              <a:rPr lang="pt-BR" sz="2800" i="1" dirty="0" smtClean="0"/>
              <a:t>ARAÚJO, Vanessa </a:t>
            </a:r>
          </a:p>
          <a:p>
            <a:pPr algn="r"/>
            <a:r>
              <a:rPr lang="pt-BR" sz="2800" i="1" dirty="0" smtClean="0"/>
              <a:t>BEZERRA, Ariana</a:t>
            </a:r>
            <a:endParaRPr lang="pt-BR" sz="2800" i="1" dirty="0" smtClean="0"/>
          </a:p>
          <a:p>
            <a:pPr algn="l"/>
            <a:endParaRPr lang="pt-BR" sz="2800" dirty="0"/>
          </a:p>
        </p:txBody>
      </p:sp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1124744"/>
            <a:ext cx="7704856" cy="2387600"/>
          </a:xfrm>
        </p:spPr>
        <p:txBody>
          <a:bodyPr anchor="ctr" anchorCtr="0">
            <a:normAutofit fontScale="90000"/>
          </a:bodyPr>
          <a:lstStyle/>
          <a:p>
            <a:pPr algn="just"/>
            <a:r>
              <a:rPr lang="pt-BR" b="1" dirty="0"/>
              <a:t>VIGILÂNCIA, CONTROLE DAS ARBOVIROSES E EDUCAÇÃO EM SAÚDE: A FORMAÇÃO PARA AGENTES DE COMBATE AS ENDEMIAS NO CEARÁ.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60215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2664296"/>
          </a:xfrm>
        </p:spPr>
        <p:txBody>
          <a:bodyPr>
            <a:normAutofit/>
          </a:bodyPr>
          <a:lstStyle/>
          <a:p>
            <a:pPr algn="just"/>
            <a:r>
              <a:rPr lang="pt-BR" dirty="0"/>
              <a:t>O presente estudo permitiu aproximar-se do ACE, entendendo que o lócus do trabalho desse sujeito é o espaço de vida de uma população, território em permanente construção – desconstrução - reconstrução. </a:t>
            </a:r>
          </a:p>
        </p:txBody>
      </p:sp>
    </p:spTree>
    <p:extLst>
      <p:ext uri="{BB962C8B-B14F-4D97-AF65-F5344CB8AC3E}">
        <p14:creationId xmlns:p14="http://schemas.microsoft.com/office/powerpoint/2010/main" val="36919297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36504"/>
          </a:xfrm>
        </p:spPr>
        <p:txBody>
          <a:bodyPr>
            <a:normAutofit lnSpcReduction="10000"/>
          </a:bodyPr>
          <a:lstStyle/>
          <a:p>
            <a:pPr algn="just"/>
            <a:r>
              <a:rPr lang="pt-BR" dirty="0"/>
              <a:t>As avaliações e a aplicação das metodologias de ensino aprendizagem, nos fez perceber, através dos discursos, sua importância para o trabalho na vigilância em saúde e a efetividade das ações desse campo da saúde coletiva. As falas trazem a materialidade do território como substrato do aprendizado, devendo ser espaço privilegiado dos processos formativos, possibilitando a articulação sistêmica entre escola-serviço-comunidade. </a:t>
            </a:r>
          </a:p>
        </p:txBody>
      </p:sp>
    </p:spTree>
    <p:extLst>
      <p:ext uri="{BB962C8B-B14F-4D97-AF65-F5344CB8AC3E}">
        <p14:creationId xmlns:p14="http://schemas.microsoft.com/office/powerpoint/2010/main" val="33540806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536504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pt-BR" dirty="0" smtClean="0"/>
              <a:t>REFERÊNCIAS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CEARÁ. </a:t>
            </a:r>
            <a:r>
              <a:rPr lang="pt-BR" b="1" dirty="0"/>
              <a:t>Boletim Epidemiológico Secretaria de Saúde do Estado do Ceará</a:t>
            </a:r>
            <a:r>
              <a:rPr lang="pt-BR" dirty="0"/>
              <a:t> -Setembro de 2017.</a:t>
            </a:r>
          </a:p>
          <a:p>
            <a:pPr algn="just"/>
            <a:r>
              <a:rPr lang="pt-BR" dirty="0"/>
              <a:t>CEARÁ. Escola de Saúde Pública do Ceará. </a:t>
            </a:r>
            <a:r>
              <a:rPr lang="pt-BR" b="1" dirty="0"/>
              <a:t>Projeto Político Pedagógico</a:t>
            </a:r>
            <a:r>
              <a:rPr lang="pt-BR" dirty="0"/>
              <a:t>/Escola de Saúde Pública do Ceará; coordenação por José Batista Cisne Tomaz; Leni Lúcia Nobre Moura; Wilma Maria Lins de Sousa. – 4.ed.rev. - Fortaleza: Escola de Saúde Pública do Ceará, 2016.</a:t>
            </a:r>
          </a:p>
          <a:p>
            <a:pPr algn="just"/>
            <a:r>
              <a:rPr lang="pt-BR" dirty="0"/>
              <a:t>GONDIM, M.M.G. </a:t>
            </a:r>
            <a:r>
              <a:rPr lang="pt-BR" b="1" dirty="0"/>
              <a:t>Territórios da Atenção Básica: múltiplos, singulares ou inexistentes.</a:t>
            </a:r>
            <a:r>
              <a:rPr lang="pt-BR" dirty="0"/>
              <a:t> Tese de Doutorado apresentada a Escola Nacional de Saúde Pública Sérgio Arouca. Fiocruz: </a:t>
            </a:r>
            <a:r>
              <a:rPr lang="pt-BR" dirty="0" err="1"/>
              <a:t>Mimeo</a:t>
            </a:r>
            <a:r>
              <a:rPr lang="pt-BR" dirty="0"/>
              <a:t>, 2011.</a:t>
            </a:r>
          </a:p>
          <a:p>
            <a:pPr algn="just"/>
            <a:r>
              <a:rPr lang="pt-BR" dirty="0"/>
              <a:t>MORAES, A.F. </a:t>
            </a:r>
            <a:r>
              <a:rPr lang="pt-BR" b="1" dirty="0"/>
              <a:t>Informação estratégica para as ações de intervenção social na saúde</a:t>
            </a:r>
            <a:r>
              <a:rPr lang="pt-BR" dirty="0"/>
              <a:t>. Ciênc. saúde coletiva vol.13 suppl.2 Rio de Janeiro Dec. 2008.</a:t>
            </a:r>
          </a:p>
          <a:p>
            <a:pPr algn="just"/>
            <a:r>
              <a:rPr lang="pt-BR" dirty="0"/>
              <a:t>MOREIRA, F.J.F. </a:t>
            </a:r>
            <a:r>
              <a:rPr lang="pt-BR" b="1" dirty="0"/>
              <a:t>Entre o ser e o fazer – formação técnica em vigilância em saúde no Estado do Ceará: um olhar na perspectiva da gestão e do estudante-profissional</a:t>
            </a:r>
            <a:r>
              <a:rPr lang="pt-BR" dirty="0"/>
              <a:t> / Francisco Jadson Franco Moreira. –Rio de Janeiro, 2016. 161 f.</a:t>
            </a:r>
          </a:p>
          <a:p>
            <a:pPr marL="0" indent="0" algn="just">
              <a:buNone/>
            </a:pPr>
            <a:r>
              <a:rPr lang="pt-BR" dirty="0" smtClean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69221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ítulo 2"/>
          <p:cNvSpPr>
            <a:spLocks noGrp="1"/>
          </p:cNvSpPr>
          <p:nvPr>
            <p:ph type="subTitle" idx="4294967295"/>
          </p:nvPr>
        </p:nvSpPr>
        <p:spPr>
          <a:xfrm>
            <a:off x="683568" y="3789040"/>
            <a:ext cx="7776864" cy="1655762"/>
          </a:xfrm>
        </p:spPr>
        <p:txBody>
          <a:bodyPr>
            <a:normAutofit/>
          </a:bodyPr>
          <a:lstStyle/>
          <a:p>
            <a:pPr algn="r"/>
            <a:r>
              <a:rPr lang="pt-BR" sz="2800" b="1" dirty="0" smtClean="0"/>
              <a:t>Autores</a:t>
            </a:r>
            <a:r>
              <a:rPr lang="pt-BR" sz="2800" b="1" dirty="0" smtClean="0"/>
              <a:t>:  </a:t>
            </a:r>
            <a:r>
              <a:rPr lang="pt-BR" sz="2800" i="1" dirty="0" smtClean="0"/>
              <a:t>FRANCO, Jadson;</a:t>
            </a:r>
          </a:p>
          <a:p>
            <a:pPr algn="r"/>
            <a:r>
              <a:rPr lang="pt-BR" sz="2800" i="1" dirty="0" smtClean="0"/>
              <a:t>ARAÚJO, Vanessa </a:t>
            </a:r>
          </a:p>
          <a:p>
            <a:pPr algn="r"/>
            <a:r>
              <a:rPr lang="pt-BR" sz="2800" i="1" dirty="0" smtClean="0"/>
              <a:t>BEZERRA, Ariana</a:t>
            </a:r>
            <a:endParaRPr lang="pt-BR" sz="2800" i="1" dirty="0" smtClean="0"/>
          </a:p>
          <a:p>
            <a:pPr algn="l"/>
            <a:endParaRPr lang="pt-BR" sz="2800" dirty="0"/>
          </a:p>
        </p:txBody>
      </p:sp>
      <p:sp>
        <p:nvSpPr>
          <p:cNvPr id="5" name="Título 1"/>
          <p:cNvSpPr>
            <a:spLocks noGrp="1"/>
          </p:cNvSpPr>
          <p:nvPr>
            <p:ph type="ctrTitle" idx="4294967295"/>
          </p:nvPr>
        </p:nvSpPr>
        <p:spPr>
          <a:xfrm>
            <a:off x="683568" y="1124744"/>
            <a:ext cx="7704856" cy="2387600"/>
          </a:xfrm>
        </p:spPr>
        <p:txBody>
          <a:bodyPr anchor="ctr" anchorCtr="0">
            <a:normAutofit fontScale="90000"/>
          </a:bodyPr>
          <a:lstStyle/>
          <a:p>
            <a:pPr algn="just"/>
            <a:r>
              <a:rPr lang="pt-BR" b="1" dirty="0"/>
              <a:t>VIGILÂNCIA, CONTROLE DAS ARBOVIROSES E EDUCAÇÃO EM SAÚDE: A FORMAÇÃO PARA AGENTES DE COMBATE AS ENDEMIAS NO CEARÁ.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761413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/>
          <a:lstStyle/>
          <a:p>
            <a:r>
              <a:rPr lang="pt-BR" dirty="0"/>
              <a:t>Escola de Saúde Pública do Ceará </a:t>
            </a:r>
            <a:r>
              <a:rPr lang="pt-BR" dirty="0" smtClean="0"/>
              <a:t>;</a:t>
            </a:r>
          </a:p>
          <a:p>
            <a:endParaRPr lang="pt-BR" dirty="0" smtClean="0"/>
          </a:p>
          <a:p>
            <a:r>
              <a:rPr lang="pt-BR" dirty="0" smtClean="0"/>
              <a:t>Programas de Formação;</a:t>
            </a:r>
          </a:p>
          <a:p>
            <a:endParaRPr lang="pt-BR" dirty="0" smtClean="0"/>
          </a:p>
          <a:p>
            <a:r>
              <a:rPr lang="pt-BR" dirty="0" smtClean="0"/>
              <a:t>Educação Permanente em Saúde;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48747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3773014"/>
          </a:xfrm>
        </p:spPr>
        <p:txBody>
          <a:bodyPr>
            <a:normAutofit fontScale="92500"/>
          </a:bodyPr>
          <a:lstStyle/>
          <a:p>
            <a:pPr algn="just"/>
            <a:r>
              <a:rPr lang="pt-BR" dirty="0"/>
              <a:t>A ESP/CE tem como missão principal o desenvolvimento de programas de formação e educação permanente para trabalhadores(as) do Sistema Único de Saúde (SUS) e da comunidade, em nível de educação básica, bem como pesquisa e extensão, a partir das necessidades sociais e do SUS, integrando as redes colaborativas e fortalecendo o Sistema Saúde-Escola.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1466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3773014"/>
          </a:xfrm>
        </p:spPr>
        <p:txBody>
          <a:bodyPr/>
          <a:lstStyle/>
          <a:p>
            <a:pPr algn="just"/>
            <a:r>
              <a:rPr lang="pt-BR" dirty="0"/>
              <a:t>Como temática foi proposto o Curso de Vigilância e Controle das </a:t>
            </a:r>
            <a:r>
              <a:rPr lang="pt-BR" dirty="0" err="1"/>
              <a:t>Arboviroses</a:t>
            </a:r>
            <a:r>
              <a:rPr lang="pt-BR" dirty="0"/>
              <a:t> em função da circulação endêmica de três </a:t>
            </a:r>
            <a:r>
              <a:rPr lang="pt-BR" dirty="0" err="1"/>
              <a:t>arbovírus</a:t>
            </a:r>
            <a:r>
              <a:rPr lang="pt-BR" dirty="0"/>
              <a:t> (Dengue, </a:t>
            </a:r>
            <a:r>
              <a:rPr lang="pt-BR" dirty="0" err="1"/>
              <a:t>Chikungunya</a:t>
            </a:r>
            <a:r>
              <a:rPr lang="pt-BR" dirty="0"/>
              <a:t> e </a:t>
            </a:r>
            <a:r>
              <a:rPr lang="pt-BR" dirty="0" err="1"/>
              <a:t>Zika</a:t>
            </a:r>
            <a:r>
              <a:rPr lang="pt-BR" dirty="0"/>
              <a:t>) identificados no Ceará em 2017.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470877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3773014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t-BR" dirty="0"/>
              <a:t>Houve a ocorrência epidêmica de </a:t>
            </a:r>
            <a:r>
              <a:rPr lang="pt-BR" dirty="0" err="1"/>
              <a:t>arboviroses</a:t>
            </a:r>
            <a:r>
              <a:rPr lang="pt-BR" dirty="0"/>
              <a:t>, principalmente se consideradas as notificações de casos de </a:t>
            </a:r>
            <a:r>
              <a:rPr lang="pt-BR" dirty="0" err="1"/>
              <a:t>Chikungunya</a:t>
            </a:r>
            <a:r>
              <a:rPr lang="pt-BR" dirty="0"/>
              <a:t>.</a:t>
            </a:r>
          </a:p>
          <a:p>
            <a:pPr algn="just"/>
            <a:r>
              <a:rPr lang="pt-BR" dirty="0"/>
              <a:t>Desta forma, todo o processo de vigilância, desde a notificação, investigação e análise do perfil epidemiológico, além do manejo clínico adequado do paciente e ações de controle vetorial devem ser enfatizados e intensificados pelos profissionais de saúde e gestores dos municípios (CEARÁ, 2017). </a:t>
            </a:r>
          </a:p>
          <a:p>
            <a:pPr algn="just"/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1495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6085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4100" dirty="0"/>
              <a:t>Assim, a função do agente de endemias deve ser entendida e praticada, enquanto estratégia da promoção da saúde, levando em consideração o que destaca a carta de Ottawa (1986): 1) o estabelecimento de políticas públicas saudáveis, 2) criação de ambientes e entornos saudáveis, 3) empoderamento e ação comunitária, 4) desenvolvimento de habilidades pessoais e 5) reorientação dos serviços de saúde.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53181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60851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pt-BR" sz="4100" dirty="0"/>
              <a:t>E ainda, de acordo a mesma carta, a promoção de saúde é entendida como o processo de empoderamento das populações para obtenção de um melhor controle sobre sua qualidade de vida, e a saúde, como um recurso para a vida diária, um conceito positivo que enfatiza recursos pessoais e sociais, bem como capacidades físicas.</a:t>
            </a:r>
          </a:p>
          <a:p>
            <a:pPr algn="just"/>
            <a:r>
              <a:rPr lang="pt-BR" sz="4100" dirty="0" smtClean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344795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4608512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pt-BR" sz="4000" dirty="0"/>
              <a:t>A Metodologia adotada é a Problematização, que se “baseia no aumento da capacidade do estudante em participar como agente de transformação social, durante o processo de detecção de problemas reais e de busca por soluções originais. Procura mobilizar o potencial social, político e ético do estudante, para que este atue como cidadão e profissional em formação” (CEARÁ, 2016).</a:t>
            </a:r>
          </a:p>
          <a:p>
            <a:pPr algn="just"/>
            <a:r>
              <a:rPr lang="pt-BR" sz="4000" dirty="0"/>
              <a:t>A formação propõe-se a capacitar 100% dos Agentes de Combate as Endemias (ACE) que atuam nos municípios do estado do Ceará. </a:t>
            </a:r>
            <a:r>
              <a:rPr lang="pt-BR" sz="4100" dirty="0" smtClean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59332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752" t="28190" r="25010" b="8523"/>
          <a:stretch/>
        </p:blipFill>
        <p:spPr bwMode="auto">
          <a:xfrm>
            <a:off x="825350" y="332656"/>
            <a:ext cx="7707090" cy="4791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076396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751</Words>
  <Application>Microsoft Office PowerPoint</Application>
  <PresentationFormat>Apresentação na tela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Tema do Office</vt:lpstr>
      <vt:lpstr>VIGILÂNCIA, CONTROLE DAS ARBOVIROSES E EDUCAÇÃO EM SAÚDE: A FORMAÇÃO PARA AGENTES DE COMBATE AS ENDEMIAS NO CEARÁ.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VIGILÂNCIA, CONTROLE DAS ARBOVIROSES E EDUCAÇÃO EM SAÚDE: A FORMAÇÃO PARA AGENTES DE COMBATE AS ENDEMIAS NO CEARÁ.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Silva</dc:creator>
  <cp:lastModifiedBy>Jadson Franco</cp:lastModifiedBy>
  <cp:revision>11</cp:revision>
  <dcterms:created xsi:type="dcterms:W3CDTF">2018-05-02T19:43:05Z</dcterms:created>
  <dcterms:modified xsi:type="dcterms:W3CDTF">2018-05-30T02:32:07Z</dcterms:modified>
</cp:coreProperties>
</file>