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59" r:id="rId6"/>
    <p:sldId id="266" r:id="rId7"/>
    <p:sldId id="269" r:id="rId8"/>
    <p:sldId id="260" r:id="rId9"/>
    <p:sldId id="267" r:id="rId10"/>
    <p:sldId id="261" r:id="rId11"/>
    <p:sldId id="270" r:id="rId12"/>
    <p:sldId id="262" r:id="rId13"/>
    <p:sldId id="26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2577EB7B-66A2-4E89-9968-863E9699FA0E}">
          <p14:sldIdLst>
            <p14:sldId id="256"/>
            <p14:sldId id="258"/>
            <p14:sldId id="264"/>
            <p14:sldId id="265"/>
            <p14:sldId id="259"/>
            <p14:sldId id="266"/>
            <p14:sldId id="269"/>
            <p14:sldId id="260"/>
            <p14:sldId id="267"/>
            <p14:sldId id="261"/>
            <p14:sldId id="27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179"/>
    <a:srgbClr val="FFA47B"/>
    <a:srgbClr val="F2C581"/>
    <a:srgbClr val="F2E980"/>
    <a:srgbClr val="D9E88B"/>
    <a:srgbClr val="9FCE8A"/>
    <a:srgbClr val="72CD8A"/>
    <a:srgbClr val="67A590"/>
    <a:srgbClr val="6BB38E"/>
    <a:srgbClr val="60B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FC955-3941-4A79-96F8-9AD046F6AC5E}" v="1298" dt="2018-05-27T00:24:21.42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56" d="100"/>
          <a:sy n="56" d="100"/>
        </p:scale>
        <p:origin x="5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ra Silva Soares" userId="b2bdaca3fc16c08f" providerId="LiveId" clId="{F8EFC955-3941-4A79-96F8-9AD046F6AC5E}"/>
    <pc:docChg chg="undo custSel addSld delSld modSld sldOrd addSection delSection modSection">
      <pc:chgData name="Samara Silva Soares" userId="b2bdaca3fc16c08f" providerId="LiveId" clId="{F8EFC955-3941-4A79-96F8-9AD046F6AC5E}" dt="2018-05-27T00:24:21.425" v="1293" actId="1035"/>
      <pc:docMkLst>
        <pc:docMk/>
      </pc:docMkLst>
      <pc:sldChg chg="addSp delSp modSp">
        <pc:chgData name="Samara Silva Soares" userId="b2bdaca3fc16c08f" providerId="LiveId" clId="{F8EFC955-3941-4A79-96F8-9AD046F6AC5E}" dt="2018-05-26T01:24:45.168" v="264" actId="1036"/>
        <pc:sldMkLst>
          <pc:docMk/>
          <pc:sldMk cId="2602150316" sldId="256"/>
        </pc:sldMkLst>
        <pc:spChg chg="mod">
          <ac:chgData name="Samara Silva Soares" userId="b2bdaca3fc16c08f" providerId="LiveId" clId="{F8EFC955-3941-4A79-96F8-9AD046F6AC5E}" dt="2018-05-26T00:28:59.904" v="90" actId="255"/>
          <ac:spMkLst>
            <pc:docMk/>
            <pc:sldMk cId="2602150316" sldId="256"/>
            <ac:spMk id="4" creationId="{00000000-0000-0000-0000-000000000000}"/>
          </ac:spMkLst>
        </pc:spChg>
        <pc:spChg chg="mod">
          <ac:chgData name="Samara Silva Soares" userId="b2bdaca3fc16c08f" providerId="LiveId" clId="{F8EFC955-3941-4A79-96F8-9AD046F6AC5E}" dt="2018-05-26T01:24:45.168" v="264" actId="1036"/>
          <ac:spMkLst>
            <pc:docMk/>
            <pc:sldMk cId="2602150316" sldId="256"/>
            <ac:spMk id="5" creationId="{00000000-0000-0000-0000-000000000000}"/>
          </ac:spMkLst>
        </pc:spChg>
        <pc:spChg chg="add del mod">
          <ac:chgData name="Samara Silva Soares" userId="b2bdaca3fc16c08f" providerId="LiveId" clId="{F8EFC955-3941-4A79-96F8-9AD046F6AC5E}" dt="2018-05-26T01:20:55.818" v="252" actId="478"/>
          <ac:spMkLst>
            <pc:docMk/>
            <pc:sldMk cId="2602150316" sldId="256"/>
            <ac:spMk id="14" creationId="{4154C116-7E2A-4915-A195-39938217968B}"/>
          </ac:spMkLst>
        </pc:spChg>
        <pc:picChg chg="add del mod">
          <ac:chgData name="Samara Silva Soares" userId="b2bdaca3fc16c08f" providerId="LiveId" clId="{F8EFC955-3941-4A79-96F8-9AD046F6AC5E}" dt="2018-05-26T00:36:02.071" v="104" actId="478"/>
          <ac:picMkLst>
            <pc:docMk/>
            <pc:sldMk cId="2602150316" sldId="256"/>
            <ac:picMk id="3" creationId="{B6CF7135-773D-48CD-BDE5-5DB53FD321C1}"/>
          </ac:picMkLst>
        </pc:picChg>
        <pc:picChg chg="add mod modCrop">
          <ac:chgData name="Samara Silva Soares" userId="b2bdaca3fc16c08f" providerId="LiveId" clId="{F8EFC955-3941-4A79-96F8-9AD046F6AC5E}" dt="2018-05-26T00:53:29.661" v="140" actId="1076"/>
          <ac:picMkLst>
            <pc:docMk/>
            <pc:sldMk cId="2602150316" sldId="256"/>
            <ac:picMk id="7" creationId="{4A9D7C18-95DA-48DF-B2E3-ECF3258DC834}"/>
          </ac:picMkLst>
        </pc:picChg>
        <pc:picChg chg="add mod">
          <ac:chgData name="Samara Silva Soares" userId="b2bdaca3fc16c08f" providerId="LiveId" clId="{F8EFC955-3941-4A79-96F8-9AD046F6AC5E}" dt="2018-05-26T00:53:05.447" v="133" actId="1076"/>
          <ac:picMkLst>
            <pc:docMk/>
            <pc:sldMk cId="2602150316" sldId="256"/>
            <ac:picMk id="9" creationId="{28B769FE-DEEA-44D5-8FE2-699A7EF20936}"/>
          </ac:picMkLst>
        </pc:picChg>
        <pc:picChg chg="add del mod">
          <ac:chgData name="Samara Silva Soares" userId="b2bdaca3fc16c08f" providerId="LiveId" clId="{F8EFC955-3941-4A79-96F8-9AD046F6AC5E}" dt="2018-05-26T00:50:53.226" v="124" actId="478"/>
          <ac:picMkLst>
            <pc:docMk/>
            <pc:sldMk cId="2602150316" sldId="256"/>
            <ac:picMk id="11" creationId="{56D8E9B4-DEA9-4093-882B-B292A2D455BA}"/>
          </ac:picMkLst>
        </pc:picChg>
        <pc:picChg chg="add del mod">
          <ac:chgData name="Samara Silva Soares" userId="b2bdaca3fc16c08f" providerId="LiveId" clId="{F8EFC955-3941-4A79-96F8-9AD046F6AC5E}" dt="2018-05-26T00:49:52.624" v="119" actId="478"/>
          <ac:picMkLst>
            <pc:docMk/>
            <pc:sldMk cId="2602150316" sldId="256"/>
            <ac:picMk id="13" creationId="{3BB61F44-F5F6-4751-AD8A-DB75E15483F4}"/>
          </ac:picMkLst>
        </pc:picChg>
        <pc:picChg chg="add mod">
          <ac:chgData name="Samara Silva Soares" userId="b2bdaca3fc16c08f" providerId="LiveId" clId="{F8EFC955-3941-4A79-96F8-9AD046F6AC5E}" dt="2018-05-26T01:20:37.151" v="251" actId="14100"/>
          <ac:picMkLst>
            <pc:docMk/>
            <pc:sldMk cId="2602150316" sldId="256"/>
            <ac:picMk id="16" creationId="{8722C138-C97C-480F-A634-D5A3DEFC12FB}"/>
          </ac:picMkLst>
        </pc:picChg>
      </pc:sldChg>
      <pc:sldChg chg="addSp delSp modSp">
        <pc:chgData name="Samara Silva Soares" userId="b2bdaca3fc16c08f" providerId="LiveId" clId="{F8EFC955-3941-4A79-96F8-9AD046F6AC5E}" dt="2018-05-27T00:03:37.102" v="1079" actId="2084"/>
        <pc:sldMkLst>
          <pc:docMk/>
          <pc:sldMk cId="4134874788" sldId="258"/>
        </pc:sldMkLst>
        <pc:spChg chg="mod">
          <ac:chgData name="Samara Silva Soares" userId="b2bdaca3fc16c08f" providerId="LiveId" clId="{F8EFC955-3941-4A79-96F8-9AD046F6AC5E}" dt="2018-05-26T01:44:10.943" v="428" actId="20577"/>
          <ac:spMkLst>
            <pc:docMk/>
            <pc:sldMk cId="4134874788" sldId="258"/>
            <ac:spMk id="2" creationId="{00000000-0000-0000-0000-000000000000}"/>
          </ac:spMkLst>
        </pc:spChg>
        <pc:spChg chg="add del mod">
          <ac:chgData name="Samara Silva Soares" userId="b2bdaca3fc16c08f" providerId="LiveId" clId="{F8EFC955-3941-4A79-96F8-9AD046F6AC5E}" dt="2018-05-26T23:32:38.757" v="863" actId="12084"/>
          <ac:spMkLst>
            <pc:docMk/>
            <pc:sldMk cId="4134874788" sldId="258"/>
            <ac:spMk id="3" creationId="{FA1BBF85-4E86-4E3D-8314-06F58D347E5E}"/>
          </ac:spMkLst>
        </pc:spChg>
        <pc:spChg chg="del">
          <ac:chgData name="Samara Silva Soares" userId="b2bdaca3fc16c08f" providerId="LiveId" clId="{F8EFC955-3941-4A79-96F8-9AD046F6AC5E}" dt="2018-05-26T01:27:51.750" v="270" actId="931"/>
          <ac:spMkLst>
            <pc:docMk/>
            <pc:sldMk cId="4134874788" sldId="258"/>
            <ac:spMk id="3" creationId="{00000000-0000-0000-0000-000000000000}"/>
          </ac:spMkLst>
        </pc:spChg>
        <pc:spChg chg="mod">
          <ac:chgData name="Samara Silva Soares" userId="b2bdaca3fc16c08f" providerId="LiveId" clId="{F8EFC955-3941-4A79-96F8-9AD046F6AC5E}" dt="2018-05-26T00:34:30.097" v="103" actId="1038"/>
          <ac:spMkLst>
            <pc:docMk/>
            <pc:sldMk cId="4134874788" sldId="258"/>
            <ac:spMk id="4" creationId="{DAF62793-9587-4C83-9B45-4E6682E48631}"/>
          </ac:spMkLst>
        </pc:spChg>
        <pc:spChg chg="add del mod">
          <ac:chgData name="Samara Silva Soares" userId="b2bdaca3fc16c08f" providerId="LiveId" clId="{F8EFC955-3941-4A79-96F8-9AD046F6AC5E}" dt="2018-05-26T23:33:00.080" v="868" actId="2084"/>
          <ac:spMkLst>
            <pc:docMk/>
            <pc:sldMk cId="4134874788" sldId="258"/>
            <ac:spMk id="5" creationId="{39AD856F-A739-4682-B84F-EC4BCE5092BF}"/>
          </ac:spMkLst>
        </pc:spChg>
        <pc:spChg chg="add del mod">
          <ac:chgData name="Samara Silva Soares" userId="b2bdaca3fc16c08f" providerId="LiveId" clId="{F8EFC955-3941-4A79-96F8-9AD046F6AC5E}" dt="2018-05-26T22:44:51.324" v="653" actId="2084"/>
          <ac:spMkLst>
            <pc:docMk/>
            <pc:sldMk cId="4134874788" sldId="258"/>
            <ac:spMk id="6" creationId="{5FE777AF-AF03-4AC0-A459-7CD77EED55C2}"/>
          </ac:spMkLst>
        </pc:spChg>
        <pc:spChg chg="mod ord topLvl">
          <ac:chgData name="Samara Silva Soares" userId="b2bdaca3fc16c08f" providerId="LiveId" clId="{F8EFC955-3941-4A79-96F8-9AD046F6AC5E}" dt="2018-05-26T01:46:40.524" v="441" actId="164"/>
          <ac:spMkLst>
            <pc:docMk/>
            <pc:sldMk cId="4134874788" sldId="258"/>
            <ac:spMk id="7" creationId="{8074D9D4-2543-4932-8991-3D55D8DD827D}"/>
          </ac:spMkLst>
        </pc:spChg>
        <pc:spChg chg="add del mod">
          <ac:chgData name="Samara Silva Soares" userId="b2bdaca3fc16c08f" providerId="LiveId" clId="{F8EFC955-3941-4A79-96F8-9AD046F6AC5E}" dt="2018-05-26T01:31:21.007" v="296" actId="478"/>
          <ac:spMkLst>
            <pc:docMk/>
            <pc:sldMk cId="4134874788" sldId="258"/>
            <ac:spMk id="8" creationId="{B75F0549-BFFD-4F7F-9E09-92AAFCBF2BCB}"/>
          </ac:spMkLst>
        </pc:spChg>
        <pc:spChg chg="add mod ord topLvl">
          <ac:chgData name="Samara Silva Soares" userId="b2bdaca3fc16c08f" providerId="LiveId" clId="{F8EFC955-3941-4A79-96F8-9AD046F6AC5E}" dt="2018-05-26T01:46:40.524" v="441" actId="164"/>
          <ac:spMkLst>
            <pc:docMk/>
            <pc:sldMk cId="4134874788" sldId="258"/>
            <ac:spMk id="9" creationId="{935868F9-3FF7-4145-A335-4EABCA5675DA}"/>
          </ac:spMkLst>
        </pc:spChg>
        <pc:grpChg chg="add del mod">
          <ac:chgData name="Samara Silva Soares" userId="b2bdaca3fc16c08f" providerId="LiveId" clId="{F8EFC955-3941-4A79-96F8-9AD046F6AC5E}" dt="2018-05-26T01:45:27.278" v="430" actId="165"/>
          <ac:grpSpMkLst>
            <pc:docMk/>
            <pc:sldMk cId="4134874788" sldId="258"/>
            <ac:grpSpMk id="10" creationId="{8FEAC9C5-6B37-4FC8-922A-52F6C7F342C4}"/>
          </ac:grpSpMkLst>
        </pc:grpChg>
        <pc:grpChg chg="add mod">
          <ac:chgData name="Samara Silva Soares" userId="b2bdaca3fc16c08f" providerId="LiveId" clId="{F8EFC955-3941-4A79-96F8-9AD046F6AC5E}" dt="2018-05-26T01:46:40.524" v="441" actId="164"/>
          <ac:grpSpMkLst>
            <pc:docMk/>
            <pc:sldMk cId="4134874788" sldId="258"/>
            <ac:grpSpMk id="11" creationId="{E27B8930-625A-4837-ABB0-32FD80934AAE}"/>
          </ac:grpSpMkLst>
        </pc:grpChg>
        <pc:graphicFrameChg chg="add mod">
          <ac:chgData name="Samara Silva Soares" userId="b2bdaca3fc16c08f" providerId="LiveId" clId="{F8EFC955-3941-4A79-96F8-9AD046F6AC5E}" dt="2018-05-27T00:03:37.102" v="1079" actId="2084"/>
          <ac:graphicFrameMkLst>
            <pc:docMk/>
            <pc:sldMk cId="4134874788" sldId="258"/>
            <ac:graphicFrameMk id="8" creationId="{A988A72B-A228-4509-B63C-68B3D6E5C0C5}"/>
          </ac:graphicFrameMkLst>
        </pc:graphicFrameChg>
        <pc:picChg chg="add del mod">
          <ac:chgData name="Samara Silva Soares" userId="b2bdaca3fc16c08f" providerId="LiveId" clId="{F8EFC955-3941-4A79-96F8-9AD046F6AC5E}" dt="2018-05-26T01:29:33.364" v="287" actId="27803"/>
          <ac:picMkLst>
            <pc:docMk/>
            <pc:sldMk cId="4134874788" sldId="258"/>
            <ac:picMk id="6" creationId="{8074D9D4-2543-4932-8991-3D55D8DD827D}"/>
          </ac:picMkLst>
        </pc:picChg>
      </pc:sldChg>
      <pc:sldChg chg="addSp delSp modSp add ord">
        <pc:chgData name="Samara Silva Soares" userId="b2bdaca3fc16c08f" providerId="LiveId" clId="{F8EFC955-3941-4A79-96F8-9AD046F6AC5E}" dt="2018-05-26T23:35:47.517" v="890" actId="12"/>
        <pc:sldMkLst>
          <pc:docMk/>
          <pc:sldMk cId="4040101925" sldId="259"/>
        </pc:sldMkLst>
        <pc:spChg chg="mod">
          <ac:chgData name="Samara Silva Soares" userId="b2bdaca3fc16c08f" providerId="LiveId" clId="{F8EFC955-3941-4A79-96F8-9AD046F6AC5E}" dt="2018-05-26T01:43:38.264" v="408" actId="255"/>
          <ac:spMkLst>
            <pc:docMk/>
            <pc:sldMk cId="4040101925" sldId="259"/>
            <ac:spMk id="2" creationId="{00000000-0000-0000-0000-000000000000}"/>
          </ac:spMkLst>
        </pc:spChg>
        <pc:spChg chg="add mod">
          <ac:chgData name="Samara Silva Soares" userId="b2bdaca3fc16c08f" providerId="LiveId" clId="{F8EFC955-3941-4A79-96F8-9AD046F6AC5E}" dt="2018-05-26T23:35:47.517" v="890" actId="12"/>
          <ac:spMkLst>
            <pc:docMk/>
            <pc:sldMk cId="4040101925" sldId="259"/>
            <ac:spMk id="3" creationId="{E8F7BC54-98D9-4E17-AEB7-14FCFD551B5F}"/>
          </ac:spMkLst>
        </pc:spChg>
        <pc:spChg chg="add mod">
          <ac:chgData name="Samara Silva Soares" userId="b2bdaca3fc16c08f" providerId="LiveId" clId="{F8EFC955-3941-4A79-96F8-9AD046F6AC5E}" dt="2018-05-26T23:21:52.105" v="748" actId="1036"/>
          <ac:spMkLst>
            <pc:docMk/>
            <pc:sldMk cId="4040101925" sldId="259"/>
            <ac:spMk id="6" creationId="{EC529DA5-C475-421C-BAC2-F1C89D5B2DD2}"/>
          </ac:spMkLst>
        </pc:spChg>
        <pc:grpChg chg="add">
          <ac:chgData name="Samara Silva Soares" userId="b2bdaca3fc16c08f" providerId="LiveId" clId="{F8EFC955-3941-4A79-96F8-9AD046F6AC5E}" dt="2018-05-26T01:47:28.457" v="447" actId="12385"/>
          <ac:grpSpMkLst>
            <pc:docMk/>
            <pc:sldMk cId="4040101925" sldId="259"/>
            <ac:grpSpMk id="8" creationId="{1EBB05E1-44B7-4785-928E-4AE49AC95538}"/>
          </ac:grpSpMkLst>
        </pc:grpChg>
        <pc:grpChg chg="del">
          <ac:chgData name="Samara Silva Soares" userId="b2bdaca3fc16c08f" providerId="LiveId" clId="{F8EFC955-3941-4A79-96F8-9AD046F6AC5E}" dt="2018-05-26T01:47:06.435" v="442" actId="478"/>
          <ac:grpSpMkLst>
            <pc:docMk/>
            <pc:sldMk cId="4040101925" sldId="259"/>
            <ac:grpSpMk id="10" creationId="{8FEAC9C5-6B37-4FC8-922A-52F6C7F342C4}"/>
          </ac:grpSpMkLst>
        </pc:grpChg>
        <pc:graphicFrameChg chg="add mod modGraphic">
          <ac:chgData name="Samara Silva Soares" userId="b2bdaca3fc16c08f" providerId="LiveId" clId="{F8EFC955-3941-4A79-96F8-9AD046F6AC5E}" dt="2018-05-26T23:21:47.176" v="743" actId="1035"/>
          <ac:graphicFrameMkLst>
            <pc:docMk/>
            <pc:sldMk cId="4040101925" sldId="259"/>
            <ac:graphicFrameMk id="5" creationId="{020E527D-4EA4-4778-A86D-27F898698349}"/>
          </ac:graphicFrameMkLst>
        </pc:graphicFrameChg>
        <pc:picChg chg="add del mod">
          <ac:chgData name="Samara Silva Soares" userId="b2bdaca3fc16c08f" providerId="LiveId" clId="{F8EFC955-3941-4A79-96F8-9AD046F6AC5E}" dt="2018-05-26T01:51:55.294" v="478" actId="478"/>
          <ac:picMkLst>
            <pc:docMk/>
            <pc:sldMk cId="4040101925" sldId="259"/>
            <ac:picMk id="3" creationId="{014921C6-AE9C-4102-93EB-5326913802E4}"/>
          </ac:picMkLst>
        </pc:picChg>
      </pc:sldChg>
      <pc:sldChg chg="addSp delSp modSp add">
        <pc:chgData name="Samara Silva Soares" userId="b2bdaca3fc16c08f" providerId="LiveId" clId="{F8EFC955-3941-4A79-96F8-9AD046F6AC5E}" dt="2018-05-26T23:27:10.847" v="811" actId="14100"/>
        <pc:sldMkLst>
          <pc:docMk/>
          <pc:sldMk cId="2957425681" sldId="260"/>
        </pc:sldMkLst>
        <pc:spChg chg="mod">
          <ac:chgData name="Samara Silva Soares" userId="b2bdaca3fc16c08f" providerId="LiveId" clId="{F8EFC955-3941-4A79-96F8-9AD046F6AC5E}" dt="2018-05-26T01:43:41.242" v="409" actId="255"/>
          <ac:spMkLst>
            <pc:docMk/>
            <pc:sldMk cId="2957425681" sldId="260"/>
            <ac:spMk id="2" creationId="{00000000-0000-0000-0000-000000000000}"/>
          </ac:spMkLst>
        </pc:spChg>
        <pc:spChg chg="add mod">
          <ac:chgData name="Samara Silva Soares" userId="b2bdaca3fc16c08f" providerId="LiveId" clId="{F8EFC955-3941-4A79-96F8-9AD046F6AC5E}" dt="2018-05-26T23:27:10.847" v="811" actId="14100"/>
          <ac:spMkLst>
            <pc:docMk/>
            <pc:sldMk cId="2957425681" sldId="260"/>
            <ac:spMk id="3" creationId="{A2361CF6-E100-49A5-A1B6-C0FEEC36B090}"/>
          </ac:spMkLst>
        </pc:spChg>
        <pc:grpChg chg="add">
          <ac:chgData name="Samara Silva Soares" userId="b2bdaca3fc16c08f" providerId="LiveId" clId="{F8EFC955-3941-4A79-96F8-9AD046F6AC5E}" dt="2018-05-26T01:47:32.706" v="448" actId="1076"/>
          <ac:grpSpMkLst>
            <pc:docMk/>
            <pc:sldMk cId="2957425681" sldId="260"/>
            <ac:grpSpMk id="8" creationId="{38C517A4-D623-4530-8307-0968AA0216C1}"/>
          </ac:grpSpMkLst>
        </pc:grpChg>
        <pc:grpChg chg="del">
          <ac:chgData name="Samara Silva Soares" userId="b2bdaca3fc16c08f" providerId="LiveId" clId="{F8EFC955-3941-4A79-96F8-9AD046F6AC5E}" dt="2018-05-26T01:47:12.355" v="443" actId="478"/>
          <ac:grpSpMkLst>
            <pc:docMk/>
            <pc:sldMk cId="2957425681" sldId="260"/>
            <ac:grpSpMk id="10" creationId="{8FEAC9C5-6B37-4FC8-922A-52F6C7F342C4}"/>
          </ac:grpSpMkLst>
        </pc:grpChg>
        <pc:picChg chg="add mod">
          <ac:chgData name="Samara Silva Soares" userId="b2bdaca3fc16c08f" providerId="LiveId" clId="{F8EFC955-3941-4A79-96F8-9AD046F6AC5E}" dt="2018-05-26T23:27:01.523" v="809" actId="1035"/>
          <ac:picMkLst>
            <pc:docMk/>
            <pc:sldMk cId="2957425681" sldId="260"/>
            <ac:picMk id="4098" creationId="{2A81FDF9-43ED-4EB8-80FB-5281446EB94D}"/>
          </ac:picMkLst>
        </pc:picChg>
      </pc:sldChg>
      <pc:sldChg chg="addSp delSp modSp add">
        <pc:chgData name="Samara Silva Soares" userId="b2bdaca3fc16c08f" providerId="LiveId" clId="{F8EFC955-3941-4A79-96F8-9AD046F6AC5E}" dt="2018-05-27T00:00:43.565" v="1067" actId="255"/>
        <pc:sldMkLst>
          <pc:docMk/>
          <pc:sldMk cId="1919417364" sldId="261"/>
        </pc:sldMkLst>
        <pc:spChg chg="mod">
          <ac:chgData name="Samara Silva Soares" userId="b2bdaca3fc16c08f" providerId="LiveId" clId="{F8EFC955-3941-4A79-96F8-9AD046F6AC5E}" dt="2018-05-26T01:43:45.555" v="410" actId="255"/>
          <ac:spMkLst>
            <pc:docMk/>
            <pc:sldMk cId="1919417364" sldId="261"/>
            <ac:spMk id="2" creationId="{00000000-0000-0000-0000-000000000000}"/>
          </ac:spMkLst>
        </pc:spChg>
        <pc:spChg chg="add mod">
          <ac:chgData name="Samara Silva Soares" userId="b2bdaca3fc16c08f" providerId="LiveId" clId="{F8EFC955-3941-4A79-96F8-9AD046F6AC5E}" dt="2018-05-27T00:00:43.565" v="1067" actId="255"/>
          <ac:spMkLst>
            <pc:docMk/>
            <pc:sldMk cId="1919417364" sldId="261"/>
            <ac:spMk id="3" creationId="{93F21EBE-F227-492E-B61E-BC2E6959B6B5}"/>
          </ac:spMkLst>
        </pc:spChg>
        <pc:spChg chg="add del mod">
          <ac:chgData name="Samara Silva Soares" userId="b2bdaca3fc16c08f" providerId="LiveId" clId="{F8EFC955-3941-4A79-96F8-9AD046F6AC5E}" dt="2018-05-27T00:00:27.029" v="1060" actId="478"/>
          <ac:spMkLst>
            <pc:docMk/>
            <pc:sldMk cId="1919417364" sldId="261"/>
            <ac:spMk id="5" creationId="{69730C82-E0B1-44AD-A023-27E17EFD35F5}"/>
          </ac:spMkLst>
        </pc:spChg>
        <pc:spChg chg="add del mod">
          <ac:chgData name="Samara Silva Soares" userId="b2bdaca3fc16c08f" providerId="LiveId" clId="{F8EFC955-3941-4A79-96F8-9AD046F6AC5E}" dt="2018-05-26T23:56:29.373" v="1038" actId="478"/>
          <ac:spMkLst>
            <pc:docMk/>
            <pc:sldMk cId="1919417364" sldId="261"/>
            <ac:spMk id="6" creationId="{3BD811D5-9FF4-45BB-AA4B-6384E49A9E18}"/>
          </ac:spMkLst>
        </pc:spChg>
        <pc:grpChg chg="add">
          <ac:chgData name="Samara Silva Soares" userId="b2bdaca3fc16c08f" providerId="LiveId" clId="{F8EFC955-3941-4A79-96F8-9AD046F6AC5E}" dt="2018-05-26T01:47:36.972" v="449" actId="1076"/>
          <ac:grpSpMkLst>
            <pc:docMk/>
            <pc:sldMk cId="1919417364" sldId="261"/>
            <ac:grpSpMk id="8" creationId="{31469131-0756-4F98-9C19-7A52EAA4BABF}"/>
          </ac:grpSpMkLst>
        </pc:grpChg>
        <pc:grpChg chg="del">
          <ac:chgData name="Samara Silva Soares" userId="b2bdaca3fc16c08f" providerId="LiveId" clId="{F8EFC955-3941-4A79-96F8-9AD046F6AC5E}" dt="2018-05-26T01:47:14.439" v="444" actId="478"/>
          <ac:grpSpMkLst>
            <pc:docMk/>
            <pc:sldMk cId="1919417364" sldId="261"/>
            <ac:grpSpMk id="10" creationId="{8FEAC9C5-6B37-4FC8-922A-52F6C7F342C4}"/>
          </ac:grpSpMkLst>
        </pc:grpChg>
      </pc:sldChg>
      <pc:sldChg chg="addSp delSp modSp add">
        <pc:chgData name="Samara Silva Soares" userId="b2bdaca3fc16c08f" providerId="LiveId" clId="{F8EFC955-3941-4A79-96F8-9AD046F6AC5E}" dt="2018-05-27T00:24:21.425" v="1293" actId="1035"/>
        <pc:sldMkLst>
          <pc:docMk/>
          <pc:sldMk cId="1639130699" sldId="262"/>
        </pc:sldMkLst>
        <pc:spChg chg="mod">
          <ac:chgData name="Samara Silva Soares" userId="b2bdaca3fc16c08f" providerId="LiveId" clId="{F8EFC955-3941-4A79-96F8-9AD046F6AC5E}" dt="2018-05-26T01:43:53.495" v="411" actId="255"/>
          <ac:spMkLst>
            <pc:docMk/>
            <pc:sldMk cId="1639130699" sldId="262"/>
            <ac:spMk id="2" creationId="{00000000-0000-0000-0000-000000000000}"/>
          </ac:spMkLst>
        </pc:spChg>
        <pc:spChg chg="add mod">
          <ac:chgData name="Samara Silva Soares" userId="b2bdaca3fc16c08f" providerId="LiveId" clId="{F8EFC955-3941-4A79-96F8-9AD046F6AC5E}" dt="2018-05-27T00:24:21.425" v="1293" actId="1035"/>
          <ac:spMkLst>
            <pc:docMk/>
            <pc:sldMk cId="1639130699" sldId="262"/>
            <ac:spMk id="3" creationId="{50399B33-6BC7-4628-B75F-B2AEA2B9A16C}"/>
          </ac:spMkLst>
        </pc:spChg>
        <pc:grpChg chg="add">
          <ac:chgData name="Samara Silva Soares" userId="b2bdaca3fc16c08f" providerId="LiveId" clId="{F8EFC955-3941-4A79-96F8-9AD046F6AC5E}" dt="2018-05-26T01:47:40.052" v="450" actId="1076"/>
          <ac:grpSpMkLst>
            <pc:docMk/>
            <pc:sldMk cId="1639130699" sldId="262"/>
            <ac:grpSpMk id="8" creationId="{8BEE32F8-7852-4172-B927-2B4BEB0D953D}"/>
          </ac:grpSpMkLst>
        </pc:grpChg>
        <pc:grpChg chg="del">
          <ac:chgData name="Samara Silva Soares" userId="b2bdaca3fc16c08f" providerId="LiveId" clId="{F8EFC955-3941-4A79-96F8-9AD046F6AC5E}" dt="2018-05-26T01:47:16.614" v="445" actId="478"/>
          <ac:grpSpMkLst>
            <pc:docMk/>
            <pc:sldMk cId="1639130699" sldId="262"/>
            <ac:grpSpMk id="10" creationId="{8FEAC9C5-6B37-4FC8-922A-52F6C7F342C4}"/>
          </ac:grpSpMkLst>
        </pc:grpChg>
      </pc:sldChg>
      <pc:sldChg chg="addSp delSp modSp add">
        <pc:chgData name="Samara Silva Soares" userId="b2bdaca3fc16c08f" providerId="LiveId" clId="{F8EFC955-3941-4A79-96F8-9AD046F6AC5E}" dt="2018-05-27T00:21:34.567" v="1280" actId="1036"/>
        <pc:sldMkLst>
          <pc:docMk/>
          <pc:sldMk cId="1384316243" sldId="263"/>
        </pc:sldMkLst>
        <pc:spChg chg="mod">
          <ac:chgData name="Samara Silva Soares" userId="b2bdaca3fc16c08f" providerId="LiveId" clId="{F8EFC955-3941-4A79-96F8-9AD046F6AC5E}" dt="2018-05-26T01:43:56.106" v="412" actId="255"/>
          <ac:spMkLst>
            <pc:docMk/>
            <pc:sldMk cId="1384316243" sldId="263"/>
            <ac:spMk id="2" creationId="{00000000-0000-0000-0000-000000000000}"/>
          </ac:spMkLst>
        </pc:spChg>
        <pc:spChg chg="add mod">
          <ac:chgData name="Samara Silva Soares" userId="b2bdaca3fc16c08f" providerId="LiveId" clId="{F8EFC955-3941-4A79-96F8-9AD046F6AC5E}" dt="2018-05-26T02:06:06.207" v="506" actId="1076"/>
          <ac:spMkLst>
            <pc:docMk/>
            <pc:sldMk cId="1384316243" sldId="263"/>
            <ac:spMk id="3" creationId="{6F87D5CF-BB6A-4AEA-BCB8-AA94B83B80C4}"/>
          </ac:spMkLst>
        </pc:spChg>
        <pc:spChg chg="add mod">
          <ac:chgData name="Samara Silva Soares" userId="b2bdaca3fc16c08f" providerId="LiveId" clId="{F8EFC955-3941-4A79-96F8-9AD046F6AC5E}" dt="2018-05-27T00:20:03.965" v="1171" actId="1076"/>
          <ac:spMkLst>
            <pc:docMk/>
            <pc:sldMk cId="1384316243" sldId="263"/>
            <ac:spMk id="13" creationId="{39E8EB88-5E65-4355-9130-39C974D516E7}"/>
          </ac:spMkLst>
        </pc:spChg>
        <pc:spChg chg="add mod">
          <ac:chgData name="Samara Silva Soares" userId="b2bdaca3fc16c08f" providerId="LiveId" clId="{F8EFC955-3941-4A79-96F8-9AD046F6AC5E}" dt="2018-05-27T00:21:34.567" v="1280" actId="1036"/>
          <ac:spMkLst>
            <pc:docMk/>
            <pc:sldMk cId="1384316243" sldId="263"/>
            <ac:spMk id="14" creationId="{C1ED6885-B224-49C7-B6F1-0BC82F75CD2C}"/>
          </ac:spMkLst>
        </pc:spChg>
        <pc:grpChg chg="mod">
          <ac:chgData name="Samara Silva Soares" userId="b2bdaca3fc16c08f" providerId="LiveId" clId="{F8EFC955-3941-4A79-96F8-9AD046F6AC5E}" dt="2018-05-27T00:19:10.827" v="1156" actId="1076"/>
          <ac:grpSpMkLst>
            <pc:docMk/>
            <pc:sldMk cId="1384316243" sldId="263"/>
            <ac:grpSpMk id="7" creationId="{F24F782C-95C4-4BD6-91A1-7BFFFDCF166D}"/>
          </ac:grpSpMkLst>
        </pc:grpChg>
        <pc:grpChg chg="add">
          <ac:chgData name="Samara Silva Soares" userId="b2bdaca3fc16c08f" providerId="LiveId" clId="{F8EFC955-3941-4A79-96F8-9AD046F6AC5E}" dt="2018-05-26T01:47:42.047" v="451" actId="1076"/>
          <ac:grpSpMkLst>
            <pc:docMk/>
            <pc:sldMk cId="1384316243" sldId="263"/>
            <ac:grpSpMk id="8" creationId="{53DD725B-A27C-4887-8EC9-94EAA1543D05}"/>
          </ac:grpSpMkLst>
        </pc:grpChg>
        <pc:grpChg chg="del">
          <ac:chgData name="Samara Silva Soares" userId="b2bdaca3fc16c08f" providerId="LiveId" clId="{F8EFC955-3941-4A79-96F8-9AD046F6AC5E}" dt="2018-05-26T01:47:19.641" v="446" actId="478"/>
          <ac:grpSpMkLst>
            <pc:docMk/>
            <pc:sldMk cId="1384316243" sldId="263"/>
            <ac:grpSpMk id="10" creationId="{8FEAC9C5-6B37-4FC8-922A-52F6C7F342C4}"/>
          </ac:grpSpMkLst>
        </pc:grpChg>
        <pc:picChg chg="add del mod">
          <ac:chgData name="Samara Silva Soares" userId="b2bdaca3fc16c08f" providerId="LiveId" clId="{F8EFC955-3941-4A79-96F8-9AD046F6AC5E}" dt="2018-05-27T00:18:37.363" v="1153" actId="27803"/>
          <ac:picMkLst>
            <pc:docMk/>
            <pc:sldMk cId="1384316243" sldId="263"/>
            <ac:picMk id="6" creationId="{F24F782C-95C4-4BD6-91A1-7BFFFDCF166D}"/>
          </ac:picMkLst>
        </pc:picChg>
      </pc:sldChg>
      <pc:sldChg chg="addSp delSp modSp add">
        <pc:chgData name="Samara Silva Soares" userId="b2bdaca3fc16c08f" providerId="LiveId" clId="{F8EFC955-3941-4A79-96F8-9AD046F6AC5E}" dt="2018-05-26T23:59:53.588" v="1056" actId="2084"/>
        <pc:sldMkLst>
          <pc:docMk/>
          <pc:sldMk cId="3877336510" sldId="264"/>
        </pc:sldMkLst>
        <pc:spChg chg="add del mod">
          <ac:chgData name="Samara Silva Soares" userId="b2bdaca3fc16c08f" providerId="LiveId" clId="{F8EFC955-3941-4A79-96F8-9AD046F6AC5E}" dt="2018-05-26T22:22:05.819" v="629" actId="12084"/>
          <ac:spMkLst>
            <pc:docMk/>
            <pc:sldMk cId="3877336510" sldId="264"/>
            <ac:spMk id="3" creationId="{6E0DEDD3-916C-411E-828C-9E0925FFBB1B}"/>
          </ac:spMkLst>
        </pc:spChg>
        <pc:spChg chg="add del mod">
          <ac:chgData name="Samara Silva Soares" userId="b2bdaca3fc16c08f" providerId="LiveId" clId="{F8EFC955-3941-4A79-96F8-9AD046F6AC5E}" dt="2018-05-26T23:30:07.484" v="858" actId="12084"/>
          <ac:spMkLst>
            <pc:docMk/>
            <pc:sldMk cId="3877336510" sldId="264"/>
            <ac:spMk id="10" creationId="{D7A936C3-F469-4C0A-94B9-4F719CE043FE}"/>
          </ac:spMkLst>
        </pc:spChg>
        <pc:graphicFrameChg chg="add mod">
          <ac:chgData name="Samara Silva Soares" userId="b2bdaca3fc16c08f" providerId="LiveId" clId="{F8EFC955-3941-4A79-96F8-9AD046F6AC5E}" dt="2018-05-26T23:59:50.726" v="1055" actId="2084"/>
          <ac:graphicFrameMkLst>
            <pc:docMk/>
            <pc:sldMk cId="3877336510" sldId="264"/>
            <ac:graphicFrameMk id="5" creationId="{8F2B277E-3703-4F48-A260-E8281A9AA0F9}"/>
          </ac:graphicFrameMkLst>
        </pc:graphicFrameChg>
        <pc:graphicFrameChg chg="add mod">
          <ac:chgData name="Samara Silva Soares" userId="b2bdaca3fc16c08f" providerId="LiveId" clId="{F8EFC955-3941-4A79-96F8-9AD046F6AC5E}" dt="2018-05-26T23:59:53.588" v="1056" actId="2084"/>
          <ac:graphicFrameMkLst>
            <pc:docMk/>
            <pc:sldMk cId="3877336510" sldId="264"/>
            <ac:graphicFrameMk id="6" creationId="{49F1FAA5-50DA-47CC-AD51-2829EF84F9D6}"/>
          </ac:graphicFrameMkLst>
        </pc:graphicFrameChg>
      </pc:sldChg>
      <pc:sldChg chg="addSp delSp modSp add">
        <pc:chgData name="Samara Silva Soares" userId="b2bdaca3fc16c08f" providerId="LiveId" clId="{F8EFC955-3941-4A79-96F8-9AD046F6AC5E}" dt="2018-05-26T23:35:08.107" v="887" actId="1076"/>
        <pc:sldMkLst>
          <pc:docMk/>
          <pc:sldMk cId="1341391837" sldId="265"/>
        </pc:sldMkLst>
        <pc:spChg chg="add mod">
          <ac:chgData name="Samara Silva Soares" userId="b2bdaca3fc16c08f" providerId="LiveId" clId="{F8EFC955-3941-4A79-96F8-9AD046F6AC5E}" dt="2018-05-26T23:35:04.306" v="886" actId="1076"/>
          <ac:spMkLst>
            <pc:docMk/>
            <pc:sldMk cId="1341391837" sldId="265"/>
            <ac:spMk id="3" creationId="{B523EFB2-3EBA-45C7-A462-ACE2CF9FA722}"/>
          </ac:spMkLst>
        </pc:spChg>
        <pc:spChg chg="add mod">
          <ac:chgData name="Samara Silva Soares" userId="b2bdaca3fc16c08f" providerId="LiveId" clId="{F8EFC955-3941-4A79-96F8-9AD046F6AC5E}" dt="2018-05-26T23:35:08.107" v="887" actId="1076"/>
          <ac:spMkLst>
            <pc:docMk/>
            <pc:sldMk cId="1341391837" sldId="265"/>
            <ac:spMk id="5" creationId="{32C39439-1735-4200-8EEB-70F1A94CDA93}"/>
          </ac:spMkLst>
        </pc:spChg>
        <pc:spChg chg="add mod">
          <ac:chgData name="Samara Silva Soares" userId="b2bdaca3fc16c08f" providerId="LiveId" clId="{F8EFC955-3941-4A79-96F8-9AD046F6AC5E}" dt="2018-05-26T23:34:49.900" v="885" actId="12"/>
          <ac:spMkLst>
            <pc:docMk/>
            <pc:sldMk cId="1341391837" sldId="265"/>
            <ac:spMk id="6" creationId="{E1A5AD4C-4CB6-45BB-A213-CE5EC8934E6B}"/>
          </ac:spMkLst>
        </pc:spChg>
        <pc:graphicFrameChg chg="add del mod modGraphic">
          <ac:chgData name="Samara Silva Soares" userId="b2bdaca3fc16c08f" providerId="LiveId" clId="{F8EFC955-3941-4A79-96F8-9AD046F6AC5E}" dt="2018-05-26T02:03:18.408" v="503" actId="478"/>
          <ac:graphicFrameMkLst>
            <pc:docMk/>
            <pc:sldMk cId="1341391837" sldId="265"/>
            <ac:graphicFrameMk id="5" creationId="{155028B1-6C88-4C91-B138-8FFFDD5D56CF}"/>
          </ac:graphicFrameMkLst>
        </pc:graphicFrameChg>
        <pc:picChg chg="add mod">
          <ac:chgData name="Samara Silva Soares" userId="b2bdaca3fc16c08f" providerId="LiveId" clId="{F8EFC955-3941-4A79-96F8-9AD046F6AC5E}" dt="2018-05-26T02:03:12.605" v="502" actId="1076"/>
          <ac:picMkLst>
            <pc:docMk/>
            <pc:sldMk cId="1341391837" sldId="265"/>
            <ac:picMk id="1026" creationId="{F2B3A811-532F-4595-98C5-6F32361CD5E2}"/>
          </ac:picMkLst>
        </pc:picChg>
      </pc:sldChg>
      <pc:sldChg chg="addSp delSp modSp add">
        <pc:chgData name="Samara Silva Soares" userId="b2bdaca3fc16c08f" providerId="LiveId" clId="{F8EFC955-3941-4A79-96F8-9AD046F6AC5E}" dt="2018-05-27T00:15:30.997" v="1143" actId="1035"/>
        <pc:sldMkLst>
          <pc:docMk/>
          <pc:sldMk cId="1779616274" sldId="266"/>
        </pc:sldMkLst>
        <pc:spChg chg="add mod">
          <ac:chgData name="Samara Silva Soares" userId="b2bdaca3fc16c08f" providerId="LiveId" clId="{F8EFC955-3941-4A79-96F8-9AD046F6AC5E}" dt="2018-05-27T00:15:26.204" v="1142" actId="1076"/>
          <ac:spMkLst>
            <pc:docMk/>
            <pc:sldMk cId="1779616274" sldId="266"/>
            <ac:spMk id="5" creationId="{D9F6F21D-837D-49FE-ADF8-093AA3842152}"/>
          </ac:spMkLst>
        </pc:spChg>
        <pc:spChg chg="add mod">
          <ac:chgData name="Samara Silva Soares" userId="b2bdaca3fc16c08f" providerId="LiveId" clId="{F8EFC955-3941-4A79-96F8-9AD046F6AC5E}" dt="2018-05-26T23:36:39.007" v="895" actId="14100"/>
          <ac:spMkLst>
            <pc:docMk/>
            <pc:sldMk cId="1779616274" sldId="266"/>
            <ac:spMk id="6" creationId="{268FCEFA-4A0F-4C9C-B8A8-A1C7C374EF67}"/>
          </ac:spMkLst>
        </pc:spChg>
        <pc:spChg chg="add mod">
          <ac:chgData name="Samara Silva Soares" userId="b2bdaca3fc16c08f" providerId="LiveId" clId="{F8EFC955-3941-4A79-96F8-9AD046F6AC5E}" dt="2018-05-27T00:15:30.997" v="1143" actId="1035"/>
          <ac:spMkLst>
            <pc:docMk/>
            <pc:sldMk cId="1779616274" sldId="266"/>
            <ac:spMk id="7" creationId="{CE6A7331-8CBF-4D08-9995-738341DFB386}"/>
          </ac:spMkLst>
        </pc:spChg>
        <pc:graphicFrameChg chg="add mod modGraphic">
          <ac:chgData name="Samara Silva Soares" userId="b2bdaca3fc16c08f" providerId="LiveId" clId="{F8EFC955-3941-4A79-96F8-9AD046F6AC5E}" dt="2018-05-26T23:36:42.367" v="896" actId="1036"/>
          <ac:graphicFrameMkLst>
            <pc:docMk/>
            <pc:sldMk cId="1779616274" sldId="266"/>
            <ac:graphicFrameMk id="3" creationId="{87D3C66E-E46D-4E39-856F-2358705B2595}"/>
          </ac:graphicFrameMkLst>
        </pc:graphicFrameChg>
        <pc:picChg chg="add del">
          <ac:chgData name="Samara Silva Soares" userId="b2bdaca3fc16c08f" providerId="LiveId" clId="{F8EFC955-3941-4A79-96F8-9AD046F6AC5E}" dt="2018-05-26T02:14:51.178" v="515" actId="478"/>
          <ac:picMkLst>
            <pc:docMk/>
            <pc:sldMk cId="1779616274" sldId="266"/>
            <ac:picMk id="5" creationId="{0AC1FD1E-0630-4D42-B989-E5240796A580}"/>
          </ac:picMkLst>
        </pc:picChg>
        <pc:picChg chg="add del mod">
          <ac:chgData name="Samara Silva Soares" userId="b2bdaca3fc16c08f" providerId="LiveId" clId="{F8EFC955-3941-4A79-96F8-9AD046F6AC5E}" dt="2018-05-26T02:22:48.053" v="545" actId="478"/>
          <ac:picMkLst>
            <pc:docMk/>
            <pc:sldMk cId="1779616274" sldId="266"/>
            <ac:picMk id="7" creationId="{92CC408D-C358-4A23-88CE-76BBA0D08D15}"/>
          </ac:picMkLst>
        </pc:picChg>
        <pc:picChg chg="add mod">
          <ac:chgData name="Samara Silva Soares" userId="b2bdaca3fc16c08f" providerId="LiveId" clId="{F8EFC955-3941-4A79-96F8-9AD046F6AC5E}" dt="2018-05-27T00:15:22.394" v="1140" actId="1076"/>
          <ac:picMkLst>
            <pc:docMk/>
            <pc:sldMk cId="1779616274" sldId="266"/>
            <ac:picMk id="3074" creationId="{C7EE6BC3-0AD7-4CEA-86DC-47A6EBA2E5FB}"/>
          </ac:picMkLst>
        </pc:picChg>
      </pc:sldChg>
      <pc:sldChg chg="addSp delSp modSp add">
        <pc:chgData name="Samara Silva Soares" userId="b2bdaca3fc16c08f" providerId="LiveId" clId="{F8EFC955-3941-4A79-96F8-9AD046F6AC5E}" dt="2018-05-26T23:53:11.139" v="1023" actId="1036"/>
        <pc:sldMkLst>
          <pc:docMk/>
          <pc:sldMk cId="182158624" sldId="267"/>
        </pc:sldMkLst>
        <pc:spChg chg="add mod">
          <ac:chgData name="Samara Silva Soares" userId="b2bdaca3fc16c08f" providerId="LiveId" clId="{F8EFC955-3941-4A79-96F8-9AD046F6AC5E}" dt="2018-05-26T23:50:05.420" v="996" actId="14100"/>
          <ac:spMkLst>
            <pc:docMk/>
            <pc:sldMk cId="182158624" sldId="267"/>
            <ac:spMk id="3" creationId="{BFC6CE86-AB69-4E16-A118-B5DE2FA8B2FB}"/>
          </ac:spMkLst>
        </pc:spChg>
        <pc:spChg chg="add del mod">
          <ac:chgData name="Samara Silva Soares" userId="b2bdaca3fc16c08f" providerId="LiveId" clId="{F8EFC955-3941-4A79-96F8-9AD046F6AC5E}" dt="2018-05-26T23:43:22.201" v="928" actId="478"/>
          <ac:spMkLst>
            <pc:docMk/>
            <pc:sldMk cId="182158624" sldId="267"/>
            <ac:spMk id="5" creationId="{CE21AA60-9353-4E09-9DF9-072E607C987B}"/>
          </ac:spMkLst>
        </pc:spChg>
        <pc:spChg chg="add mod">
          <ac:chgData name="Samara Silva Soares" userId="b2bdaca3fc16c08f" providerId="LiveId" clId="{F8EFC955-3941-4A79-96F8-9AD046F6AC5E}" dt="2018-05-26T23:45:00.731" v="952" actId="1036"/>
          <ac:spMkLst>
            <pc:docMk/>
            <pc:sldMk cId="182158624" sldId="267"/>
            <ac:spMk id="6" creationId="{AAD95747-ABB2-42ED-81FB-CF373CF1BDE1}"/>
          </ac:spMkLst>
        </pc:spChg>
        <pc:spChg chg="add mod">
          <ac:chgData name="Samara Silva Soares" userId="b2bdaca3fc16c08f" providerId="LiveId" clId="{F8EFC955-3941-4A79-96F8-9AD046F6AC5E}" dt="2018-05-26T23:48:32.609" v="981" actId="14100"/>
          <ac:spMkLst>
            <pc:docMk/>
            <pc:sldMk cId="182158624" sldId="267"/>
            <ac:spMk id="7" creationId="{81F199DE-68F0-41AE-B916-5319ED1F8B92}"/>
          </ac:spMkLst>
        </pc:spChg>
        <pc:spChg chg="add mod">
          <ac:chgData name="Samara Silva Soares" userId="b2bdaca3fc16c08f" providerId="LiveId" clId="{F8EFC955-3941-4A79-96F8-9AD046F6AC5E}" dt="2018-05-26T23:49:39.059" v="992" actId="1076"/>
          <ac:spMkLst>
            <pc:docMk/>
            <pc:sldMk cId="182158624" sldId="267"/>
            <ac:spMk id="9" creationId="{183346D4-CFB6-45CA-AF5F-F767E6E590B8}"/>
          </ac:spMkLst>
        </pc:spChg>
        <pc:spChg chg="add mod">
          <ac:chgData name="Samara Silva Soares" userId="b2bdaca3fc16c08f" providerId="LiveId" clId="{F8EFC955-3941-4A79-96F8-9AD046F6AC5E}" dt="2018-05-26T23:47:13.390" v="971" actId="571"/>
          <ac:spMkLst>
            <pc:docMk/>
            <pc:sldMk cId="182158624" sldId="267"/>
            <ac:spMk id="14" creationId="{87ECA344-A3DF-4E7F-B32A-D35CFEDB7B03}"/>
          </ac:spMkLst>
        </pc:spChg>
        <pc:spChg chg="add mod">
          <ac:chgData name="Samara Silva Soares" userId="b2bdaca3fc16c08f" providerId="LiveId" clId="{F8EFC955-3941-4A79-96F8-9AD046F6AC5E}" dt="2018-05-26T23:47:23.182" v="972" actId="571"/>
          <ac:spMkLst>
            <pc:docMk/>
            <pc:sldMk cId="182158624" sldId="267"/>
            <ac:spMk id="15" creationId="{97EC2CFF-E34F-40F6-9921-A46465D5AC95}"/>
          </ac:spMkLst>
        </pc:spChg>
        <pc:spChg chg="add mod">
          <ac:chgData name="Samara Silva Soares" userId="b2bdaca3fc16c08f" providerId="LiveId" clId="{F8EFC955-3941-4A79-96F8-9AD046F6AC5E}" dt="2018-05-26T23:47:33.938" v="973" actId="571"/>
          <ac:spMkLst>
            <pc:docMk/>
            <pc:sldMk cId="182158624" sldId="267"/>
            <ac:spMk id="16" creationId="{542B1136-9B5E-4B09-8971-24BCC7626048}"/>
          </ac:spMkLst>
        </pc:spChg>
        <pc:spChg chg="add mod">
          <ac:chgData name="Samara Silva Soares" userId="b2bdaca3fc16c08f" providerId="LiveId" clId="{F8EFC955-3941-4A79-96F8-9AD046F6AC5E}" dt="2018-05-26T23:47:43.789" v="974" actId="571"/>
          <ac:spMkLst>
            <pc:docMk/>
            <pc:sldMk cId="182158624" sldId="267"/>
            <ac:spMk id="17" creationId="{EF7D6130-A37C-499A-B0B4-D13983E20B0D}"/>
          </ac:spMkLst>
        </pc:spChg>
        <pc:spChg chg="add del mod">
          <ac:chgData name="Samara Silva Soares" userId="b2bdaca3fc16c08f" providerId="LiveId" clId="{F8EFC955-3941-4A79-96F8-9AD046F6AC5E}" dt="2018-05-26T23:52:52.944" v="1018" actId="478"/>
          <ac:spMkLst>
            <pc:docMk/>
            <pc:sldMk cId="182158624" sldId="267"/>
            <ac:spMk id="18" creationId="{E27318F9-90FF-42FE-87FD-E6094D3EE4D9}"/>
          </ac:spMkLst>
        </pc:spChg>
        <pc:spChg chg="add mod">
          <ac:chgData name="Samara Silva Soares" userId="b2bdaca3fc16c08f" providerId="LiveId" clId="{F8EFC955-3941-4A79-96F8-9AD046F6AC5E}" dt="2018-05-26T23:52:20.756" v="1012" actId="208"/>
          <ac:spMkLst>
            <pc:docMk/>
            <pc:sldMk cId="182158624" sldId="267"/>
            <ac:spMk id="19" creationId="{23E990FE-0E2A-4EE0-899E-349839A050F1}"/>
          </ac:spMkLst>
        </pc:spChg>
        <pc:spChg chg="add mod">
          <ac:chgData name="Samara Silva Soares" userId="b2bdaca3fc16c08f" providerId="LiveId" clId="{F8EFC955-3941-4A79-96F8-9AD046F6AC5E}" dt="2018-05-26T23:52:25.757" v="1013" actId="208"/>
          <ac:spMkLst>
            <pc:docMk/>
            <pc:sldMk cId="182158624" sldId="267"/>
            <ac:spMk id="20" creationId="{6BF104B1-FCA4-4828-9E74-BA1D9ED5B48D}"/>
          </ac:spMkLst>
        </pc:spChg>
        <pc:spChg chg="add mod">
          <ac:chgData name="Samara Silva Soares" userId="b2bdaca3fc16c08f" providerId="LiveId" clId="{F8EFC955-3941-4A79-96F8-9AD046F6AC5E}" dt="2018-05-26T23:52:29.617" v="1014" actId="208"/>
          <ac:spMkLst>
            <pc:docMk/>
            <pc:sldMk cId="182158624" sldId="267"/>
            <ac:spMk id="21" creationId="{B3FE30B9-4BCD-45FF-A1DB-3B8EEECE6CEE}"/>
          </ac:spMkLst>
        </pc:spChg>
        <pc:spChg chg="add mod">
          <ac:chgData name="Samara Silva Soares" userId="b2bdaca3fc16c08f" providerId="LiveId" clId="{F8EFC955-3941-4A79-96F8-9AD046F6AC5E}" dt="2018-05-26T23:52:37.627" v="1016" actId="571"/>
          <ac:spMkLst>
            <pc:docMk/>
            <pc:sldMk cId="182158624" sldId="267"/>
            <ac:spMk id="23" creationId="{DAAC2C7D-950C-486A-8AF4-651EA031BD97}"/>
          </ac:spMkLst>
        </pc:spChg>
        <pc:spChg chg="add mod">
          <ac:chgData name="Samara Silva Soares" userId="b2bdaca3fc16c08f" providerId="LiveId" clId="{F8EFC955-3941-4A79-96F8-9AD046F6AC5E}" dt="2018-05-26T23:52:46.962" v="1017" actId="571"/>
          <ac:spMkLst>
            <pc:docMk/>
            <pc:sldMk cId="182158624" sldId="267"/>
            <ac:spMk id="24" creationId="{E68F1A92-4AAD-4554-9DD5-BE16C1278D44}"/>
          </ac:spMkLst>
        </pc:spChg>
        <pc:spChg chg="add mod">
          <ac:chgData name="Samara Silva Soares" userId="b2bdaca3fc16c08f" providerId="LiveId" clId="{F8EFC955-3941-4A79-96F8-9AD046F6AC5E}" dt="2018-05-26T23:53:11.139" v="1023" actId="1036"/>
          <ac:spMkLst>
            <pc:docMk/>
            <pc:sldMk cId="182158624" sldId="267"/>
            <ac:spMk id="25" creationId="{3D89780B-DFEE-462A-A0C4-91B28A0121D6}"/>
          </ac:spMkLst>
        </pc:spChg>
        <pc:picChg chg="add mod">
          <ac:chgData name="Samara Silva Soares" userId="b2bdaca3fc16c08f" providerId="LiveId" clId="{F8EFC955-3941-4A79-96F8-9AD046F6AC5E}" dt="2018-05-26T23:47:13.390" v="971" actId="571"/>
          <ac:picMkLst>
            <pc:docMk/>
            <pc:sldMk cId="182158624" sldId="267"/>
            <ac:picMk id="13" creationId="{32393222-9914-48C5-B5FD-4E96CE1E7DEA}"/>
          </ac:picMkLst>
        </pc:picChg>
        <pc:picChg chg="add mod">
          <ac:chgData name="Samara Silva Soares" userId="b2bdaca3fc16c08f" providerId="LiveId" clId="{F8EFC955-3941-4A79-96F8-9AD046F6AC5E}" dt="2018-05-26T23:52:37.627" v="1016" actId="571"/>
          <ac:picMkLst>
            <pc:docMk/>
            <pc:sldMk cId="182158624" sldId="267"/>
            <ac:picMk id="22" creationId="{99F7D84F-135D-48B8-95D7-375C67B8BF69}"/>
          </ac:picMkLst>
        </pc:picChg>
        <pc:picChg chg="del">
          <ac:chgData name="Samara Silva Soares" userId="b2bdaca3fc16c08f" providerId="LiveId" clId="{F8EFC955-3941-4A79-96F8-9AD046F6AC5E}" dt="2018-05-26T02:30:35.628" v="582" actId="478"/>
          <ac:picMkLst>
            <pc:docMk/>
            <pc:sldMk cId="182158624" sldId="267"/>
            <ac:picMk id="4098" creationId="{2A81FDF9-43ED-4EB8-80FB-5281446EB94D}"/>
          </ac:picMkLst>
        </pc:picChg>
        <pc:picChg chg="add mod">
          <ac:chgData name="Samara Silva Soares" userId="b2bdaca3fc16c08f" providerId="LiveId" clId="{F8EFC955-3941-4A79-96F8-9AD046F6AC5E}" dt="2018-05-26T23:50:59.698" v="1001" actId="1076"/>
          <ac:picMkLst>
            <pc:docMk/>
            <pc:sldMk cId="182158624" sldId="267"/>
            <ac:picMk id="5122" creationId="{91B6AA92-D27F-46D0-AB3D-367D46210A3A}"/>
          </ac:picMkLst>
        </pc:picChg>
        <pc:picChg chg="add del mod">
          <ac:chgData name="Samara Silva Soares" userId="b2bdaca3fc16c08f" providerId="LiveId" clId="{F8EFC955-3941-4A79-96F8-9AD046F6AC5E}" dt="2018-05-26T02:31:43.179" v="595" actId="478"/>
          <ac:picMkLst>
            <pc:docMk/>
            <pc:sldMk cId="182158624" sldId="267"/>
            <ac:picMk id="5123" creationId="{A2AF7318-8E3B-4A60-A70A-DBA8281DD546}"/>
          </ac:picMkLst>
        </pc:picChg>
      </pc:sldChg>
      <pc:sldChg chg="addSp delSp modSp new add del">
        <pc:chgData name="Samara Silva Soares" userId="b2bdaca3fc16c08f" providerId="LiveId" clId="{F8EFC955-3941-4A79-96F8-9AD046F6AC5E}" dt="2018-05-26T01:55:55.060" v="483" actId="2696"/>
        <pc:sldMkLst>
          <pc:docMk/>
          <pc:sldMk cId="3473964793" sldId="267"/>
        </pc:sldMkLst>
        <pc:spChg chg="del">
          <ac:chgData name="Samara Silva Soares" userId="b2bdaca3fc16c08f" providerId="LiveId" clId="{F8EFC955-3941-4A79-96F8-9AD046F6AC5E}" dt="2018-05-26T01:54:56.582" v="480" actId="2696"/>
          <ac:spMkLst>
            <pc:docMk/>
            <pc:sldMk cId="3473964793" sldId="267"/>
            <ac:spMk id="3" creationId="{21F8B875-B033-4311-A783-B6020D78B48B}"/>
          </ac:spMkLst>
        </pc:spChg>
        <pc:graphicFrameChg chg="add del modGraphic">
          <ac:chgData name="Samara Silva Soares" userId="b2bdaca3fc16c08f" providerId="LiveId" clId="{F8EFC955-3941-4A79-96F8-9AD046F6AC5E}" dt="2018-05-26T01:55:35.761" v="481" actId="478"/>
          <ac:graphicFrameMkLst>
            <pc:docMk/>
            <pc:sldMk cId="3473964793" sldId="267"/>
            <ac:graphicFrameMk id="6" creationId="{7D4B01E5-E719-401C-9525-04E693128EF8}"/>
          </ac:graphicFrameMkLst>
        </pc:graphicFrameChg>
      </pc:sldChg>
      <pc:sldChg chg="add del">
        <pc:chgData name="Samara Silva Soares" userId="b2bdaca3fc16c08f" providerId="LiveId" clId="{F8EFC955-3941-4A79-96F8-9AD046F6AC5E}" dt="2018-05-26T23:53:26.551" v="1024" actId="2696"/>
        <pc:sldMkLst>
          <pc:docMk/>
          <pc:sldMk cId="733125378" sldId="268"/>
        </pc:sldMkLst>
      </pc:sldChg>
      <pc:sldChg chg="addSp delSp modSp add ord">
        <pc:chgData name="Samara Silva Soares" userId="b2bdaca3fc16c08f" providerId="LiveId" clId="{F8EFC955-3941-4A79-96F8-9AD046F6AC5E}" dt="2018-05-27T00:01:55.241" v="1074" actId="255"/>
        <pc:sldMkLst>
          <pc:docMk/>
          <pc:sldMk cId="3498852735" sldId="269"/>
        </pc:sldMkLst>
        <pc:spChg chg="del">
          <ac:chgData name="Samara Silva Soares" userId="b2bdaca3fc16c08f" providerId="LiveId" clId="{F8EFC955-3941-4A79-96F8-9AD046F6AC5E}" dt="2018-05-26T23:45:53.871" v="955" actId="478"/>
          <ac:spMkLst>
            <pc:docMk/>
            <pc:sldMk cId="3498852735" sldId="269"/>
            <ac:spMk id="3" creationId="{A2361CF6-E100-49A5-A1B6-C0FEEC36B090}"/>
          </ac:spMkLst>
        </pc:spChg>
        <pc:spChg chg="add mod">
          <ac:chgData name="Samara Silva Soares" userId="b2bdaca3fc16c08f" providerId="LiveId" clId="{F8EFC955-3941-4A79-96F8-9AD046F6AC5E}" dt="2018-05-27T00:01:55.241" v="1074" actId="255"/>
          <ac:spMkLst>
            <pc:docMk/>
            <pc:sldMk cId="3498852735" sldId="269"/>
            <ac:spMk id="5" creationId="{D7563A68-7ED4-4513-BAAF-0A6197224395}"/>
          </ac:spMkLst>
        </pc:spChg>
        <pc:picChg chg="del">
          <ac:chgData name="Samara Silva Soares" userId="b2bdaca3fc16c08f" providerId="LiveId" clId="{F8EFC955-3941-4A79-96F8-9AD046F6AC5E}" dt="2018-05-26T23:45:51.294" v="954" actId="478"/>
          <ac:picMkLst>
            <pc:docMk/>
            <pc:sldMk cId="3498852735" sldId="269"/>
            <ac:picMk id="4098" creationId="{2A81FDF9-43ED-4EB8-80FB-5281446EB94D}"/>
          </ac:picMkLst>
        </pc:picChg>
      </pc:sldChg>
      <pc:sldChg chg="addSp delSp modSp add">
        <pc:chgData name="Samara Silva Soares" userId="b2bdaca3fc16c08f" providerId="LiveId" clId="{F8EFC955-3941-4A79-96F8-9AD046F6AC5E}" dt="2018-05-27T00:01:30.868" v="1073" actId="12"/>
        <pc:sldMkLst>
          <pc:docMk/>
          <pc:sldMk cId="836862143" sldId="270"/>
        </pc:sldMkLst>
        <pc:spChg chg="del">
          <ac:chgData name="Samara Silva Soares" userId="b2bdaca3fc16c08f" providerId="LiveId" clId="{F8EFC955-3941-4A79-96F8-9AD046F6AC5E}" dt="2018-05-26T23:56:18.253" v="1034" actId="478"/>
          <ac:spMkLst>
            <pc:docMk/>
            <pc:sldMk cId="836862143" sldId="270"/>
            <ac:spMk id="3" creationId="{93F21EBE-F227-492E-B61E-BC2E6959B6B5}"/>
          </ac:spMkLst>
        </pc:spChg>
        <pc:spChg chg="del">
          <ac:chgData name="Samara Silva Soares" userId="b2bdaca3fc16c08f" providerId="LiveId" clId="{F8EFC955-3941-4A79-96F8-9AD046F6AC5E}" dt="2018-05-26T23:56:16.416" v="1033" actId="478"/>
          <ac:spMkLst>
            <pc:docMk/>
            <pc:sldMk cId="836862143" sldId="270"/>
            <ac:spMk id="5" creationId="{69730C82-E0B1-44AD-A023-27E17EFD35F5}"/>
          </ac:spMkLst>
        </pc:spChg>
        <pc:spChg chg="add del mod">
          <ac:chgData name="Samara Silva Soares" userId="b2bdaca3fc16c08f" providerId="LiveId" clId="{F8EFC955-3941-4A79-96F8-9AD046F6AC5E}" dt="2018-05-27T00:01:30.868" v="1073" actId="12"/>
          <ac:spMkLst>
            <pc:docMk/>
            <pc:sldMk cId="836862143" sldId="270"/>
            <ac:spMk id="6" creationId="{3BD811D5-9FF4-45BB-AA4B-6384E49A9E1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FF81C-E646-4F52-8F8D-2102E79D46C8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1758D666-F28D-424E-A891-B3083ECF344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just"/>
          <a:r>
            <a:rPr lang="pt-BR" dirty="0"/>
            <a:t>O Índice de Qualidade da Água (IQA) é uma ferramenta muito utilizada para avaliar e divulgar o estado dos mananciais para o público em geral e retrata, através de um índice único global, a qualidade das águas em um determinado ponto de monitoramento, baseado em diversos parâmetros. </a:t>
          </a:r>
        </a:p>
      </dgm:t>
    </dgm:pt>
    <dgm:pt modelId="{4742F8B8-4673-485E-B137-E0C5BD976812}" type="parTrans" cxnId="{75DDEA26-E1F4-41D8-9783-8B0C04057D1B}">
      <dgm:prSet/>
      <dgm:spPr/>
      <dgm:t>
        <a:bodyPr/>
        <a:lstStyle/>
        <a:p>
          <a:endParaRPr lang="pt-BR"/>
        </a:p>
      </dgm:t>
    </dgm:pt>
    <dgm:pt modelId="{43AB19DC-3CC8-4A21-9A8A-8479CEFE6737}" type="sibTrans" cxnId="{75DDEA26-E1F4-41D8-9783-8B0C04057D1B}">
      <dgm:prSet/>
      <dgm:spPr/>
      <dgm:t>
        <a:bodyPr/>
        <a:lstStyle/>
        <a:p>
          <a:endParaRPr lang="pt-BR"/>
        </a:p>
      </dgm:t>
    </dgm:pt>
    <dgm:pt modelId="{2FFE3B95-EA2F-4AAF-BEB8-8E83209446B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/>
              <a:ea typeface="+mn-ea"/>
              <a:cs typeface="+mn-cs"/>
            </a:rPr>
            <a:t>Nos últimos anos, vários pesquisadores tem utilizado o IQA para avaliar a qualidade dos corpos hídricos superficiais em diversas regiões brasileiras.</a:t>
          </a:r>
        </a:p>
      </dgm:t>
    </dgm:pt>
    <dgm:pt modelId="{A4B8026F-10A6-45B0-975D-E513A4695F62}" type="parTrans" cxnId="{B8970FDF-E1AE-4D20-87A0-2B55DA450E69}">
      <dgm:prSet/>
      <dgm:spPr/>
      <dgm:t>
        <a:bodyPr/>
        <a:lstStyle/>
        <a:p>
          <a:endParaRPr lang="pt-BR"/>
        </a:p>
      </dgm:t>
    </dgm:pt>
    <dgm:pt modelId="{095F4123-1161-4843-8B24-93C958FD4160}" type="sibTrans" cxnId="{B8970FDF-E1AE-4D20-87A0-2B55DA450E69}">
      <dgm:prSet/>
      <dgm:spPr/>
      <dgm:t>
        <a:bodyPr/>
        <a:lstStyle/>
        <a:p>
          <a:endParaRPr lang="pt-BR"/>
        </a:p>
      </dgm:t>
    </dgm:pt>
    <dgm:pt modelId="{A9AB887D-394A-43A3-A0C6-354A81935A25}" type="pres">
      <dgm:prSet presAssocID="{226FF81C-E646-4F52-8F8D-2102E79D4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E8E484-E41C-4F78-B7A6-972F77C8EF21}" type="pres">
      <dgm:prSet presAssocID="{1758D666-F28D-424E-A891-B3083ECF34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8A0A4C-6121-4CF9-BB06-D4EE66015150}" type="pres">
      <dgm:prSet presAssocID="{43AB19DC-3CC8-4A21-9A8A-8479CEFE6737}" presName="spacer" presStyleCnt="0"/>
      <dgm:spPr/>
    </dgm:pt>
    <dgm:pt modelId="{B38CE834-73EC-42AB-B46B-F11D5D2D3859}" type="pres">
      <dgm:prSet presAssocID="{2FFE3B95-EA2F-4AAF-BEB8-8E83209446B6}" presName="parentText" presStyleLbl="node1" presStyleIdx="1" presStyleCnt="2" custLinFactY="14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DDEA26-E1F4-41D8-9783-8B0C04057D1B}" srcId="{226FF81C-E646-4F52-8F8D-2102E79D46C8}" destId="{1758D666-F28D-424E-A891-B3083ECF3441}" srcOrd="0" destOrd="0" parTransId="{4742F8B8-4673-485E-B137-E0C5BD976812}" sibTransId="{43AB19DC-3CC8-4A21-9A8A-8479CEFE6737}"/>
    <dgm:cxn modelId="{FC23FF9E-FC10-4F9F-9151-FB8E702241B5}" type="presOf" srcId="{2FFE3B95-EA2F-4AAF-BEB8-8E83209446B6}" destId="{B38CE834-73EC-42AB-B46B-F11D5D2D3859}" srcOrd="0" destOrd="0" presId="urn:microsoft.com/office/officeart/2005/8/layout/vList2"/>
    <dgm:cxn modelId="{F2D2DEC4-4B7F-4B26-A7A5-B2A9A61ACFED}" type="presOf" srcId="{1758D666-F28D-424E-A891-B3083ECF3441}" destId="{8DE8E484-E41C-4F78-B7A6-972F77C8EF21}" srcOrd="0" destOrd="0" presId="urn:microsoft.com/office/officeart/2005/8/layout/vList2"/>
    <dgm:cxn modelId="{8911DE2E-915D-4936-BAAB-91C91DF86A72}" type="presOf" srcId="{226FF81C-E646-4F52-8F8D-2102E79D46C8}" destId="{A9AB887D-394A-43A3-A0C6-354A81935A25}" srcOrd="0" destOrd="0" presId="urn:microsoft.com/office/officeart/2005/8/layout/vList2"/>
    <dgm:cxn modelId="{B8970FDF-E1AE-4D20-87A0-2B55DA450E69}" srcId="{226FF81C-E646-4F52-8F8D-2102E79D46C8}" destId="{2FFE3B95-EA2F-4AAF-BEB8-8E83209446B6}" srcOrd="1" destOrd="0" parTransId="{A4B8026F-10A6-45B0-975D-E513A4695F62}" sibTransId="{095F4123-1161-4843-8B24-93C958FD4160}"/>
    <dgm:cxn modelId="{39ED03A1-F365-4C48-8F73-A40125822013}" type="presParOf" srcId="{A9AB887D-394A-43A3-A0C6-354A81935A25}" destId="{8DE8E484-E41C-4F78-B7A6-972F77C8EF21}" srcOrd="0" destOrd="0" presId="urn:microsoft.com/office/officeart/2005/8/layout/vList2"/>
    <dgm:cxn modelId="{D5F114FA-B36A-41A2-8F41-9598FF7C1A71}" type="presParOf" srcId="{A9AB887D-394A-43A3-A0C6-354A81935A25}" destId="{B28A0A4C-6121-4CF9-BB06-D4EE66015150}" srcOrd="1" destOrd="0" presId="urn:microsoft.com/office/officeart/2005/8/layout/vList2"/>
    <dgm:cxn modelId="{191EF66A-8A05-4A85-9C42-E0B481066BBC}" type="presParOf" srcId="{A9AB887D-394A-43A3-A0C6-354A81935A25}" destId="{B38CE834-73EC-42AB-B46B-F11D5D2D3859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F091B-3683-4932-97F6-86434F6CBDB7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A82D7BF2-DB43-4E9B-B048-D4F63B013C4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just"/>
          <a:r>
            <a:rPr lang="pt-BR" sz="2100" dirty="0"/>
            <a:t>O objetivo desse trabalho foi utilizar o IQA </a:t>
          </a:r>
          <a:r>
            <a:rPr lang="pt-BR" sz="2100" dirty="0" err="1"/>
            <a:t>Bascarán</a:t>
          </a:r>
          <a:r>
            <a:rPr lang="pt-BR" sz="2100" dirty="0"/>
            <a:t>  como ferramenta na avaliação da qualidade da água, a fim de subsidiar ações e programas que visem a utilização racional do manancial respeitando seu fluxo natural.</a:t>
          </a:r>
        </a:p>
      </dgm:t>
    </dgm:pt>
    <dgm:pt modelId="{C2527095-BE03-426E-A869-C08487C36CBF}" type="parTrans" cxnId="{68394628-4232-4077-B62E-AB9BF9F47A2C}">
      <dgm:prSet/>
      <dgm:spPr/>
      <dgm:t>
        <a:bodyPr/>
        <a:lstStyle/>
        <a:p>
          <a:pPr algn="just"/>
          <a:endParaRPr lang="pt-BR" sz="2000"/>
        </a:p>
      </dgm:t>
    </dgm:pt>
    <dgm:pt modelId="{78E2451F-ADFA-4280-99E2-D82A9DB72C88}" type="sibTrans" cxnId="{68394628-4232-4077-B62E-AB9BF9F47A2C}">
      <dgm:prSet/>
      <dgm:spPr/>
      <dgm:t>
        <a:bodyPr/>
        <a:lstStyle/>
        <a:p>
          <a:pPr algn="just"/>
          <a:endParaRPr lang="pt-BR" sz="2000"/>
        </a:p>
      </dgm:t>
    </dgm:pt>
    <dgm:pt modelId="{DF1B90A2-F659-4214-86CC-1324B36EBAD0}" type="pres">
      <dgm:prSet presAssocID="{8EFF091B-3683-4932-97F6-86434F6CB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CDB9F9-4D65-4168-A628-6F65C7430BA8}" type="pres">
      <dgm:prSet presAssocID="{A82D7BF2-DB43-4E9B-B048-D4F63B013C40}" presName="parentText" presStyleLbl="node1" presStyleIdx="0" presStyleCnt="1" custScaleY="768039" custLinFactNeighborX="-386" custLinFactNeighborY="6868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78086A-9627-4CF8-BD82-1A16BD892FF8}" type="presOf" srcId="{8EFF091B-3683-4932-97F6-86434F6CBDB7}" destId="{DF1B90A2-F659-4214-86CC-1324B36EBAD0}" srcOrd="0" destOrd="0" presId="urn:microsoft.com/office/officeart/2005/8/layout/vList2"/>
    <dgm:cxn modelId="{68394628-4232-4077-B62E-AB9BF9F47A2C}" srcId="{8EFF091B-3683-4932-97F6-86434F6CBDB7}" destId="{A82D7BF2-DB43-4E9B-B048-D4F63B013C40}" srcOrd="0" destOrd="0" parTransId="{C2527095-BE03-426E-A869-C08487C36CBF}" sibTransId="{78E2451F-ADFA-4280-99E2-D82A9DB72C88}"/>
    <dgm:cxn modelId="{0DB8A5BE-3420-46B6-A841-997B17264480}" type="presOf" srcId="{A82D7BF2-DB43-4E9B-B048-D4F63B013C40}" destId="{43CDB9F9-4D65-4168-A628-6F65C7430BA8}" srcOrd="0" destOrd="0" presId="urn:microsoft.com/office/officeart/2005/8/layout/vList2"/>
    <dgm:cxn modelId="{BB68465D-EECA-483E-A3E1-29F8237779E8}" type="presParOf" srcId="{DF1B90A2-F659-4214-86CC-1324B36EBAD0}" destId="{43CDB9F9-4D65-4168-A628-6F65C7430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293A5-2ADB-40C0-AF85-C6051D9B6391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15204067-A5B6-4C80-9346-EEEFCBF06BF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just"/>
          <a:r>
            <a:rPr lang="pt-BR" dirty="0"/>
            <a:t>A bacia hidrográfica onde o Rio dos Bois está situado absorve diversas atividades como a extração de areia, pecuária, irrigação e devido a presença de atividades industriais, o manancial ainda é utilizado para diluição de efluentes e captação de água para abastecimento (SECIMA, 2003).</a:t>
          </a:r>
        </a:p>
      </dgm:t>
    </dgm:pt>
    <dgm:pt modelId="{1F4F7B47-47FB-4AD8-BFC0-B3431435EA83}" type="parTrans" cxnId="{DFCCEA35-6305-4D12-B2C8-53C42CB419CB}">
      <dgm:prSet/>
      <dgm:spPr/>
      <dgm:t>
        <a:bodyPr/>
        <a:lstStyle/>
        <a:p>
          <a:endParaRPr lang="pt-BR"/>
        </a:p>
      </dgm:t>
    </dgm:pt>
    <dgm:pt modelId="{C6F4010C-A4D4-42E7-BAA4-948A6A85349D}" type="sibTrans" cxnId="{DFCCEA35-6305-4D12-B2C8-53C42CB419CB}">
      <dgm:prSet/>
      <dgm:spPr/>
      <dgm:t>
        <a:bodyPr/>
        <a:lstStyle/>
        <a:p>
          <a:endParaRPr lang="pt-BR"/>
        </a:p>
      </dgm:t>
    </dgm:pt>
    <dgm:pt modelId="{DD7AADDB-EE7B-406B-B35F-D340CCB6655B}" type="pres">
      <dgm:prSet presAssocID="{29B293A5-2ADB-40C0-AF85-C6051D9B63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72E9C1-D8FF-4D8F-8BE6-40E8DBD3A918}" type="pres">
      <dgm:prSet presAssocID="{15204067-A5B6-4C80-9346-EEEFCBF06BF6}" presName="parentText" presStyleLbl="node1" presStyleIdx="0" presStyleCnt="1" custLinFactNeighborY="-93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BE9D3E-DBA2-4C3B-AB07-4914424059D2}" type="presOf" srcId="{29B293A5-2ADB-40C0-AF85-C6051D9B6391}" destId="{DD7AADDB-EE7B-406B-B35F-D340CCB6655B}" srcOrd="0" destOrd="0" presId="urn:microsoft.com/office/officeart/2005/8/layout/vList2"/>
    <dgm:cxn modelId="{DFCCEA35-6305-4D12-B2C8-53C42CB419CB}" srcId="{29B293A5-2ADB-40C0-AF85-C6051D9B6391}" destId="{15204067-A5B6-4C80-9346-EEEFCBF06BF6}" srcOrd="0" destOrd="0" parTransId="{1F4F7B47-47FB-4AD8-BFC0-B3431435EA83}" sibTransId="{C6F4010C-A4D4-42E7-BAA4-948A6A85349D}"/>
    <dgm:cxn modelId="{8E27A914-70F1-4D24-8FCC-1E478A09BDF5}" type="presOf" srcId="{15204067-A5B6-4C80-9346-EEEFCBF06BF6}" destId="{0072E9C1-D8FF-4D8F-8BE6-40E8DBD3A918}" srcOrd="0" destOrd="0" presId="urn:microsoft.com/office/officeart/2005/8/layout/vList2"/>
    <dgm:cxn modelId="{D3CCD159-2692-4EDE-A6C4-C5DD5F2BF6D8}" type="presParOf" srcId="{DD7AADDB-EE7B-406B-B35F-D340CCB6655B}" destId="{0072E9C1-D8FF-4D8F-8BE6-40E8DBD3A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8E484-E41C-4F78-B7A6-972F77C8EF21}">
      <dsp:nvSpPr>
        <dsp:cNvPr id="0" name=""/>
        <dsp:cNvSpPr/>
      </dsp:nvSpPr>
      <dsp:spPr>
        <a:xfrm>
          <a:off x="0" y="70127"/>
          <a:ext cx="7200800" cy="1719900"/>
        </a:xfrm>
        <a:prstGeom prst="round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O Índice de Qualidade da Água (IQA) é uma ferramenta muito utilizada para avaliar e divulgar o estado dos mananciais para o público em geral e retrata, através de um índice único global, a qualidade das águas em um determinado ponto de monitoramento, baseado em diversos parâmetros. </a:t>
          </a:r>
        </a:p>
      </dsp:txBody>
      <dsp:txXfrm>
        <a:off x="83959" y="154086"/>
        <a:ext cx="7032882" cy="1551982"/>
      </dsp:txXfrm>
    </dsp:sp>
    <dsp:sp modelId="{B38CE834-73EC-42AB-B46B-F11D5D2D3859}">
      <dsp:nvSpPr>
        <dsp:cNvPr id="0" name=""/>
        <dsp:cNvSpPr/>
      </dsp:nvSpPr>
      <dsp:spPr>
        <a:xfrm>
          <a:off x="0" y="1920635"/>
          <a:ext cx="7200800" cy="1719900"/>
        </a:xfrm>
        <a:prstGeom prst="round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/>
              <a:ea typeface="+mn-ea"/>
              <a:cs typeface="+mn-cs"/>
            </a:rPr>
            <a:t>Nos últimos anos, vários pesquisadores tem utilizado o IQA para avaliar a qualidade dos corpos hídricos superficiais em diversas regiões brasileiras.</a:t>
          </a:r>
        </a:p>
      </dsp:txBody>
      <dsp:txXfrm>
        <a:off x="83959" y="2004594"/>
        <a:ext cx="7032882" cy="155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B9F9-4D65-4168-A628-6F65C7430BA8}">
      <dsp:nvSpPr>
        <dsp:cNvPr id="0" name=""/>
        <dsp:cNvSpPr/>
      </dsp:nvSpPr>
      <dsp:spPr>
        <a:xfrm>
          <a:off x="0" y="60752"/>
          <a:ext cx="7200800" cy="1930115"/>
        </a:xfrm>
        <a:prstGeom prst="round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O objetivo desse trabalho foi utilizar o IQA </a:t>
          </a:r>
          <a:r>
            <a:rPr lang="pt-BR" sz="2100" kern="1200" dirty="0" err="1"/>
            <a:t>Bascarán</a:t>
          </a:r>
          <a:r>
            <a:rPr lang="pt-BR" sz="2100" kern="1200" dirty="0"/>
            <a:t>  como ferramenta na avaliação da qualidade da água, a fim de subsidiar ações e programas que visem a utilização racional do manancial respeitando seu fluxo natural.</a:t>
          </a:r>
        </a:p>
      </dsp:txBody>
      <dsp:txXfrm>
        <a:off x="94220" y="154972"/>
        <a:ext cx="7012360" cy="174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2E9C1-D8FF-4D8F-8BE6-40E8DBD3A918}">
      <dsp:nvSpPr>
        <dsp:cNvPr id="0" name=""/>
        <dsp:cNvSpPr/>
      </dsp:nvSpPr>
      <dsp:spPr>
        <a:xfrm>
          <a:off x="0" y="0"/>
          <a:ext cx="7200799" cy="1719900"/>
        </a:xfrm>
        <a:prstGeom prst="round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A bacia hidrográfica onde o Rio dos Bois está situado absorve diversas atividades como a extração de areia, pecuária, irrigação e devido a presença de atividades industriais, o manancial ainda é utilizado para diluição de efluentes e captação de água para abastecimento (SECIMA, 2003).</a:t>
          </a:r>
        </a:p>
      </dsp:txBody>
      <dsp:txXfrm>
        <a:off x="83959" y="83959"/>
        <a:ext cx="7032881" cy="15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5373-D2B6-47D4-8D33-FF033C4BE904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A275A-06AB-4731-A20E-437F65153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3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25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5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11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96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23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29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24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95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33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83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275A-06AB-4731-A20E-437F65153CE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36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704F-5E58-440E-9DEE-1F8CD8CD8528}" type="datetime1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09E5-1A7A-430C-81CD-7F9A385691D6}" type="datetime1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E54D-44B7-4801-9EE5-18321737F2C4}" type="datetime1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B4D-F233-4F7B-A882-6A0D34D909E8}" type="datetime1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B55-DF63-458D-BC49-9B5AB74A2D4B}" type="datetime1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7FDB-23D0-41E5-A8D5-9CA157121D7D}" type="datetime1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BCE3-9A77-4E5D-98E9-FDA7FDE91DB3}" type="datetime1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EA2-8DC1-4491-8A9A-156852B2CA7B}" type="datetime1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3E6A-AD71-4938-B5C6-A81CBFF729CA}" type="datetime1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448-4375-481F-B261-DDF1040CEA2A}" type="datetime1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46C-B3F6-492A-AE70-D88366525896}" type="datetime1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E728-33D6-4CC5-8954-8540A3031229}" type="datetime1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aressamara.eng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863080" y="3861048"/>
            <a:ext cx="7776864" cy="1655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/>
              <a:t>Samara Silva Soares</a:t>
            </a:r>
          </a:p>
          <a:p>
            <a:pPr marL="0" indent="0" algn="ctr">
              <a:buNone/>
            </a:pPr>
            <a:r>
              <a:rPr lang="pt-BR" sz="1800" dirty="0"/>
              <a:t>Poliana Nascimento Arruda</a:t>
            </a:r>
          </a:p>
          <a:p>
            <a:pPr marL="0" indent="0" algn="ctr">
              <a:buNone/>
            </a:pPr>
            <a:r>
              <a:rPr lang="pt-BR" sz="1800" dirty="0"/>
              <a:t>Andreia Cristina Fonseca Alves</a:t>
            </a:r>
          </a:p>
          <a:p>
            <a:pPr marL="0" indent="0" algn="ctr">
              <a:buNone/>
            </a:pPr>
            <a:r>
              <a:rPr lang="pt-BR" sz="1800" dirty="0"/>
              <a:t>Humberto Carlos </a:t>
            </a:r>
            <a:r>
              <a:rPr lang="pt-BR" sz="1800" dirty="0" err="1"/>
              <a:t>Ruggeri</a:t>
            </a:r>
            <a:r>
              <a:rPr lang="pt-BR" sz="1800" dirty="0"/>
              <a:t> Júnior</a:t>
            </a:r>
          </a:p>
          <a:p>
            <a:pPr marL="0" indent="0" algn="ctr">
              <a:buNone/>
            </a:pPr>
            <a:r>
              <a:rPr lang="pt-BR" sz="1800" dirty="0"/>
              <a:t>Paulo Sérgio Scalize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179511" y="2145367"/>
            <a:ext cx="8843551" cy="1283633"/>
          </a:xfrm>
        </p:spPr>
        <p:txBody>
          <a:bodyPr anchor="ctr" anchorCtr="0">
            <a:noAutofit/>
          </a:bodyPr>
          <a:lstStyle/>
          <a:p>
            <a:r>
              <a:rPr lang="pt-BR" sz="3200" b="1" dirty="0"/>
              <a:t>UTILIZAÇÃO DO IQA PARA AVALIAÇÃO DA QUALIDADE DAS ÁGUAS EM UM TRECHO DO RIO DOS BOIS, GO.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A9D7C18-95DA-48DF-B2E3-ECF3258DC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5" b="19858"/>
          <a:stretch/>
        </p:blipFill>
        <p:spPr>
          <a:xfrm>
            <a:off x="7164288" y="152523"/>
            <a:ext cx="1858775" cy="10611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8B769FE-DEEA-44D5-8FE2-699A7EF20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"/>
            <a:ext cx="1858775" cy="130334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8722C138-C97C-480F-A634-D5A3DEFC1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74" y="51152"/>
            <a:ext cx="1925449" cy="1283633"/>
          </a:xfrm>
          <a:prstGeom prst="rect">
            <a:avLst/>
          </a:prstGeom>
        </p:spPr>
      </p:pic>
      <p:sp>
        <p:nvSpPr>
          <p:cNvPr id="2" name="AutoShape 2" descr="PPGCIAMB-to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PPGCIAMB-top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clrChange>
              <a:clrFrom>
                <a:srgbClr val="DDEDF1"/>
              </a:clrFrom>
              <a:clrTo>
                <a:srgbClr val="DDED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427" y="55789"/>
            <a:ext cx="17621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CONCLUSÃO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1469131-0756-4F98-9C19-7A52EAA4BABF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6427051F-5383-46B0-97CE-AE1B0C6352F8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431B63D4-1D95-4B67-AA7B-1470B6ACA107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93F21EBE-F227-492E-B61E-BC2E6959B6B5}"/>
              </a:ext>
            </a:extLst>
          </p:cNvPr>
          <p:cNvSpPr/>
          <p:nvPr/>
        </p:nvSpPr>
        <p:spPr>
          <a:xfrm>
            <a:off x="251520" y="147565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+mj-lt"/>
                <a:ea typeface="Times New Roman" panose="02020603050405020304" pitchFamily="18" charset="0"/>
              </a:rPr>
              <a:t>Classificação de Desagradável e Impróprio nos meses de chuva, com influência dos parâmetros turbidez, fósforo total, matéria orgânica e coliformes totais;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avaliação por meio dos índices de qualidade apresenta caráter subjetivo e, apesar de útil para divulgação de informações para o público em geral, deve conduzir a criação de medidas de avaliação mais detalhadas.</a:t>
            </a:r>
            <a:endParaRPr lang="pt-BR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9194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CONCLUSÃO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1469131-0756-4F98-9C19-7A52EAA4BABF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6427051F-5383-46B0-97CE-AE1B0C6352F8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431B63D4-1D95-4B67-AA7B-1470B6ACA107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BD811D5-9FF4-45BB-AA4B-6384E49A9E18}"/>
              </a:ext>
            </a:extLst>
          </p:cNvPr>
          <p:cNvSpPr/>
          <p:nvPr/>
        </p:nvSpPr>
        <p:spPr>
          <a:xfrm>
            <a:off x="251520" y="1783206"/>
            <a:ext cx="8640960" cy="209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Observou-se uma relação de causalidade entre os resultados abaixo da classificação Normal, sendo que esses parâmetros não se apresentaram em conformidade com a legislação, identificando que tanto a aplicação do IQA quanto da resolução CONAMA (BRASIL, 2005) geram resultados afins.</a:t>
            </a:r>
            <a:endParaRPr lang="pt-BR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REFERÊNCIAS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8BEE32F8-7852-4172-B927-2B4BEB0D953D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0A31CCC7-864A-4546-A476-F072990716AF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0B27319D-5B99-4685-BCEC-08A4A184231D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50399B33-6BC7-4628-B75F-B2AEA2B9A16C}"/>
              </a:ext>
            </a:extLst>
          </p:cNvPr>
          <p:cNvSpPr/>
          <p:nvPr/>
        </p:nvSpPr>
        <p:spPr>
          <a:xfrm>
            <a:off x="179512" y="1124744"/>
            <a:ext cx="8712968" cy="444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 algn="just">
              <a:lnSpc>
                <a:spcPct val="120000"/>
              </a:lnSpc>
              <a:spcAft>
                <a:spcPts val="1200"/>
              </a:spcAft>
            </a:pPr>
            <a:r>
              <a:rPr lang="en-US" sz="1300" dirty="0"/>
              <a:t>APHA-AWWA-WEF. Standard Methods for examination of water and wastewater. 22th Edition. Washington, DC: American Public Health Association, 2012, 1360 p. ISBN 978-087553-013-0.</a:t>
            </a:r>
            <a:endParaRPr lang="pt-BR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20000"/>
              </a:lnSpc>
              <a:spcAft>
                <a:spcPts val="1200"/>
              </a:spcAft>
            </a:pPr>
            <a:r>
              <a:rPr lang="pt-BR" sz="1300" dirty="0"/>
              <a:t>BRASIL. Resolução CONAMA 357, de 17 de março de 2005. Conselho Nacional de Meio Ambiente. Dispõe sobre a classificação dos corpos de água e diretrizes ambientais para o seu enquadramento, bem como estabelece as condições e padrões de lançamento de efluentes, e dá outras providências.</a:t>
            </a:r>
          </a:p>
          <a:p>
            <a:pPr marL="215900" indent="-215900" algn="just">
              <a:lnSpc>
                <a:spcPct val="120000"/>
              </a:lnSpc>
              <a:spcAft>
                <a:spcPts val="1200"/>
              </a:spcAft>
            </a:pPr>
            <a:r>
              <a:rPr lang="pt-BR" sz="1300" dirty="0"/>
              <a:t>CETESB: COMPANHIA AMBIENTAL DO ESTADO DE SÃO PAULO. Guia nacional de coleta e preservação de amostras: água, sedimento, comunidades aquáticas e efluentes líquidas. Organizadores: Carlos Jesus Brandão ... [et al.]. São Paulo: CETESB; Brasília: ANA, 326p., 2011.</a:t>
            </a:r>
          </a:p>
          <a:p>
            <a:pPr marL="215900" indent="-215900" algn="just">
              <a:lnSpc>
                <a:spcPct val="120000"/>
              </a:lnSpc>
              <a:spcAft>
                <a:spcPts val="1200"/>
              </a:spcAft>
            </a:pPr>
            <a:r>
              <a:rPr lang="pt-BR" sz="1300" dirty="0"/>
              <a:t>RIZZI N. E. Índices de qualidade de água. </a:t>
            </a:r>
            <a:r>
              <a:rPr lang="pt-BR" sz="1300" dirty="0" err="1"/>
              <a:t>Sanare</a:t>
            </a:r>
            <a:r>
              <a:rPr lang="pt-BR" sz="1300" dirty="0"/>
              <a:t>. </a:t>
            </a:r>
            <a:r>
              <a:rPr lang="pt-BR" sz="1300" b="1" dirty="0"/>
              <a:t>Revista Técnica Sanepar</a:t>
            </a:r>
            <a:r>
              <a:rPr lang="pt-BR" sz="1300" dirty="0"/>
              <a:t>, v. 50, n. 200, 2001.</a:t>
            </a:r>
          </a:p>
          <a:p>
            <a:pPr marL="215900" indent="-215900" algn="just">
              <a:lnSpc>
                <a:spcPct val="120000"/>
              </a:lnSpc>
              <a:spcAft>
                <a:spcPts val="1200"/>
              </a:spcAft>
            </a:pPr>
            <a:r>
              <a:rPr lang="pt-BR" sz="1300" dirty="0"/>
              <a:t>SECIMA. Secretaria de Estado de Meio Ambiente, Recursos Hídricos, Infraestrutura, Cidades e Assuntos Metropolitanos. </a:t>
            </a:r>
            <a:r>
              <a:rPr lang="pt-BR" sz="1300" b="1" dirty="0"/>
              <a:t>Proposta de Instituição do Comitê de Bacia Hidrográfica do Rio dos Bois, conforme Resolução N</a:t>
            </a:r>
            <a:r>
              <a:rPr lang="pt-BR" sz="1300" b="1" baseline="30000" dirty="0"/>
              <a:t>o</a:t>
            </a:r>
            <a:r>
              <a:rPr lang="pt-BR" sz="1300" b="1" dirty="0"/>
              <a:t> 003, de 10 de Abril de 2001, do Conselho Estadual De Recursos Hídricos.</a:t>
            </a:r>
            <a:r>
              <a:rPr lang="pt-BR" sz="1300" dirty="0"/>
              <a:t> Goiânia, Brasil: SECIMA, 2003, p. 33. </a:t>
            </a:r>
          </a:p>
          <a:p>
            <a:pPr marL="215900" indent="-215900" algn="just">
              <a:lnSpc>
                <a:spcPct val="120000"/>
              </a:lnSpc>
              <a:spcAft>
                <a:spcPts val="1200"/>
              </a:spcAft>
            </a:pPr>
            <a:r>
              <a:rPr lang="pt-BR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SCHEFFER, E. W. O.; RIBICKI, A. C.; VIANA, A. G. Avaliação das águas do Rio Pitangui através da aplicação de índices de qualidade. </a:t>
            </a:r>
            <a:r>
              <a:rPr lang="pt-BR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Terra Plural</a:t>
            </a:r>
            <a:r>
              <a:rPr lang="pt-BR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2010. v. 4, n. 2, p. 163–178. Disponível em: &lt;http://www.revistas2.uepg.br/</a:t>
            </a:r>
            <a:r>
              <a:rPr lang="pt-BR" sz="13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index.php</a:t>
            </a:r>
            <a:r>
              <a:rPr lang="pt-BR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13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pt-BR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13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pt-BR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13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viewFile</a:t>
            </a:r>
            <a:r>
              <a:rPr lang="pt-BR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/1906/2288&gt;.</a:t>
            </a:r>
            <a:endParaRPr lang="pt-BR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AGRADECIMENTOS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53DD725B-A27C-4887-8EC9-94EAA1543D05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4AC33340-7347-4AC4-9667-C99625963D7A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49093309-1F2D-4196-BECA-C480BE026455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" name="Botão de Ação: Ir para a Página Inicial 2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F87D5CF-BB6A-4AEA-BCB8-AA94B83B80C4}"/>
              </a:ext>
            </a:extLst>
          </p:cNvPr>
          <p:cNvSpPr/>
          <p:nvPr/>
        </p:nvSpPr>
        <p:spPr>
          <a:xfrm>
            <a:off x="8342876" y="4756063"/>
            <a:ext cx="667159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áfico 5" descr="Sinal de Polegar para Cima">
            <a:extLst>
              <a:ext uri="{FF2B5EF4-FFF2-40B4-BE49-F238E27FC236}">
                <a16:creationId xmlns="" xmlns:a16="http://schemas.microsoft.com/office/drawing/2014/main" id="{F24F782C-95C4-4BD6-91A1-7BFFFDCF166D}"/>
              </a:ext>
            </a:extLst>
          </p:cNvPr>
          <p:cNvGrpSpPr/>
          <p:nvPr/>
        </p:nvGrpSpPr>
        <p:grpSpPr>
          <a:xfrm>
            <a:off x="1259632" y="2082507"/>
            <a:ext cx="1393304" cy="1393304"/>
            <a:chOff x="7101791" y="1686596"/>
            <a:chExt cx="1393304" cy="139330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9" name="Forma Livre: Forma 8">
              <a:extLst>
                <a:ext uri="{FF2B5EF4-FFF2-40B4-BE49-F238E27FC236}">
                  <a16:creationId xmlns="" xmlns:a16="http://schemas.microsoft.com/office/drawing/2014/main" id="{5338823E-C078-4624-ADCF-82DDE41DC83B}"/>
                </a:ext>
              </a:extLst>
            </p:cNvPr>
            <p:cNvSpPr/>
            <p:nvPr/>
          </p:nvSpPr>
          <p:spPr>
            <a:xfrm>
              <a:off x="7569854" y="1864387"/>
              <a:ext cx="812761" cy="1030464"/>
            </a:xfrm>
            <a:custGeom>
              <a:avLst/>
              <a:gdLst>
                <a:gd name="connsiteX0" fmla="*/ 809132 w 812760"/>
                <a:gd name="connsiteY0" fmla="*/ 504347 h 1030464"/>
                <a:gd name="connsiteX1" fmla="*/ 722051 w 812760"/>
                <a:gd name="connsiteY1" fmla="*/ 417266 h 1030464"/>
                <a:gd name="connsiteX2" fmla="*/ 446293 w 812760"/>
                <a:gd name="connsiteY2" fmla="*/ 417266 h 1030464"/>
                <a:gd name="connsiteX3" fmla="*/ 402752 w 812760"/>
                <a:gd name="connsiteY3" fmla="*/ 375176 h 1030464"/>
                <a:gd name="connsiteX4" fmla="*/ 446293 w 812760"/>
                <a:gd name="connsiteY4" fmla="*/ 97967 h 1030464"/>
                <a:gd name="connsiteX5" fmla="*/ 359211 w 812760"/>
                <a:gd name="connsiteY5" fmla="*/ 10885 h 1030464"/>
                <a:gd name="connsiteX6" fmla="*/ 272130 w 812760"/>
                <a:gd name="connsiteY6" fmla="*/ 97967 h 1030464"/>
                <a:gd name="connsiteX7" fmla="*/ 10885 w 812760"/>
                <a:gd name="connsiteY7" fmla="*/ 446293 h 1030464"/>
                <a:gd name="connsiteX8" fmla="*/ 10885 w 812760"/>
                <a:gd name="connsiteY8" fmla="*/ 910727 h 1030464"/>
                <a:gd name="connsiteX9" fmla="*/ 315670 w 812760"/>
                <a:gd name="connsiteY9" fmla="*/ 1026836 h 1030464"/>
                <a:gd name="connsiteX10" fmla="*/ 576915 w 812760"/>
                <a:gd name="connsiteY10" fmla="*/ 1026836 h 1030464"/>
                <a:gd name="connsiteX11" fmla="*/ 663996 w 812760"/>
                <a:gd name="connsiteY11" fmla="*/ 939755 h 1030464"/>
                <a:gd name="connsiteX12" fmla="*/ 640775 w 812760"/>
                <a:gd name="connsiteY12" fmla="*/ 881700 h 1030464"/>
                <a:gd name="connsiteX13" fmla="*/ 649483 w 812760"/>
                <a:gd name="connsiteY13" fmla="*/ 881700 h 1030464"/>
                <a:gd name="connsiteX14" fmla="*/ 736564 w 812760"/>
                <a:gd name="connsiteY14" fmla="*/ 794619 h 1030464"/>
                <a:gd name="connsiteX15" fmla="*/ 711891 w 812760"/>
                <a:gd name="connsiteY15" fmla="*/ 733662 h 1030464"/>
                <a:gd name="connsiteX16" fmla="*/ 780105 w 812760"/>
                <a:gd name="connsiteY16" fmla="*/ 649483 h 1030464"/>
                <a:gd name="connsiteX17" fmla="*/ 752529 w 812760"/>
                <a:gd name="connsiteY17" fmla="*/ 585623 h 1030464"/>
                <a:gd name="connsiteX18" fmla="*/ 809132 w 812760"/>
                <a:gd name="connsiteY18" fmla="*/ 504347 h 10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2760" h="1030464">
                  <a:moveTo>
                    <a:pt x="809132" y="504347"/>
                  </a:moveTo>
                  <a:cubicBezTo>
                    <a:pt x="809132" y="456452"/>
                    <a:pt x="769946" y="417266"/>
                    <a:pt x="722051" y="417266"/>
                  </a:cubicBezTo>
                  <a:lnTo>
                    <a:pt x="446293" y="417266"/>
                  </a:lnTo>
                  <a:cubicBezTo>
                    <a:pt x="423071" y="417266"/>
                    <a:pt x="404203" y="398398"/>
                    <a:pt x="402752" y="375176"/>
                  </a:cubicBezTo>
                  <a:cubicBezTo>
                    <a:pt x="404203" y="349052"/>
                    <a:pt x="446293" y="296803"/>
                    <a:pt x="446293" y="97967"/>
                  </a:cubicBezTo>
                  <a:cubicBezTo>
                    <a:pt x="446293" y="50072"/>
                    <a:pt x="407106" y="10885"/>
                    <a:pt x="359211" y="10885"/>
                  </a:cubicBezTo>
                  <a:cubicBezTo>
                    <a:pt x="311316" y="10885"/>
                    <a:pt x="272130" y="50072"/>
                    <a:pt x="272130" y="97967"/>
                  </a:cubicBezTo>
                  <a:cubicBezTo>
                    <a:pt x="272130" y="318573"/>
                    <a:pt x="15239" y="443390"/>
                    <a:pt x="10885" y="446293"/>
                  </a:cubicBezTo>
                  <a:lnTo>
                    <a:pt x="10885" y="910727"/>
                  </a:lnTo>
                  <a:cubicBezTo>
                    <a:pt x="113932" y="910727"/>
                    <a:pt x="121188" y="1026836"/>
                    <a:pt x="315670" y="1026836"/>
                  </a:cubicBezTo>
                  <a:cubicBezTo>
                    <a:pt x="380982" y="1026836"/>
                    <a:pt x="576915" y="1026836"/>
                    <a:pt x="576915" y="1026836"/>
                  </a:cubicBezTo>
                  <a:cubicBezTo>
                    <a:pt x="624810" y="1026836"/>
                    <a:pt x="663996" y="987649"/>
                    <a:pt x="663996" y="939755"/>
                  </a:cubicBezTo>
                  <a:cubicBezTo>
                    <a:pt x="663996" y="916533"/>
                    <a:pt x="655288" y="896214"/>
                    <a:pt x="640775" y="881700"/>
                  </a:cubicBezTo>
                  <a:cubicBezTo>
                    <a:pt x="643677" y="881700"/>
                    <a:pt x="646580" y="881700"/>
                    <a:pt x="649483" y="881700"/>
                  </a:cubicBezTo>
                  <a:cubicBezTo>
                    <a:pt x="697378" y="881700"/>
                    <a:pt x="736564" y="842514"/>
                    <a:pt x="736564" y="794619"/>
                  </a:cubicBezTo>
                  <a:cubicBezTo>
                    <a:pt x="736564" y="771397"/>
                    <a:pt x="727856" y="749627"/>
                    <a:pt x="711891" y="733662"/>
                  </a:cubicBezTo>
                  <a:cubicBezTo>
                    <a:pt x="751078" y="724954"/>
                    <a:pt x="780105" y="690121"/>
                    <a:pt x="780105" y="649483"/>
                  </a:cubicBezTo>
                  <a:cubicBezTo>
                    <a:pt x="780105" y="624810"/>
                    <a:pt x="769946" y="601588"/>
                    <a:pt x="752529" y="585623"/>
                  </a:cubicBezTo>
                  <a:cubicBezTo>
                    <a:pt x="785911" y="574012"/>
                    <a:pt x="809132" y="542082"/>
                    <a:pt x="809132" y="50434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  <a:sp3d prstMaterial="clear">
              <a:bevelT h="63500"/>
            </a:sp3d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A9D08A09-54C0-49B6-BAFF-9264465C0798}"/>
                </a:ext>
              </a:extLst>
            </p:cNvPr>
            <p:cNvSpPr/>
            <p:nvPr/>
          </p:nvSpPr>
          <p:spPr>
            <a:xfrm>
              <a:off x="7207014" y="2227227"/>
              <a:ext cx="290272" cy="624084"/>
            </a:xfrm>
            <a:custGeom>
              <a:avLst/>
              <a:gdLst>
                <a:gd name="connsiteX0" fmla="*/ 228589 w 290271"/>
                <a:gd name="connsiteY0" fmla="*/ 10885 h 624084"/>
                <a:gd name="connsiteX1" fmla="*/ 10885 w 290271"/>
                <a:gd name="connsiteY1" fmla="*/ 10885 h 624084"/>
                <a:gd name="connsiteX2" fmla="*/ 10885 w 290271"/>
                <a:gd name="connsiteY2" fmla="*/ 620456 h 624084"/>
                <a:gd name="connsiteX3" fmla="*/ 228589 w 290271"/>
                <a:gd name="connsiteY3" fmla="*/ 620456 h 624084"/>
                <a:gd name="connsiteX4" fmla="*/ 286643 w 290271"/>
                <a:gd name="connsiteY4" fmla="*/ 562401 h 624084"/>
                <a:gd name="connsiteX5" fmla="*/ 286643 w 290271"/>
                <a:gd name="connsiteY5" fmla="*/ 68940 h 624084"/>
                <a:gd name="connsiteX6" fmla="*/ 228589 w 290271"/>
                <a:gd name="connsiteY6" fmla="*/ 10885 h 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271" h="624084">
                  <a:moveTo>
                    <a:pt x="228589" y="10885"/>
                  </a:moveTo>
                  <a:lnTo>
                    <a:pt x="10885" y="10885"/>
                  </a:lnTo>
                  <a:lnTo>
                    <a:pt x="10885" y="620456"/>
                  </a:lnTo>
                  <a:lnTo>
                    <a:pt x="228589" y="620456"/>
                  </a:lnTo>
                  <a:cubicBezTo>
                    <a:pt x="260519" y="620456"/>
                    <a:pt x="286643" y="594331"/>
                    <a:pt x="286643" y="562401"/>
                  </a:cubicBezTo>
                  <a:lnTo>
                    <a:pt x="286643" y="68940"/>
                  </a:lnTo>
                  <a:cubicBezTo>
                    <a:pt x="286643" y="37010"/>
                    <a:pt x="260519" y="10885"/>
                    <a:pt x="228589" y="1088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  <a:sp3d prstMaterial="clear">
              <a:bevelT h="63500"/>
            </a:sp3d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39E8EB88-5E65-4355-9130-39C974D516E7}"/>
              </a:ext>
            </a:extLst>
          </p:cNvPr>
          <p:cNvSpPr/>
          <p:nvPr/>
        </p:nvSpPr>
        <p:spPr>
          <a:xfrm>
            <a:off x="2987824" y="2473515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OBRIGADA!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1ED6885-B224-49C7-B6F1-0BC82F75CD2C}"/>
              </a:ext>
            </a:extLst>
          </p:cNvPr>
          <p:cNvSpPr txBox="1"/>
          <p:nvPr/>
        </p:nvSpPr>
        <p:spPr>
          <a:xfrm>
            <a:off x="2540455" y="4089846"/>
            <a:ext cx="407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Samara Silva Soares</a:t>
            </a:r>
          </a:p>
          <a:p>
            <a:pPr algn="ctr"/>
            <a:r>
              <a:rPr lang="pt-BR" sz="2400" dirty="0">
                <a:hlinkClick r:id="rId3"/>
              </a:rPr>
              <a:t>soaressamara.eng@gmail.com</a:t>
            </a:r>
            <a:endParaRPr lang="pt-BR" sz="2400" dirty="0"/>
          </a:p>
          <a:p>
            <a:pPr algn="ctr"/>
            <a:r>
              <a:rPr lang="pt-BR" sz="2400" dirty="0"/>
              <a:t>(62)985309986</a:t>
            </a:r>
          </a:p>
        </p:txBody>
      </p:sp>
    </p:spTree>
    <p:extLst>
      <p:ext uri="{BB962C8B-B14F-4D97-AF65-F5344CB8AC3E}">
        <p14:creationId xmlns:p14="http://schemas.microsoft.com/office/powerpoint/2010/main" val="13843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INTRODUÇÃO/OBJETIVOS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E27B8930-625A-4837-ABB0-32FD80934AAE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9" name="Ondulado Duplo 8">
              <a:extLst>
                <a:ext uri="{FF2B5EF4-FFF2-40B4-BE49-F238E27FC236}">
                  <a16:creationId xmlns="" xmlns:a16="http://schemas.microsoft.com/office/drawing/2014/main" id="{935868F9-3FF7-4145-A335-4EABCA5675DA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spaço Reservado para Conteúdo 5" descr="Água">
              <a:extLst>
                <a:ext uri="{FF2B5EF4-FFF2-40B4-BE49-F238E27FC236}">
                  <a16:creationId xmlns="" xmlns:a16="http://schemas.microsoft.com/office/drawing/2014/main" id="{8074D9D4-2543-4932-8991-3D55D8DD827D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A988A72B-A228-4509-B63C-68B3D6E5C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520097"/>
              </p:ext>
            </p:extLst>
          </p:nvPr>
        </p:nvGraphicFramePr>
        <p:xfrm>
          <a:off x="971600" y="1502143"/>
          <a:ext cx="7200800" cy="364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INTRODUÇÃO/OBJETIVOS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E27B8930-625A-4837-ABB0-32FD80934AAE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9" name="Ondulado Duplo 8">
              <a:extLst>
                <a:ext uri="{FF2B5EF4-FFF2-40B4-BE49-F238E27FC236}">
                  <a16:creationId xmlns="" xmlns:a16="http://schemas.microsoft.com/office/drawing/2014/main" id="{935868F9-3FF7-4145-A335-4EABCA5675DA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spaço Reservado para Conteúdo 5" descr="Água">
              <a:extLst>
                <a:ext uri="{FF2B5EF4-FFF2-40B4-BE49-F238E27FC236}">
                  <a16:creationId xmlns="" xmlns:a16="http://schemas.microsoft.com/office/drawing/2014/main" id="{8074D9D4-2543-4932-8991-3D55D8DD827D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8F2B277E-3703-4F48-A260-E8281A9AA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114888"/>
              </p:ext>
            </p:extLst>
          </p:nvPr>
        </p:nvGraphicFramePr>
        <p:xfrm>
          <a:off x="971600" y="3382348"/>
          <a:ext cx="7200800" cy="199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49F1FAA5-50DA-47CC-AD51-2829EF84F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23937"/>
              </p:ext>
            </p:extLst>
          </p:nvPr>
        </p:nvGraphicFramePr>
        <p:xfrm>
          <a:off x="968989" y="1268760"/>
          <a:ext cx="7200799" cy="199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73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MATERIAL E MÉTODOS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1EBB05E1-44B7-4785-928E-4AE49AC95538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028A8152-FE95-4419-ACD9-36B72B384B7B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2A52006A-CE58-45EB-B784-A487CD647AB1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1026" name="Picture 2" descr="Mapa Assemae_v2">
            <a:extLst>
              <a:ext uri="{FF2B5EF4-FFF2-40B4-BE49-F238E27FC236}">
                <a16:creationId xmlns="" xmlns:a16="http://schemas.microsoft.com/office/drawing/2014/main" id="{F2B3A811-532F-4595-98C5-6F32361C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2" y="1196753"/>
            <a:ext cx="45210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523EFB2-3EBA-45C7-A462-ACE2CF9FA722}"/>
              </a:ext>
            </a:extLst>
          </p:cNvPr>
          <p:cNvSpPr/>
          <p:nvPr/>
        </p:nvSpPr>
        <p:spPr>
          <a:xfrm>
            <a:off x="5004048" y="1236873"/>
            <a:ext cx="38987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100" dirty="0">
                <a:latin typeface="+mj-lt"/>
                <a:ea typeface="Times New Roman" panose="02020603050405020304" pitchFamily="18" charset="0"/>
              </a:rPr>
              <a:t>4 campanhas de amostragem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2C39439-1735-4200-8EEB-70F1A94CDA93}"/>
              </a:ext>
            </a:extLst>
          </p:cNvPr>
          <p:cNvSpPr/>
          <p:nvPr/>
        </p:nvSpPr>
        <p:spPr>
          <a:xfrm>
            <a:off x="5004048" y="1772816"/>
            <a:ext cx="3909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100" dirty="0">
                <a:latin typeface="+mj-lt"/>
              </a:rPr>
              <a:t>Outubro e novembro de 2015 e janeiro e julho de 2016;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1A5AD4C-4CB6-45BB-A213-CE5EC8934E6B}"/>
              </a:ext>
            </a:extLst>
          </p:cNvPr>
          <p:cNvSpPr/>
          <p:nvPr/>
        </p:nvSpPr>
        <p:spPr>
          <a:xfrm>
            <a:off x="5004050" y="2564904"/>
            <a:ext cx="389877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100" dirty="0">
                <a:latin typeface="+mj-lt"/>
              </a:rPr>
              <a:t>Pontos: facilidade de acesso; localização das fontes de lançamentos de efluentes industriais identificadas 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15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100" dirty="0">
                <a:latin typeface="+mj-lt"/>
              </a:rPr>
              <a:t>situados a montante da captação de água de abastecimento público da cidade de Palmeiras de Goiás.</a:t>
            </a:r>
          </a:p>
        </p:txBody>
      </p:sp>
    </p:spTree>
    <p:extLst>
      <p:ext uri="{BB962C8B-B14F-4D97-AF65-F5344CB8AC3E}">
        <p14:creationId xmlns:p14="http://schemas.microsoft.com/office/powerpoint/2010/main" val="13413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MATERIAL E MÉTODOS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1EBB05E1-44B7-4785-928E-4AE49AC95538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028A8152-FE95-4419-ACD9-36B72B384B7B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2A52006A-CE58-45EB-B784-A487CD647AB1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020E527D-4EA4-4778-A86D-27F898698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15090"/>
              </p:ext>
            </p:extLst>
          </p:nvPr>
        </p:nvGraphicFramePr>
        <p:xfrm>
          <a:off x="197514" y="3140968"/>
          <a:ext cx="8748972" cy="230428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142238">
                  <a:extLst>
                    <a:ext uri="{9D8B030D-6E8A-4147-A177-3AD203B41FA5}">
                      <a16:colId xmlns="" xmlns:a16="http://schemas.microsoft.com/office/drawing/2014/main" val="363516968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361008642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730393440"/>
                    </a:ext>
                  </a:extLst>
                </a:gridCol>
                <a:gridCol w="2646294">
                  <a:extLst>
                    <a:ext uri="{9D8B030D-6E8A-4147-A177-3AD203B41FA5}">
                      <a16:colId xmlns="" xmlns:a16="http://schemas.microsoft.com/office/drawing/2014/main" val="2490145407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Parâmetro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Unidade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Método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Descrição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6116107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4500-H</a:t>
                      </a:r>
                      <a:r>
                        <a:rPr lang="pt-BR" sz="1400" baseline="30000" dirty="0">
                          <a:effectLst/>
                        </a:rPr>
                        <a:t>+</a:t>
                      </a:r>
                      <a:r>
                        <a:rPr lang="pt-BR" sz="1400" dirty="0">
                          <a:effectLst/>
                        </a:rPr>
                        <a:t> B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Eletrodométrico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1390220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Turbidez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NTU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2130 B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Nefelométrico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0135081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Sólidos Dissolvidos Totais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mg.L</a:t>
                      </a:r>
                      <a:r>
                        <a:rPr lang="pt-BR" sz="1400" baseline="30000" dirty="0">
                          <a:effectLst/>
                        </a:rPr>
                        <a:t>-1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2540 B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Gravimétrico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1967826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DBO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mg.L</a:t>
                      </a:r>
                      <a:r>
                        <a:rPr lang="pt-BR" sz="1400" baseline="30000" dirty="0">
                          <a:effectLst/>
                        </a:rPr>
                        <a:t>-1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5210 B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Respirométrico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8317546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Nitrogênio Amoniacal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mg.L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4500-NH</a:t>
                      </a:r>
                      <a:r>
                        <a:rPr lang="pt-BR" sz="1400" baseline="-25000">
                          <a:effectLst/>
                        </a:rPr>
                        <a:t>3 </a:t>
                      </a:r>
                      <a:r>
                        <a:rPr lang="pt-BR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Método Titulométrico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5935967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Fósforo Total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mg.L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4500P 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Método do ácido ascórbico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8214754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Matéria Orgânica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mg.L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5210 B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Respirométrico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9002779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Coliformes Totais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NMP/100 mL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9221 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Substrato </a:t>
                      </a:r>
                      <a:r>
                        <a:rPr lang="pt-BR" sz="1400" dirty="0" err="1">
                          <a:effectLst/>
                        </a:rPr>
                        <a:t>Cromogênico</a:t>
                      </a:r>
                      <a:r>
                        <a:rPr lang="pt-BR" sz="1400" dirty="0">
                          <a:effectLst/>
                        </a:rPr>
                        <a:t> Definido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9468989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F7BC54-98D9-4E17-AEB7-14FCFD551B5F}"/>
              </a:ext>
            </a:extLst>
          </p:cNvPr>
          <p:cNvSpPr/>
          <p:nvPr/>
        </p:nvSpPr>
        <p:spPr>
          <a:xfrm>
            <a:off x="197514" y="1239865"/>
            <a:ext cx="8748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100" dirty="0">
                <a:latin typeface="+mj-lt"/>
                <a:ea typeface="Times New Roman" panose="02020603050405020304" pitchFamily="18" charset="0"/>
              </a:rPr>
              <a:t>As análises físico-químicas e bacteriológicas: Laboratório de análises águas (</a:t>
            </a:r>
            <a:r>
              <a:rPr lang="pt-BR" sz="2100" dirty="0" err="1">
                <a:latin typeface="+mj-lt"/>
                <a:ea typeface="Times New Roman" panose="02020603050405020304" pitchFamily="18" charset="0"/>
              </a:rPr>
              <a:t>LAnA</a:t>
            </a:r>
            <a:r>
              <a:rPr lang="pt-BR" sz="2100" dirty="0">
                <a:latin typeface="+mj-lt"/>
                <a:ea typeface="Times New Roman" panose="02020603050405020304" pitchFamily="18" charset="0"/>
              </a:rPr>
              <a:t>) da Universidade Federal de Goiás (UFG) 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1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100" dirty="0">
                <a:latin typeface="+mj-lt"/>
                <a:ea typeface="Times New Roman" panose="02020603050405020304" pitchFamily="18" charset="0"/>
              </a:rPr>
              <a:t>Coleta e preservação das amostras : manual da CETESB (2012).</a:t>
            </a:r>
            <a:endParaRPr lang="pt-BR" sz="2100" dirty="0"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C529DA5-C475-421C-BAC2-F1C89D5B2DD2}"/>
              </a:ext>
            </a:extLst>
          </p:cNvPr>
          <p:cNvSpPr/>
          <p:nvPr/>
        </p:nvSpPr>
        <p:spPr>
          <a:xfrm>
            <a:off x="-60960" y="2739640"/>
            <a:ext cx="9324528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Quadro 1 – Parâmetros analisados e seus respectivos métodos segundo Standard </a:t>
            </a:r>
            <a:r>
              <a:rPr lang="pt-BR" sz="15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BR" sz="1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(2012).</a:t>
            </a:r>
            <a:endParaRPr lang="pt-BR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MATERIAL E MÉTODOS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1EBB05E1-44B7-4785-928E-4AE49AC95538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028A8152-FE95-4419-ACD9-36B72B384B7B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2A52006A-CE58-45EB-B784-A487CD647AB1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C7EE6BC3-0AD7-4CEA-86DC-47A6EBA2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6546"/>
            <a:ext cx="1832115" cy="53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87D3C66E-E46D-4E39-856F-2358705B2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91321"/>
              </p:ext>
            </p:extLst>
          </p:nvPr>
        </p:nvGraphicFramePr>
        <p:xfrm>
          <a:off x="4904804" y="1988840"/>
          <a:ext cx="3996183" cy="3511296"/>
        </p:xfrm>
        <a:graphic>
          <a:graphicData uri="http://schemas.openxmlformats.org/drawingml/2006/table">
            <a:tbl>
              <a:tblPr firstRow="1" firstCol="1" bandRow="1"/>
              <a:tblGrid>
                <a:gridCol w="2028725">
                  <a:extLst>
                    <a:ext uri="{9D8B030D-6E8A-4147-A177-3AD203B41FA5}">
                      <a16:colId xmlns="" xmlns:a16="http://schemas.microsoft.com/office/drawing/2014/main" val="2715141990"/>
                    </a:ext>
                  </a:extLst>
                </a:gridCol>
                <a:gridCol w="1967458">
                  <a:extLst>
                    <a:ext uri="{9D8B030D-6E8A-4147-A177-3AD203B41FA5}">
                      <a16:colId xmlns="" xmlns:a16="http://schemas.microsoft.com/office/drawing/2014/main" val="789577531"/>
                    </a:ext>
                  </a:extLst>
                </a:gridCol>
              </a:tblGrid>
              <a:tr h="324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do IQAB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Aspecto qualitativo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359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Excelente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649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&lt; IQA &lt; 100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Muito bom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071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&lt; IQA &lt; 90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5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5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638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&lt; IQA &lt; 80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Agradável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728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&lt; IQA &lt; 70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Aceitável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616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&lt; IQA &lt; 60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E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E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900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&lt; IQA &lt; 50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Impróprio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183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&lt; IQA &lt; 40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5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Desagradável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5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03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&lt; IQA &lt; 30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A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Ruim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A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4156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&lt; IQA &lt; 20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0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Muito Ruim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0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363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≤ IQA &lt; 10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Péssimo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84264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9F6F21D-837D-49FE-ADF8-093AA3842152}"/>
              </a:ext>
            </a:extLst>
          </p:cNvPr>
          <p:cNvSpPr/>
          <p:nvPr/>
        </p:nvSpPr>
        <p:spPr>
          <a:xfrm>
            <a:off x="243013" y="2527224"/>
            <a:ext cx="432898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err="1">
                <a:latin typeface="+mj-lt"/>
                <a:ea typeface="Calibri" panose="020F0502020204030204" pitchFamily="34" charset="0"/>
              </a:rPr>
              <a:t>Ci</a:t>
            </a:r>
            <a:r>
              <a:rPr lang="pt-BR" sz="2100" dirty="0">
                <a:latin typeface="+mj-lt"/>
                <a:ea typeface="Calibri" panose="020F0502020204030204" pitchFamily="34" charset="0"/>
              </a:rPr>
              <a:t> = valor percentual correspondente ao parâmetro;</a:t>
            </a:r>
          </a:p>
          <a:p>
            <a:pPr algn="just"/>
            <a:endParaRPr lang="pt-BR" sz="2100" dirty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pt-BR" sz="2100" dirty="0" err="1">
                <a:latin typeface="+mj-lt"/>
              </a:rPr>
              <a:t>Pi</a:t>
            </a:r>
            <a:r>
              <a:rPr lang="pt-BR" sz="2100" dirty="0">
                <a:latin typeface="+mj-lt"/>
              </a:rPr>
              <a:t> = peso correspondente a cada parâmetro;</a:t>
            </a:r>
          </a:p>
          <a:p>
            <a:pPr algn="just"/>
            <a:endParaRPr lang="pt-BR" sz="2100" dirty="0">
              <a:latin typeface="+mj-lt"/>
            </a:endParaRPr>
          </a:p>
          <a:p>
            <a:pPr algn="just"/>
            <a:r>
              <a:rPr lang="pt-BR" sz="2100" dirty="0">
                <a:latin typeface="+mj-lt"/>
              </a:rPr>
              <a:t>K = constante de ajuste em função do aspecto visual das águas: 1,00; 0,75; 0,50; 0,25.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68FCEFA-4A0F-4C9C-B8A8-A1C7C374EF67}"/>
              </a:ext>
            </a:extLst>
          </p:cNvPr>
          <p:cNvSpPr/>
          <p:nvPr/>
        </p:nvSpPr>
        <p:spPr>
          <a:xfrm>
            <a:off x="4572000" y="1268760"/>
            <a:ext cx="4464496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Quadro 2- Aspecto qualitativo de qualidade da água em função do valor do IQAB calculado.</a:t>
            </a:r>
            <a:endParaRPr lang="pt-BR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CE6A7331-8CBF-4D08-9995-738341DFB386}"/>
              </a:ext>
            </a:extLst>
          </p:cNvPr>
          <p:cNvSpPr/>
          <p:nvPr/>
        </p:nvSpPr>
        <p:spPr>
          <a:xfrm>
            <a:off x="3038951" y="1700808"/>
            <a:ext cx="1533049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ct val="150000"/>
              </a:lnSpc>
              <a:spcAft>
                <a:spcPts val="1200"/>
              </a:spcAft>
            </a:pPr>
            <a:r>
              <a:rPr lang="pt-B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RIZZI, (2001).</a:t>
            </a:r>
          </a:p>
        </p:txBody>
      </p:sp>
    </p:spTree>
    <p:extLst>
      <p:ext uri="{BB962C8B-B14F-4D97-AF65-F5344CB8AC3E}">
        <p14:creationId xmlns:p14="http://schemas.microsoft.com/office/powerpoint/2010/main" val="17796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RESULTADOS/DISCUSSÃO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8C517A4-D623-4530-8307-0968AA0216C1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F51ED7B4-4210-4630-9F6B-5EE9F0FB897E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F491C9CA-5748-4AF6-B4FA-AAECF9A16AB8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7563A68-7ED4-4513-BAAF-0A6197224395}"/>
              </a:ext>
            </a:extLst>
          </p:cNvPr>
          <p:cNvSpPr/>
          <p:nvPr/>
        </p:nvSpPr>
        <p:spPr>
          <a:xfrm>
            <a:off x="260462" y="1690062"/>
            <a:ext cx="86230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+mj-lt"/>
                <a:ea typeface="Times New Roman" panose="02020603050405020304" pitchFamily="18" charset="0"/>
              </a:rPr>
              <a:t>Diminuição da qualidade da água no período chuvoso, que compreendem as coletas dos meses de </a:t>
            </a:r>
            <a:r>
              <a:rPr lang="pt-BR" sz="2200" dirty="0" err="1">
                <a:latin typeface="+mj-lt"/>
                <a:ea typeface="Times New Roman" panose="02020603050405020304" pitchFamily="18" charset="0"/>
              </a:rPr>
              <a:t>nov</a:t>
            </a:r>
            <a:r>
              <a:rPr lang="pt-BR" sz="2200" dirty="0">
                <a:latin typeface="+mj-lt"/>
                <a:ea typeface="Times New Roman" panose="02020603050405020304" pitchFamily="18" charset="0"/>
              </a:rPr>
              <a:t>/2015 </a:t>
            </a:r>
            <a:r>
              <a:rPr lang="pt-BR" sz="2200" dirty="0" err="1">
                <a:latin typeface="+mj-lt"/>
                <a:ea typeface="Times New Roman" panose="02020603050405020304" pitchFamily="18" charset="0"/>
              </a:rPr>
              <a:t>jan</a:t>
            </a:r>
            <a:r>
              <a:rPr lang="pt-BR" sz="2200" dirty="0">
                <a:latin typeface="+mj-lt"/>
                <a:ea typeface="Times New Roman" panose="02020603050405020304" pitchFamily="18" charset="0"/>
              </a:rPr>
              <a:t>/2016, variando de 39,6 (Desagradável) a 46,3 (Impróprio);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200" dirty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200" dirty="0" err="1"/>
              <a:t>Scheffer</a:t>
            </a:r>
            <a:r>
              <a:rPr lang="pt-BR" sz="2200" dirty="0"/>
              <a:t>, </a:t>
            </a:r>
            <a:r>
              <a:rPr lang="pt-BR" sz="2200" dirty="0" err="1"/>
              <a:t>Ribicki</a:t>
            </a:r>
            <a:r>
              <a:rPr lang="pt-BR" sz="2200" dirty="0"/>
              <a:t> e Viana (2010), ao aplicar o mesmo IQA no rio Pitangui em Ponta Grossa, no estado de Paraná, obtiveram resultados na faixa do Razoável, mesmo com importantes parâmetros, como coliformes, estando acima da legislação.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988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RESULTADOS/DISCUSSÃO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8C517A4-D623-4530-8307-0968AA0216C1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F51ED7B4-4210-4630-9F6B-5EE9F0FB897E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F491C9CA-5748-4AF6-B4FA-AAECF9A16AB8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4098" name="Imagem 2">
            <a:extLst>
              <a:ext uri="{FF2B5EF4-FFF2-40B4-BE49-F238E27FC236}">
                <a16:creationId xmlns="" xmlns:a16="http://schemas.microsoft.com/office/drawing/2014/main" id="{2A81FDF9-43ED-4EB8-80FB-5281446E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8853" r="11981" b="2293"/>
          <a:stretch>
            <a:fillRect/>
          </a:stretch>
        </p:blipFill>
        <p:spPr bwMode="auto">
          <a:xfrm>
            <a:off x="2411760" y="1844824"/>
            <a:ext cx="4732074" cy="366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2361CF6-E100-49A5-A1B6-C0FEEC36B090}"/>
              </a:ext>
            </a:extLst>
          </p:cNvPr>
          <p:cNvSpPr/>
          <p:nvPr/>
        </p:nvSpPr>
        <p:spPr>
          <a:xfrm>
            <a:off x="251520" y="1309864"/>
            <a:ext cx="8640960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Figura 2 – Valores de IQA para cada ponto estudado de acordo com a campanha de coleta.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RESULTADOS/DISCUSSÃO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F62793-9587-4C83-9B45-4E6682E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8C517A4-D623-4530-8307-0968AA0216C1}"/>
              </a:ext>
            </a:extLst>
          </p:cNvPr>
          <p:cNvGrpSpPr/>
          <p:nvPr/>
        </p:nvGrpSpPr>
        <p:grpSpPr>
          <a:xfrm>
            <a:off x="1259632" y="382488"/>
            <a:ext cx="7331304" cy="733425"/>
            <a:chOff x="1259632" y="382488"/>
            <a:chExt cx="7331304" cy="733425"/>
          </a:xfrm>
        </p:grpSpPr>
        <p:sp>
          <p:nvSpPr>
            <p:cNvPr id="11" name="Ondulado Duplo 10">
              <a:extLst>
                <a:ext uri="{FF2B5EF4-FFF2-40B4-BE49-F238E27FC236}">
                  <a16:creationId xmlns="" xmlns:a16="http://schemas.microsoft.com/office/drawing/2014/main" id="{F51ED7B4-4210-4630-9F6B-5EE9F0FB897E}"/>
                </a:ext>
              </a:extLst>
            </p:cNvPr>
            <p:cNvSpPr/>
            <p:nvPr/>
          </p:nvSpPr>
          <p:spPr>
            <a:xfrm>
              <a:off x="1259632" y="919110"/>
              <a:ext cx="7200800" cy="133626"/>
            </a:xfrm>
            <a:prstGeom prst="doubleWave">
              <a:avLst>
                <a:gd name="adj1" fmla="val 12500"/>
                <a:gd name="adj2" fmla="val -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5" descr="Água">
              <a:extLst>
                <a:ext uri="{FF2B5EF4-FFF2-40B4-BE49-F238E27FC236}">
                  <a16:creationId xmlns="" xmlns:a16="http://schemas.microsoft.com/office/drawing/2014/main" id="{F491C9CA-5748-4AF6-B4FA-AAECF9A16AB8}"/>
                </a:ext>
              </a:extLst>
            </p:cNvPr>
            <p:cNvSpPr/>
            <p:nvPr/>
          </p:nvSpPr>
          <p:spPr>
            <a:xfrm rot="886849">
              <a:off x="8105161" y="382488"/>
              <a:ext cx="485775" cy="733425"/>
            </a:xfrm>
            <a:custGeom>
              <a:avLst/>
              <a:gdLst>
                <a:gd name="connsiteX0" fmla="*/ 247650 w 485775"/>
                <a:gd name="connsiteY0" fmla="*/ 9525 h 733425"/>
                <a:gd name="connsiteX1" fmla="*/ 9525 w 485775"/>
                <a:gd name="connsiteY1" fmla="*/ 495300 h 733425"/>
                <a:gd name="connsiteX2" fmla="*/ 247650 w 485775"/>
                <a:gd name="connsiteY2" fmla="*/ 733425 h 733425"/>
                <a:gd name="connsiteX3" fmla="*/ 485775 w 485775"/>
                <a:gd name="connsiteY3" fmla="*/ 495300 h 733425"/>
                <a:gd name="connsiteX4" fmla="*/ 247650 w 485775"/>
                <a:gd name="connsiteY4" fmla="*/ 95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733425">
                  <a:moveTo>
                    <a:pt x="247650" y="9525"/>
                  </a:moveTo>
                  <a:cubicBezTo>
                    <a:pt x="247650" y="9525"/>
                    <a:pt x="9525" y="344805"/>
                    <a:pt x="9525" y="495300"/>
                  </a:cubicBezTo>
                  <a:cubicBezTo>
                    <a:pt x="9525" y="626745"/>
                    <a:pt x="116205" y="733425"/>
                    <a:pt x="247650" y="733425"/>
                  </a:cubicBezTo>
                  <a:cubicBezTo>
                    <a:pt x="379095" y="733425"/>
                    <a:pt x="485775" y="626745"/>
                    <a:pt x="485775" y="495300"/>
                  </a:cubicBezTo>
                  <a:cubicBezTo>
                    <a:pt x="485775" y="343852"/>
                    <a:pt x="247650" y="9525"/>
                    <a:pt x="247650" y="95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91B6AA92-D27F-46D0-AB3D-367D4621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" y="1080976"/>
            <a:ext cx="6963512" cy="44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FC6CE86-AB69-4E16-A118-B5DE2FA8B2FB}"/>
              </a:ext>
            </a:extLst>
          </p:cNvPr>
          <p:cNvSpPr/>
          <p:nvPr/>
        </p:nvSpPr>
        <p:spPr>
          <a:xfrm>
            <a:off x="7121419" y="1307080"/>
            <a:ext cx="19150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+mj-lt"/>
                <a:ea typeface="Times New Roman" panose="02020603050405020304" pitchFamily="18" charset="0"/>
              </a:rPr>
              <a:t>Tabela 1-Resultados dos parâmetros utilizados para o cálculo do IQAB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pt-BR" sz="14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AAD95747-ABB2-42ED-81FB-CF373CF1BDE1}"/>
              </a:ext>
            </a:extLst>
          </p:cNvPr>
          <p:cNvSpPr/>
          <p:nvPr/>
        </p:nvSpPr>
        <p:spPr>
          <a:xfrm>
            <a:off x="3563888" y="3501008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7EC2CFF-E34F-40F6-9921-A46465D5AC95}"/>
              </a:ext>
            </a:extLst>
          </p:cNvPr>
          <p:cNvSpPr/>
          <p:nvPr/>
        </p:nvSpPr>
        <p:spPr>
          <a:xfrm>
            <a:off x="1933819" y="2490217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42B1136-9B5E-4B09-8971-24BCC7626048}"/>
              </a:ext>
            </a:extLst>
          </p:cNvPr>
          <p:cNvSpPr/>
          <p:nvPr/>
        </p:nvSpPr>
        <p:spPr>
          <a:xfrm>
            <a:off x="6238075" y="2490217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EF7D6130-A37C-499A-B0B4-D13983E20B0D}"/>
              </a:ext>
            </a:extLst>
          </p:cNvPr>
          <p:cNvSpPr/>
          <p:nvPr/>
        </p:nvSpPr>
        <p:spPr>
          <a:xfrm>
            <a:off x="2705286" y="2490217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81F199DE-68F0-41AE-B916-5319ED1F8B92}"/>
              </a:ext>
            </a:extLst>
          </p:cNvPr>
          <p:cNvSpPr/>
          <p:nvPr/>
        </p:nvSpPr>
        <p:spPr>
          <a:xfrm>
            <a:off x="467544" y="2852936"/>
            <a:ext cx="792088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83346D4-CFB6-45CA-AF5F-F767E6E590B8}"/>
              </a:ext>
            </a:extLst>
          </p:cNvPr>
          <p:cNvSpPr txBox="1"/>
          <p:nvPr/>
        </p:nvSpPr>
        <p:spPr>
          <a:xfrm>
            <a:off x="7139305" y="2734305"/>
            <a:ext cx="114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2,3,3.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23E990FE-0E2A-4EE0-899E-349839A050F1}"/>
              </a:ext>
            </a:extLst>
          </p:cNvPr>
          <p:cNvSpPr/>
          <p:nvPr/>
        </p:nvSpPr>
        <p:spPr>
          <a:xfrm>
            <a:off x="1933819" y="3494571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6BF104B1-FCA4-4828-9E74-BA1D9ED5B48D}"/>
              </a:ext>
            </a:extLst>
          </p:cNvPr>
          <p:cNvSpPr/>
          <p:nvPr/>
        </p:nvSpPr>
        <p:spPr>
          <a:xfrm>
            <a:off x="2705286" y="3501008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B3FE30B9-4BCD-45FF-A1DB-3B8EEECE6CEE}"/>
              </a:ext>
            </a:extLst>
          </p:cNvPr>
          <p:cNvSpPr/>
          <p:nvPr/>
        </p:nvSpPr>
        <p:spPr>
          <a:xfrm>
            <a:off x="6238075" y="3494571"/>
            <a:ext cx="648072" cy="100811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E68F1A92-4AAD-4554-9DD5-BE16C1278D44}"/>
              </a:ext>
            </a:extLst>
          </p:cNvPr>
          <p:cNvSpPr/>
          <p:nvPr/>
        </p:nvSpPr>
        <p:spPr>
          <a:xfrm>
            <a:off x="457200" y="3854611"/>
            <a:ext cx="792088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3D89780B-DFEE-462A-A0C4-91B28A0121D6}"/>
              </a:ext>
            </a:extLst>
          </p:cNvPr>
          <p:cNvSpPr/>
          <p:nvPr/>
        </p:nvSpPr>
        <p:spPr>
          <a:xfrm>
            <a:off x="5466608" y="4221088"/>
            <a:ext cx="648072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1032</Words>
  <Application>Microsoft Office PowerPoint</Application>
  <PresentationFormat>Apresentação na tela (4:3)</PresentationFormat>
  <Paragraphs>144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UTILIZAÇÃO DO IQA PARA AVALIAÇÃO DA QUALIDADE DAS ÁGUAS EM UM TRECHO DO RIO DOS BOIS, GO.</vt:lpstr>
      <vt:lpstr>INTRODUÇÃO/OBJETIVOS</vt:lpstr>
      <vt:lpstr>INTRODUÇÃO/OBJETIVOS</vt:lpstr>
      <vt:lpstr>MATERIAL E MÉTODOS</vt:lpstr>
      <vt:lpstr>MATERIAL E MÉTODOS</vt:lpstr>
      <vt:lpstr>MATERIAL E MÉTODOS</vt:lpstr>
      <vt:lpstr>RESULTADOS/DISCUSSÃO</vt:lpstr>
      <vt:lpstr>RESULTADOS/DISCUSSÃO</vt:lpstr>
      <vt:lpstr>RESULTADOS/DISCUSSÃO</vt:lpstr>
      <vt:lpstr>CONCLUSÃO</vt:lpstr>
      <vt:lpstr>CONCLUSÃO</vt:lpstr>
      <vt:lpstr>REFERÊNCIAS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3681</cp:lastModifiedBy>
  <cp:revision>16</cp:revision>
  <dcterms:created xsi:type="dcterms:W3CDTF">2018-05-02T19:43:05Z</dcterms:created>
  <dcterms:modified xsi:type="dcterms:W3CDTF">2018-05-28T21:57:03Z</dcterms:modified>
</cp:coreProperties>
</file>