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58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86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60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96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55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0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33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74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30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59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7F93-6E48-4C87-830F-310DE3B8F93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E67D-FD1C-4F4C-8465-A69095FCE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3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briel.silva\Desktop\Template-49CN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01" y="10322"/>
            <a:ext cx="9153275" cy="684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125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Gabriel Silva</cp:lastModifiedBy>
  <cp:revision>1</cp:revision>
  <dcterms:created xsi:type="dcterms:W3CDTF">2019-04-10T15:08:04Z</dcterms:created>
  <dcterms:modified xsi:type="dcterms:W3CDTF">2019-04-10T15:08:49Z</dcterms:modified>
</cp:coreProperties>
</file>