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.xml" ContentType="application/vnd.openxmlformats-officedocument.themeOverr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9" r:id="rId2"/>
    <p:sldId id="256" r:id="rId3"/>
    <p:sldId id="261" r:id="rId4"/>
    <p:sldId id="268" r:id="rId5"/>
    <p:sldId id="269" r:id="rId6"/>
    <p:sldId id="271" r:id="rId7"/>
    <p:sldId id="270" r:id="rId8"/>
    <p:sldId id="272" r:id="rId9"/>
    <p:sldId id="273" r:id="rId10"/>
    <p:sldId id="274" r:id="rId11"/>
    <p:sldId id="275" r:id="rId12"/>
    <p:sldId id="292" r:id="rId13"/>
    <p:sldId id="276" r:id="rId14"/>
    <p:sldId id="277" r:id="rId15"/>
    <p:sldId id="278" r:id="rId16"/>
    <p:sldId id="301" r:id="rId17"/>
    <p:sldId id="280" r:id="rId18"/>
    <p:sldId id="279" r:id="rId19"/>
    <p:sldId id="302" r:id="rId20"/>
    <p:sldId id="282" r:id="rId21"/>
    <p:sldId id="283" r:id="rId22"/>
    <p:sldId id="286" r:id="rId23"/>
    <p:sldId id="284" r:id="rId24"/>
    <p:sldId id="287" r:id="rId25"/>
    <p:sldId id="288" r:id="rId26"/>
    <p:sldId id="289" r:id="rId27"/>
    <p:sldId id="290" r:id="rId28"/>
    <p:sldId id="291" r:id="rId29"/>
    <p:sldId id="260" r:id="rId30"/>
    <p:sldId id="293" r:id="rId31"/>
    <p:sldId id="303" r:id="rId32"/>
    <p:sldId id="295" r:id="rId33"/>
    <p:sldId id="296" r:id="rId34"/>
    <p:sldId id="297" r:id="rId35"/>
    <p:sldId id="298" r:id="rId36"/>
    <p:sldId id="294" r:id="rId37"/>
    <p:sldId id="300" r:id="rId38"/>
    <p:sldId id="263" r:id="rId39"/>
    <p:sldId id="299" r:id="rId4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434" autoAdjust="0"/>
  </p:normalViewPr>
  <p:slideViewPr>
    <p:cSldViewPr>
      <p:cViewPr varScale="1">
        <p:scale>
          <a:sx n="74" d="100"/>
          <a:sy n="74" d="100"/>
        </p:scale>
        <p:origin x="126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e143766\Documents\UMLC%202018\com%20mais%20agua\DADOS%20COMERCIAIS%20E%20DESEMPENHO%20DMC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e143766\Documents\UMLC%202018\com%20mais%20agua\DADOS%20COMERCIAIS%20E%20DESEMPENHO%20DMC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EMBASA\INTER&#193;GUAS\RAR\DADOS_AP.xls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v>Início do projeto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'Dados Comerciais para inserir P'!$F$39</c:f>
              <c:numCache>
                <c:formatCode>0.00%</c:formatCode>
                <c:ptCount val="1"/>
                <c:pt idx="0">
                  <c:v>0.41426146010186782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34D-4BED-8AAC-DD97FE1E0703}"/>
            </c:ext>
          </c:extLst>
        </c:ser>
        <c:ser>
          <c:idx val="1"/>
          <c:order val="1"/>
          <c:tx>
            <c:v>Fim do Projeto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'Dados Comerciais para inserir P'!$F$40</c:f>
              <c:numCache>
                <c:formatCode>0.00%</c:formatCode>
                <c:ptCount val="1"/>
                <c:pt idx="0">
                  <c:v>2.720385674931133E-2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34D-4BED-8AAC-DD97FE1E07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79982592"/>
        <c:axId val="279981808"/>
      </c:barChart>
      <c:catAx>
        <c:axId val="27998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9981808"/>
        <c:crosses val="autoZero"/>
        <c:auto val="1"/>
        <c:lblAlgn val="ctr"/>
        <c:lblOffset val="100"/>
        <c:noMultiLvlLbl val="0"/>
      </c:catAx>
      <c:valAx>
        <c:axId val="279981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9982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v>Início do projeto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'Dados Comerciais para inserir P'!$L$39</c:f>
              <c:numCache>
                <c:formatCode>0.00%</c:formatCode>
                <c:ptCount val="1"/>
                <c:pt idx="0">
                  <c:v>0.1724957555178272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34D-4BED-8AAC-DD97FE1E0703}"/>
            </c:ext>
          </c:extLst>
        </c:ser>
        <c:ser>
          <c:idx val="1"/>
          <c:order val="1"/>
          <c:tx>
            <c:v>Fim do Projeto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'Dados Comerciais para inserir P'!$L$40</c:f>
              <c:numCache>
                <c:formatCode>0.00%</c:formatCode>
                <c:ptCount val="1"/>
                <c:pt idx="0">
                  <c:v>0.10984848484848486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34D-4BED-8AAC-DD97FE1E07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79984944"/>
        <c:axId val="279981024"/>
      </c:barChart>
      <c:catAx>
        <c:axId val="2799849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9981024"/>
        <c:crosses val="autoZero"/>
        <c:auto val="1"/>
        <c:lblAlgn val="ctr"/>
        <c:lblOffset val="100"/>
        <c:noMultiLvlLbl val="0"/>
      </c:catAx>
      <c:valAx>
        <c:axId val="279981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9984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200" b="1" i="1" u="none" strike="noStrike" kern="1200" spc="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1">
                <a:solidFill>
                  <a:srgbClr val="0070C0"/>
                </a:solidFill>
              </a:rPr>
              <a:t>% HIDRÔMETROS</a:t>
            </a:r>
            <a:r>
              <a:rPr lang="en-US" sz="1200" b="1" i="1" baseline="0">
                <a:solidFill>
                  <a:srgbClr val="0070C0"/>
                </a:solidFill>
              </a:rPr>
              <a:t> ABAIXO DE 5 ANOS</a:t>
            </a:r>
            <a:endParaRPr lang="en-US" sz="1200" b="1" i="1">
              <a:solidFill>
                <a:srgbClr val="0070C0"/>
              </a:solidFill>
            </a:endParaRPr>
          </a:p>
        </c:rich>
      </c:tx>
      <c:layout>
        <c:manualLayout>
          <c:xMode val="edge"/>
          <c:yMode val="edge"/>
          <c:x val="3.0666666666666675E-2"/>
          <c:y val="7.39537748760534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200" b="1" i="1" u="none" strike="noStrike" kern="1200" spc="0" baseline="0">
              <a:solidFill>
                <a:srgbClr val="0070C0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2.4444444444444446E-2"/>
          <c:y val="9.870128374842789E-2"/>
          <c:w val="0.95111111111111113"/>
          <c:h val="0.85897068033606705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flip="none" rotWithShape="1">
              <a:gsLst>
                <a:gs pos="44000">
                  <a:schemeClr val="accent5">
                    <a:lumMod val="75000"/>
                  </a:schemeClr>
                </a:gs>
                <a:gs pos="75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DEPOIS</c:v>
              </c:pt>
            </c:strLit>
          </c:cat>
          <c:val>
            <c:numRef>
              <c:f>[DADOS_AP.xls]MICROMEDIÇÃO!$E$10,[DADOS_AP.xls]MICROMEDIÇÃO!$G$10</c:f>
              <c:numCache>
                <c:formatCode>0.0%</c:formatCode>
                <c:ptCount val="2"/>
                <c:pt idx="0">
                  <c:v>0.30173410404624285</c:v>
                </c:pt>
                <c:pt idx="1">
                  <c:v>0.72842590812992503</c:v>
                </c:pt>
              </c:numCache>
            </c:numRef>
          </c:val>
        </c:ser>
        <c:ser>
          <c:idx val="1"/>
          <c:order val="1"/>
          <c:spPr>
            <a:solidFill>
              <a:schemeClr val="accent2"/>
            </a:solidFill>
            <a:ln w="31750">
              <a:solidFill>
                <a:schemeClr val="accen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 w="31750">
                <a:solidFill>
                  <a:schemeClr val="accent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noFill/>
              <a:ln w="31750">
                <a:solidFill>
                  <a:schemeClr val="accent1"/>
                </a:solidFill>
              </a:ln>
              <a:effectLst/>
            </c:spPr>
          </c:dPt>
          <c:cat>
            <c:strLit>
              <c:ptCount val="1"/>
              <c:pt idx="0">
                <c:v>DEPOIS</c:v>
              </c:pt>
            </c:strLit>
          </c:cat>
          <c:val>
            <c:numRef>
              <c:f>[DADOS_AP.xls]MICROMEDIÇÃO!$E$11,[DADOS_AP.xls]MICROMEDIÇÃO!$G$11</c:f>
              <c:numCache>
                <c:formatCode>0.0%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8"/>
        <c:overlap val="100"/>
        <c:axId val="279980240"/>
        <c:axId val="279980632"/>
      </c:barChart>
      <c:catAx>
        <c:axId val="2799802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9980632"/>
        <c:crosses val="autoZero"/>
        <c:auto val="1"/>
        <c:lblAlgn val="ctr"/>
        <c:lblOffset val="100"/>
        <c:noMultiLvlLbl val="0"/>
      </c:catAx>
      <c:valAx>
        <c:axId val="279980632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279980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 INDICADORES PERDAS REAIS ZONA ALTA</a:t>
            </a:r>
            <a:endParaRPr lang="pt-BR"/>
          </a:p>
        </c:rich>
      </c:tx>
      <c:layout>
        <c:manualLayout>
          <c:xMode val="edge"/>
          <c:yMode val="edge"/>
          <c:x val="0.31212502844866302"/>
          <c:y val="3.7037037037037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'ZONA ALTA'!$A$3</c:f>
              <c:strCache>
                <c:ptCount val="1"/>
                <c:pt idx="0">
                  <c:v>perdas reais diária(m3)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'ZONA ALTA'!$B$2:$H$2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'ZONA ALTA'!$B$3:$H$3</c:f>
              <c:numCache>
                <c:formatCode>0</c:formatCode>
                <c:ptCount val="7"/>
                <c:pt idx="0" formatCode="General">
                  <c:v>741</c:v>
                </c:pt>
                <c:pt idx="1">
                  <c:v>727.82138413295354</c:v>
                </c:pt>
                <c:pt idx="2">
                  <c:v>730.38840290104804</c:v>
                </c:pt>
                <c:pt idx="3">
                  <c:v>739.76605045682118</c:v>
                </c:pt>
                <c:pt idx="4">
                  <c:v>648.85000104160156</c:v>
                </c:pt>
                <c:pt idx="5">
                  <c:v>545.12007097233436</c:v>
                </c:pt>
                <c:pt idx="6">
                  <c:v>589.89227529541051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B31-4F6F-A9BB-932BCBB39F3C}"/>
            </c:ext>
          </c:extLst>
        </c:ser>
        <c:ser>
          <c:idx val="1"/>
          <c:order val="1"/>
          <c:tx>
            <c:strRef>
              <c:f>'ZONA ALTA'!$A$4</c:f>
              <c:strCache>
                <c:ptCount val="1"/>
                <c:pt idx="0">
                  <c:v>perdas reais litros/ramalxdia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'ZONA ALTA'!$B$2:$H$2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'ZONA ALTA'!$B$4:$H$4</c:f>
              <c:numCache>
                <c:formatCode>0</c:formatCode>
                <c:ptCount val="7"/>
                <c:pt idx="0" formatCode="General">
                  <c:v>400</c:v>
                </c:pt>
                <c:pt idx="1">
                  <c:v>392.78002381702851</c:v>
                </c:pt>
                <c:pt idx="2">
                  <c:v>394.16535504643713</c:v>
                </c:pt>
                <c:pt idx="3">
                  <c:v>399.22614703552142</c:v>
                </c:pt>
                <c:pt idx="4">
                  <c:v>350.16190018435071</c:v>
                </c:pt>
                <c:pt idx="5">
                  <c:v>294.18244520903102</c:v>
                </c:pt>
                <c:pt idx="6">
                  <c:v>318.34445509736167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B31-4F6F-A9BB-932BCBB39F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2358160"/>
        <c:axId val="282356984"/>
      </c:lineChart>
      <c:lineChart>
        <c:grouping val="standard"/>
        <c:varyColors val="0"/>
        <c:ser>
          <c:idx val="2"/>
          <c:order val="2"/>
          <c:tx>
            <c:strRef>
              <c:f>'ZONA ALTA'!$A$5</c:f>
              <c:strCache>
                <c:ptCount val="1"/>
                <c:pt idx="0">
                  <c:v>perdas reais m3/h - km rede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'ZONA ALTA'!$B$2:$H$2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'ZONA ALTA'!$B$5:$H$5</c:f>
              <c:numCache>
                <c:formatCode>0.00</c:formatCode>
                <c:ptCount val="7"/>
                <c:pt idx="0" formatCode="General">
                  <c:v>3.86</c:v>
                </c:pt>
                <c:pt idx="1">
                  <c:v>3.7907363756924681</c:v>
                </c:pt>
                <c:pt idx="2">
                  <c:v>3.8041062651096249</c:v>
                </c:pt>
                <c:pt idx="3">
                  <c:v>3.852948179462607</c:v>
                </c:pt>
                <c:pt idx="4">
                  <c:v>3.3794270887583409</c:v>
                </c:pt>
                <c:pt idx="5">
                  <c:v>2.8391670363142381</c:v>
                </c:pt>
                <c:pt idx="6">
                  <c:v>3.0723556004969321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3B31-4F6F-A9BB-932BCBB39F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2355416"/>
        <c:axId val="282351496"/>
      </c:lineChart>
      <c:catAx>
        <c:axId val="282358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2356984"/>
        <c:crosses val="autoZero"/>
        <c:auto val="1"/>
        <c:lblAlgn val="ctr"/>
        <c:lblOffset val="100"/>
        <c:noMultiLvlLbl val="0"/>
      </c:catAx>
      <c:valAx>
        <c:axId val="28235698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2358160"/>
        <c:crosses val="autoZero"/>
        <c:crossBetween val="between"/>
      </c:valAx>
      <c:valAx>
        <c:axId val="282351496"/>
        <c:scaling>
          <c:orientation val="minMax"/>
          <c:max val="6"/>
          <c:min val="2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2355416"/>
        <c:crosses val="max"/>
        <c:crossBetween val="between"/>
        <c:majorUnit val="1"/>
        <c:minorUnit val="0.2"/>
      </c:valAx>
      <c:catAx>
        <c:axId val="2823554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82351496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pt-BR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INDICADORES PERDAS REAIS ZONA BAIXA</a:t>
            </a:r>
          </a:p>
        </c:rich>
      </c:tx>
      <c:layout>
        <c:manualLayout>
          <c:xMode val="edge"/>
          <c:yMode val="edge"/>
          <c:x val="0.20099364628601801"/>
          <c:y val="3.036864294402219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'ZONA BAIXA '!$A$3</c:f>
              <c:strCache>
                <c:ptCount val="1"/>
                <c:pt idx="0">
                  <c:v>perdas reais diária(m3)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'ZONA BAIXA '!$B$2:$J$2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'ZONA BAIXA '!$B$3:$J$3</c:f>
              <c:numCache>
                <c:formatCode>General</c:formatCode>
                <c:ptCount val="9"/>
                <c:pt idx="0">
                  <c:v>1695</c:v>
                </c:pt>
                <c:pt idx="1">
                  <c:v>1525</c:v>
                </c:pt>
                <c:pt idx="2">
                  <c:v>1572</c:v>
                </c:pt>
                <c:pt idx="3">
                  <c:v>1343</c:v>
                </c:pt>
                <c:pt idx="4">
                  <c:v>1364</c:v>
                </c:pt>
                <c:pt idx="5">
                  <c:v>1148</c:v>
                </c:pt>
                <c:pt idx="6">
                  <c:v>1179</c:v>
                </c:pt>
                <c:pt idx="7">
                  <c:v>1201</c:v>
                </c:pt>
                <c:pt idx="8">
                  <c:v>1129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7FF-47D0-968F-644EC9BDC25E}"/>
            </c:ext>
          </c:extLst>
        </c:ser>
        <c:ser>
          <c:idx val="1"/>
          <c:order val="1"/>
          <c:tx>
            <c:strRef>
              <c:f>'ZONA BAIXA '!$A$4</c:f>
              <c:strCache>
                <c:ptCount val="1"/>
                <c:pt idx="0">
                  <c:v>perdas reais litros/ramalxdia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'ZONA BAIXA '!$B$2:$J$2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'ZONA BAIXA '!$B$4:$J$4</c:f>
              <c:numCache>
                <c:formatCode>General</c:formatCode>
                <c:ptCount val="9"/>
                <c:pt idx="0">
                  <c:v>782</c:v>
                </c:pt>
                <c:pt idx="1">
                  <c:v>720</c:v>
                </c:pt>
                <c:pt idx="2">
                  <c:v>726</c:v>
                </c:pt>
                <c:pt idx="3">
                  <c:v>620</c:v>
                </c:pt>
                <c:pt idx="4">
                  <c:v>630</c:v>
                </c:pt>
                <c:pt idx="5">
                  <c:v>530</c:v>
                </c:pt>
                <c:pt idx="6">
                  <c:v>544</c:v>
                </c:pt>
                <c:pt idx="7">
                  <c:v>554</c:v>
                </c:pt>
                <c:pt idx="8">
                  <c:v>521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7FF-47D0-968F-644EC9BDC2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3119808"/>
        <c:axId val="283124512"/>
      </c:lineChart>
      <c:lineChart>
        <c:grouping val="standard"/>
        <c:varyColors val="0"/>
        <c:ser>
          <c:idx val="2"/>
          <c:order val="2"/>
          <c:tx>
            <c:strRef>
              <c:f>'ZONA BAIXA '!$A$5</c:f>
              <c:strCache>
                <c:ptCount val="1"/>
                <c:pt idx="0">
                  <c:v>perdas reais m3/h - km rede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'ZONA BAIXA '!$B$2:$J$2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'ZONA BAIXA '!$B$5:$J$5</c:f>
              <c:numCache>
                <c:formatCode>General</c:formatCode>
                <c:ptCount val="9"/>
                <c:pt idx="0">
                  <c:v>8.83</c:v>
                </c:pt>
                <c:pt idx="1">
                  <c:v>7.92</c:v>
                </c:pt>
                <c:pt idx="2">
                  <c:v>8.19</c:v>
                </c:pt>
                <c:pt idx="3">
                  <c:v>6.99</c:v>
                </c:pt>
                <c:pt idx="4">
                  <c:v>7.1099999999999994</c:v>
                </c:pt>
                <c:pt idx="5">
                  <c:v>5.98</c:v>
                </c:pt>
                <c:pt idx="6">
                  <c:v>6.14</c:v>
                </c:pt>
                <c:pt idx="7">
                  <c:v>6.26</c:v>
                </c:pt>
                <c:pt idx="8">
                  <c:v>5.88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B7FF-47D0-968F-644EC9BDC2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3120592"/>
        <c:axId val="283124904"/>
      </c:lineChart>
      <c:catAx>
        <c:axId val="283119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3124512"/>
        <c:crosses val="autoZero"/>
        <c:auto val="1"/>
        <c:lblAlgn val="ctr"/>
        <c:lblOffset val="100"/>
        <c:noMultiLvlLbl val="0"/>
      </c:catAx>
      <c:valAx>
        <c:axId val="283124512"/>
        <c:scaling>
          <c:orientation val="minMax"/>
          <c:min val="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3119808"/>
        <c:crosses val="autoZero"/>
        <c:crossBetween val="between"/>
      </c:valAx>
      <c:valAx>
        <c:axId val="283124904"/>
        <c:scaling>
          <c:orientation val="minMax"/>
          <c:max val="10"/>
          <c:min val="4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3120592"/>
        <c:crosses val="max"/>
        <c:crossBetween val="between"/>
        <c:majorUnit val="1"/>
        <c:minorUnit val="1"/>
      </c:valAx>
      <c:catAx>
        <c:axId val="283120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83124904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pt-BR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pt-BR" sz="1200"/>
              <a:t>Evolução Indicadores Perdas Reais Feira X</a:t>
            </a:r>
          </a:p>
        </c:rich>
      </c:tx>
      <c:layout>
        <c:manualLayout>
          <c:xMode val="edge"/>
          <c:yMode val="edge"/>
          <c:x val="0.2090854764536092"/>
          <c:y val="2.275896817791126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'GESTÃO DMC  (2)'!$A$36</c:f>
              <c:strCache>
                <c:ptCount val="1"/>
                <c:pt idx="0">
                  <c:v>perdas reais diária (m³)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'GESTÃO DMC  (2)'!$B$35:$I$35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'GESTÃO DMC  (2)'!$B$36:$I$36</c:f>
              <c:numCache>
                <c:formatCode>General</c:formatCode>
                <c:ptCount val="8"/>
                <c:pt idx="0">
                  <c:v>1025</c:v>
                </c:pt>
                <c:pt idx="1">
                  <c:v>862</c:v>
                </c:pt>
                <c:pt idx="2">
                  <c:v>612</c:v>
                </c:pt>
                <c:pt idx="3">
                  <c:v>437</c:v>
                </c:pt>
                <c:pt idx="4">
                  <c:v>442</c:v>
                </c:pt>
                <c:pt idx="5">
                  <c:v>573</c:v>
                </c:pt>
                <c:pt idx="6">
                  <c:v>488</c:v>
                </c:pt>
                <c:pt idx="7">
                  <c:v>493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D4D-42EB-85D6-5ACB81F37457}"/>
            </c:ext>
          </c:extLst>
        </c:ser>
        <c:ser>
          <c:idx val="1"/>
          <c:order val="1"/>
          <c:tx>
            <c:strRef>
              <c:f>'GESTÃO DMC  (2)'!$A$37</c:f>
              <c:strCache>
                <c:ptCount val="1"/>
                <c:pt idx="0">
                  <c:v>perdas reias litros/ramal.dia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'GESTÃO DMC  (2)'!$B$35:$I$35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'GESTÃO DMC  (2)'!$B$37:$I$37</c:f>
              <c:numCache>
                <c:formatCode>General</c:formatCode>
                <c:ptCount val="8"/>
                <c:pt idx="0">
                  <c:v>181</c:v>
                </c:pt>
                <c:pt idx="1">
                  <c:v>152</c:v>
                </c:pt>
                <c:pt idx="2">
                  <c:v>108</c:v>
                </c:pt>
                <c:pt idx="3">
                  <c:v>77</c:v>
                </c:pt>
                <c:pt idx="4">
                  <c:v>78</c:v>
                </c:pt>
                <c:pt idx="5">
                  <c:v>101</c:v>
                </c:pt>
                <c:pt idx="6">
                  <c:v>86</c:v>
                </c:pt>
                <c:pt idx="7">
                  <c:v>87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D4D-42EB-85D6-5ACB81F374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3122944"/>
        <c:axId val="283119024"/>
      </c:lineChart>
      <c:lineChart>
        <c:grouping val="standard"/>
        <c:varyColors val="0"/>
        <c:ser>
          <c:idx val="2"/>
          <c:order val="2"/>
          <c:tx>
            <c:strRef>
              <c:f>'GESTÃO DMC  (2)'!$A$38</c:f>
              <c:strCache>
                <c:ptCount val="1"/>
                <c:pt idx="0">
                  <c:v>perdas reais m³/km-rede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'GESTÃO DMC  (2)'!$B$35:$I$35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'GESTÃO DMC  (2)'!$B$38:$I$38</c:f>
              <c:numCache>
                <c:formatCode>General</c:formatCode>
                <c:ptCount val="8"/>
                <c:pt idx="0">
                  <c:v>1.48</c:v>
                </c:pt>
                <c:pt idx="1">
                  <c:v>1.24</c:v>
                </c:pt>
                <c:pt idx="2">
                  <c:v>0.88</c:v>
                </c:pt>
                <c:pt idx="3">
                  <c:v>0.63</c:v>
                </c:pt>
                <c:pt idx="4">
                  <c:v>0.64</c:v>
                </c:pt>
                <c:pt idx="5">
                  <c:v>0.83</c:v>
                </c:pt>
                <c:pt idx="6">
                  <c:v>0.7</c:v>
                </c:pt>
                <c:pt idx="7">
                  <c:v>0.71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8D4D-42EB-85D6-5ACB81F374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3120984"/>
        <c:axId val="283118632"/>
      </c:lineChart>
      <c:catAx>
        <c:axId val="2831229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3119024"/>
        <c:crosses val="autoZero"/>
        <c:auto val="1"/>
        <c:lblAlgn val="ctr"/>
        <c:lblOffset val="100"/>
        <c:noMultiLvlLbl val="0"/>
      </c:catAx>
      <c:valAx>
        <c:axId val="283119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3122944"/>
        <c:crosses val="autoZero"/>
        <c:crossBetween val="between"/>
      </c:valAx>
      <c:valAx>
        <c:axId val="283118632"/>
        <c:scaling>
          <c:orientation val="minMax"/>
          <c:min val="0.5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3120984"/>
        <c:crosses val="max"/>
        <c:crossBetween val="between"/>
      </c:valAx>
      <c:catAx>
        <c:axId val="2831209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83118632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8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4BBEE4-0FBD-42A6-A137-350BFA80E58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B22E3D-1023-42AB-8E80-5FBCCF3F1D73}">
      <dgm:prSet phldrT="[Text]"/>
      <dgm:spPr/>
      <dgm:t>
        <a:bodyPr/>
        <a:lstStyle/>
        <a:p>
          <a:pPr algn="just"/>
          <a:r>
            <a:rPr lang="pt-BR" dirty="0" smtClean="0"/>
            <a:t>Referenciado em projetos anteriores (curva de aprendizagem)</a:t>
          </a:r>
          <a:endParaRPr lang="en-US" dirty="0"/>
        </a:p>
      </dgm:t>
    </dgm:pt>
    <dgm:pt modelId="{9E0ABA68-5EA7-4CCF-98D2-5ECFC4F32CF1}" type="parTrans" cxnId="{A67FB14E-8CB7-41B9-9038-717307638A3F}">
      <dgm:prSet/>
      <dgm:spPr/>
      <dgm:t>
        <a:bodyPr/>
        <a:lstStyle/>
        <a:p>
          <a:pPr algn="just"/>
          <a:endParaRPr lang="en-US"/>
        </a:p>
      </dgm:t>
    </dgm:pt>
    <dgm:pt modelId="{AF86A2C7-75BA-4B02-90B7-7E9B49A27373}" type="sibTrans" cxnId="{A67FB14E-8CB7-41B9-9038-717307638A3F}">
      <dgm:prSet/>
      <dgm:spPr/>
      <dgm:t>
        <a:bodyPr/>
        <a:lstStyle/>
        <a:p>
          <a:pPr algn="just"/>
          <a:endParaRPr lang="en-US"/>
        </a:p>
      </dgm:t>
    </dgm:pt>
    <dgm:pt modelId="{DC019466-C600-4A29-BBE7-1B7F9B535E10}">
      <dgm:prSet phldrT="[Text]"/>
      <dgm:spPr/>
      <dgm:t>
        <a:bodyPr/>
        <a:lstStyle/>
        <a:p>
          <a:pPr algn="just"/>
          <a:r>
            <a:rPr lang="pt-BR" dirty="0" smtClean="0"/>
            <a:t>Projeto de transferência de conhecimento e tecnologia</a:t>
          </a:r>
          <a:endParaRPr lang="en-US" dirty="0"/>
        </a:p>
      </dgm:t>
    </dgm:pt>
    <dgm:pt modelId="{569B0AB4-5A70-4238-9105-DFB178FCED65}" type="parTrans" cxnId="{E3BD11B6-2CAA-473E-95C7-BD1B3EBCA512}">
      <dgm:prSet/>
      <dgm:spPr/>
      <dgm:t>
        <a:bodyPr/>
        <a:lstStyle/>
        <a:p>
          <a:pPr algn="just"/>
          <a:endParaRPr lang="en-US"/>
        </a:p>
      </dgm:t>
    </dgm:pt>
    <dgm:pt modelId="{12BBCE17-62FD-46B5-9907-11A5DC9124CE}" type="sibTrans" cxnId="{E3BD11B6-2CAA-473E-95C7-BD1B3EBCA512}">
      <dgm:prSet/>
      <dgm:spPr/>
      <dgm:t>
        <a:bodyPr/>
        <a:lstStyle/>
        <a:p>
          <a:pPr algn="just"/>
          <a:endParaRPr lang="en-US"/>
        </a:p>
      </dgm:t>
    </dgm:pt>
    <dgm:pt modelId="{256F0E90-8852-4047-B37B-B715F8E669F0}">
      <dgm:prSet phldrT="[Text]"/>
      <dgm:spPr/>
      <dgm:t>
        <a:bodyPr/>
        <a:lstStyle/>
        <a:p>
          <a:pPr algn="just"/>
          <a:r>
            <a:rPr lang="pt-BR" dirty="0" smtClean="0"/>
            <a:t>Caráter aplicado das atividades</a:t>
          </a:r>
        </a:p>
      </dgm:t>
    </dgm:pt>
    <dgm:pt modelId="{9984CC5E-1E4E-4D84-A018-EFFAA75650DE}" type="parTrans" cxnId="{ED250B01-FF06-4412-8D78-C74836481B4B}">
      <dgm:prSet/>
      <dgm:spPr/>
      <dgm:t>
        <a:bodyPr/>
        <a:lstStyle/>
        <a:p>
          <a:pPr algn="just"/>
          <a:endParaRPr lang="en-US"/>
        </a:p>
      </dgm:t>
    </dgm:pt>
    <dgm:pt modelId="{5E4FBEF1-590C-4844-9DCF-08D14DA3A61D}" type="sibTrans" cxnId="{ED250B01-FF06-4412-8D78-C74836481B4B}">
      <dgm:prSet/>
      <dgm:spPr/>
      <dgm:t>
        <a:bodyPr/>
        <a:lstStyle/>
        <a:p>
          <a:pPr algn="just"/>
          <a:endParaRPr lang="en-US"/>
        </a:p>
      </dgm:t>
    </dgm:pt>
    <dgm:pt modelId="{6B627A90-9CD8-4641-B58F-EDD33BBFE58C}">
      <dgm:prSet phldrT="[Text]"/>
      <dgm:spPr/>
      <dgm:t>
        <a:bodyPr/>
        <a:lstStyle/>
        <a:p>
          <a:pPr algn="just"/>
          <a:r>
            <a:rPr lang="pt-BR" dirty="0" smtClean="0"/>
            <a:t>Metodologia própria, baseada na IWA</a:t>
          </a:r>
        </a:p>
      </dgm:t>
    </dgm:pt>
    <dgm:pt modelId="{D2079325-3E2E-45B7-AAB4-956F0A91EE3F}" type="parTrans" cxnId="{20E7396D-2B06-4D9F-BA08-FE0D68FC42EB}">
      <dgm:prSet/>
      <dgm:spPr/>
      <dgm:t>
        <a:bodyPr/>
        <a:lstStyle/>
        <a:p>
          <a:endParaRPr lang="en-US"/>
        </a:p>
      </dgm:t>
    </dgm:pt>
    <dgm:pt modelId="{D423F4F6-7101-463E-A544-5D03CA0B5BF1}" type="sibTrans" cxnId="{20E7396D-2B06-4D9F-BA08-FE0D68FC42EB}">
      <dgm:prSet/>
      <dgm:spPr/>
      <dgm:t>
        <a:bodyPr/>
        <a:lstStyle/>
        <a:p>
          <a:endParaRPr lang="en-US"/>
        </a:p>
      </dgm:t>
    </dgm:pt>
    <dgm:pt modelId="{E8AE5B25-6BB4-40A7-8DDD-3ECE2DAF3F4B}">
      <dgm:prSet phldrT="[Text]"/>
      <dgm:spPr/>
      <dgm:t>
        <a:bodyPr/>
        <a:lstStyle/>
        <a:p>
          <a:pPr algn="just"/>
          <a:r>
            <a:rPr lang="pt-BR" dirty="0" smtClean="0"/>
            <a:t>Foco em replicabilidade/geração de referências técnicas</a:t>
          </a:r>
        </a:p>
      </dgm:t>
    </dgm:pt>
    <dgm:pt modelId="{B08D07EE-4A24-4671-8003-6F914A440021}" type="parTrans" cxnId="{8960BACD-70BD-4B2E-80A9-A7F16F25FC8B}">
      <dgm:prSet/>
      <dgm:spPr/>
      <dgm:t>
        <a:bodyPr/>
        <a:lstStyle/>
        <a:p>
          <a:endParaRPr lang="en-US"/>
        </a:p>
      </dgm:t>
    </dgm:pt>
    <dgm:pt modelId="{4D3C4549-874C-41BA-97ED-8671F9E8EEDB}" type="sibTrans" cxnId="{8960BACD-70BD-4B2E-80A9-A7F16F25FC8B}">
      <dgm:prSet/>
      <dgm:spPr/>
      <dgm:t>
        <a:bodyPr/>
        <a:lstStyle/>
        <a:p>
          <a:endParaRPr lang="en-US"/>
        </a:p>
      </dgm:t>
    </dgm:pt>
    <dgm:pt modelId="{4B2A4949-3266-479A-88F9-0DAA813976D0}" type="pres">
      <dgm:prSet presAssocID="{644BBEE4-0FBD-42A6-A137-350BFA80E58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C4076F0-9EC6-4B40-A2CA-001F88055944}" type="pres">
      <dgm:prSet presAssocID="{644BBEE4-0FBD-42A6-A137-350BFA80E586}" presName="Name1" presStyleCnt="0"/>
      <dgm:spPr/>
    </dgm:pt>
    <dgm:pt modelId="{CE44A44E-DC93-43A7-9A35-927ADBFBA08D}" type="pres">
      <dgm:prSet presAssocID="{644BBEE4-0FBD-42A6-A137-350BFA80E586}" presName="cycle" presStyleCnt="0"/>
      <dgm:spPr/>
    </dgm:pt>
    <dgm:pt modelId="{156FA9E0-3D66-4309-B050-3F486E4AC962}" type="pres">
      <dgm:prSet presAssocID="{644BBEE4-0FBD-42A6-A137-350BFA80E586}" presName="srcNode" presStyleLbl="node1" presStyleIdx="0" presStyleCnt="5"/>
      <dgm:spPr/>
    </dgm:pt>
    <dgm:pt modelId="{4CCF8AF2-1335-41C7-B99F-E88672EC25EC}" type="pres">
      <dgm:prSet presAssocID="{644BBEE4-0FBD-42A6-A137-350BFA80E586}" presName="conn" presStyleLbl="parChTrans1D2" presStyleIdx="0" presStyleCnt="1"/>
      <dgm:spPr/>
      <dgm:t>
        <a:bodyPr/>
        <a:lstStyle/>
        <a:p>
          <a:endParaRPr lang="en-US"/>
        </a:p>
      </dgm:t>
    </dgm:pt>
    <dgm:pt modelId="{D4D41310-FB02-4AC9-8621-BE264BD1B6FA}" type="pres">
      <dgm:prSet presAssocID="{644BBEE4-0FBD-42A6-A137-350BFA80E586}" presName="extraNode" presStyleLbl="node1" presStyleIdx="0" presStyleCnt="5"/>
      <dgm:spPr/>
    </dgm:pt>
    <dgm:pt modelId="{AEF02F24-B745-4DCE-8B1F-7E729518314A}" type="pres">
      <dgm:prSet presAssocID="{644BBEE4-0FBD-42A6-A137-350BFA80E586}" presName="dstNode" presStyleLbl="node1" presStyleIdx="0" presStyleCnt="5"/>
      <dgm:spPr/>
    </dgm:pt>
    <dgm:pt modelId="{47FD9189-F31B-4EF3-8B9A-B9EBEC50DFF8}" type="pres">
      <dgm:prSet presAssocID="{DEB22E3D-1023-42AB-8E80-5FBCCF3F1D73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80ACB2-50DA-439E-92E6-9A1DB9C1125E}" type="pres">
      <dgm:prSet presAssocID="{DEB22E3D-1023-42AB-8E80-5FBCCF3F1D73}" presName="accent_1" presStyleCnt="0"/>
      <dgm:spPr/>
    </dgm:pt>
    <dgm:pt modelId="{956C6471-B117-4D08-A3DD-CD479F195DA7}" type="pres">
      <dgm:prSet presAssocID="{DEB22E3D-1023-42AB-8E80-5FBCCF3F1D73}" presName="accentRepeatNode" presStyleLbl="solidFgAcc1" presStyleIdx="0" presStyleCnt="5"/>
      <dgm:spPr/>
    </dgm:pt>
    <dgm:pt modelId="{C350C605-AA05-449B-B29B-2F2949241C4E}" type="pres">
      <dgm:prSet presAssocID="{DC019466-C600-4A29-BBE7-1B7F9B535E10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C185EC-7B28-40B3-9374-ECBB923ADF40}" type="pres">
      <dgm:prSet presAssocID="{DC019466-C600-4A29-BBE7-1B7F9B535E10}" presName="accent_2" presStyleCnt="0"/>
      <dgm:spPr/>
    </dgm:pt>
    <dgm:pt modelId="{76E6E356-CCE3-4E60-AD64-3C2F7407FE4E}" type="pres">
      <dgm:prSet presAssocID="{DC019466-C600-4A29-BBE7-1B7F9B535E10}" presName="accentRepeatNode" presStyleLbl="solidFgAcc1" presStyleIdx="1" presStyleCnt="5"/>
      <dgm:spPr/>
    </dgm:pt>
    <dgm:pt modelId="{67676355-A017-4868-BF6D-B720FA8D2E88}" type="pres">
      <dgm:prSet presAssocID="{E8AE5B25-6BB4-40A7-8DDD-3ECE2DAF3F4B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48DDDA-6379-49CC-AF95-337BCBC8CAA3}" type="pres">
      <dgm:prSet presAssocID="{E8AE5B25-6BB4-40A7-8DDD-3ECE2DAF3F4B}" presName="accent_3" presStyleCnt="0"/>
      <dgm:spPr/>
    </dgm:pt>
    <dgm:pt modelId="{D41CE9C1-846D-49EC-88A0-83C066D36810}" type="pres">
      <dgm:prSet presAssocID="{E8AE5B25-6BB4-40A7-8DDD-3ECE2DAF3F4B}" presName="accentRepeatNode" presStyleLbl="solidFgAcc1" presStyleIdx="2" presStyleCnt="5"/>
      <dgm:spPr/>
    </dgm:pt>
    <dgm:pt modelId="{73553BAF-5B3D-478C-AD82-EE514B7A976C}" type="pres">
      <dgm:prSet presAssocID="{256F0E90-8852-4047-B37B-B715F8E669F0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1D53AF-AD22-4B98-BD31-F7D9A1E0819C}" type="pres">
      <dgm:prSet presAssocID="{256F0E90-8852-4047-B37B-B715F8E669F0}" presName="accent_4" presStyleCnt="0"/>
      <dgm:spPr/>
    </dgm:pt>
    <dgm:pt modelId="{1B1D9B07-3FA4-46E2-B787-A12092BA983F}" type="pres">
      <dgm:prSet presAssocID="{256F0E90-8852-4047-B37B-B715F8E669F0}" presName="accentRepeatNode" presStyleLbl="solidFgAcc1" presStyleIdx="3" presStyleCnt="5"/>
      <dgm:spPr/>
    </dgm:pt>
    <dgm:pt modelId="{153FFA39-470E-4F5C-8E6C-FB340C282539}" type="pres">
      <dgm:prSet presAssocID="{6B627A90-9CD8-4641-B58F-EDD33BBFE58C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A1C37E-8104-4408-A48D-0CA3CA47ED72}" type="pres">
      <dgm:prSet presAssocID="{6B627A90-9CD8-4641-B58F-EDD33BBFE58C}" presName="accent_5" presStyleCnt="0"/>
      <dgm:spPr/>
    </dgm:pt>
    <dgm:pt modelId="{4045D314-F07F-42B3-BA07-913ADC8D5BE5}" type="pres">
      <dgm:prSet presAssocID="{6B627A90-9CD8-4641-B58F-EDD33BBFE58C}" presName="accentRepeatNode" presStyleLbl="solidFgAcc1" presStyleIdx="4" presStyleCnt="5"/>
      <dgm:spPr/>
    </dgm:pt>
  </dgm:ptLst>
  <dgm:cxnLst>
    <dgm:cxn modelId="{3174E709-44BD-49A7-B129-CC557619088F}" type="presOf" srcId="{E8AE5B25-6BB4-40A7-8DDD-3ECE2DAF3F4B}" destId="{67676355-A017-4868-BF6D-B720FA8D2E88}" srcOrd="0" destOrd="0" presId="urn:microsoft.com/office/officeart/2008/layout/VerticalCurvedList"/>
    <dgm:cxn modelId="{E6F4CDA6-1CDD-45E9-8E6F-92EA7050C63F}" type="presOf" srcId="{644BBEE4-0FBD-42A6-A137-350BFA80E586}" destId="{4B2A4949-3266-479A-88F9-0DAA813976D0}" srcOrd="0" destOrd="0" presId="urn:microsoft.com/office/officeart/2008/layout/VerticalCurvedList"/>
    <dgm:cxn modelId="{393D899B-9C52-4BEB-A769-7B84C9B7A826}" type="presOf" srcId="{6B627A90-9CD8-4641-B58F-EDD33BBFE58C}" destId="{153FFA39-470E-4F5C-8E6C-FB340C282539}" srcOrd="0" destOrd="0" presId="urn:microsoft.com/office/officeart/2008/layout/VerticalCurvedList"/>
    <dgm:cxn modelId="{E9CFA688-9F5D-442B-9454-D2F84AFD5FDF}" type="presOf" srcId="{DEB22E3D-1023-42AB-8E80-5FBCCF3F1D73}" destId="{47FD9189-F31B-4EF3-8B9A-B9EBEC50DFF8}" srcOrd="0" destOrd="0" presId="urn:microsoft.com/office/officeart/2008/layout/VerticalCurvedList"/>
    <dgm:cxn modelId="{20E7396D-2B06-4D9F-BA08-FE0D68FC42EB}" srcId="{644BBEE4-0FBD-42A6-A137-350BFA80E586}" destId="{6B627A90-9CD8-4641-B58F-EDD33BBFE58C}" srcOrd="4" destOrd="0" parTransId="{D2079325-3E2E-45B7-AAB4-956F0A91EE3F}" sibTransId="{D423F4F6-7101-463E-A544-5D03CA0B5BF1}"/>
    <dgm:cxn modelId="{BBC83D14-48E1-4025-9028-94F57826E00B}" type="presOf" srcId="{DC019466-C600-4A29-BBE7-1B7F9B535E10}" destId="{C350C605-AA05-449B-B29B-2F2949241C4E}" srcOrd="0" destOrd="0" presId="urn:microsoft.com/office/officeart/2008/layout/VerticalCurvedList"/>
    <dgm:cxn modelId="{A67FB14E-8CB7-41B9-9038-717307638A3F}" srcId="{644BBEE4-0FBD-42A6-A137-350BFA80E586}" destId="{DEB22E3D-1023-42AB-8E80-5FBCCF3F1D73}" srcOrd="0" destOrd="0" parTransId="{9E0ABA68-5EA7-4CCF-98D2-5ECFC4F32CF1}" sibTransId="{AF86A2C7-75BA-4B02-90B7-7E9B49A27373}"/>
    <dgm:cxn modelId="{8960BACD-70BD-4B2E-80A9-A7F16F25FC8B}" srcId="{644BBEE4-0FBD-42A6-A137-350BFA80E586}" destId="{E8AE5B25-6BB4-40A7-8DDD-3ECE2DAF3F4B}" srcOrd="2" destOrd="0" parTransId="{B08D07EE-4A24-4671-8003-6F914A440021}" sibTransId="{4D3C4549-874C-41BA-97ED-8671F9E8EEDB}"/>
    <dgm:cxn modelId="{BF80E7DA-E611-45A5-B25A-D7C17B4F7315}" type="presOf" srcId="{AF86A2C7-75BA-4B02-90B7-7E9B49A27373}" destId="{4CCF8AF2-1335-41C7-B99F-E88672EC25EC}" srcOrd="0" destOrd="0" presId="urn:microsoft.com/office/officeart/2008/layout/VerticalCurvedList"/>
    <dgm:cxn modelId="{E3BD11B6-2CAA-473E-95C7-BD1B3EBCA512}" srcId="{644BBEE4-0FBD-42A6-A137-350BFA80E586}" destId="{DC019466-C600-4A29-BBE7-1B7F9B535E10}" srcOrd="1" destOrd="0" parTransId="{569B0AB4-5A70-4238-9105-DFB178FCED65}" sibTransId="{12BBCE17-62FD-46B5-9907-11A5DC9124CE}"/>
    <dgm:cxn modelId="{36B2183D-08D5-45EA-A4DE-08058BD301FA}" type="presOf" srcId="{256F0E90-8852-4047-B37B-B715F8E669F0}" destId="{73553BAF-5B3D-478C-AD82-EE514B7A976C}" srcOrd="0" destOrd="0" presId="urn:microsoft.com/office/officeart/2008/layout/VerticalCurvedList"/>
    <dgm:cxn modelId="{ED250B01-FF06-4412-8D78-C74836481B4B}" srcId="{644BBEE4-0FBD-42A6-A137-350BFA80E586}" destId="{256F0E90-8852-4047-B37B-B715F8E669F0}" srcOrd="3" destOrd="0" parTransId="{9984CC5E-1E4E-4D84-A018-EFFAA75650DE}" sibTransId="{5E4FBEF1-590C-4844-9DCF-08D14DA3A61D}"/>
    <dgm:cxn modelId="{F1EE8071-DA83-49AB-8E08-E48C16AF59AB}" type="presParOf" srcId="{4B2A4949-3266-479A-88F9-0DAA813976D0}" destId="{4C4076F0-9EC6-4B40-A2CA-001F88055944}" srcOrd="0" destOrd="0" presId="urn:microsoft.com/office/officeart/2008/layout/VerticalCurvedList"/>
    <dgm:cxn modelId="{82362C3E-C9EC-4254-BEEC-7E8595224F49}" type="presParOf" srcId="{4C4076F0-9EC6-4B40-A2CA-001F88055944}" destId="{CE44A44E-DC93-43A7-9A35-927ADBFBA08D}" srcOrd="0" destOrd="0" presId="urn:microsoft.com/office/officeart/2008/layout/VerticalCurvedList"/>
    <dgm:cxn modelId="{2F298569-D1C8-4D84-A6F0-FD69CFE014C8}" type="presParOf" srcId="{CE44A44E-DC93-43A7-9A35-927ADBFBA08D}" destId="{156FA9E0-3D66-4309-B050-3F486E4AC962}" srcOrd="0" destOrd="0" presId="urn:microsoft.com/office/officeart/2008/layout/VerticalCurvedList"/>
    <dgm:cxn modelId="{52A9A247-0B7B-4BEE-89E9-22F030E6BFF4}" type="presParOf" srcId="{CE44A44E-DC93-43A7-9A35-927ADBFBA08D}" destId="{4CCF8AF2-1335-41C7-B99F-E88672EC25EC}" srcOrd="1" destOrd="0" presId="urn:microsoft.com/office/officeart/2008/layout/VerticalCurvedList"/>
    <dgm:cxn modelId="{30EC12F6-849A-4FFE-8E02-7523D94F66F6}" type="presParOf" srcId="{CE44A44E-DC93-43A7-9A35-927ADBFBA08D}" destId="{D4D41310-FB02-4AC9-8621-BE264BD1B6FA}" srcOrd="2" destOrd="0" presId="urn:microsoft.com/office/officeart/2008/layout/VerticalCurvedList"/>
    <dgm:cxn modelId="{053A37F0-8F80-4556-8F68-52F0D8B986F5}" type="presParOf" srcId="{CE44A44E-DC93-43A7-9A35-927ADBFBA08D}" destId="{AEF02F24-B745-4DCE-8B1F-7E729518314A}" srcOrd="3" destOrd="0" presId="urn:microsoft.com/office/officeart/2008/layout/VerticalCurvedList"/>
    <dgm:cxn modelId="{3A396E3A-1415-4A12-842E-D9BB81AD50F1}" type="presParOf" srcId="{4C4076F0-9EC6-4B40-A2CA-001F88055944}" destId="{47FD9189-F31B-4EF3-8B9A-B9EBEC50DFF8}" srcOrd="1" destOrd="0" presId="urn:microsoft.com/office/officeart/2008/layout/VerticalCurvedList"/>
    <dgm:cxn modelId="{C3934192-DEAD-45B6-9D63-DE07A29F84E9}" type="presParOf" srcId="{4C4076F0-9EC6-4B40-A2CA-001F88055944}" destId="{4880ACB2-50DA-439E-92E6-9A1DB9C1125E}" srcOrd="2" destOrd="0" presId="urn:microsoft.com/office/officeart/2008/layout/VerticalCurvedList"/>
    <dgm:cxn modelId="{0276756E-E260-49AA-A581-D1C46AE04454}" type="presParOf" srcId="{4880ACB2-50DA-439E-92E6-9A1DB9C1125E}" destId="{956C6471-B117-4D08-A3DD-CD479F195DA7}" srcOrd="0" destOrd="0" presId="urn:microsoft.com/office/officeart/2008/layout/VerticalCurvedList"/>
    <dgm:cxn modelId="{C4CC1320-5989-43B4-AB2F-B72965226C8C}" type="presParOf" srcId="{4C4076F0-9EC6-4B40-A2CA-001F88055944}" destId="{C350C605-AA05-449B-B29B-2F2949241C4E}" srcOrd="3" destOrd="0" presId="urn:microsoft.com/office/officeart/2008/layout/VerticalCurvedList"/>
    <dgm:cxn modelId="{56641A56-A30B-4510-B2EC-A776DAD44BF3}" type="presParOf" srcId="{4C4076F0-9EC6-4B40-A2CA-001F88055944}" destId="{95C185EC-7B28-40B3-9374-ECBB923ADF40}" srcOrd="4" destOrd="0" presId="urn:microsoft.com/office/officeart/2008/layout/VerticalCurvedList"/>
    <dgm:cxn modelId="{F7A48E5D-B577-4DAB-889F-7D5DC7D141F9}" type="presParOf" srcId="{95C185EC-7B28-40B3-9374-ECBB923ADF40}" destId="{76E6E356-CCE3-4E60-AD64-3C2F7407FE4E}" srcOrd="0" destOrd="0" presId="urn:microsoft.com/office/officeart/2008/layout/VerticalCurvedList"/>
    <dgm:cxn modelId="{45F0520B-A46A-4859-9086-EA1154A0480D}" type="presParOf" srcId="{4C4076F0-9EC6-4B40-A2CA-001F88055944}" destId="{67676355-A017-4868-BF6D-B720FA8D2E88}" srcOrd="5" destOrd="0" presId="urn:microsoft.com/office/officeart/2008/layout/VerticalCurvedList"/>
    <dgm:cxn modelId="{BC6D6972-AD03-4B64-B6C0-C5F09600973C}" type="presParOf" srcId="{4C4076F0-9EC6-4B40-A2CA-001F88055944}" destId="{FD48DDDA-6379-49CC-AF95-337BCBC8CAA3}" srcOrd="6" destOrd="0" presId="urn:microsoft.com/office/officeart/2008/layout/VerticalCurvedList"/>
    <dgm:cxn modelId="{08C3D739-0214-4789-9740-390DCD8191BB}" type="presParOf" srcId="{FD48DDDA-6379-49CC-AF95-337BCBC8CAA3}" destId="{D41CE9C1-846D-49EC-88A0-83C066D36810}" srcOrd="0" destOrd="0" presId="urn:microsoft.com/office/officeart/2008/layout/VerticalCurvedList"/>
    <dgm:cxn modelId="{105586B9-D116-46C7-B206-D3E13F73A8F4}" type="presParOf" srcId="{4C4076F0-9EC6-4B40-A2CA-001F88055944}" destId="{73553BAF-5B3D-478C-AD82-EE514B7A976C}" srcOrd="7" destOrd="0" presId="urn:microsoft.com/office/officeart/2008/layout/VerticalCurvedList"/>
    <dgm:cxn modelId="{85A8E81F-A7F3-46CD-9A03-D307812166C1}" type="presParOf" srcId="{4C4076F0-9EC6-4B40-A2CA-001F88055944}" destId="{EC1D53AF-AD22-4B98-BD31-F7D9A1E0819C}" srcOrd="8" destOrd="0" presId="urn:microsoft.com/office/officeart/2008/layout/VerticalCurvedList"/>
    <dgm:cxn modelId="{64A9AC48-2068-4C43-8625-E388B5C3E21D}" type="presParOf" srcId="{EC1D53AF-AD22-4B98-BD31-F7D9A1E0819C}" destId="{1B1D9B07-3FA4-46E2-B787-A12092BA983F}" srcOrd="0" destOrd="0" presId="urn:microsoft.com/office/officeart/2008/layout/VerticalCurvedList"/>
    <dgm:cxn modelId="{FC3769A0-9ECF-4812-AFF8-656F68921CEC}" type="presParOf" srcId="{4C4076F0-9EC6-4B40-A2CA-001F88055944}" destId="{153FFA39-470E-4F5C-8E6C-FB340C282539}" srcOrd="9" destOrd="0" presId="urn:microsoft.com/office/officeart/2008/layout/VerticalCurvedList"/>
    <dgm:cxn modelId="{839FCC54-73C1-4FEC-969B-C2BE27AB0E4F}" type="presParOf" srcId="{4C4076F0-9EC6-4B40-A2CA-001F88055944}" destId="{52A1C37E-8104-4408-A48D-0CA3CA47ED72}" srcOrd="10" destOrd="0" presId="urn:microsoft.com/office/officeart/2008/layout/VerticalCurvedList"/>
    <dgm:cxn modelId="{4520D436-C6CA-4892-9A7F-F63C095D291B}" type="presParOf" srcId="{52A1C37E-8104-4408-A48D-0CA3CA47ED72}" destId="{4045D314-F07F-42B3-BA07-913ADC8D5BE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309865-82F0-455A-8F8E-88AE17366792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59D5DE32-AD71-41CC-BD9B-651B3F8377C2}">
      <dgm:prSet phldrT="[Texto]"/>
      <dgm:spPr/>
      <dgm:t>
        <a:bodyPr anchor="ctr" anchorCtr="0"/>
        <a:lstStyle/>
        <a:p>
          <a:pPr algn="just"/>
          <a:r>
            <a:rPr lang="pt-BR" dirty="0" smtClean="0"/>
            <a:t>Elaboração de Plano de Trabalho</a:t>
          </a:r>
          <a:endParaRPr lang="pt-BR" dirty="0"/>
        </a:p>
      </dgm:t>
    </dgm:pt>
    <dgm:pt modelId="{5FA57A14-D949-490C-A547-EE65B78EE67C}" type="parTrans" cxnId="{909CDE8D-9A22-46D1-811F-B65FB4E55BB2}">
      <dgm:prSet/>
      <dgm:spPr/>
      <dgm:t>
        <a:bodyPr/>
        <a:lstStyle/>
        <a:p>
          <a:endParaRPr lang="pt-BR"/>
        </a:p>
      </dgm:t>
    </dgm:pt>
    <dgm:pt modelId="{9C8368F6-64D4-4D4A-BA1A-868C256AEB41}" type="sibTrans" cxnId="{909CDE8D-9A22-46D1-811F-B65FB4E55BB2}">
      <dgm:prSet/>
      <dgm:spPr/>
      <dgm:t>
        <a:bodyPr/>
        <a:lstStyle/>
        <a:p>
          <a:endParaRPr lang="pt-BR"/>
        </a:p>
      </dgm:t>
    </dgm:pt>
    <dgm:pt modelId="{E4387D5F-E7A3-4E6D-ADA3-4513575FFFF0}">
      <dgm:prSet phldrT="[Texto]" custT="1"/>
      <dgm:spPr/>
      <dgm:t>
        <a:bodyPr anchor="ctr" anchorCtr="0"/>
        <a:lstStyle/>
        <a:p>
          <a:pPr marL="0" indent="0"/>
          <a:r>
            <a:rPr lang="pt-BR" sz="1600" dirty="0" smtClean="0"/>
            <a:t>Geral</a:t>
          </a:r>
          <a:endParaRPr lang="pt-BR" sz="1600" dirty="0"/>
        </a:p>
      </dgm:t>
    </dgm:pt>
    <dgm:pt modelId="{65615A7F-8903-4BF9-873E-7110B30D951B}" type="parTrans" cxnId="{D6EDD28A-E659-4038-8183-D1B4B598E602}">
      <dgm:prSet/>
      <dgm:spPr/>
      <dgm:t>
        <a:bodyPr/>
        <a:lstStyle/>
        <a:p>
          <a:endParaRPr lang="pt-BR"/>
        </a:p>
      </dgm:t>
    </dgm:pt>
    <dgm:pt modelId="{80F1574D-A8D2-40B1-B06F-7C807B85DAA3}" type="sibTrans" cxnId="{D6EDD28A-E659-4038-8183-D1B4B598E602}">
      <dgm:prSet/>
      <dgm:spPr/>
      <dgm:t>
        <a:bodyPr/>
        <a:lstStyle/>
        <a:p>
          <a:endParaRPr lang="pt-BR"/>
        </a:p>
      </dgm:t>
    </dgm:pt>
    <dgm:pt modelId="{26B72975-F062-45C0-B9F8-94187C3FAA33}">
      <dgm:prSet phldrT="[Texto]" custT="1"/>
      <dgm:spPr/>
      <dgm:t>
        <a:bodyPr anchor="ctr" anchorCtr="0"/>
        <a:lstStyle/>
        <a:p>
          <a:r>
            <a:rPr lang="pt-BR" sz="1600" dirty="0" smtClean="0"/>
            <a:t>Por sistema selecionado</a:t>
          </a:r>
          <a:endParaRPr lang="pt-BR" sz="1600" dirty="0"/>
        </a:p>
      </dgm:t>
    </dgm:pt>
    <dgm:pt modelId="{CF0AC328-3F1A-4A05-91BD-96084E52E07D}" type="parTrans" cxnId="{753317F4-37C2-4FC1-ABEC-33F563E9413E}">
      <dgm:prSet/>
      <dgm:spPr/>
      <dgm:t>
        <a:bodyPr/>
        <a:lstStyle/>
        <a:p>
          <a:endParaRPr lang="pt-BR"/>
        </a:p>
      </dgm:t>
    </dgm:pt>
    <dgm:pt modelId="{B7B4B25F-F7C5-494A-ABD5-47E2FF83AEC1}" type="sibTrans" cxnId="{753317F4-37C2-4FC1-ABEC-33F563E9413E}">
      <dgm:prSet/>
      <dgm:spPr/>
      <dgm:t>
        <a:bodyPr/>
        <a:lstStyle/>
        <a:p>
          <a:endParaRPr lang="pt-BR"/>
        </a:p>
      </dgm:t>
    </dgm:pt>
    <dgm:pt modelId="{10DFB55B-0FEA-4248-B059-278C48D0F2A0}">
      <dgm:prSet phldrT="[Texto]"/>
      <dgm:spPr/>
      <dgm:t>
        <a:bodyPr anchor="ctr" anchorCtr="0"/>
        <a:lstStyle/>
        <a:p>
          <a:pPr algn="just"/>
          <a:r>
            <a:rPr lang="pt-BR" dirty="0" smtClean="0"/>
            <a:t>Capacitações Gerais</a:t>
          </a:r>
          <a:endParaRPr lang="pt-BR" dirty="0"/>
        </a:p>
      </dgm:t>
    </dgm:pt>
    <dgm:pt modelId="{A05DCF88-4390-4F33-9141-C40C610D1A66}" type="parTrans" cxnId="{F98BC033-3981-4D7C-A00E-EA2E30DD639B}">
      <dgm:prSet/>
      <dgm:spPr/>
      <dgm:t>
        <a:bodyPr/>
        <a:lstStyle/>
        <a:p>
          <a:endParaRPr lang="pt-BR"/>
        </a:p>
      </dgm:t>
    </dgm:pt>
    <dgm:pt modelId="{CE281F4F-FF04-43E1-AEC7-39605FDF5C3F}" type="sibTrans" cxnId="{F98BC033-3981-4D7C-A00E-EA2E30DD639B}">
      <dgm:prSet/>
      <dgm:spPr/>
      <dgm:t>
        <a:bodyPr/>
        <a:lstStyle/>
        <a:p>
          <a:endParaRPr lang="pt-BR"/>
        </a:p>
      </dgm:t>
    </dgm:pt>
    <dgm:pt modelId="{DE8D4613-710E-4F73-A4DA-9804631F003A}">
      <dgm:prSet phldrT="[Texto]" custT="1"/>
      <dgm:spPr/>
      <dgm:t>
        <a:bodyPr anchor="ctr" anchorCtr="0"/>
        <a:lstStyle/>
        <a:p>
          <a:r>
            <a:rPr lang="pt-BR" sz="1600" dirty="0" smtClean="0"/>
            <a:t>Encontros Temáticos</a:t>
          </a:r>
          <a:endParaRPr lang="pt-BR" sz="1600" dirty="0"/>
        </a:p>
      </dgm:t>
    </dgm:pt>
    <dgm:pt modelId="{F91C3A66-74FD-49F7-BAB5-F8B0F74D2D9B}" type="parTrans" cxnId="{10EC2ABC-0B76-416C-9C10-E11B6EE8ED55}">
      <dgm:prSet/>
      <dgm:spPr/>
      <dgm:t>
        <a:bodyPr/>
        <a:lstStyle/>
        <a:p>
          <a:endParaRPr lang="pt-BR"/>
        </a:p>
      </dgm:t>
    </dgm:pt>
    <dgm:pt modelId="{529421B6-F1A8-47CB-B36E-D2DD42F1703F}" type="sibTrans" cxnId="{10EC2ABC-0B76-416C-9C10-E11B6EE8ED55}">
      <dgm:prSet/>
      <dgm:spPr/>
      <dgm:t>
        <a:bodyPr/>
        <a:lstStyle/>
        <a:p>
          <a:endParaRPr lang="pt-BR"/>
        </a:p>
      </dgm:t>
    </dgm:pt>
    <dgm:pt modelId="{0728E7EC-A9B2-438F-9ABF-841E133E8911}">
      <dgm:prSet phldrT="[Texto]" custT="1"/>
      <dgm:spPr/>
      <dgm:t>
        <a:bodyPr anchor="ctr" anchorCtr="0"/>
        <a:lstStyle/>
        <a:p>
          <a:r>
            <a:rPr lang="pt-BR" sz="1600" dirty="0" smtClean="0"/>
            <a:t>Cursos com 3 dias de duração</a:t>
          </a:r>
          <a:endParaRPr lang="pt-BR" sz="1600" dirty="0"/>
        </a:p>
      </dgm:t>
    </dgm:pt>
    <dgm:pt modelId="{0656845D-B3D1-479B-8B86-CEC2BFFA1B5D}" type="parTrans" cxnId="{A7CA1779-D711-4320-85AA-BC6DE477D5C0}">
      <dgm:prSet/>
      <dgm:spPr/>
      <dgm:t>
        <a:bodyPr/>
        <a:lstStyle/>
        <a:p>
          <a:endParaRPr lang="pt-BR"/>
        </a:p>
      </dgm:t>
    </dgm:pt>
    <dgm:pt modelId="{089994B5-390E-4C56-9973-1BD5EA7B5310}" type="sibTrans" cxnId="{A7CA1779-D711-4320-85AA-BC6DE477D5C0}">
      <dgm:prSet/>
      <dgm:spPr/>
      <dgm:t>
        <a:bodyPr/>
        <a:lstStyle/>
        <a:p>
          <a:endParaRPr lang="pt-BR"/>
        </a:p>
      </dgm:t>
    </dgm:pt>
    <dgm:pt modelId="{C7EDFBCB-A1A7-484F-BF3C-5C673C03E3EA}">
      <dgm:prSet phldrT="[Texto]" custT="1"/>
      <dgm:spPr/>
      <dgm:t>
        <a:bodyPr anchor="ctr" anchorCtr="0"/>
        <a:lstStyle/>
        <a:p>
          <a:r>
            <a:rPr lang="pt-BR" sz="1600" dirty="0" smtClean="0"/>
            <a:t>Visitas de intercâmbio a prestadores nacionais e internacionais</a:t>
          </a:r>
          <a:endParaRPr lang="pt-BR" sz="1600" dirty="0"/>
        </a:p>
      </dgm:t>
    </dgm:pt>
    <dgm:pt modelId="{906A2887-B237-4392-A590-828AE49E6DC0}" type="parTrans" cxnId="{4AFD8D14-8B1F-4978-8170-8900EEA46B2E}">
      <dgm:prSet/>
      <dgm:spPr/>
      <dgm:t>
        <a:bodyPr/>
        <a:lstStyle/>
        <a:p>
          <a:endParaRPr lang="pt-BR"/>
        </a:p>
      </dgm:t>
    </dgm:pt>
    <dgm:pt modelId="{80E3A2B2-14CB-4825-A2ED-B9BD38FAFF10}" type="sibTrans" cxnId="{4AFD8D14-8B1F-4978-8170-8900EEA46B2E}">
      <dgm:prSet/>
      <dgm:spPr/>
      <dgm:t>
        <a:bodyPr/>
        <a:lstStyle/>
        <a:p>
          <a:endParaRPr lang="pt-BR"/>
        </a:p>
      </dgm:t>
    </dgm:pt>
    <dgm:pt modelId="{B8E4359E-A533-4593-A011-3E12B052C3F8}">
      <dgm:prSet phldrT="[Texto]"/>
      <dgm:spPr/>
      <dgm:t>
        <a:bodyPr anchor="ctr" anchorCtr="0"/>
        <a:lstStyle/>
        <a:p>
          <a:pPr algn="just"/>
          <a:r>
            <a:rPr lang="pt-BR" dirty="0" smtClean="0"/>
            <a:t>Assistência Técnica com Capacitação em Processo</a:t>
          </a:r>
          <a:endParaRPr lang="pt-BR" dirty="0"/>
        </a:p>
      </dgm:t>
    </dgm:pt>
    <dgm:pt modelId="{9191F23F-83D1-4679-87CF-F37A1894AC2F}" type="parTrans" cxnId="{D3DDB9CB-7736-47AD-9DEC-4A345F696C87}">
      <dgm:prSet/>
      <dgm:spPr/>
      <dgm:t>
        <a:bodyPr/>
        <a:lstStyle/>
        <a:p>
          <a:endParaRPr lang="pt-BR"/>
        </a:p>
      </dgm:t>
    </dgm:pt>
    <dgm:pt modelId="{5E01A4FA-7CE5-445B-B927-D2A31F3A56D3}" type="sibTrans" cxnId="{D3DDB9CB-7736-47AD-9DEC-4A345F696C87}">
      <dgm:prSet/>
      <dgm:spPr/>
      <dgm:t>
        <a:bodyPr/>
        <a:lstStyle/>
        <a:p>
          <a:endParaRPr lang="pt-BR"/>
        </a:p>
      </dgm:t>
    </dgm:pt>
    <dgm:pt modelId="{4A6A3DA1-E396-4277-BC91-E6C96D7445BF}">
      <dgm:prSet phldrT="[Texto]" custT="1"/>
      <dgm:spPr/>
      <dgm:t>
        <a:bodyPr anchor="ctr" anchorCtr="0"/>
        <a:lstStyle/>
        <a:p>
          <a:r>
            <a:rPr lang="pt-BR" sz="1600" dirty="0" smtClean="0"/>
            <a:t>Oficinas de Trabalho</a:t>
          </a:r>
          <a:endParaRPr lang="pt-BR" sz="1600" dirty="0"/>
        </a:p>
      </dgm:t>
    </dgm:pt>
    <dgm:pt modelId="{13B01AEC-E445-4CFB-9353-15AD8F54E40A}" type="parTrans" cxnId="{756696E9-36A8-4D0B-8473-A4E9AE65FF21}">
      <dgm:prSet/>
      <dgm:spPr/>
      <dgm:t>
        <a:bodyPr/>
        <a:lstStyle/>
        <a:p>
          <a:endParaRPr lang="pt-BR"/>
        </a:p>
      </dgm:t>
    </dgm:pt>
    <dgm:pt modelId="{7D02BB14-A747-468F-9E5E-C805F2BD3365}" type="sibTrans" cxnId="{756696E9-36A8-4D0B-8473-A4E9AE65FF21}">
      <dgm:prSet/>
      <dgm:spPr/>
      <dgm:t>
        <a:bodyPr/>
        <a:lstStyle/>
        <a:p>
          <a:endParaRPr lang="pt-BR"/>
        </a:p>
      </dgm:t>
    </dgm:pt>
    <dgm:pt modelId="{83098045-0673-484D-A588-340A5AE1403C}">
      <dgm:prSet phldrT="[Texto]" custT="1"/>
      <dgm:spPr/>
      <dgm:t>
        <a:bodyPr anchor="ctr" anchorCtr="0"/>
        <a:lstStyle/>
        <a:p>
          <a:r>
            <a:rPr lang="pt-BR" sz="1600" dirty="0" smtClean="0"/>
            <a:t>Visitas Técnicas</a:t>
          </a:r>
          <a:endParaRPr lang="pt-BR" sz="1600" dirty="0"/>
        </a:p>
      </dgm:t>
    </dgm:pt>
    <dgm:pt modelId="{BE4CC328-7282-413E-9E1F-950C774A3C8B}" type="parTrans" cxnId="{E8FFEDF1-122C-4F98-8B01-7D9E552920D6}">
      <dgm:prSet/>
      <dgm:spPr/>
      <dgm:t>
        <a:bodyPr/>
        <a:lstStyle/>
        <a:p>
          <a:endParaRPr lang="pt-BR"/>
        </a:p>
      </dgm:t>
    </dgm:pt>
    <dgm:pt modelId="{F22D6357-5618-416C-B21B-4C5C47DBFF2B}" type="sibTrans" cxnId="{E8FFEDF1-122C-4F98-8B01-7D9E552920D6}">
      <dgm:prSet/>
      <dgm:spPr/>
      <dgm:t>
        <a:bodyPr/>
        <a:lstStyle/>
        <a:p>
          <a:endParaRPr lang="pt-BR"/>
        </a:p>
      </dgm:t>
    </dgm:pt>
    <dgm:pt modelId="{0DEE7C14-4DCA-4DC2-91C2-D3457DFD17AA}">
      <dgm:prSet phldrT="[Texto]" custT="1"/>
      <dgm:spPr/>
      <dgm:t>
        <a:bodyPr anchor="ctr" anchorCtr="0"/>
        <a:lstStyle/>
        <a:p>
          <a:r>
            <a:rPr lang="pt-BR" sz="1600" dirty="0" smtClean="0"/>
            <a:t>Diagnóstico e Monitoramento dos Sistemas de Bombeamento</a:t>
          </a:r>
        </a:p>
      </dgm:t>
    </dgm:pt>
    <dgm:pt modelId="{1AB2A989-B201-4C29-BABD-99F7013102FE}" type="parTrans" cxnId="{D183C638-CB5C-486A-8CA5-281937D5F658}">
      <dgm:prSet/>
      <dgm:spPr/>
      <dgm:t>
        <a:bodyPr/>
        <a:lstStyle/>
        <a:p>
          <a:endParaRPr lang="pt-BR"/>
        </a:p>
      </dgm:t>
    </dgm:pt>
    <dgm:pt modelId="{8634C246-56E3-49EC-ABD4-97EE46AA2006}" type="sibTrans" cxnId="{D183C638-CB5C-486A-8CA5-281937D5F658}">
      <dgm:prSet/>
      <dgm:spPr/>
      <dgm:t>
        <a:bodyPr/>
        <a:lstStyle/>
        <a:p>
          <a:endParaRPr lang="pt-BR"/>
        </a:p>
      </dgm:t>
    </dgm:pt>
    <dgm:pt modelId="{827FD82D-0A49-4CD2-892D-CC6CB409ECAD}">
      <dgm:prSet phldrT="[Texto]"/>
      <dgm:spPr/>
      <dgm:t>
        <a:bodyPr anchor="ctr" anchorCtr="0"/>
        <a:lstStyle/>
        <a:p>
          <a:pPr algn="just"/>
          <a:r>
            <a:rPr lang="pt-BR" dirty="0" smtClean="0"/>
            <a:t>Publicações com Experiência do Projeto</a:t>
          </a:r>
        </a:p>
      </dgm:t>
    </dgm:pt>
    <dgm:pt modelId="{F4117B80-4C04-4508-8FD0-A8259F09C590}" type="parTrans" cxnId="{2E8A2C1D-56A5-4ABA-9A1D-2FE4F76A8CA1}">
      <dgm:prSet/>
      <dgm:spPr/>
      <dgm:t>
        <a:bodyPr/>
        <a:lstStyle/>
        <a:p>
          <a:endParaRPr lang="pt-BR"/>
        </a:p>
      </dgm:t>
    </dgm:pt>
    <dgm:pt modelId="{97435F28-ABE0-4E28-BDA4-8D8937495A9E}" type="sibTrans" cxnId="{2E8A2C1D-56A5-4ABA-9A1D-2FE4F76A8CA1}">
      <dgm:prSet/>
      <dgm:spPr/>
      <dgm:t>
        <a:bodyPr/>
        <a:lstStyle/>
        <a:p>
          <a:endParaRPr lang="pt-BR"/>
        </a:p>
      </dgm:t>
    </dgm:pt>
    <dgm:pt modelId="{D23EC960-7715-4A6A-AD7D-C10753E7C2D9}">
      <dgm:prSet phldrT="[Texto]" custT="1"/>
      <dgm:spPr/>
      <dgm:t>
        <a:bodyPr anchor="ctr" anchorCtr="0"/>
        <a:lstStyle/>
        <a:p>
          <a:r>
            <a:rPr lang="pt-BR" sz="1600" dirty="0" smtClean="0"/>
            <a:t>Documento Final de Sistematização das Metodologias Empregadas</a:t>
          </a:r>
        </a:p>
      </dgm:t>
    </dgm:pt>
    <dgm:pt modelId="{2077FBE8-A2C5-470D-972D-9CC2B9661D5B}" type="parTrans" cxnId="{0AA344D1-A54A-4B19-9534-342C4931B20A}">
      <dgm:prSet/>
      <dgm:spPr/>
      <dgm:t>
        <a:bodyPr/>
        <a:lstStyle/>
        <a:p>
          <a:endParaRPr lang="pt-BR"/>
        </a:p>
      </dgm:t>
    </dgm:pt>
    <dgm:pt modelId="{8AC6442F-BEEF-444D-A966-BC8E55F7D510}" type="sibTrans" cxnId="{0AA344D1-A54A-4B19-9534-342C4931B20A}">
      <dgm:prSet/>
      <dgm:spPr/>
      <dgm:t>
        <a:bodyPr/>
        <a:lstStyle/>
        <a:p>
          <a:endParaRPr lang="pt-BR"/>
        </a:p>
      </dgm:t>
    </dgm:pt>
    <dgm:pt modelId="{C0F67A60-6F60-4D18-9D1A-041CE4B1F80F}">
      <dgm:prSet phldrT="[Texto]" custT="1"/>
      <dgm:spPr/>
      <dgm:t>
        <a:bodyPr anchor="t" anchorCtr="0"/>
        <a:lstStyle/>
        <a:p>
          <a:pPr algn="just"/>
          <a:r>
            <a:rPr lang="pt-BR" sz="1600" dirty="0" smtClean="0"/>
            <a:t>Estudos de caso de cada um dos sistemas contemplados (Resultados)</a:t>
          </a:r>
        </a:p>
        <a:p>
          <a:pPr algn="l"/>
          <a:endParaRPr lang="pt-BR" sz="1600" dirty="0" smtClean="0"/>
        </a:p>
      </dgm:t>
    </dgm:pt>
    <dgm:pt modelId="{59F727D3-A4B2-4C35-9347-72E39D09B349}" type="parTrans" cxnId="{F6D72E20-7E9C-428D-9673-34BC7B041F2B}">
      <dgm:prSet/>
      <dgm:spPr/>
      <dgm:t>
        <a:bodyPr/>
        <a:lstStyle/>
        <a:p>
          <a:endParaRPr lang="pt-BR"/>
        </a:p>
      </dgm:t>
    </dgm:pt>
    <dgm:pt modelId="{EA98414E-2709-4F89-82F3-4D1A4E3D3301}" type="sibTrans" cxnId="{F6D72E20-7E9C-428D-9673-34BC7B041F2B}">
      <dgm:prSet/>
      <dgm:spPr/>
      <dgm:t>
        <a:bodyPr/>
        <a:lstStyle/>
        <a:p>
          <a:endParaRPr lang="pt-BR"/>
        </a:p>
      </dgm:t>
    </dgm:pt>
    <dgm:pt modelId="{D4D16795-A62C-4BD1-A1B4-37B0B75C8E6C}" type="pres">
      <dgm:prSet presAssocID="{66309865-82F0-455A-8F8E-88AE17366792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6882F33C-C1F8-496D-87B4-58D238AEA291}" type="pres">
      <dgm:prSet presAssocID="{59D5DE32-AD71-41CC-BD9B-651B3F8377C2}" presName="thickLine" presStyleLbl="alignNode1" presStyleIdx="0" presStyleCnt="4"/>
      <dgm:spPr/>
    </dgm:pt>
    <dgm:pt modelId="{1BE31F6F-7552-4BD9-8916-A1A6E4C2DD4C}" type="pres">
      <dgm:prSet presAssocID="{59D5DE32-AD71-41CC-BD9B-651B3F8377C2}" presName="horz1" presStyleCnt="0"/>
      <dgm:spPr/>
    </dgm:pt>
    <dgm:pt modelId="{F0A4B56D-A72E-49A3-BD7C-F17D23733B50}" type="pres">
      <dgm:prSet presAssocID="{59D5DE32-AD71-41CC-BD9B-651B3F8377C2}" presName="tx1" presStyleLbl="revTx" presStyleIdx="0" presStyleCnt="14" custScaleX="177156"/>
      <dgm:spPr/>
      <dgm:t>
        <a:bodyPr/>
        <a:lstStyle/>
        <a:p>
          <a:endParaRPr lang="pt-BR"/>
        </a:p>
      </dgm:t>
    </dgm:pt>
    <dgm:pt modelId="{E62B4598-D295-4D58-852F-0CCFC1926844}" type="pres">
      <dgm:prSet presAssocID="{59D5DE32-AD71-41CC-BD9B-651B3F8377C2}" presName="vert1" presStyleCnt="0"/>
      <dgm:spPr/>
    </dgm:pt>
    <dgm:pt modelId="{A941D725-3520-42B2-ABB5-117D791A8449}" type="pres">
      <dgm:prSet presAssocID="{E4387D5F-E7A3-4E6D-ADA3-4513575FFFF0}" presName="vertSpace2a" presStyleCnt="0"/>
      <dgm:spPr/>
    </dgm:pt>
    <dgm:pt modelId="{B76F2535-F159-41D3-87DD-CC43D1B47014}" type="pres">
      <dgm:prSet presAssocID="{E4387D5F-E7A3-4E6D-ADA3-4513575FFFF0}" presName="horz2" presStyleCnt="0"/>
      <dgm:spPr/>
    </dgm:pt>
    <dgm:pt modelId="{380E7084-69C3-4190-AA5F-9399997A7666}" type="pres">
      <dgm:prSet presAssocID="{E4387D5F-E7A3-4E6D-ADA3-4513575FFFF0}" presName="horzSpace2" presStyleCnt="0"/>
      <dgm:spPr/>
    </dgm:pt>
    <dgm:pt modelId="{B833D792-CBE3-4433-974A-61F72BCE34EF}" type="pres">
      <dgm:prSet presAssocID="{E4387D5F-E7A3-4E6D-ADA3-4513575FFFF0}" presName="tx2" presStyleLbl="revTx" presStyleIdx="1" presStyleCnt="14"/>
      <dgm:spPr/>
      <dgm:t>
        <a:bodyPr/>
        <a:lstStyle/>
        <a:p>
          <a:endParaRPr lang="pt-BR"/>
        </a:p>
      </dgm:t>
    </dgm:pt>
    <dgm:pt modelId="{A77D305B-EC62-4296-9A1B-4C8D61738539}" type="pres">
      <dgm:prSet presAssocID="{E4387D5F-E7A3-4E6D-ADA3-4513575FFFF0}" presName="vert2" presStyleCnt="0"/>
      <dgm:spPr/>
    </dgm:pt>
    <dgm:pt modelId="{D222F72C-EEDB-4032-A1B0-B3CEB7AE87DB}" type="pres">
      <dgm:prSet presAssocID="{E4387D5F-E7A3-4E6D-ADA3-4513575FFFF0}" presName="thinLine2b" presStyleLbl="callout" presStyleIdx="0" presStyleCnt="10"/>
      <dgm:spPr/>
    </dgm:pt>
    <dgm:pt modelId="{B4516D0B-0D5A-4BE7-A5BB-71785A051C0D}" type="pres">
      <dgm:prSet presAssocID="{E4387D5F-E7A3-4E6D-ADA3-4513575FFFF0}" presName="vertSpace2b" presStyleCnt="0"/>
      <dgm:spPr/>
    </dgm:pt>
    <dgm:pt modelId="{48A732DC-1494-4DE8-A1C5-CCE921AD076B}" type="pres">
      <dgm:prSet presAssocID="{26B72975-F062-45C0-B9F8-94187C3FAA33}" presName="horz2" presStyleCnt="0"/>
      <dgm:spPr/>
    </dgm:pt>
    <dgm:pt modelId="{84FDEE73-DF51-4E76-81F1-F5EA885A577C}" type="pres">
      <dgm:prSet presAssocID="{26B72975-F062-45C0-B9F8-94187C3FAA33}" presName="horzSpace2" presStyleCnt="0"/>
      <dgm:spPr/>
    </dgm:pt>
    <dgm:pt modelId="{413BA859-E729-4B04-8A46-AAB2AE8E7EE4}" type="pres">
      <dgm:prSet presAssocID="{26B72975-F062-45C0-B9F8-94187C3FAA33}" presName="tx2" presStyleLbl="revTx" presStyleIdx="2" presStyleCnt="14"/>
      <dgm:spPr/>
      <dgm:t>
        <a:bodyPr/>
        <a:lstStyle/>
        <a:p>
          <a:endParaRPr lang="pt-BR"/>
        </a:p>
      </dgm:t>
    </dgm:pt>
    <dgm:pt modelId="{2F3AF600-677A-4A4B-A9A6-73740DAEAF30}" type="pres">
      <dgm:prSet presAssocID="{26B72975-F062-45C0-B9F8-94187C3FAA33}" presName="vert2" presStyleCnt="0"/>
      <dgm:spPr/>
    </dgm:pt>
    <dgm:pt modelId="{9ADB0529-BADF-4CE4-BD09-7B20BEEB5619}" type="pres">
      <dgm:prSet presAssocID="{26B72975-F062-45C0-B9F8-94187C3FAA33}" presName="thinLine2b" presStyleLbl="callout" presStyleIdx="1" presStyleCnt="10"/>
      <dgm:spPr/>
    </dgm:pt>
    <dgm:pt modelId="{FE523D71-2BE7-4C4E-8BEE-42A3672CD681}" type="pres">
      <dgm:prSet presAssocID="{26B72975-F062-45C0-B9F8-94187C3FAA33}" presName="vertSpace2b" presStyleCnt="0"/>
      <dgm:spPr/>
    </dgm:pt>
    <dgm:pt modelId="{293913DD-F90F-4808-962A-C3A719370E59}" type="pres">
      <dgm:prSet presAssocID="{10DFB55B-0FEA-4248-B059-278C48D0F2A0}" presName="thickLine" presStyleLbl="alignNode1" presStyleIdx="1" presStyleCnt="4"/>
      <dgm:spPr/>
    </dgm:pt>
    <dgm:pt modelId="{7C15C40B-4B75-4D88-A733-2A794A7FCF84}" type="pres">
      <dgm:prSet presAssocID="{10DFB55B-0FEA-4248-B059-278C48D0F2A0}" presName="horz1" presStyleCnt="0"/>
      <dgm:spPr/>
    </dgm:pt>
    <dgm:pt modelId="{4B0E26BA-6228-4031-AECE-D587C777A9AD}" type="pres">
      <dgm:prSet presAssocID="{10DFB55B-0FEA-4248-B059-278C48D0F2A0}" presName="tx1" presStyleLbl="revTx" presStyleIdx="3" presStyleCnt="14" custScaleX="177156"/>
      <dgm:spPr/>
      <dgm:t>
        <a:bodyPr/>
        <a:lstStyle/>
        <a:p>
          <a:endParaRPr lang="pt-BR"/>
        </a:p>
      </dgm:t>
    </dgm:pt>
    <dgm:pt modelId="{85BC30CA-AF84-4C0F-9E94-2A1E496FFCD1}" type="pres">
      <dgm:prSet presAssocID="{10DFB55B-0FEA-4248-B059-278C48D0F2A0}" presName="vert1" presStyleCnt="0"/>
      <dgm:spPr/>
    </dgm:pt>
    <dgm:pt modelId="{E284525D-215F-42C6-8890-D38302FEAECB}" type="pres">
      <dgm:prSet presAssocID="{DE8D4613-710E-4F73-A4DA-9804631F003A}" presName="vertSpace2a" presStyleCnt="0"/>
      <dgm:spPr/>
    </dgm:pt>
    <dgm:pt modelId="{D3BD73DE-2157-4369-BDE0-F4215BCBF77E}" type="pres">
      <dgm:prSet presAssocID="{DE8D4613-710E-4F73-A4DA-9804631F003A}" presName="horz2" presStyleCnt="0"/>
      <dgm:spPr/>
    </dgm:pt>
    <dgm:pt modelId="{BA58C526-E940-4875-9BA2-73A4C4C62345}" type="pres">
      <dgm:prSet presAssocID="{DE8D4613-710E-4F73-A4DA-9804631F003A}" presName="horzSpace2" presStyleCnt="0"/>
      <dgm:spPr/>
    </dgm:pt>
    <dgm:pt modelId="{98A5E63B-6E3B-4260-B1EA-931363215386}" type="pres">
      <dgm:prSet presAssocID="{DE8D4613-710E-4F73-A4DA-9804631F003A}" presName="tx2" presStyleLbl="revTx" presStyleIdx="4" presStyleCnt="14"/>
      <dgm:spPr/>
      <dgm:t>
        <a:bodyPr/>
        <a:lstStyle/>
        <a:p>
          <a:endParaRPr lang="pt-BR"/>
        </a:p>
      </dgm:t>
    </dgm:pt>
    <dgm:pt modelId="{438B8B70-2B2F-412C-B930-8A8DA067684E}" type="pres">
      <dgm:prSet presAssocID="{DE8D4613-710E-4F73-A4DA-9804631F003A}" presName="vert2" presStyleCnt="0"/>
      <dgm:spPr/>
    </dgm:pt>
    <dgm:pt modelId="{F13E0BE9-92BB-4AEC-8C84-ECC91DEA26A6}" type="pres">
      <dgm:prSet presAssocID="{DE8D4613-710E-4F73-A4DA-9804631F003A}" presName="thinLine2b" presStyleLbl="callout" presStyleIdx="2" presStyleCnt="10"/>
      <dgm:spPr/>
    </dgm:pt>
    <dgm:pt modelId="{32B6F049-0358-4D62-BC1B-60F53F60D1F7}" type="pres">
      <dgm:prSet presAssocID="{DE8D4613-710E-4F73-A4DA-9804631F003A}" presName="vertSpace2b" presStyleCnt="0"/>
      <dgm:spPr/>
    </dgm:pt>
    <dgm:pt modelId="{132B32BC-108C-4A3C-991D-17217861BA30}" type="pres">
      <dgm:prSet presAssocID="{0728E7EC-A9B2-438F-9ABF-841E133E8911}" presName="horz2" presStyleCnt="0"/>
      <dgm:spPr/>
    </dgm:pt>
    <dgm:pt modelId="{797FFB9B-8A78-47BE-8655-D0C8180BF851}" type="pres">
      <dgm:prSet presAssocID="{0728E7EC-A9B2-438F-9ABF-841E133E8911}" presName="horzSpace2" presStyleCnt="0"/>
      <dgm:spPr/>
    </dgm:pt>
    <dgm:pt modelId="{03838AFE-D264-4BD7-B86B-8D34EF299E04}" type="pres">
      <dgm:prSet presAssocID="{0728E7EC-A9B2-438F-9ABF-841E133E8911}" presName="tx2" presStyleLbl="revTx" presStyleIdx="5" presStyleCnt="14"/>
      <dgm:spPr/>
      <dgm:t>
        <a:bodyPr/>
        <a:lstStyle/>
        <a:p>
          <a:endParaRPr lang="pt-BR"/>
        </a:p>
      </dgm:t>
    </dgm:pt>
    <dgm:pt modelId="{CEF4880D-C8BF-4521-B4A2-C96B680155EE}" type="pres">
      <dgm:prSet presAssocID="{0728E7EC-A9B2-438F-9ABF-841E133E8911}" presName="vert2" presStyleCnt="0"/>
      <dgm:spPr/>
    </dgm:pt>
    <dgm:pt modelId="{E41D9B60-D4E5-4D5B-9358-0953B39BB1D3}" type="pres">
      <dgm:prSet presAssocID="{0728E7EC-A9B2-438F-9ABF-841E133E8911}" presName="thinLine2b" presStyleLbl="callout" presStyleIdx="3" presStyleCnt="10"/>
      <dgm:spPr/>
    </dgm:pt>
    <dgm:pt modelId="{E1FD3244-3920-4B86-8630-4398D18706E7}" type="pres">
      <dgm:prSet presAssocID="{0728E7EC-A9B2-438F-9ABF-841E133E8911}" presName="vertSpace2b" presStyleCnt="0"/>
      <dgm:spPr/>
    </dgm:pt>
    <dgm:pt modelId="{0738EC2C-6058-404B-92BA-EB4F37DF5876}" type="pres">
      <dgm:prSet presAssocID="{C7EDFBCB-A1A7-484F-BF3C-5C673C03E3EA}" presName="horz2" presStyleCnt="0"/>
      <dgm:spPr/>
    </dgm:pt>
    <dgm:pt modelId="{8F20278F-688A-49A6-8929-62B8B7F7AC33}" type="pres">
      <dgm:prSet presAssocID="{C7EDFBCB-A1A7-484F-BF3C-5C673C03E3EA}" presName="horzSpace2" presStyleCnt="0"/>
      <dgm:spPr/>
    </dgm:pt>
    <dgm:pt modelId="{235DCA47-599C-4FB0-9EA2-1396C16372BF}" type="pres">
      <dgm:prSet presAssocID="{C7EDFBCB-A1A7-484F-BF3C-5C673C03E3EA}" presName="tx2" presStyleLbl="revTx" presStyleIdx="6" presStyleCnt="14"/>
      <dgm:spPr/>
      <dgm:t>
        <a:bodyPr/>
        <a:lstStyle/>
        <a:p>
          <a:endParaRPr lang="pt-BR"/>
        </a:p>
      </dgm:t>
    </dgm:pt>
    <dgm:pt modelId="{78106F64-623D-4809-851D-C2C500AB19BB}" type="pres">
      <dgm:prSet presAssocID="{C7EDFBCB-A1A7-484F-BF3C-5C673C03E3EA}" presName="vert2" presStyleCnt="0"/>
      <dgm:spPr/>
    </dgm:pt>
    <dgm:pt modelId="{11D68252-00D0-4D8B-8238-4A5851BFAAAD}" type="pres">
      <dgm:prSet presAssocID="{C7EDFBCB-A1A7-484F-BF3C-5C673C03E3EA}" presName="thinLine2b" presStyleLbl="callout" presStyleIdx="4" presStyleCnt="10"/>
      <dgm:spPr/>
    </dgm:pt>
    <dgm:pt modelId="{2A2B74F6-98FA-458A-82FB-7E726F8BAAC5}" type="pres">
      <dgm:prSet presAssocID="{C7EDFBCB-A1A7-484F-BF3C-5C673C03E3EA}" presName="vertSpace2b" presStyleCnt="0"/>
      <dgm:spPr/>
    </dgm:pt>
    <dgm:pt modelId="{91C1FEA1-114E-4D63-BBB5-104F874DCC01}" type="pres">
      <dgm:prSet presAssocID="{B8E4359E-A533-4593-A011-3E12B052C3F8}" presName="thickLine" presStyleLbl="alignNode1" presStyleIdx="2" presStyleCnt="4"/>
      <dgm:spPr/>
    </dgm:pt>
    <dgm:pt modelId="{44689DFB-904D-4B8B-B34D-74475233D0F9}" type="pres">
      <dgm:prSet presAssocID="{B8E4359E-A533-4593-A011-3E12B052C3F8}" presName="horz1" presStyleCnt="0"/>
      <dgm:spPr/>
    </dgm:pt>
    <dgm:pt modelId="{B9F56919-7991-447B-8B32-3FEC55A82548}" type="pres">
      <dgm:prSet presAssocID="{B8E4359E-A533-4593-A011-3E12B052C3F8}" presName="tx1" presStyleLbl="revTx" presStyleIdx="7" presStyleCnt="14" custScaleX="177232"/>
      <dgm:spPr/>
      <dgm:t>
        <a:bodyPr/>
        <a:lstStyle/>
        <a:p>
          <a:endParaRPr lang="pt-BR"/>
        </a:p>
      </dgm:t>
    </dgm:pt>
    <dgm:pt modelId="{92E0857C-CF9B-4E26-9ADE-162996FEB0BF}" type="pres">
      <dgm:prSet presAssocID="{B8E4359E-A533-4593-A011-3E12B052C3F8}" presName="vert1" presStyleCnt="0"/>
      <dgm:spPr/>
    </dgm:pt>
    <dgm:pt modelId="{7E635D05-783D-403B-B5C3-C46F152421D6}" type="pres">
      <dgm:prSet presAssocID="{4A6A3DA1-E396-4277-BC91-E6C96D7445BF}" presName="vertSpace2a" presStyleCnt="0"/>
      <dgm:spPr/>
    </dgm:pt>
    <dgm:pt modelId="{CF775442-AFED-4EE9-9A5C-E9B24AB45CC3}" type="pres">
      <dgm:prSet presAssocID="{4A6A3DA1-E396-4277-BC91-E6C96D7445BF}" presName="horz2" presStyleCnt="0"/>
      <dgm:spPr/>
    </dgm:pt>
    <dgm:pt modelId="{915E6438-2755-4C55-BD2F-AB08FC674054}" type="pres">
      <dgm:prSet presAssocID="{4A6A3DA1-E396-4277-BC91-E6C96D7445BF}" presName="horzSpace2" presStyleCnt="0"/>
      <dgm:spPr/>
    </dgm:pt>
    <dgm:pt modelId="{3F993D05-91F1-47FE-9788-C0FCC579B642}" type="pres">
      <dgm:prSet presAssocID="{4A6A3DA1-E396-4277-BC91-E6C96D7445BF}" presName="tx2" presStyleLbl="revTx" presStyleIdx="8" presStyleCnt="14"/>
      <dgm:spPr/>
      <dgm:t>
        <a:bodyPr/>
        <a:lstStyle/>
        <a:p>
          <a:endParaRPr lang="pt-BR"/>
        </a:p>
      </dgm:t>
    </dgm:pt>
    <dgm:pt modelId="{AD98320C-95BD-49AD-AB68-E7BEA9D4A2D8}" type="pres">
      <dgm:prSet presAssocID="{4A6A3DA1-E396-4277-BC91-E6C96D7445BF}" presName="vert2" presStyleCnt="0"/>
      <dgm:spPr/>
    </dgm:pt>
    <dgm:pt modelId="{4D9222F3-FB01-4E16-8D9C-075CBCAA4984}" type="pres">
      <dgm:prSet presAssocID="{4A6A3DA1-E396-4277-BC91-E6C96D7445BF}" presName="thinLine2b" presStyleLbl="callout" presStyleIdx="5" presStyleCnt="10"/>
      <dgm:spPr/>
    </dgm:pt>
    <dgm:pt modelId="{9240B846-2A65-443F-BCB1-281A227A765E}" type="pres">
      <dgm:prSet presAssocID="{4A6A3DA1-E396-4277-BC91-E6C96D7445BF}" presName="vertSpace2b" presStyleCnt="0"/>
      <dgm:spPr/>
    </dgm:pt>
    <dgm:pt modelId="{6BE72C02-D80F-45E0-A125-FFF0EA8781F3}" type="pres">
      <dgm:prSet presAssocID="{83098045-0673-484D-A588-340A5AE1403C}" presName="horz2" presStyleCnt="0"/>
      <dgm:spPr/>
    </dgm:pt>
    <dgm:pt modelId="{38A8E45D-50D1-4009-AA45-84F76EAF3164}" type="pres">
      <dgm:prSet presAssocID="{83098045-0673-484D-A588-340A5AE1403C}" presName="horzSpace2" presStyleCnt="0"/>
      <dgm:spPr/>
    </dgm:pt>
    <dgm:pt modelId="{645468E9-353A-49B0-A4FC-BF9D2755C9C6}" type="pres">
      <dgm:prSet presAssocID="{83098045-0673-484D-A588-340A5AE1403C}" presName="tx2" presStyleLbl="revTx" presStyleIdx="9" presStyleCnt="14"/>
      <dgm:spPr/>
      <dgm:t>
        <a:bodyPr/>
        <a:lstStyle/>
        <a:p>
          <a:endParaRPr lang="pt-BR"/>
        </a:p>
      </dgm:t>
    </dgm:pt>
    <dgm:pt modelId="{98BC8F3F-A7B9-45D5-9076-1D935D422388}" type="pres">
      <dgm:prSet presAssocID="{83098045-0673-484D-A588-340A5AE1403C}" presName="vert2" presStyleCnt="0"/>
      <dgm:spPr/>
    </dgm:pt>
    <dgm:pt modelId="{AC5CFD59-31AB-40DE-901C-4C227D02E1E0}" type="pres">
      <dgm:prSet presAssocID="{83098045-0673-484D-A588-340A5AE1403C}" presName="thinLine2b" presStyleLbl="callout" presStyleIdx="6" presStyleCnt="10"/>
      <dgm:spPr/>
    </dgm:pt>
    <dgm:pt modelId="{CA64B212-F411-4E2B-8E3D-4A6E803EC974}" type="pres">
      <dgm:prSet presAssocID="{83098045-0673-484D-A588-340A5AE1403C}" presName="vertSpace2b" presStyleCnt="0"/>
      <dgm:spPr/>
    </dgm:pt>
    <dgm:pt modelId="{7DED205A-0448-4E39-9A05-7C239DFBFEBE}" type="pres">
      <dgm:prSet presAssocID="{0DEE7C14-4DCA-4DC2-91C2-D3457DFD17AA}" presName="horz2" presStyleCnt="0"/>
      <dgm:spPr/>
    </dgm:pt>
    <dgm:pt modelId="{0EE51DED-B0C4-428E-A331-A5ADCA49F13C}" type="pres">
      <dgm:prSet presAssocID="{0DEE7C14-4DCA-4DC2-91C2-D3457DFD17AA}" presName="horzSpace2" presStyleCnt="0"/>
      <dgm:spPr/>
    </dgm:pt>
    <dgm:pt modelId="{EE658B6C-1F41-48DE-9C1E-E3931A859C79}" type="pres">
      <dgm:prSet presAssocID="{0DEE7C14-4DCA-4DC2-91C2-D3457DFD17AA}" presName="tx2" presStyleLbl="revTx" presStyleIdx="10" presStyleCnt="14"/>
      <dgm:spPr/>
      <dgm:t>
        <a:bodyPr/>
        <a:lstStyle/>
        <a:p>
          <a:endParaRPr lang="pt-BR"/>
        </a:p>
      </dgm:t>
    </dgm:pt>
    <dgm:pt modelId="{F188D38A-06A9-4474-AD0B-FD62C2FF4D98}" type="pres">
      <dgm:prSet presAssocID="{0DEE7C14-4DCA-4DC2-91C2-D3457DFD17AA}" presName="vert2" presStyleCnt="0"/>
      <dgm:spPr/>
    </dgm:pt>
    <dgm:pt modelId="{8F695D05-AD8A-437A-A89C-D8045C9A2450}" type="pres">
      <dgm:prSet presAssocID="{0DEE7C14-4DCA-4DC2-91C2-D3457DFD17AA}" presName="thinLine2b" presStyleLbl="callout" presStyleIdx="7" presStyleCnt="10"/>
      <dgm:spPr/>
    </dgm:pt>
    <dgm:pt modelId="{E9E79933-EA2A-4D38-ABAF-1A369E6733E2}" type="pres">
      <dgm:prSet presAssocID="{0DEE7C14-4DCA-4DC2-91C2-D3457DFD17AA}" presName="vertSpace2b" presStyleCnt="0"/>
      <dgm:spPr/>
    </dgm:pt>
    <dgm:pt modelId="{D489FD27-EF74-420C-972A-54ADD3604827}" type="pres">
      <dgm:prSet presAssocID="{827FD82D-0A49-4CD2-892D-CC6CB409ECAD}" presName="thickLine" presStyleLbl="alignNode1" presStyleIdx="3" presStyleCnt="4"/>
      <dgm:spPr/>
    </dgm:pt>
    <dgm:pt modelId="{C06846A6-F332-4358-8E1A-470232D2E4FE}" type="pres">
      <dgm:prSet presAssocID="{827FD82D-0A49-4CD2-892D-CC6CB409ECAD}" presName="horz1" presStyleCnt="0"/>
      <dgm:spPr/>
    </dgm:pt>
    <dgm:pt modelId="{6F90B797-B77E-4AAC-B551-A6CE5509B8F2}" type="pres">
      <dgm:prSet presAssocID="{827FD82D-0A49-4CD2-892D-CC6CB409ECAD}" presName="tx1" presStyleLbl="revTx" presStyleIdx="11" presStyleCnt="14" custScaleX="177156"/>
      <dgm:spPr/>
      <dgm:t>
        <a:bodyPr/>
        <a:lstStyle/>
        <a:p>
          <a:endParaRPr lang="pt-BR"/>
        </a:p>
      </dgm:t>
    </dgm:pt>
    <dgm:pt modelId="{34B3E4F2-E04F-46F3-AC19-A8923FF8B8D6}" type="pres">
      <dgm:prSet presAssocID="{827FD82D-0A49-4CD2-892D-CC6CB409ECAD}" presName="vert1" presStyleCnt="0"/>
      <dgm:spPr/>
    </dgm:pt>
    <dgm:pt modelId="{A16F5E94-F01D-4555-80C3-025EA51C20A6}" type="pres">
      <dgm:prSet presAssocID="{D23EC960-7715-4A6A-AD7D-C10753E7C2D9}" presName="vertSpace2a" presStyleCnt="0"/>
      <dgm:spPr/>
    </dgm:pt>
    <dgm:pt modelId="{2F0D1CFC-C900-415A-B341-ECDA9383DB54}" type="pres">
      <dgm:prSet presAssocID="{D23EC960-7715-4A6A-AD7D-C10753E7C2D9}" presName="horz2" presStyleCnt="0"/>
      <dgm:spPr/>
    </dgm:pt>
    <dgm:pt modelId="{0C17727F-06A0-44B2-9C22-AFFB4FA5DD69}" type="pres">
      <dgm:prSet presAssocID="{D23EC960-7715-4A6A-AD7D-C10753E7C2D9}" presName="horzSpace2" presStyleCnt="0"/>
      <dgm:spPr/>
    </dgm:pt>
    <dgm:pt modelId="{C41BD257-EEC3-4EC0-B38E-46D3C2183096}" type="pres">
      <dgm:prSet presAssocID="{D23EC960-7715-4A6A-AD7D-C10753E7C2D9}" presName="tx2" presStyleLbl="revTx" presStyleIdx="12" presStyleCnt="14"/>
      <dgm:spPr/>
      <dgm:t>
        <a:bodyPr/>
        <a:lstStyle/>
        <a:p>
          <a:endParaRPr lang="pt-BR"/>
        </a:p>
      </dgm:t>
    </dgm:pt>
    <dgm:pt modelId="{0C3BE8FA-EAE9-44BD-B811-4BAB0C2A73F0}" type="pres">
      <dgm:prSet presAssocID="{D23EC960-7715-4A6A-AD7D-C10753E7C2D9}" presName="vert2" presStyleCnt="0"/>
      <dgm:spPr/>
    </dgm:pt>
    <dgm:pt modelId="{92D6E504-4583-4CE7-AB2D-9B10D651FD73}" type="pres">
      <dgm:prSet presAssocID="{D23EC960-7715-4A6A-AD7D-C10753E7C2D9}" presName="thinLine2b" presStyleLbl="callout" presStyleIdx="8" presStyleCnt="10"/>
      <dgm:spPr/>
    </dgm:pt>
    <dgm:pt modelId="{5E02EB44-8D6F-4663-857D-9A97A902EAF2}" type="pres">
      <dgm:prSet presAssocID="{D23EC960-7715-4A6A-AD7D-C10753E7C2D9}" presName="vertSpace2b" presStyleCnt="0"/>
      <dgm:spPr/>
    </dgm:pt>
    <dgm:pt modelId="{C97D8C98-99ED-49C5-B77D-0F8D0EA28BE5}" type="pres">
      <dgm:prSet presAssocID="{C0F67A60-6F60-4D18-9D1A-041CE4B1F80F}" presName="horz2" presStyleCnt="0"/>
      <dgm:spPr/>
    </dgm:pt>
    <dgm:pt modelId="{7916D16B-D738-49B8-86C1-52FA20E11318}" type="pres">
      <dgm:prSet presAssocID="{C0F67A60-6F60-4D18-9D1A-041CE4B1F80F}" presName="horzSpace2" presStyleCnt="0"/>
      <dgm:spPr/>
    </dgm:pt>
    <dgm:pt modelId="{E007B24F-4732-4827-A8D1-57EF05F6BDD9}" type="pres">
      <dgm:prSet presAssocID="{C0F67A60-6F60-4D18-9D1A-041CE4B1F80F}" presName="tx2" presStyleLbl="revTx" presStyleIdx="13" presStyleCnt="14"/>
      <dgm:spPr/>
      <dgm:t>
        <a:bodyPr/>
        <a:lstStyle/>
        <a:p>
          <a:endParaRPr lang="pt-BR"/>
        </a:p>
      </dgm:t>
    </dgm:pt>
    <dgm:pt modelId="{D6310363-E199-4026-A3D9-97798E619AD6}" type="pres">
      <dgm:prSet presAssocID="{C0F67A60-6F60-4D18-9D1A-041CE4B1F80F}" presName="vert2" presStyleCnt="0"/>
      <dgm:spPr/>
    </dgm:pt>
    <dgm:pt modelId="{C8B5361C-66AA-4F9A-828E-AB4D04E729ED}" type="pres">
      <dgm:prSet presAssocID="{C0F67A60-6F60-4D18-9D1A-041CE4B1F80F}" presName="thinLine2b" presStyleLbl="callout" presStyleIdx="9" presStyleCnt="10"/>
      <dgm:spPr/>
    </dgm:pt>
    <dgm:pt modelId="{25FA56CD-C818-4E30-B7CF-F52C1918CCE1}" type="pres">
      <dgm:prSet presAssocID="{C0F67A60-6F60-4D18-9D1A-041CE4B1F80F}" presName="vertSpace2b" presStyleCnt="0"/>
      <dgm:spPr/>
    </dgm:pt>
  </dgm:ptLst>
  <dgm:cxnLst>
    <dgm:cxn modelId="{753317F4-37C2-4FC1-ABEC-33F563E9413E}" srcId="{59D5DE32-AD71-41CC-BD9B-651B3F8377C2}" destId="{26B72975-F062-45C0-B9F8-94187C3FAA33}" srcOrd="1" destOrd="0" parTransId="{CF0AC328-3F1A-4A05-91BD-96084E52E07D}" sibTransId="{B7B4B25F-F7C5-494A-ABD5-47E2FF83AEC1}"/>
    <dgm:cxn modelId="{27FB02B4-E6D8-4CE9-856B-C2D495957189}" type="presOf" srcId="{DE8D4613-710E-4F73-A4DA-9804631F003A}" destId="{98A5E63B-6E3B-4260-B1EA-931363215386}" srcOrd="0" destOrd="0" presId="urn:microsoft.com/office/officeart/2008/layout/LinedList"/>
    <dgm:cxn modelId="{F6D72E20-7E9C-428D-9673-34BC7B041F2B}" srcId="{827FD82D-0A49-4CD2-892D-CC6CB409ECAD}" destId="{C0F67A60-6F60-4D18-9D1A-041CE4B1F80F}" srcOrd="1" destOrd="0" parTransId="{59F727D3-A4B2-4C35-9347-72E39D09B349}" sibTransId="{EA98414E-2709-4F89-82F3-4D1A4E3D3301}"/>
    <dgm:cxn modelId="{9046D328-595B-4DE2-8BD7-B93607396A12}" type="presOf" srcId="{59D5DE32-AD71-41CC-BD9B-651B3F8377C2}" destId="{F0A4B56D-A72E-49A3-BD7C-F17D23733B50}" srcOrd="0" destOrd="0" presId="urn:microsoft.com/office/officeart/2008/layout/LinedList"/>
    <dgm:cxn modelId="{9BCBC88B-0BF0-4C62-A319-3DBD15C18ABE}" type="presOf" srcId="{10DFB55B-0FEA-4248-B059-278C48D0F2A0}" destId="{4B0E26BA-6228-4031-AECE-D587C777A9AD}" srcOrd="0" destOrd="0" presId="urn:microsoft.com/office/officeart/2008/layout/LinedList"/>
    <dgm:cxn modelId="{3C920092-E518-4D58-BA13-DD51D0C488CB}" type="presOf" srcId="{83098045-0673-484D-A588-340A5AE1403C}" destId="{645468E9-353A-49B0-A4FC-BF9D2755C9C6}" srcOrd="0" destOrd="0" presId="urn:microsoft.com/office/officeart/2008/layout/LinedList"/>
    <dgm:cxn modelId="{D3DDB9CB-7736-47AD-9DEC-4A345F696C87}" srcId="{66309865-82F0-455A-8F8E-88AE17366792}" destId="{B8E4359E-A533-4593-A011-3E12B052C3F8}" srcOrd="2" destOrd="0" parTransId="{9191F23F-83D1-4679-87CF-F37A1894AC2F}" sibTransId="{5E01A4FA-7CE5-445B-B927-D2A31F3A56D3}"/>
    <dgm:cxn modelId="{E8FFEDF1-122C-4F98-8B01-7D9E552920D6}" srcId="{B8E4359E-A533-4593-A011-3E12B052C3F8}" destId="{83098045-0673-484D-A588-340A5AE1403C}" srcOrd="1" destOrd="0" parTransId="{BE4CC328-7282-413E-9E1F-950C774A3C8B}" sibTransId="{F22D6357-5618-416C-B21B-4C5C47DBFF2B}"/>
    <dgm:cxn modelId="{4AFD8D14-8B1F-4978-8170-8900EEA46B2E}" srcId="{10DFB55B-0FEA-4248-B059-278C48D0F2A0}" destId="{C7EDFBCB-A1A7-484F-BF3C-5C673C03E3EA}" srcOrd="2" destOrd="0" parTransId="{906A2887-B237-4392-A590-828AE49E6DC0}" sibTransId="{80E3A2B2-14CB-4825-A2ED-B9BD38FAFF10}"/>
    <dgm:cxn modelId="{D183C638-CB5C-486A-8CA5-281937D5F658}" srcId="{B8E4359E-A533-4593-A011-3E12B052C3F8}" destId="{0DEE7C14-4DCA-4DC2-91C2-D3457DFD17AA}" srcOrd="2" destOrd="0" parTransId="{1AB2A989-B201-4C29-BABD-99F7013102FE}" sibTransId="{8634C246-56E3-49EC-ABD4-97EE46AA2006}"/>
    <dgm:cxn modelId="{80FFC63F-D33C-4C16-8592-5908CFD14082}" type="presOf" srcId="{C0F67A60-6F60-4D18-9D1A-041CE4B1F80F}" destId="{E007B24F-4732-4827-A8D1-57EF05F6BDD9}" srcOrd="0" destOrd="0" presId="urn:microsoft.com/office/officeart/2008/layout/LinedList"/>
    <dgm:cxn modelId="{B42F3991-7E9B-4872-AD54-E9948E54427A}" type="presOf" srcId="{E4387D5F-E7A3-4E6D-ADA3-4513575FFFF0}" destId="{B833D792-CBE3-4433-974A-61F72BCE34EF}" srcOrd="0" destOrd="0" presId="urn:microsoft.com/office/officeart/2008/layout/LinedList"/>
    <dgm:cxn modelId="{46E63B15-094C-4AE9-996B-D988C1C85720}" type="presOf" srcId="{D23EC960-7715-4A6A-AD7D-C10753E7C2D9}" destId="{C41BD257-EEC3-4EC0-B38E-46D3C2183096}" srcOrd="0" destOrd="0" presId="urn:microsoft.com/office/officeart/2008/layout/LinedList"/>
    <dgm:cxn modelId="{2E8A2C1D-56A5-4ABA-9A1D-2FE4F76A8CA1}" srcId="{66309865-82F0-455A-8F8E-88AE17366792}" destId="{827FD82D-0A49-4CD2-892D-CC6CB409ECAD}" srcOrd="3" destOrd="0" parTransId="{F4117B80-4C04-4508-8FD0-A8259F09C590}" sibTransId="{97435F28-ABE0-4E28-BDA4-8D8937495A9E}"/>
    <dgm:cxn modelId="{0B246ECB-B678-4548-B1B7-F1F07AE1C192}" type="presOf" srcId="{4A6A3DA1-E396-4277-BC91-E6C96D7445BF}" destId="{3F993D05-91F1-47FE-9788-C0FCC579B642}" srcOrd="0" destOrd="0" presId="urn:microsoft.com/office/officeart/2008/layout/LinedList"/>
    <dgm:cxn modelId="{BBC04210-EFE0-4BE2-9603-A01C78D674C9}" type="presOf" srcId="{C7EDFBCB-A1A7-484F-BF3C-5C673C03E3EA}" destId="{235DCA47-599C-4FB0-9EA2-1396C16372BF}" srcOrd="0" destOrd="0" presId="urn:microsoft.com/office/officeart/2008/layout/LinedList"/>
    <dgm:cxn modelId="{89F78112-46EC-45DF-88CB-AD6237BDCE1A}" type="presOf" srcId="{B8E4359E-A533-4593-A011-3E12B052C3F8}" destId="{B9F56919-7991-447B-8B32-3FEC55A82548}" srcOrd="0" destOrd="0" presId="urn:microsoft.com/office/officeart/2008/layout/LinedList"/>
    <dgm:cxn modelId="{909CDE8D-9A22-46D1-811F-B65FB4E55BB2}" srcId="{66309865-82F0-455A-8F8E-88AE17366792}" destId="{59D5DE32-AD71-41CC-BD9B-651B3F8377C2}" srcOrd="0" destOrd="0" parTransId="{5FA57A14-D949-490C-A547-EE65B78EE67C}" sibTransId="{9C8368F6-64D4-4D4A-BA1A-868C256AEB41}"/>
    <dgm:cxn modelId="{D6EDD28A-E659-4038-8183-D1B4B598E602}" srcId="{59D5DE32-AD71-41CC-BD9B-651B3F8377C2}" destId="{E4387D5F-E7A3-4E6D-ADA3-4513575FFFF0}" srcOrd="0" destOrd="0" parTransId="{65615A7F-8903-4BF9-873E-7110B30D951B}" sibTransId="{80F1574D-A8D2-40B1-B06F-7C807B85DAA3}"/>
    <dgm:cxn modelId="{5F744180-7348-456F-99C6-E48F491A2AB5}" type="presOf" srcId="{26B72975-F062-45C0-B9F8-94187C3FAA33}" destId="{413BA859-E729-4B04-8A46-AAB2AE8E7EE4}" srcOrd="0" destOrd="0" presId="urn:microsoft.com/office/officeart/2008/layout/LinedList"/>
    <dgm:cxn modelId="{A7CA1779-D711-4320-85AA-BC6DE477D5C0}" srcId="{10DFB55B-0FEA-4248-B059-278C48D0F2A0}" destId="{0728E7EC-A9B2-438F-9ABF-841E133E8911}" srcOrd="1" destOrd="0" parTransId="{0656845D-B3D1-479B-8B86-CEC2BFFA1B5D}" sibTransId="{089994B5-390E-4C56-9973-1BD5EA7B5310}"/>
    <dgm:cxn modelId="{7C386A7D-AF37-4491-9BEE-4B0916F9C427}" type="presOf" srcId="{827FD82D-0A49-4CD2-892D-CC6CB409ECAD}" destId="{6F90B797-B77E-4AAC-B551-A6CE5509B8F2}" srcOrd="0" destOrd="0" presId="urn:microsoft.com/office/officeart/2008/layout/LinedList"/>
    <dgm:cxn modelId="{0AA344D1-A54A-4B19-9534-342C4931B20A}" srcId="{827FD82D-0A49-4CD2-892D-CC6CB409ECAD}" destId="{D23EC960-7715-4A6A-AD7D-C10753E7C2D9}" srcOrd="0" destOrd="0" parTransId="{2077FBE8-A2C5-470D-972D-9CC2B9661D5B}" sibTransId="{8AC6442F-BEEF-444D-A966-BC8E55F7D510}"/>
    <dgm:cxn modelId="{BDE4AB04-DCFB-4408-9407-91CEE2BDB6B0}" type="presOf" srcId="{0DEE7C14-4DCA-4DC2-91C2-D3457DFD17AA}" destId="{EE658B6C-1F41-48DE-9C1E-E3931A859C79}" srcOrd="0" destOrd="0" presId="urn:microsoft.com/office/officeart/2008/layout/LinedList"/>
    <dgm:cxn modelId="{1FFE45CD-E5CA-4B32-8D27-8A679BE8758D}" type="presOf" srcId="{0728E7EC-A9B2-438F-9ABF-841E133E8911}" destId="{03838AFE-D264-4BD7-B86B-8D34EF299E04}" srcOrd="0" destOrd="0" presId="urn:microsoft.com/office/officeart/2008/layout/LinedList"/>
    <dgm:cxn modelId="{10EC2ABC-0B76-416C-9C10-E11B6EE8ED55}" srcId="{10DFB55B-0FEA-4248-B059-278C48D0F2A0}" destId="{DE8D4613-710E-4F73-A4DA-9804631F003A}" srcOrd="0" destOrd="0" parTransId="{F91C3A66-74FD-49F7-BAB5-F8B0F74D2D9B}" sibTransId="{529421B6-F1A8-47CB-B36E-D2DD42F1703F}"/>
    <dgm:cxn modelId="{756696E9-36A8-4D0B-8473-A4E9AE65FF21}" srcId="{B8E4359E-A533-4593-A011-3E12B052C3F8}" destId="{4A6A3DA1-E396-4277-BC91-E6C96D7445BF}" srcOrd="0" destOrd="0" parTransId="{13B01AEC-E445-4CFB-9353-15AD8F54E40A}" sibTransId="{7D02BB14-A747-468F-9E5E-C805F2BD3365}"/>
    <dgm:cxn modelId="{7D04DEFC-7271-4F54-8368-C5DF602CDA2C}" type="presOf" srcId="{66309865-82F0-455A-8F8E-88AE17366792}" destId="{D4D16795-A62C-4BD1-A1B4-37B0B75C8E6C}" srcOrd="0" destOrd="0" presId="urn:microsoft.com/office/officeart/2008/layout/LinedList"/>
    <dgm:cxn modelId="{F98BC033-3981-4D7C-A00E-EA2E30DD639B}" srcId="{66309865-82F0-455A-8F8E-88AE17366792}" destId="{10DFB55B-0FEA-4248-B059-278C48D0F2A0}" srcOrd="1" destOrd="0" parTransId="{A05DCF88-4390-4F33-9141-C40C610D1A66}" sibTransId="{CE281F4F-FF04-43E1-AEC7-39605FDF5C3F}"/>
    <dgm:cxn modelId="{E6B88B18-D1B7-4E37-867E-0BB7F7755FA9}" type="presParOf" srcId="{D4D16795-A62C-4BD1-A1B4-37B0B75C8E6C}" destId="{6882F33C-C1F8-496D-87B4-58D238AEA291}" srcOrd="0" destOrd="0" presId="urn:microsoft.com/office/officeart/2008/layout/LinedList"/>
    <dgm:cxn modelId="{B5112B7C-1F2C-464E-8C11-E65BB553C460}" type="presParOf" srcId="{D4D16795-A62C-4BD1-A1B4-37B0B75C8E6C}" destId="{1BE31F6F-7552-4BD9-8916-A1A6E4C2DD4C}" srcOrd="1" destOrd="0" presId="urn:microsoft.com/office/officeart/2008/layout/LinedList"/>
    <dgm:cxn modelId="{8622F51E-4176-467B-94E7-495E6881CB86}" type="presParOf" srcId="{1BE31F6F-7552-4BD9-8916-A1A6E4C2DD4C}" destId="{F0A4B56D-A72E-49A3-BD7C-F17D23733B50}" srcOrd="0" destOrd="0" presId="urn:microsoft.com/office/officeart/2008/layout/LinedList"/>
    <dgm:cxn modelId="{9484C816-A698-4856-860C-3500D106BFFD}" type="presParOf" srcId="{1BE31F6F-7552-4BD9-8916-A1A6E4C2DD4C}" destId="{E62B4598-D295-4D58-852F-0CCFC1926844}" srcOrd="1" destOrd="0" presId="urn:microsoft.com/office/officeart/2008/layout/LinedList"/>
    <dgm:cxn modelId="{487BD87A-0C50-4725-8302-4F8424B70A03}" type="presParOf" srcId="{E62B4598-D295-4D58-852F-0CCFC1926844}" destId="{A941D725-3520-42B2-ABB5-117D791A8449}" srcOrd="0" destOrd="0" presId="urn:microsoft.com/office/officeart/2008/layout/LinedList"/>
    <dgm:cxn modelId="{CFA96166-06D5-4B1D-97E7-C93DE77AD87F}" type="presParOf" srcId="{E62B4598-D295-4D58-852F-0CCFC1926844}" destId="{B76F2535-F159-41D3-87DD-CC43D1B47014}" srcOrd="1" destOrd="0" presId="urn:microsoft.com/office/officeart/2008/layout/LinedList"/>
    <dgm:cxn modelId="{EF24FBE9-DD60-43E5-9F81-04CEDBC1907C}" type="presParOf" srcId="{B76F2535-F159-41D3-87DD-CC43D1B47014}" destId="{380E7084-69C3-4190-AA5F-9399997A7666}" srcOrd="0" destOrd="0" presId="urn:microsoft.com/office/officeart/2008/layout/LinedList"/>
    <dgm:cxn modelId="{3FCAB4BA-291A-4A16-A23F-C203BA84D30D}" type="presParOf" srcId="{B76F2535-F159-41D3-87DD-CC43D1B47014}" destId="{B833D792-CBE3-4433-974A-61F72BCE34EF}" srcOrd="1" destOrd="0" presId="urn:microsoft.com/office/officeart/2008/layout/LinedList"/>
    <dgm:cxn modelId="{3B412295-4141-4C10-8A50-49CFBC2DD50E}" type="presParOf" srcId="{B76F2535-F159-41D3-87DD-CC43D1B47014}" destId="{A77D305B-EC62-4296-9A1B-4C8D61738539}" srcOrd="2" destOrd="0" presId="urn:microsoft.com/office/officeart/2008/layout/LinedList"/>
    <dgm:cxn modelId="{29973EEA-9310-41EC-8A6D-7C041ECB1E9C}" type="presParOf" srcId="{E62B4598-D295-4D58-852F-0CCFC1926844}" destId="{D222F72C-EEDB-4032-A1B0-B3CEB7AE87DB}" srcOrd="2" destOrd="0" presId="urn:microsoft.com/office/officeart/2008/layout/LinedList"/>
    <dgm:cxn modelId="{5F802BF6-CBBF-43D6-A5C5-09CD18B02731}" type="presParOf" srcId="{E62B4598-D295-4D58-852F-0CCFC1926844}" destId="{B4516D0B-0D5A-4BE7-A5BB-71785A051C0D}" srcOrd="3" destOrd="0" presId="urn:microsoft.com/office/officeart/2008/layout/LinedList"/>
    <dgm:cxn modelId="{075170BD-E313-41E3-8383-7C92906A7C39}" type="presParOf" srcId="{E62B4598-D295-4D58-852F-0CCFC1926844}" destId="{48A732DC-1494-4DE8-A1C5-CCE921AD076B}" srcOrd="4" destOrd="0" presId="urn:microsoft.com/office/officeart/2008/layout/LinedList"/>
    <dgm:cxn modelId="{2B4CE085-4B48-4B8C-8664-BCD749AB0D49}" type="presParOf" srcId="{48A732DC-1494-4DE8-A1C5-CCE921AD076B}" destId="{84FDEE73-DF51-4E76-81F1-F5EA885A577C}" srcOrd="0" destOrd="0" presId="urn:microsoft.com/office/officeart/2008/layout/LinedList"/>
    <dgm:cxn modelId="{99EBD4BB-B7BE-4644-93CA-A79F3DA9DBE5}" type="presParOf" srcId="{48A732DC-1494-4DE8-A1C5-CCE921AD076B}" destId="{413BA859-E729-4B04-8A46-AAB2AE8E7EE4}" srcOrd="1" destOrd="0" presId="urn:microsoft.com/office/officeart/2008/layout/LinedList"/>
    <dgm:cxn modelId="{66736FA4-4A72-4100-AB74-24177516C21A}" type="presParOf" srcId="{48A732DC-1494-4DE8-A1C5-CCE921AD076B}" destId="{2F3AF600-677A-4A4B-A9A6-73740DAEAF30}" srcOrd="2" destOrd="0" presId="urn:microsoft.com/office/officeart/2008/layout/LinedList"/>
    <dgm:cxn modelId="{044C7DDB-540A-4324-933C-A62DFB1918C4}" type="presParOf" srcId="{E62B4598-D295-4D58-852F-0CCFC1926844}" destId="{9ADB0529-BADF-4CE4-BD09-7B20BEEB5619}" srcOrd="5" destOrd="0" presId="urn:microsoft.com/office/officeart/2008/layout/LinedList"/>
    <dgm:cxn modelId="{DC9BE4C4-E658-40B2-8922-BC9F9C544D4E}" type="presParOf" srcId="{E62B4598-D295-4D58-852F-0CCFC1926844}" destId="{FE523D71-2BE7-4C4E-8BEE-42A3672CD681}" srcOrd="6" destOrd="0" presId="urn:microsoft.com/office/officeart/2008/layout/LinedList"/>
    <dgm:cxn modelId="{72B9FBB5-F062-4086-AD62-02A40EF25097}" type="presParOf" srcId="{D4D16795-A62C-4BD1-A1B4-37B0B75C8E6C}" destId="{293913DD-F90F-4808-962A-C3A719370E59}" srcOrd="2" destOrd="0" presId="urn:microsoft.com/office/officeart/2008/layout/LinedList"/>
    <dgm:cxn modelId="{6C51BA1C-6A57-450F-82F3-F6D60E75DC63}" type="presParOf" srcId="{D4D16795-A62C-4BD1-A1B4-37B0B75C8E6C}" destId="{7C15C40B-4B75-4D88-A733-2A794A7FCF84}" srcOrd="3" destOrd="0" presId="urn:microsoft.com/office/officeart/2008/layout/LinedList"/>
    <dgm:cxn modelId="{2D016889-5479-469B-9ADE-5913738F4097}" type="presParOf" srcId="{7C15C40B-4B75-4D88-A733-2A794A7FCF84}" destId="{4B0E26BA-6228-4031-AECE-D587C777A9AD}" srcOrd="0" destOrd="0" presId="urn:microsoft.com/office/officeart/2008/layout/LinedList"/>
    <dgm:cxn modelId="{8714A2B7-BDEB-4C34-BC9E-345B6768F348}" type="presParOf" srcId="{7C15C40B-4B75-4D88-A733-2A794A7FCF84}" destId="{85BC30CA-AF84-4C0F-9E94-2A1E496FFCD1}" srcOrd="1" destOrd="0" presId="urn:microsoft.com/office/officeart/2008/layout/LinedList"/>
    <dgm:cxn modelId="{8280FB46-7D7F-45F8-AFD5-3E73147580D7}" type="presParOf" srcId="{85BC30CA-AF84-4C0F-9E94-2A1E496FFCD1}" destId="{E284525D-215F-42C6-8890-D38302FEAECB}" srcOrd="0" destOrd="0" presId="urn:microsoft.com/office/officeart/2008/layout/LinedList"/>
    <dgm:cxn modelId="{C4A497DA-D573-4D96-A785-A5D0E12A443E}" type="presParOf" srcId="{85BC30CA-AF84-4C0F-9E94-2A1E496FFCD1}" destId="{D3BD73DE-2157-4369-BDE0-F4215BCBF77E}" srcOrd="1" destOrd="0" presId="urn:microsoft.com/office/officeart/2008/layout/LinedList"/>
    <dgm:cxn modelId="{85260B5F-E51E-442A-A1D7-75FB800D4FC1}" type="presParOf" srcId="{D3BD73DE-2157-4369-BDE0-F4215BCBF77E}" destId="{BA58C526-E940-4875-9BA2-73A4C4C62345}" srcOrd="0" destOrd="0" presId="urn:microsoft.com/office/officeart/2008/layout/LinedList"/>
    <dgm:cxn modelId="{D99217F4-FA59-449C-B7EC-D836889AEDE8}" type="presParOf" srcId="{D3BD73DE-2157-4369-BDE0-F4215BCBF77E}" destId="{98A5E63B-6E3B-4260-B1EA-931363215386}" srcOrd="1" destOrd="0" presId="urn:microsoft.com/office/officeart/2008/layout/LinedList"/>
    <dgm:cxn modelId="{0B93BE29-DC2D-4C37-90EA-78EDA9FDC8C4}" type="presParOf" srcId="{D3BD73DE-2157-4369-BDE0-F4215BCBF77E}" destId="{438B8B70-2B2F-412C-B930-8A8DA067684E}" srcOrd="2" destOrd="0" presId="urn:microsoft.com/office/officeart/2008/layout/LinedList"/>
    <dgm:cxn modelId="{3AA157F9-2958-4E4B-B8F2-BEA6CFFDF8A1}" type="presParOf" srcId="{85BC30CA-AF84-4C0F-9E94-2A1E496FFCD1}" destId="{F13E0BE9-92BB-4AEC-8C84-ECC91DEA26A6}" srcOrd="2" destOrd="0" presId="urn:microsoft.com/office/officeart/2008/layout/LinedList"/>
    <dgm:cxn modelId="{B7882AA8-BB11-4E0B-A9B5-617C9C48F1BD}" type="presParOf" srcId="{85BC30CA-AF84-4C0F-9E94-2A1E496FFCD1}" destId="{32B6F049-0358-4D62-BC1B-60F53F60D1F7}" srcOrd="3" destOrd="0" presId="urn:microsoft.com/office/officeart/2008/layout/LinedList"/>
    <dgm:cxn modelId="{E279E473-9B67-420D-B976-1DB878C50C52}" type="presParOf" srcId="{85BC30CA-AF84-4C0F-9E94-2A1E496FFCD1}" destId="{132B32BC-108C-4A3C-991D-17217861BA30}" srcOrd="4" destOrd="0" presId="urn:microsoft.com/office/officeart/2008/layout/LinedList"/>
    <dgm:cxn modelId="{62FBC381-D906-44D8-AFAD-1E5F8774AB31}" type="presParOf" srcId="{132B32BC-108C-4A3C-991D-17217861BA30}" destId="{797FFB9B-8A78-47BE-8655-D0C8180BF851}" srcOrd="0" destOrd="0" presId="urn:microsoft.com/office/officeart/2008/layout/LinedList"/>
    <dgm:cxn modelId="{8355F776-E905-4B71-AE27-797975E2AC57}" type="presParOf" srcId="{132B32BC-108C-4A3C-991D-17217861BA30}" destId="{03838AFE-D264-4BD7-B86B-8D34EF299E04}" srcOrd="1" destOrd="0" presId="urn:microsoft.com/office/officeart/2008/layout/LinedList"/>
    <dgm:cxn modelId="{1CB772B0-B344-4562-BCA0-197EF9CE0129}" type="presParOf" srcId="{132B32BC-108C-4A3C-991D-17217861BA30}" destId="{CEF4880D-C8BF-4521-B4A2-C96B680155EE}" srcOrd="2" destOrd="0" presId="urn:microsoft.com/office/officeart/2008/layout/LinedList"/>
    <dgm:cxn modelId="{5EC41DD5-050A-48E6-A983-52A4DFCEAF8A}" type="presParOf" srcId="{85BC30CA-AF84-4C0F-9E94-2A1E496FFCD1}" destId="{E41D9B60-D4E5-4D5B-9358-0953B39BB1D3}" srcOrd="5" destOrd="0" presId="urn:microsoft.com/office/officeart/2008/layout/LinedList"/>
    <dgm:cxn modelId="{1462079C-BF40-437E-A25C-8B92780E5169}" type="presParOf" srcId="{85BC30CA-AF84-4C0F-9E94-2A1E496FFCD1}" destId="{E1FD3244-3920-4B86-8630-4398D18706E7}" srcOrd="6" destOrd="0" presId="urn:microsoft.com/office/officeart/2008/layout/LinedList"/>
    <dgm:cxn modelId="{D57000D9-1EB8-4D63-94CE-EC5D93D7C42C}" type="presParOf" srcId="{85BC30CA-AF84-4C0F-9E94-2A1E496FFCD1}" destId="{0738EC2C-6058-404B-92BA-EB4F37DF5876}" srcOrd="7" destOrd="0" presId="urn:microsoft.com/office/officeart/2008/layout/LinedList"/>
    <dgm:cxn modelId="{4BD5E131-0605-4571-A7BA-78D2AA7246C4}" type="presParOf" srcId="{0738EC2C-6058-404B-92BA-EB4F37DF5876}" destId="{8F20278F-688A-49A6-8929-62B8B7F7AC33}" srcOrd="0" destOrd="0" presId="urn:microsoft.com/office/officeart/2008/layout/LinedList"/>
    <dgm:cxn modelId="{9A066027-4210-45CA-9E39-15A57558FC4A}" type="presParOf" srcId="{0738EC2C-6058-404B-92BA-EB4F37DF5876}" destId="{235DCA47-599C-4FB0-9EA2-1396C16372BF}" srcOrd="1" destOrd="0" presId="urn:microsoft.com/office/officeart/2008/layout/LinedList"/>
    <dgm:cxn modelId="{9B120139-D5C1-41C6-9F76-A921C6FD1CB1}" type="presParOf" srcId="{0738EC2C-6058-404B-92BA-EB4F37DF5876}" destId="{78106F64-623D-4809-851D-C2C500AB19BB}" srcOrd="2" destOrd="0" presId="urn:microsoft.com/office/officeart/2008/layout/LinedList"/>
    <dgm:cxn modelId="{A6A5DAAB-C1F2-4B7A-B85E-F4B6318FFFA4}" type="presParOf" srcId="{85BC30CA-AF84-4C0F-9E94-2A1E496FFCD1}" destId="{11D68252-00D0-4D8B-8238-4A5851BFAAAD}" srcOrd="8" destOrd="0" presId="urn:microsoft.com/office/officeart/2008/layout/LinedList"/>
    <dgm:cxn modelId="{1B213472-0DF0-441C-A43C-D3E68A12B4CE}" type="presParOf" srcId="{85BC30CA-AF84-4C0F-9E94-2A1E496FFCD1}" destId="{2A2B74F6-98FA-458A-82FB-7E726F8BAAC5}" srcOrd="9" destOrd="0" presId="urn:microsoft.com/office/officeart/2008/layout/LinedList"/>
    <dgm:cxn modelId="{B68DD1C0-6DB3-4114-9F0B-C2CD3388EC73}" type="presParOf" srcId="{D4D16795-A62C-4BD1-A1B4-37B0B75C8E6C}" destId="{91C1FEA1-114E-4D63-BBB5-104F874DCC01}" srcOrd="4" destOrd="0" presId="urn:microsoft.com/office/officeart/2008/layout/LinedList"/>
    <dgm:cxn modelId="{B71DCA4F-C24D-4FD1-90EE-D8BB751A8199}" type="presParOf" srcId="{D4D16795-A62C-4BD1-A1B4-37B0B75C8E6C}" destId="{44689DFB-904D-4B8B-B34D-74475233D0F9}" srcOrd="5" destOrd="0" presId="urn:microsoft.com/office/officeart/2008/layout/LinedList"/>
    <dgm:cxn modelId="{6E42EF05-F7B5-4EC8-87C2-34E6A89804BA}" type="presParOf" srcId="{44689DFB-904D-4B8B-B34D-74475233D0F9}" destId="{B9F56919-7991-447B-8B32-3FEC55A82548}" srcOrd="0" destOrd="0" presId="urn:microsoft.com/office/officeart/2008/layout/LinedList"/>
    <dgm:cxn modelId="{06789D22-E86F-4261-845F-6BB3043B17A4}" type="presParOf" srcId="{44689DFB-904D-4B8B-B34D-74475233D0F9}" destId="{92E0857C-CF9B-4E26-9ADE-162996FEB0BF}" srcOrd="1" destOrd="0" presId="urn:microsoft.com/office/officeart/2008/layout/LinedList"/>
    <dgm:cxn modelId="{58100D62-1C9B-4084-9898-EB9BF94AA034}" type="presParOf" srcId="{92E0857C-CF9B-4E26-9ADE-162996FEB0BF}" destId="{7E635D05-783D-403B-B5C3-C46F152421D6}" srcOrd="0" destOrd="0" presId="urn:microsoft.com/office/officeart/2008/layout/LinedList"/>
    <dgm:cxn modelId="{39AC822D-503B-43AE-AD5B-77ACC6DEFA28}" type="presParOf" srcId="{92E0857C-CF9B-4E26-9ADE-162996FEB0BF}" destId="{CF775442-AFED-4EE9-9A5C-E9B24AB45CC3}" srcOrd="1" destOrd="0" presId="urn:microsoft.com/office/officeart/2008/layout/LinedList"/>
    <dgm:cxn modelId="{6814C5E5-0035-45B6-85EC-FA09ABCD17CE}" type="presParOf" srcId="{CF775442-AFED-4EE9-9A5C-E9B24AB45CC3}" destId="{915E6438-2755-4C55-BD2F-AB08FC674054}" srcOrd="0" destOrd="0" presId="urn:microsoft.com/office/officeart/2008/layout/LinedList"/>
    <dgm:cxn modelId="{E7A3802B-5685-471E-8199-60E4C4A54671}" type="presParOf" srcId="{CF775442-AFED-4EE9-9A5C-E9B24AB45CC3}" destId="{3F993D05-91F1-47FE-9788-C0FCC579B642}" srcOrd="1" destOrd="0" presId="urn:microsoft.com/office/officeart/2008/layout/LinedList"/>
    <dgm:cxn modelId="{420B02FD-E5BA-4CE9-BAD0-73B40862241E}" type="presParOf" srcId="{CF775442-AFED-4EE9-9A5C-E9B24AB45CC3}" destId="{AD98320C-95BD-49AD-AB68-E7BEA9D4A2D8}" srcOrd="2" destOrd="0" presId="urn:microsoft.com/office/officeart/2008/layout/LinedList"/>
    <dgm:cxn modelId="{70BD5B45-194D-4B9B-B31C-34DE453B7C75}" type="presParOf" srcId="{92E0857C-CF9B-4E26-9ADE-162996FEB0BF}" destId="{4D9222F3-FB01-4E16-8D9C-075CBCAA4984}" srcOrd="2" destOrd="0" presId="urn:microsoft.com/office/officeart/2008/layout/LinedList"/>
    <dgm:cxn modelId="{6A589A97-06FE-4726-84E4-0FC34300C049}" type="presParOf" srcId="{92E0857C-CF9B-4E26-9ADE-162996FEB0BF}" destId="{9240B846-2A65-443F-BCB1-281A227A765E}" srcOrd="3" destOrd="0" presId="urn:microsoft.com/office/officeart/2008/layout/LinedList"/>
    <dgm:cxn modelId="{846BB8C3-EEDF-4B86-8DC2-156182FF854F}" type="presParOf" srcId="{92E0857C-CF9B-4E26-9ADE-162996FEB0BF}" destId="{6BE72C02-D80F-45E0-A125-FFF0EA8781F3}" srcOrd="4" destOrd="0" presId="urn:microsoft.com/office/officeart/2008/layout/LinedList"/>
    <dgm:cxn modelId="{42DBF1AE-8DB7-4DAF-A625-16D994D734B5}" type="presParOf" srcId="{6BE72C02-D80F-45E0-A125-FFF0EA8781F3}" destId="{38A8E45D-50D1-4009-AA45-84F76EAF3164}" srcOrd="0" destOrd="0" presId="urn:microsoft.com/office/officeart/2008/layout/LinedList"/>
    <dgm:cxn modelId="{E10DC204-D307-4416-940B-47D80CE10A59}" type="presParOf" srcId="{6BE72C02-D80F-45E0-A125-FFF0EA8781F3}" destId="{645468E9-353A-49B0-A4FC-BF9D2755C9C6}" srcOrd="1" destOrd="0" presId="urn:microsoft.com/office/officeart/2008/layout/LinedList"/>
    <dgm:cxn modelId="{A830C728-3F6C-4B60-83B3-56F929EBDDFF}" type="presParOf" srcId="{6BE72C02-D80F-45E0-A125-FFF0EA8781F3}" destId="{98BC8F3F-A7B9-45D5-9076-1D935D422388}" srcOrd="2" destOrd="0" presId="urn:microsoft.com/office/officeart/2008/layout/LinedList"/>
    <dgm:cxn modelId="{BE75AB61-CFCF-4B86-90B7-8F4DEF0A5596}" type="presParOf" srcId="{92E0857C-CF9B-4E26-9ADE-162996FEB0BF}" destId="{AC5CFD59-31AB-40DE-901C-4C227D02E1E0}" srcOrd="5" destOrd="0" presId="urn:microsoft.com/office/officeart/2008/layout/LinedList"/>
    <dgm:cxn modelId="{569BC721-2736-4084-9009-BFA36E78DC2E}" type="presParOf" srcId="{92E0857C-CF9B-4E26-9ADE-162996FEB0BF}" destId="{CA64B212-F411-4E2B-8E3D-4A6E803EC974}" srcOrd="6" destOrd="0" presId="urn:microsoft.com/office/officeart/2008/layout/LinedList"/>
    <dgm:cxn modelId="{F8405BA7-2160-4D4D-A490-16B273515C5D}" type="presParOf" srcId="{92E0857C-CF9B-4E26-9ADE-162996FEB0BF}" destId="{7DED205A-0448-4E39-9A05-7C239DFBFEBE}" srcOrd="7" destOrd="0" presId="urn:microsoft.com/office/officeart/2008/layout/LinedList"/>
    <dgm:cxn modelId="{1E8F5907-1B73-4789-9D80-A42D7B07ECEC}" type="presParOf" srcId="{7DED205A-0448-4E39-9A05-7C239DFBFEBE}" destId="{0EE51DED-B0C4-428E-A331-A5ADCA49F13C}" srcOrd="0" destOrd="0" presId="urn:microsoft.com/office/officeart/2008/layout/LinedList"/>
    <dgm:cxn modelId="{15B6C24A-0750-48AD-8544-A02448AD5993}" type="presParOf" srcId="{7DED205A-0448-4E39-9A05-7C239DFBFEBE}" destId="{EE658B6C-1F41-48DE-9C1E-E3931A859C79}" srcOrd="1" destOrd="0" presId="urn:microsoft.com/office/officeart/2008/layout/LinedList"/>
    <dgm:cxn modelId="{F5A88230-7FA6-4681-84EA-2BEC5594D470}" type="presParOf" srcId="{7DED205A-0448-4E39-9A05-7C239DFBFEBE}" destId="{F188D38A-06A9-4474-AD0B-FD62C2FF4D98}" srcOrd="2" destOrd="0" presId="urn:microsoft.com/office/officeart/2008/layout/LinedList"/>
    <dgm:cxn modelId="{58A162E1-D0A2-4665-AC89-DA58456CDD8B}" type="presParOf" srcId="{92E0857C-CF9B-4E26-9ADE-162996FEB0BF}" destId="{8F695D05-AD8A-437A-A89C-D8045C9A2450}" srcOrd="8" destOrd="0" presId="urn:microsoft.com/office/officeart/2008/layout/LinedList"/>
    <dgm:cxn modelId="{2316DE5B-881D-4208-8AD3-451AE89204B7}" type="presParOf" srcId="{92E0857C-CF9B-4E26-9ADE-162996FEB0BF}" destId="{E9E79933-EA2A-4D38-ABAF-1A369E6733E2}" srcOrd="9" destOrd="0" presId="urn:microsoft.com/office/officeart/2008/layout/LinedList"/>
    <dgm:cxn modelId="{4E98D717-F607-47D7-85D6-3068E248C236}" type="presParOf" srcId="{D4D16795-A62C-4BD1-A1B4-37B0B75C8E6C}" destId="{D489FD27-EF74-420C-972A-54ADD3604827}" srcOrd="6" destOrd="0" presId="urn:microsoft.com/office/officeart/2008/layout/LinedList"/>
    <dgm:cxn modelId="{F231E1EB-1CCD-4D63-8589-8E88CBE2FE7F}" type="presParOf" srcId="{D4D16795-A62C-4BD1-A1B4-37B0B75C8E6C}" destId="{C06846A6-F332-4358-8E1A-470232D2E4FE}" srcOrd="7" destOrd="0" presId="urn:microsoft.com/office/officeart/2008/layout/LinedList"/>
    <dgm:cxn modelId="{B1E0BEB0-B6CB-4C0E-A3CD-E469807819AD}" type="presParOf" srcId="{C06846A6-F332-4358-8E1A-470232D2E4FE}" destId="{6F90B797-B77E-4AAC-B551-A6CE5509B8F2}" srcOrd="0" destOrd="0" presId="urn:microsoft.com/office/officeart/2008/layout/LinedList"/>
    <dgm:cxn modelId="{0CEA9D61-FB4A-49E3-8239-2E2E66A8BA15}" type="presParOf" srcId="{C06846A6-F332-4358-8E1A-470232D2E4FE}" destId="{34B3E4F2-E04F-46F3-AC19-A8923FF8B8D6}" srcOrd="1" destOrd="0" presId="urn:microsoft.com/office/officeart/2008/layout/LinedList"/>
    <dgm:cxn modelId="{08722830-DDE5-4134-8993-2EF9AC3311B9}" type="presParOf" srcId="{34B3E4F2-E04F-46F3-AC19-A8923FF8B8D6}" destId="{A16F5E94-F01D-4555-80C3-025EA51C20A6}" srcOrd="0" destOrd="0" presId="urn:microsoft.com/office/officeart/2008/layout/LinedList"/>
    <dgm:cxn modelId="{51046F62-D17A-4FB7-A0CE-7C6FE13A7743}" type="presParOf" srcId="{34B3E4F2-E04F-46F3-AC19-A8923FF8B8D6}" destId="{2F0D1CFC-C900-415A-B341-ECDA9383DB54}" srcOrd="1" destOrd="0" presId="urn:microsoft.com/office/officeart/2008/layout/LinedList"/>
    <dgm:cxn modelId="{E1CE27F1-ECED-405A-B36B-25796F191BAB}" type="presParOf" srcId="{2F0D1CFC-C900-415A-B341-ECDA9383DB54}" destId="{0C17727F-06A0-44B2-9C22-AFFB4FA5DD69}" srcOrd="0" destOrd="0" presId="urn:microsoft.com/office/officeart/2008/layout/LinedList"/>
    <dgm:cxn modelId="{F75D3463-31B4-416A-B5CD-5860B95C483D}" type="presParOf" srcId="{2F0D1CFC-C900-415A-B341-ECDA9383DB54}" destId="{C41BD257-EEC3-4EC0-B38E-46D3C2183096}" srcOrd="1" destOrd="0" presId="urn:microsoft.com/office/officeart/2008/layout/LinedList"/>
    <dgm:cxn modelId="{CE61352B-12EE-4D9F-84DA-2A4823E3BD75}" type="presParOf" srcId="{2F0D1CFC-C900-415A-B341-ECDA9383DB54}" destId="{0C3BE8FA-EAE9-44BD-B811-4BAB0C2A73F0}" srcOrd="2" destOrd="0" presId="urn:microsoft.com/office/officeart/2008/layout/LinedList"/>
    <dgm:cxn modelId="{1F7CA894-1D55-43A0-AE53-E9D6CB86881C}" type="presParOf" srcId="{34B3E4F2-E04F-46F3-AC19-A8923FF8B8D6}" destId="{92D6E504-4583-4CE7-AB2D-9B10D651FD73}" srcOrd="2" destOrd="0" presId="urn:microsoft.com/office/officeart/2008/layout/LinedList"/>
    <dgm:cxn modelId="{E0B2841B-79E1-44FB-9D88-28E3F2426251}" type="presParOf" srcId="{34B3E4F2-E04F-46F3-AC19-A8923FF8B8D6}" destId="{5E02EB44-8D6F-4663-857D-9A97A902EAF2}" srcOrd="3" destOrd="0" presId="urn:microsoft.com/office/officeart/2008/layout/LinedList"/>
    <dgm:cxn modelId="{8C15195F-1006-42E2-9E8B-2F3F19CC4931}" type="presParOf" srcId="{34B3E4F2-E04F-46F3-AC19-A8923FF8B8D6}" destId="{C97D8C98-99ED-49C5-B77D-0F8D0EA28BE5}" srcOrd="4" destOrd="0" presId="urn:microsoft.com/office/officeart/2008/layout/LinedList"/>
    <dgm:cxn modelId="{E86F23FE-798D-4053-A8B6-BBC234174AD5}" type="presParOf" srcId="{C97D8C98-99ED-49C5-B77D-0F8D0EA28BE5}" destId="{7916D16B-D738-49B8-86C1-52FA20E11318}" srcOrd="0" destOrd="0" presId="urn:microsoft.com/office/officeart/2008/layout/LinedList"/>
    <dgm:cxn modelId="{3C9E93E7-5E8E-478E-ABF6-EE69A072C90F}" type="presParOf" srcId="{C97D8C98-99ED-49C5-B77D-0F8D0EA28BE5}" destId="{E007B24F-4732-4827-A8D1-57EF05F6BDD9}" srcOrd="1" destOrd="0" presId="urn:microsoft.com/office/officeart/2008/layout/LinedList"/>
    <dgm:cxn modelId="{30D8988A-D9AE-49B7-A9EF-FD5742C0B2A3}" type="presParOf" srcId="{C97D8C98-99ED-49C5-B77D-0F8D0EA28BE5}" destId="{D6310363-E199-4026-A3D9-97798E619AD6}" srcOrd="2" destOrd="0" presId="urn:microsoft.com/office/officeart/2008/layout/LinedList"/>
    <dgm:cxn modelId="{F6709137-D6FF-4E70-9021-8174F40BE79D}" type="presParOf" srcId="{34B3E4F2-E04F-46F3-AC19-A8923FF8B8D6}" destId="{C8B5361C-66AA-4F9A-828E-AB4D04E729ED}" srcOrd="5" destOrd="0" presId="urn:microsoft.com/office/officeart/2008/layout/LinedList"/>
    <dgm:cxn modelId="{CB9B3EAF-3221-4253-9EE2-4FE1DEB6EFE9}" type="presParOf" srcId="{34B3E4F2-E04F-46F3-AC19-A8923FF8B8D6}" destId="{25FA56CD-C818-4E30-B7CF-F52C1918CCE1}" srcOrd="6" destOrd="0" presId="urn:microsoft.com/office/officeart/2008/layout/LinedList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7AE331-463B-42A4-A548-126229FDDFC4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CB7C392-9497-4B6E-BF47-204040618FA4}">
      <dgm:prSet phldrT="[Texto]"/>
      <dgm:spPr/>
      <dgm:t>
        <a:bodyPr/>
        <a:lstStyle/>
        <a:p>
          <a:r>
            <a:rPr lang="pt-BR" dirty="0" smtClean="0"/>
            <a:t>Mobilização Social</a:t>
          </a:r>
          <a:endParaRPr lang="pt-BR" dirty="0"/>
        </a:p>
      </dgm:t>
    </dgm:pt>
    <dgm:pt modelId="{F591772C-C409-4B01-8165-6BE37D833CC9}" type="parTrans" cxnId="{66DC98E4-B275-406F-B0DC-B8899F39E5F5}">
      <dgm:prSet/>
      <dgm:spPr/>
      <dgm:t>
        <a:bodyPr/>
        <a:lstStyle/>
        <a:p>
          <a:endParaRPr lang="pt-BR"/>
        </a:p>
      </dgm:t>
    </dgm:pt>
    <dgm:pt modelId="{61FF934C-EF78-4B92-927C-83A3E7328B77}" type="sibTrans" cxnId="{66DC98E4-B275-406F-B0DC-B8899F39E5F5}">
      <dgm:prSet/>
      <dgm:spPr/>
      <dgm:t>
        <a:bodyPr/>
        <a:lstStyle/>
        <a:p>
          <a:endParaRPr lang="pt-BR"/>
        </a:p>
      </dgm:t>
    </dgm:pt>
    <dgm:pt modelId="{92180020-5C3C-4691-BD04-08D931240511}">
      <dgm:prSet phldrT="[Texto]"/>
      <dgm:spPr/>
      <dgm:t>
        <a:bodyPr/>
        <a:lstStyle/>
        <a:p>
          <a:r>
            <a:rPr lang="pt-BR" dirty="0" smtClean="0"/>
            <a:t>Perdas Reais</a:t>
          </a:r>
          <a:endParaRPr lang="pt-BR" dirty="0"/>
        </a:p>
      </dgm:t>
    </dgm:pt>
    <dgm:pt modelId="{65726928-42DB-442F-A494-51EE381A92A6}" type="parTrans" cxnId="{92D6444A-F946-4483-86A2-35CF164AC061}">
      <dgm:prSet/>
      <dgm:spPr/>
      <dgm:t>
        <a:bodyPr/>
        <a:lstStyle/>
        <a:p>
          <a:endParaRPr lang="pt-BR"/>
        </a:p>
      </dgm:t>
    </dgm:pt>
    <dgm:pt modelId="{9C6D8335-4E60-4D02-A958-1A73C81F9925}" type="sibTrans" cxnId="{92D6444A-F946-4483-86A2-35CF164AC061}">
      <dgm:prSet/>
      <dgm:spPr/>
      <dgm:t>
        <a:bodyPr/>
        <a:lstStyle/>
        <a:p>
          <a:endParaRPr lang="pt-BR"/>
        </a:p>
      </dgm:t>
    </dgm:pt>
    <dgm:pt modelId="{38A07172-9C7E-46A8-B89D-F4B2CD5CA35E}">
      <dgm:prSet phldrT="[Texto]"/>
      <dgm:spPr/>
      <dgm:t>
        <a:bodyPr/>
        <a:lstStyle/>
        <a:p>
          <a:r>
            <a:rPr lang="pt-BR" dirty="0" smtClean="0"/>
            <a:t>Perdas Aparentes</a:t>
          </a:r>
          <a:endParaRPr lang="pt-BR" dirty="0"/>
        </a:p>
      </dgm:t>
    </dgm:pt>
    <dgm:pt modelId="{1622A068-75E9-413C-B7EA-A56B82032403}" type="parTrans" cxnId="{153DBAEF-DF4C-4798-8C66-CD2F0EC8682A}">
      <dgm:prSet/>
      <dgm:spPr/>
      <dgm:t>
        <a:bodyPr/>
        <a:lstStyle/>
        <a:p>
          <a:endParaRPr lang="pt-BR"/>
        </a:p>
      </dgm:t>
    </dgm:pt>
    <dgm:pt modelId="{A5BC9F70-2115-4A9F-9DE3-B1DA203D3E89}" type="sibTrans" cxnId="{153DBAEF-DF4C-4798-8C66-CD2F0EC8682A}">
      <dgm:prSet/>
      <dgm:spPr/>
      <dgm:t>
        <a:bodyPr/>
        <a:lstStyle/>
        <a:p>
          <a:endParaRPr lang="pt-BR"/>
        </a:p>
      </dgm:t>
    </dgm:pt>
    <dgm:pt modelId="{816FE2D8-6078-4B79-B95C-26494807222A}">
      <dgm:prSet phldrT="[Texto]"/>
      <dgm:spPr/>
      <dgm:t>
        <a:bodyPr/>
        <a:lstStyle/>
        <a:p>
          <a:r>
            <a:rPr lang="pt-BR" dirty="0" smtClean="0"/>
            <a:t>Eficiência Energética</a:t>
          </a:r>
          <a:endParaRPr lang="pt-BR" dirty="0"/>
        </a:p>
      </dgm:t>
    </dgm:pt>
    <dgm:pt modelId="{A7F6249C-E1D5-4522-B91F-0F2CFE441E07}" type="parTrans" cxnId="{1991C6F3-C9AF-421E-B5FB-EBF110DC9D0D}">
      <dgm:prSet/>
      <dgm:spPr/>
      <dgm:t>
        <a:bodyPr/>
        <a:lstStyle/>
        <a:p>
          <a:endParaRPr lang="pt-BR"/>
        </a:p>
      </dgm:t>
    </dgm:pt>
    <dgm:pt modelId="{61E851BB-422B-4EDE-AAA5-15E84FCF5EB5}" type="sibTrans" cxnId="{1991C6F3-C9AF-421E-B5FB-EBF110DC9D0D}">
      <dgm:prSet/>
      <dgm:spPr/>
      <dgm:t>
        <a:bodyPr/>
        <a:lstStyle/>
        <a:p>
          <a:endParaRPr lang="pt-BR"/>
        </a:p>
      </dgm:t>
    </dgm:pt>
    <dgm:pt modelId="{E21285B6-0856-4E3F-B04E-2C26BAB310E5}">
      <dgm:prSet phldrT="[Texto]"/>
      <dgm:spPr/>
      <dgm:t>
        <a:bodyPr/>
        <a:lstStyle/>
        <a:p>
          <a:r>
            <a:rPr lang="pt-BR" dirty="0" smtClean="0"/>
            <a:t>Planejamento e Gestão</a:t>
          </a:r>
          <a:endParaRPr lang="pt-BR" dirty="0"/>
        </a:p>
      </dgm:t>
    </dgm:pt>
    <dgm:pt modelId="{D5B301B6-9B4A-4CD6-B538-E7FB0D319241}" type="parTrans" cxnId="{6C4939C1-317E-4AFB-8C20-5094B8D74BC4}">
      <dgm:prSet/>
      <dgm:spPr/>
      <dgm:t>
        <a:bodyPr/>
        <a:lstStyle/>
        <a:p>
          <a:endParaRPr lang="pt-BR"/>
        </a:p>
      </dgm:t>
    </dgm:pt>
    <dgm:pt modelId="{4A282F8C-67DF-41DE-A013-9F5E71A7E19B}" type="sibTrans" cxnId="{6C4939C1-317E-4AFB-8C20-5094B8D74BC4}">
      <dgm:prSet/>
      <dgm:spPr/>
      <dgm:t>
        <a:bodyPr/>
        <a:lstStyle/>
        <a:p>
          <a:endParaRPr lang="pt-BR"/>
        </a:p>
      </dgm:t>
    </dgm:pt>
    <dgm:pt modelId="{5ABD0ED4-9029-4D83-ACCF-8B587844953A}">
      <dgm:prSet phldrT="[Texto]"/>
      <dgm:spPr/>
      <dgm:t>
        <a:bodyPr/>
        <a:lstStyle/>
        <a:p>
          <a:endParaRPr lang="pt-BR" dirty="0"/>
        </a:p>
      </dgm:t>
    </dgm:pt>
    <dgm:pt modelId="{30216A81-C11B-4576-BA3C-2E51981C8A5B}" type="parTrans" cxnId="{7BC2EF8B-9E19-4FDD-A4FB-B6E0734375DB}">
      <dgm:prSet/>
      <dgm:spPr/>
      <dgm:t>
        <a:bodyPr/>
        <a:lstStyle/>
        <a:p>
          <a:endParaRPr lang="pt-BR"/>
        </a:p>
      </dgm:t>
    </dgm:pt>
    <dgm:pt modelId="{96C1022D-1814-4ED9-89EA-7E3B0DEAC98E}" type="sibTrans" cxnId="{7BC2EF8B-9E19-4FDD-A4FB-B6E0734375DB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909D9482-2D8A-495D-B0A3-C85D60D29ED5}" type="pres">
      <dgm:prSet presAssocID="{D77AE331-463B-42A4-A548-126229FDDFC4}" presName="Name0" presStyleCnt="0">
        <dgm:presLayoutVars>
          <dgm:dir/>
        </dgm:presLayoutVars>
      </dgm:prSet>
      <dgm:spPr/>
      <dgm:t>
        <a:bodyPr/>
        <a:lstStyle/>
        <a:p>
          <a:endParaRPr lang="pt-BR"/>
        </a:p>
      </dgm:t>
    </dgm:pt>
    <dgm:pt modelId="{93C1D0A7-C181-4C25-A630-27C8967E8B8E}" type="pres">
      <dgm:prSet presAssocID="{96C1022D-1814-4ED9-89EA-7E3B0DEAC98E}" presName="picture_1" presStyleLbl="bgImgPlace1" presStyleIdx="0" presStyleCnt="1"/>
      <dgm:spPr/>
      <dgm:t>
        <a:bodyPr/>
        <a:lstStyle/>
        <a:p>
          <a:endParaRPr lang="pt-BR"/>
        </a:p>
      </dgm:t>
    </dgm:pt>
    <dgm:pt modelId="{68992E9A-8FF3-404C-952E-3C6B32F1E0D1}" type="pres">
      <dgm:prSet presAssocID="{5ABD0ED4-9029-4D83-ACCF-8B587844953A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5A02670-BF36-4B99-BEF5-DC047EA960CC}" type="pres">
      <dgm:prSet presAssocID="{D77AE331-463B-42A4-A548-126229FDDFC4}" presName="linV" presStyleCnt="0"/>
      <dgm:spPr/>
    </dgm:pt>
    <dgm:pt modelId="{942B07A5-1166-4C71-8D20-FB99F46B031F}" type="pres">
      <dgm:prSet presAssocID="{BCB7C392-9497-4B6E-BF47-204040618FA4}" presName="pair" presStyleCnt="0"/>
      <dgm:spPr/>
    </dgm:pt>
    <dgm:pt modelId="{12CDF0A2-0EC6-41E9-A5F1-D127F3CEB157}" type="pres">
      <dgm:prSet presAssocID="{BCB7C392-9497-4B6E-BF47-204040618FA4}" presName="spaceH" presStyleLbl="node1" presStyleIdx="0" presStyleCnt="0"/>
      <dgm:spPr/>
    </dgm:pt>
    <dgm:pt modelId="{B16EFD86-611C-47E0-9E98-4DD30BD0B850}" type="pres">
      <dgm:prSet presAssocID="{BCB7C392-9497-4B6E-BF47-204040618FA4}" presName="desPictures" presStyleLbl="alignImgPlace1" presStyleIdx="0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C516EA9-3257-4D2D-90FA-838E6DEFF6CC}" type="pres">
      <dgm:prSet presAssocID="{BCB7C392-9497-4B6E-BF47-204040618FA4}" presName="desTextWrapper" presStyleCnt="0"/>
      <dgm:spPr/>
    </dgm:pt>
    <dgm:pt modelId="{E3920FA3-2AD9-41DF-9A20-9AAC963AC146}" type="pres">
      <dgm:prSet presAssocID="{BCB7C392-9497-4B6E-BF47-204040618FA4}" presName="desTex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D4888B1-3618-4A2E-AE97-4FD3BDEC659A}" type="pres">
      <dgm:prSet presAssocID="{61FF934C-EF78-4B92-927C-83A3E7328B77}" presName="spaceV" presStyleCnt="0"/>
      <dgm:spPr/>
    </dgm:pt>
    <dgm:pt modelId="{86A18F46-3077-4535-811F-1956012AA351}" type="pres">
      <dgm:prSet presAssocID="{92180020-5C3C-4691-BD04-08D931240511}" presName="pair" presStyleCnt="0"/>
      <dgm:spPr/>
    </dgm:pt>
    <dgm:pt modelId="{A7D31905-5ACD-4DE5-A5C9-533C5DC0337E}" type="pres">
      <dgm:prSet presAssocID="{92180020-5C3C-4691-BD04-08D931240511}" presName="spaceH" presStyleLbl="node1" presStyleIdx="0" presStyleCnt="0"/>
      <dgm:spPr/>
    </dgm:pt>
    <dgm:pt modelId="{ADD3744D-FD30-4E62-800F-EF0C204E4D9B}" type="pres">
      <dgm:prSet presAssocID="{92180020-5C3C-4691-BD04-08D931240511}" presName="desPictures" presStyleLbl="alignImgPlace1" presStyleIdx="1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BBE5253-88D3-4FCA-9AFA-523205DE79AF}" type="pres">
      <dgm:prSet presAssocID="{92180020-5C3C-4691-BD04-08D931240511}" presName="desTextWrapper" presStyleCnt="0"/>
      <dgm:spPr/>
    </dgm:pt>
    <dgm:pt modelId="{987BAA83-8722-4468-8320-EAF386892CA3}" type="pres">
      <dgm:prSet presAssocID="{92180020-5C3C-4691-BD04-08D931240511}" presName="desTex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C9CF05B-99BC-4CA2-BD4B-C21B288EDBEC}" type="pres">
      <dgm:prSet presAssocID="{9C6D8335-4E60-4D02-A958-1A73C81F9925}" presName="spaceV" presStyleCnt="0"/>
      <dgm:spPr/>
    </dgm:pt>
    <dgm:pt modelId="{9A80EE12-3159-402B-A32E-5C029FC55324}" type="pres">
      <dgm:prSet presAssocID="{38A07172-9C7E-46A8-B89D-F4B2CD5CA35E}" presName="pair" presStyleCnt="0"/>
      <dgm:spPr/>
    </dgm:pt>
    <dgm:pt modelId="{834D0556-03B1-4265-BAA5-64128865E4A6}" type="pres">
      <dgm:prSet presAssocID="{38A07172-9C7E-46A8-B89D-F4B2CD5CA35E}" presName="spaceH" presStyleLbl="node1" presStyleIdx="0" presStyleCnt="0"/>
      <dgm:spPr/>
    </dgm:pt>
    <dgm:pt modelId="{23C70691-B2E3-49C7-8CD0-0984FBA5C333}" type="pres">
      <dgm:prSet presAssocID="{38A07172-9C7E-46A8-B89D-F4B2CD5CA35E}" presName="desPictures" presStyleLbl="alignImgPlace1" presStyleIdx="2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DF87F75-4648-4D2D-863E-71D26B8160C7}" type="pres">
      <dgm:prSet presAssocID="{38A07172-9C7E-46A8-B89D-F4B2CD5CA35E}" presName="desTextWrapper" presStyleCnt="0"/>
      <dgm:spPr/>
    </dgm:pt>
    <dgm:pt modelId="{3664247E-BB53-4B7A-BA22-9C368913A4CE}" type="pres">
      <dgm:prSet presAssocID="{38A07172-9C7E-46A8-B89D-F4B2CD5CA35E}" presName="desTex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5BD4C2D-134C-42A0-9AD6-28520BF49746}" type="pres">
      <dgm:prSet presAssocID="{A5BC9F70-2115-4A9F-9DE3-B1DA203D3E89}" presName="spaceV" presStyleCnt="0"/>
      <dgm:spPr/>
    </dgm:pt>
    <dgm:pt modelId="{94B937DF-B05B-4C4C-B494-51F8F6FDF48F}" type="pres">
      <dgm:prSet presAssocID="{816FE2D8-6078-4B79-B95C-26494807222A}" presName="pair" presStyleCnt="0"/>
      <dgm:spPr/>
    </dgm:pt>
    <dgm:pt modelId="{972BA0DB-20E3-41C1-8524-B0604D873380}" type="pres">
      <dgm:prSet presAssocID="{816FE2D8-6078-4B79-B95C-26494807222A}" presName="spaceH" presStyleLbl="node1" presStyleIdx="0" presStyleCnt="0"/>
      <dgm:spPr/>
    </dgm:pt>
    <dgm:pt modelId="{6DE16229-DC96-446B-B904-1022D1C6583B}" type="pres">
      <dgm:prSet presAssocID="{816FE2D8-6078-4B79-B95C-26494807222A}" presName="desPictures" presStyleLbl="alignImgPlace1" presStyleIdx="3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83F2BCD8-E244-4E60-8180-0CEC1263E1DF}" type="pres">
      <dgm:prSet presAssocID="{816FE2D8-6078-4B79-B95C-26494807222A}" presName="desTextWrapper" presStyleCnt="0"/>
      <dgm:spPr/>
    </dgm:pt>
    <dgm:pt modelId="{D27B9CD9-DEB2-4464-8BE9-31955354A544}" type="pres">
      <dgm:prSet presAssocID="{816FE2D8-6078-4B79-B95C-26494807222A}" presName="desTex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F9335C6-C252-4C6D-BEE4-7EAD70EAAE2C}" type="pres">
      <dgm:prSet presAssocID="{61E851BB-422B-4EDE-AAA5-15E84FCF5EB5}" presName="spaceV" presStyleCnt="0"/>
      <dgm:spPr/>
    </dgm:pt>
    <dgm:pt modelId="{9F124BBF-30BB-41F3-A375-B342EE3D44EB}" type="pres">
      <dgm:prSet presAssocID="{E21285B6-0856-4E3F-B04E-2C26BAB310E5}" presName="pair" presStyleCnt="0"/>
      <dgm:spPr/>
    </dgm:pt>
    <dgm:pt modelId="{C8FBA332-C009-4D75-AF2A-173B6DC3796F}" type="pres">
      <dgm:prSet presAssocID="{E21285B6-0856-4E3F-B04E-2C26BAB310E5}" presName="spaceH" presStyleLbl="node1" presStyleIdx="0" presStyleCnt="0"/>
      <dgm:spPr/>
    </dgm:pt>
    <dgm:pt modelId="{3BEB76F5-0636-4D40-9194-C9730F406CA5}" type="pres">
      <dgm:prSet presAssocID="{E21285B6-0856-4E3F-B04E-2C26BAB310E5}" presName="desPictures" presStyleLbl="alignImgPlace1" presStyleIdx="4" presStyleCnt="5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92025BDF-D27E-4182-AACA-45C6EF39E72D}" type="pres">
      <dgm:prSet presAssocID="{E21285B6-0856-4E3F-B04E-2C26BAB310E5}" presName="desTextWrapper" presStyleCnt="0"/>
      <dgm:spPr/>
    </dgm:pt>
    <dgm:pt modelId="{30BFED77-E543-42C7-8DE1-887DB5EA124F}" type="pres">
      <dgm:prSet presAssocID="{E21285B6-0856-4E3F-B04E-2C26BAB310E5}" presName="desTex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FA27092-7445-48A0-B93B-C7C6A7FFA233}" type="pres">
      <dgm:prSet presAssocID="{D77AE331-463B-42A4-A548-126229FDDFC4}" presName="maxNode" presStyleCnt="0"/>
      <dgm:spPr/>
    </dgm:pt>
    <dgm:pt modelId="{D2407D6E-B466-48E9-9DEF-51D589506E20}" type="pres">
      <dgm:prSet presAssocID="{D77AE331-463B-42A4-A548-126229FDDFC4}" presName="Name33" presStyleCnt="0"/>
      <dgm:spPr/>
    </dgm:pt>
  </dgm:ptLst>
  <dgm:cxnLst>
    <dgm:cxn modelId="{A705556D-87A8-4CB5-BBD1-8B29AC49F23C}" type="presOf" srcId="{96C1022D-1814-4ED9-89EA-7E3B0DEAC98E}" destId="{93C1D0A7-C181-4C25-A630-27C8967E8B8E}" srcOrd="0" destOrd="0" presId="urn:microsoft.com/office/officeart/2008/layout/AccentedPicture"/>
    <dgm:cxn modelId="{2417F83F-3EFE-436D-A8ED-22323311C58A}" type="presOf" srcId="{92180020-5C3C-4691-BD04-08D931240511}" destId="{987BAA83-8722-4468-8320-EAF386892CA3}" srcOrd="0" destOrd="0" presId="urn:microsoft.com/office/officeart/2008/layout/AccentedPicture"/>
    <dgm:cxn modelId="{7AFC5997-FAAF-4865-AB7C-B2D9605FFDFD}" type="presOf" srcId="{816FE2D8-6078-4B79-B95C-26494807222A}" destId="{D27B9CD9-DEB2-4464-8BE9-31955354A544}" srcOrd="0" destOrd="0" presId="urn:microsoft.com/office/officeart/2008/layout/AccentedPicture"/>
    <dgm:cxn modelId="{EFBC4773-91DB-45D0-8C81-9F81DFED94FE}" type="presOf" srcId="{E21285B6-0856-4E3F-B04E-2C26BAB310E5}" destId="{30BFED77-E543-42C7-8DE1-887DB5EA124F}" srcOrd="0" destOrd="0" presId="urn:microsoft.com/office/officeart/2008/layout/AccentedPicture"/>
    <dgm:cxn modelId="{92D6444A-F946-4483-86A2-35CF164AC061}" srcId="{D77AE331-463B-42A4-A548-126229FDDFC4}" destId="{92180020-5C3C-4691-BD04-08D931240511}" srcOrd="2" destOrd="0" parTransId="{65726928-42DB-442F-A494-51EE381A92A6}" sibTransId="{9C6D8335-4E60-4D02-A958-1A73C81F9925}"/>
    <dgm:cxn modelId="{BBF9F31E-ED34-4231-A4FA-FCF491776A4A}" type="presOf" srcId="{D77AE331-463B-42A4-A548-126229FDDFC4}" destId="{909D9482-2D8A-495D-B0A3-C85D60D29ED5}" srcOrd="0" destOrd="0" presId="urn:microsoft.com/office/officeart/2008/layout/AccentedPicture"/>
    <dgm:cxn modelId="{7F8285EE-A294-4D10-B2CF-D03A0442FAAE}" type="presOf" srcId="{38A07172-9C7E-46A8-B89D-F4B2CD5CA35E}" destId="{3664247E-BB53-4B7A-BA22-9C368913A4CE}" srcOrd="0" destOrd="0" presId="urn:microsoft.com/office/officeart/2008/layout/AccentedPicture"/>
    <dgm:cxn modelId="{6C4939C1-317E-4AFB-8C20-5094B8D74BC4}" srcId="{D77AE331-463B-42A4-A548-126229FDDFC4}" destId="{E21285B6-0856-4E3F-B04E-2C26BAB310E5}" srcOrd="5" destOrd="0" parTransId="{D5B301B6-9B4A-4CD6-B538-E7FB0D319241}" sibTransId="{4A282F8C-67DF-41DE-A013-9F5E71A7E19B}"/>
    <dgm:cxn modelId="{9C8C5AE3-C464-448B-A03E-A83575A94620}" type="presOf" srcId="{5ABD0ED4-9029-4D83-ACCF-8B587844953A}" destId="{68992E9A-8FF3-404C-952E-3C6B32F1E0D1}" srcOrd="0" destOrd="0" presId="urn:microsoft.com/office/officeart/2008/layout/AccentedPicture"/>
    <dgm:cxn modelId="{66DC98E4-B275-406F-B0DC-B8899F39E5F5}" srcId="{D77AE331-463B-42A4-A548-126229FDDFC4}" destId="{BCB7C392-9497-4B6E-BF47-204040618FA4}" srcOrd="1" destOrd="0" parTransId="{F591772C-C409-4B01-8165-6BE37D833CC9}" sibTransId="{61FF934C-EF78-4B92-927C-83A3E7328B77}"/>
    <dgm:cxn modelId="{153DBAEF-DF4C-4798-8C66-CD2F0EC8682A}" srcId="{D77AE331-463B-42A4-A548-126229FDDFC4}" destId="{38A07172-9C7E-46A8-B89D-F4B2CD5CA35E}" srcOrd="3" destOrd="0" parTransId="{1622A068-75E9-413C-B7EA-A56B82032403}" sibTransId="{A5BC9F70-2115-4A9F-9DE3-B1DA203D3E89}"/>
    <dgm:cxn modelId="{1991C6F3-C9AF-421E-B5FB-EBF110DC9D0D}" srcId="{D77AE331-463B-42A4-A548-126229FDDFC4}" destId="{816FE2D8-6078-4B79-B95C-26494807222A}" srcOrd="4" destOrd="0" parTransId="{A7F6249C-E1D5-4522-B91F-0F2CFE441E07}" sibTransId="{61E851BB-422B-4EDE-AAA5-15E84FCF5EB5}"/>
    <dgm:cxn modelId="{577EF491-3926-4729-94D5-689F21CD327A}" type="presOf" srcId="{BCB7C392-9497-4B6E-BF47-204040618FA4}" destId="{E3920FA3-2AD9-41DF-9A20-9AAC963AC146}" srcOrd="0" destOrd="0" presId="urn:microsoft.com/office/officeart/2008/layout/AccentedPicture"/>
    <dgm:cxn modelId="{7BC2EF8B-9E19-4FDD-A4FB-B6E0734375DB}" srcId="{D77AE331-463B-42A4-A548-126229FDDFC4}" destId="{5ABD0ED4-9029-4D83-ACCF-8B587844953A}" srcOrd="0" destOrd="0" parTransId="{30216A81-C11B-4576-BA3C-2E51981C8A5B}" sibTransId="{96C1022D-1814-4ED9-89EA-7E3B0DEAC98E}"/>
    <dgm:cxn modelId="{F90A5D4E-5B3B-4DB6-A888-E0BD5B17A4ED}" type="presParOf" srcId="{909D9482-2D8A-495D-B0A3-C85D60D29ED5}" destId="{93C1D0A7-C181-4C25-A630-27C8967E8B8E}" srcOrd="0" destOrd="0" presId="urn:microsoft.com/office/officeart/2008/layout/AccentedPicture"/>
    <dgm:cxn modelId="{4C72D7F9-F20D-4022-801A-138E6167D962}" type="presParOf" srcId="{909D9482-2D8A-495D-B0A3-C85D60D29ED5}" destId="{68992E9A-8FF3-404C-952E-3C6B32F1E0D1}" srcOrd="1" destOrd="0" presId="urn:microsoft.com/office/officeart/2008/layout/AccentedPicture"/>
    <dgm:cxn modelId="{C8BF6089-6E7C-475B-9E18-D9DC1691ECD0}" type="presParOf" srcId="{909D9482-2D8A-495D-B0A3-C85D60D29ED5}" destId="{35A02670-BF36-4B99-BEF5-DC047EA960CC}" srcOrd="2" destOrd="0" presId="urn:microsoft.com/office/officeart/2008/layout/AccentedPicture"/>
    <dgm:cxn modelId="{F91AD3DB-4C30-45D7-8CC0-2E4CC5A585F4}" type="presParOf" srcId="{35A02670-BF36-4B99-BEF5-DC047EA960CC}" destId="{942B07A5-1166-4C71-8D20-FB99F46B031F}" srcOrd="0" destOrd="0" presId="urn:microsoft.com/office/officeart/2008/layout/AccentedPicture"/>
    <dgm:cxn modelId="{40CAA0C7-6B13-41F5-BC0F-CE06BCFB6FFC}" type="presParOf" srcId="{942B07A5-1166-4C71-8D20-FB99F46B031F}" destId="{12CDF0A2-0EC6-41E9-A5F1-D127F3CEB157}" srcOrd="0" destOrd="0" presId="urn:microsoft.com/office/officeart/2008/layout/AccentedPicture"/>
    <dgm:cxn modelId="{212081F3-0BC8-4545-817D-DB355623513F}" type="presParOf" srcId="{942B07A5-1166-4C71-8D20-FB99F46B031F}" destId="{B16EFD86-611C-47E0-9E98-4DD30BD0B850}" srcOrd="1" destOrd="0" presId="urn:microsoft.com/office/officeart/2008/layout/AccentedPicture"/>
    <dgm:cxn modelId="{DF562575-EB19-4043-8262-264F1E75A948}" type="presParOf" srcId="{942B07A5-1166-4C71-8D20-FB99F46B031F}" destId="{AC516EA9-3257-4D2D-90FA-838E6DEFF6CC}" srcOrd="2" destOrd="0" presId="urn:microsoft.com/office/officeart/2008/layout/AccentedPicture"/>
    <dgm:cxn modelId="{4B247404-3A5D-429D-81C2-0D345D3C84F5}" type="presParOf" srcId="{AC516EA9-3257-4D2D-90FA-838E6DEFF6CC}" destId="{E3920FA3-2AD9-41DF-9A20-9AAC963AC146}" srcOrd="0" destOrd="0" presId="urn:microsoft.com/office/officeart/2008/layout/AccentedPicture"/>
    <dgm:cxn modelId="{85D1FA29-1888-4D35-B6F0-8572016E18A6}" type="presParOf" srcId="{35A02670-BF36-4B99-BEF5-DC047EA960CC}" destId="{AD4888B1-3618-4A2E-AE97-4FD3BDEC659A}" srcOrd="1" destOrd="0" presId="urn:microsoft.com/office/officeart/2008/layout/AccentedPicture"/>
    <dgm:cxn modelId="{5747FE0B-CACD-4DC4-9590-A52CA5776063}" type="presParOf" srcId="{35A02670-BF36-4B99-BEF5-DC047EA960CC}" destId="{86A18F46-3077-4535-811F-1956012AA351}" srcOrd="2" destOrd="0" presId="urn:microsoft.com/office/officeart/2008/layout/AccentedPicture"/>
    <dgm:cxn modelId="{C3098A6A-44CA-43E0-AC1E-2D4D2DF2B399}" type="presParOf" srcId="{86A18F46-3077-4535-811F-1956012AA351}" destId="{A7D31905-5ACD-4DE5-A5C9-533C5DC0337E}" srcOrd="0" destOrd="0" presId="urn:microsoft.com/office/officeart/2008/layout/AccentedPicture"/>
    <dgm:cxn modelId="{F54B0DBE-FAFE-4C77-8FDD-BA825D99F6C8}" type="presParOf" srcId="{86A18F46-3077-4535-811F-1956012AA351}" destId="{ADD3744D-FD30-4E62-800F-EF0C204E4D9B}" srcOrd="1" destOrd="0" presId="urn:microsoft.com/office/officeart/2008/layout/AccentedPicture"/>
    <dgm:cxn modelId="{9EC6426E-C0D1-4AB6-8FA6-A627B25E720B}" type="presParOf" srcId="{86A18F46-3077-4535-811F-1956012AA351}" destId="{8BBE5253-88D3-4FCA-9AFA-523205DE79AF}" srcOrd="2" destOrd="0" presId="urn:microsoft.com/office/officeart/2008/layout/AccentedPicture"/>
    <dgm:cxn modelId="{63EE515D-C66F-477F-9BC7-8E14FA69FDC1}" type="presParOf" srcId="{8BBE5253-88D3-4FCA-9AFA-523205DE79AF}" destId="{987BAA83-8722-4468-8320-EAF386892CA3}" srcOrd="0" destOrd="0" presId="urn:microsoft.com/office/officeart/2008/layout/AccentedPicture"/>
    <dgm:cxn modelId="{27EC3F4A-6D0B-4150-817A-DD51337A6152}" type="presParOf" srcId="{35A02670-BF36-4B99-BEF5-DC047EA960CC}" destId="{0C9CF05B-99BC-4CA2-BD4B-C21B288EDBEC}" srcOrd="3" destOrd="0" presId="urn:microsoft.com/office/officeart/2008/layout/AccentedPicture"/>
    <dgm:cxn modelId="{6E9195CF-4560-4D3C-9229-3B7D45648F3B}" type="presParOf" srcId="{35A02670-BF36-4B99-BEF5-DC047EA960CC}" destId="{9A80EE12-3159-402B-A32E-5C029FC55324}" srcOrd="4" destOrd="0" presId="urn:microsoft.com/office/officeart/2008/layout/AccentedPicture"/>
    <dgm:cxn modelId="{C4DA2040-8B8E-4B46-8973-C4EC09F8D361}" type="presParOf" srcId="{9A80EE12-3159-402B-A32E-5C029FC55324}" destId="{834D0556-03B1-4265-BAA5-64128865E4A6}" srcOrd="0" destOrd="0" presId="urn:microsoft.com/office/officeart/2008/layout/AccentedPicture"/>
    <dgm:cxn modelId="{C3576BE0-E841-4113-83D3-1326BE42AF30}" type="presParOf" srcId="{9A80EE12-3159-402B-A32E-5C029FC55324}" destId="{23C70691-B2E3-49C7-8CD0-0984FBA5C333}" srcOrd="1" destOrd="0" presId="urn:microsoft.com/office/officeart/2008/layout/AccentedPicture"/>
    <dgm:cxn modelId="{8312D3BA-F2CE-42F7-893B-03C12D431ECB}" type="presParOf" srcId="{9A80EE12-3159-402B-A32E-5C029FC55324}" destId="{0DF87F75-4648-4D2D-863E-71D26B8160C7}" srcOrd="2" destOrd="0" presId="urn:microsoft.com/office/officeart/2008/layout/AccentedPicture"/>
    <dgm:cxn modelId="{A8BB1AD4-F028-4234-9A21-B67644E7CC39}" type="presParOf" srcId="{0DF87F75-4648-4D2D-863E-71D26B8160C7}" destId="{3664247E-BB53-4B7A-BA22-9C368913A4CE}" srcOrd="0" destOrd="0" presId="urn:microsoft.com/office/officeart/2008/layout/AccentedPicture"/>
    <dgm:cxn modelId="{96D3E712-A76A-4D6C-BE23-64F580939266}" type="presParOf" srcId="{35A02670-BF36-4B99-BEF5-DC047EA960CC}" destId="{D5BD4C2D-134C-42A0-9AD6-28520BF49746}" srcOrd="5" destOrd="0" presId="urn:microsoft.com/office/officeart/2008/layout/AccentedPicture"/>
    <dgm:cxn modelId="{ECAE0638-32F5-4423-8DB5-44059DEC83C2}" type="presParOf" srcId="{35A02670-BF36-4B99-BEF5-DC047EA960CC}" destId="{94B937DF-B05B-4C4C-B494-51F8F6FDF48F}" srcOrd="6" destOrd="0" presId="urn:microsoft.com/office/officeart/2008/layout/AccentedPicture"/>
    <dgm:cxn modelId="{40C8DE04-470A-4050-BF2C-5B359D80A2FC}" type="presParOf" srcId="{94B937DF-B05B-4C4C-B494-51F8F6FDF48F}" destId="{972BA0DB-20E3-41C1-8524-B0604D873380}" srcOrd="0" destOrd="0" presId="urn:microsoft.com/office/officeart/2008/layout/AccentedPicture"/>
    <dgm:cxn modelId="{9387A070-607F-4E69-B581-FF92AE6C2F4B}" type="presParOf" srcId="{94B937DF-B05B-4C4C-B494-51F8F6FDF48F}" destId="{6DE16229-DC96-446B-B904-1022D1C6583B}" srcOrd="1" destOrd="0" presId="urn:microsoft.com/office/officeart/2008/layout/AccentedPicture"/>
    <dgm:cxn modelId="{D3ADEECF-53C3-483D-9113-382079E05212}" type="presParOf" srcId="{94B937DF-B05B-4C4C-B494-51F8F6FDF48F}" destId="{83F2BCD8-E244-4E60-8180-0CEC1263E1DF}" srcOrd="2" destOrd="0" presId="urn:microsoft.com/office/officeart/2008/layout/AccentedPicture"/>
    <dgm:cxn modelId="{AD417788-FDF4-49B7-A3C6-663E3E68F686}" type="presParOf" srcId="{83F2BCD8-E244-4E60-8180-0CEC1263E1DF}" destId="{D27B9CD9-DEB2-4464-8BE9-31955354A544}" srcOrd="0" destOrd="0" presId="urn:microsoft.com/office/officeart/2008/layout/AccentedPicture"/>
    <dgm:cxn modelId="{9778B78D-5630-4378-9B79-705B2B95C208}" type="presParOf" srcId="{35A02670-BF36-4B99-BEF5-DC047EA960CC}" destId="{EF9335C6-C252-4C6D-BEE4-7EAD70EAAE2C}" srcOrd="7" destOrd="0" presId="urn:microsoft.com/office/officeart/2008/layout/AccentedPicture"/>
    <dgm:cxn modelId="{BA83125D-04E4-4088-AD28-DA3F7DB678BF}" type="presParOf" srcId="{35A02670-BF36-4B99-BEF5-DC047EA960CC}" destId="{9F124BBF-30BB-41F3-A375-B342EE3D44EB}" srcOrd="8" destOrd="0" presId="urn:microsoft.com/office/officeart/2008/layout/AccentedPicture"/>
    <dgm:cxn modelId="{00991386-1BFF-4F0E-911C-358DFB02F3D6}" type="presParOf" srcId="{9F124BBF-30BB-41F3-A375-B342EE3D44EB}" destId="{C8FBA332-C009-4D75-AF2A-173B6DC3796F}" srcOrd="0" destOrd="0" presId="urn:microsoft.com/office/officeart/2008/layout/AccentedPicture"/>
    <dgm:cxn modelId="{CC64BFA1-1CCF-405F-9A14-67F9D0EAF677}" type="presParOf" srcId="{9F124BBF-30BB-41F3-A375-B342EE3D44EB}" destId="{3BEB76F5-0636-4D40-9194-C9730F406CA5}" srcOrd="1" destOrd="0" presId="urn:microsoft.com/office/officeart/2008/layout/AccentedPicture"/>
    <dgm:cxn modelId="{80FC8F1B-26AB-4FF2-B92B-BE07018F821F}" type="presParOf" srcId="{9F124BBF-30BB-41F3-A375-B342EE3D44EB}" destId="{92025BDF-D27E-4182-AACA-45C6EF39E72D}" srcOrd="2" destOrd="0" presId="urn:microsoft.com/office/officeart/2008/layout/AccentedPicture"/>
    <dgm:cxn modelId="{67C9FBBC-A6DD-47A4-A59E-CA9F506EB004}" type="presParOf" srcId="{92025BDF-D27E-4182-AACA-45C6EF39E72D}" destId="{30BFED77-E543-42C7-8DE1-887DB5EA124F}" srcOrd="0" destOrd="0" presId="urn:microsoft.com/office/officeart/2008/layout/AccentedPicture"/>
    <dgm:cxn modelId="{E9AB4209-619E-490F-B9D2-2DFC4AF8D8D5}" type="presParOf" srcId="{909D9482-2D8A-495D-B0A3-C85D60D29ED5}" destId="{9FA27092-7445-48A0-B93B-C7C6A7FFA233}" srcOrd="3" destOrd="0" presId="urn:microsoft.com/office/officeart/2008/layout/AccentedPicture"/>
    <dgm:cxn modelId="{CEA5E14C-4956-4DF1-A20D-1B18F3DE5BA8}" type="presParOf" srcId="{9FA27092-7445-48A0-B93B-C7C6A7FFA233}" destId="{D2407D6E-B466-48E9-9DEF-51D589506E20}" srcOrd="0" destOrd="0" presId="urn:microsoft.com/office/officeart/2008/layout/AccentedPicture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7AE331-463B-42A4-A548-126229FDDFC4}" type="doc">
      <dgm:prSet loTypeId="urn:microsoft.com/office/officeart/2008/layout/PictureAccent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CB7C392-9497-4B6E-BF47-204040618FA4}">
      <dgm:prSet phldrT="[Texto]"/>
      <dgm:spPr/>
      <dgm:t>
        <a:bodyPr/>
        <a:lstStyle/>
        <a:p>
          <a:r>
            <a:rPr lang="pt-BR" dirty="0" smtClean="0"/>
            <a:t>Publicação - Embasa</a:t>
          </a:r>
          <a:endParaRPr lang="pt-BR" dirty="0"/>
        </a:p>
      </dgm:t>
    </dgm:pt>
    <dgm:pt modelId="{61FF934C-EF78-4B92-927C-83A3E7328B77}" type="sibTrans" cxnId="{66DC98E4-B275-406F-B0DC-B8899F39E5F5}">
      <dgm:prSet/>
      <dgm:spPr/>
      <dgm:t>
        <a:bodyPr/>
        <a:lstStyle/>
        <a:p>
          <a:endParaRPr lang="pt-BR"/>
        </a:p>
      </dgm:t>
    </dgm:pt>
    <dgm:pt modelId="{F591772C-C409-4B01-8165-6BE37D833CC9}" type="parTrans" cxnId="{66DC98E4-B275-406F-B0DC-B8899F39E5F5}">
      <dgm:prSet/>
      <dgm:spPr/>
      <dgm:t>
        <a:bodyPr/>
        <a:lstStyle/>
        <a:p>
          <a:endParaRPr lang="pt-BR"/>
        </a:p>
      </dgm:t>
    </dgm:pt>
    <dgm:pt modelId="{2C0FE6BC-E52D-4906-BBAA-66B75D2E192E}">
      <dgm:prSet phldrT="[Texto]"/>
      <dgm:spPr/>
      <dgm:t>
        <a:bodyPr/>
        <a:lstStyle/>
        <a:p>
          <a:r>
            <a:rPr lang="pt-BR" dirty="0" smtClean="0"/>
            <a:t>Publicação - </a:t>
          </a:r>
          <a:r>
            <a:rPr lang="pt-BR" dirty="0" err="1" smtClean="0"/>
            <a:t>Compesa</a:t>
          </a:r>
          <a:endParaRPr lang="pt-BR" dirty="0"/>
        </a:p>
      </dgm:t>
    </dgm:pt>
    <dgm:pt modelId="{BEED7278-F48F-4D50-94EE-19BB6D71F9E1}" type="parTrans" cxnId="{6D4E799A-A976-45A2-BC46-968E3E315E32}">
      <dgm:prSet/>
      <dgm:spPr/>
      <dgm:t>
        <a:bodyPr/>
        <a:lstStyle/>
        <a:p>
          <a:endParaRPr lang="pt-BR"/>
        </a:p>
      </dgm:t>
    </dgm:pt>
    <dgm:pt modelId="{EEF14420-27D4-4B55-8AF0-C2810A47E3CB}" type="sibTrans" cxnId="{6D4E799A-A976-45A2-BC46-968E3E315E32}">
      <dgm:prSet/>
      <dgm:spPr/>
      <dgm:t>
        <a:bodyPr/>
        <a:lstStyle/>
        <a:p>
          <a:endParaRPr lang="pt-BR"/>
        </a:p>
      </dgm:t>
    </dgm:pt>
    <dgm:pt modelId="{A645E727-C460-4A63-8E09-9D820658AA47}" type="pres">
      <dgm:prSet presAssocID="{D77AE331-463B-42A4-A548-126229FDDFC4}" presName="Name0" presStyleCnt="0">
        <dgm:presLayoutVars>
          <dgm:dir/>
        </dgm:presLayoutVars>
      </dgm:prSet>
      <dgm:spPr/>
      <dgm:t>
        <a:bodyPr/>
        <a:lstStyle/>
        <a:p>
          <a:endParaRPr lang="pt-BR"/>
        </a:p>
      </dgm:t>
    </dgm:pt>
    <dgm:pt modelId="{8842DF1B-B7FA-4E6B-9E4C-88107D563F01}" type="pres">
      <dgm:prSet presAssocID="{BCB7C392-9497-4B6E-BF47-204040618FA4}" presName="composite" presStyleCnt="0"/>
      <dgm:spPr/>
    </dgm:pt>
    <dgm:pt modelId="{B3CEE744-B4F6-4C1F-820D-BFC93C1D7C41}" type="pres">
      <dgm:prSet presAssocID="{BCB7C392-9497-4B6E-BF47-204040618FA4}" presName="Image" presStyleLbl="alignNode1" presStyleIdx="0" presStyleCnt="2" custLinFactNeighborX="-901" custLinFactNeighborY="56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00BFA9F-D7BF-43A0-AB67-DE4F2C9C441A}" type="pres">
      <dgm:prSet presAssocID="{BCB7C392-9497-4B6E-BF47-204040618FA4}" presName="Paren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EB349CE-C293-4AD2-A21E-5AD71133BECA}" type="pres">
      <dgm:prSet presAssocID="{61FF934C-EF78-4B92-927C-83A3E7328B77}" presName="sibTrans" presStyleCnt="0"/>
      <dgm:spPr/>
    </dgm:pt>
    <dgm:pt modelId="{A601752B-075D-4C91-A32F-528692C71ABD}" type="pres">
      <dgm:prSet presAssocID="{2C0FE6BC-E52D-4906-BBAA-66B75D2E192E}" presName="composite" presStyleCnt="0"/>
      <dgm:spPr/>
    </dgm:pt>
    <dgm:pt modelId="{D9C2714D-9947-412C-B80D-C1F4D4847435}" type="pres">
      <dgm:prSet presAssocID="{2C0FE6BC-E52D-4906-BBAA-66B75D2E192E}" presName="Image" presStyleLbl="align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D6E2792-56AE-46E4-9CA7-0A84B40AE7F4}" type="pres">
      <dgm:prSet presAssocID="{2C0FE6BC-E52D-4906-BBAA-66B75D2E192E}" presName="Paren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D4E799A-A976-45A2-BC46-968E3E315E32}" srcId="{D77AE331-463B-42A4-A548-126229FDDFC4}" destId="{2C0FE6BC-E52D-4906-BBAA-66B75D2E192E}" srcOrd="1" destOrd="0" parTransId="{BEED7278-F48F-4D50-94EE-19BB6D71F9E1}" sibTransId="{EEF14420-27D4-4B55-8AF0-C2810A47E3CB}"/>
    <dgm:cxn modelId="{33EB176D-67E4-4EBE-842D-57DBAA8D9BA5}" type="presOf" srcId="{2C0FE6BC-E52D-4906-BBAA-66B75D2E192E}" destId="{5D6E2792-56AE-46E4-9CA7-0A84B40AE7F4}" srcOrd="0" destOrd="0" presId="urn:microsoft.com/office/officeart/2008/layout/PictureAccentBlocks"/>
    <dgm:cxn modelId="{1D063B31-5AFA-4C04-83DB-61ECEFAE77B1}" type="presOf" srcId="{D77AE331-463B-42A4-A548-126229FDDFC4}" destId="{A645E727-C460-4A63-8E09-9D820658AA47}" srcOrd="0" destOrd="0" presId="urn:microsoft.com/office/officeart/2008/layout/PictureAccentBlocks"/>
    <dgm:cxn modelId="{C690F59C-F746-490A-BAF2-A3BD4F08BFD2}" type="presOf" srcId="{BCB7C392-9497-4B6E-BF47-204040618FA4}" destId="{900BFA9F-D7BF-43A0-AB67-DE4F2C9C441A}" srcOrd="0" destOrd="0" presId="urn:microsoft.com/office/officeart/2008/layout/PictureAccentBlocks"/>
    <dgm:cxn modelId="{66DC98E4-B275-406F-B0DC-B8899F39E5F5}" srcId="{D77AE331-463B-42A4-A548-126229FDDFC4}" destId="{BCB7C392-9497-4B6E-BF47-204040618FA4}" srcOrd="0" destOrd="0" parTransId="{F591772C-C409-4B01-8165-6BE37D833CC9}" sibTransId="{61FF934C-EF78-4B92-927C-83A3E7328B77}"/>
    <dgm:cxn modelId="{830BF5D2-FCF5-4979-8F2A-3D437C2630BB}" type="presParOf" srcId="{A645E727-C460-4A63-8E09-9D820658AA47}" destId="{8842DF1B-B7FA-4E6B-9E4C-88107D563F01}" srcOrd="0" destOrd="0" presId="urn:microsoft.com/office/officeart/2008/layout/PictureAccentBlocks"/>
    <dgm:cxn modelId="{CAD5153C-8434-4199-A8AC-FAAD70ECC663}" type="presParOf" srcId="{8842DF1B-B7FA-4E6B-9E4C-88107D563F01}" destId="{B3CEE744-B4F6-4C1F-820D-BFC93C1D7C41}" srcOrd="0" destOrd="0" presId="urn:microsoft.com/office/officeart/2008/layout/PictureAccentBlocks"/>
    <dgm:cxn modelId="{E648C539-CE6C-41CB-8646-581CEF570E84}" type="presParOf" srcId="{8842DF1B-B7FA-4E6B-9E4C-88107D563F01}" destId="{900BFA9F-D7BF-43A0-AB67-DE4F2C9C441A}" srcOrd="1" destOrd="0" presId="urn:microsoft.com/office/officeart/2008/layout/PictureAccentBlocks"/>
    <dgm:cxn modelId="{DB00195D-CA07-4AD2-8E65-7186C25EFCA0}" type="presParOf" srcId="{A645E727-C460-4A63-8E09-9D820658AA47}" destId="{4EB349CE-C293-4AD2-A21E-5AD71133BECA}" srcOrd="1" destOrd="0" presId="urn:microsoft.com/office/officeart/2008/layout/PictureAccentBlocks"/>
    <dgm:cxn modelId="{6168E6F1-3352-40E7-8FB1-FBB54A8E5771}" type="presParOf" srcId="{A645E727-C460-4A63-8E09-9D820658AA47}" destId="{A601752B-075D-4C91-A32F-528692C71ABD}" srcOrd="2" destOrd="0" presId="urn:microsoft.com/office/officeart/2008/layout/PictureAccentBlocks"/>
    <dgm:cxn modelId="{71DB41CF-924B-4B5F-99C9-9F16203AF464}" type="presParOf" srcId="{A601752B-075D-4C91-A32F-528692C71ABD}" destId="{D9C2714D-9947-412C-B80D-C1F4D4847435}" srcOrd="0" destOrd="0" presId="urn:microsoft.com/office/officeart/2008/layout/PictureAccentBlocks"/>
    <dgm:cxn modelId="{A29CC448-C912-43E8-BA67-FA296FA37AB9}" type="presParOf" srcId="{A601752B-075D-4C91-A32F-528692C71ABD}" destId="{5D6E2792-56AE-46E4-9CA7-0A84B40AE7F4}" srcOrd="1" destOrd="0" presId="urn:microsoft.com/office/officeart/2008/layout/PictureAccent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7289339-12C5-48A2-A9F8-A42814473F9E}" type="doc">
      <dgm:prSet loTypeId="urn:microsoft.com/office/officeart/2005/8/layout/process5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1DE43FC-217D-4D2F-9995-301C95F20572}">
      <dgm:prSet phldrT="[Texto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pt-BR" sz="2200" b="1" dirty="0" err="1" smtClean="0">
              <a:latin typeface="Arial" pitchFamily="34" charset="0"/>
              <a:cs typeface="Arial" pitchFamily="34" charset="0"/>
            </a:rPr>
            <a:t>Bypass</a:t>
          </a:r>
          <a:r>
            <a:rPr lang="pt-BR" sz="2200" b="1" dirty="0" smtClean="0">
              <a:latin typeface="Arial" pitchFamily="34" charset="0"/>
              <a:cs typeface="Arial" pitchFamily="34" charset="0"/>
            </a:rPr>
            <a:t> do RAD</a:t>
          </a:r>
          <a:endParaRPr lang="pt-BR" sz="2200" b="0" i="1" dirty="0" smtClean="0">
            <a:latin typeface="Arial" pitchFamily="34" charset="0"/>
            <a:cs typeface="Arial" pitchFamily="34" charset="0"/>
          </a:endParaRPr>
        </a:p>
      </dgm:t>
    </dgm:pt>
    <dgm:pt modelId="{643CBBEF-4FDA-4068-9C4E-B51FF7419030}" type="parTrans" cxnId="{11FF70B6-191F-4F34-AC45-D3C858C6C9D9}">
      <dgm:prSet/>
      <dgm:spPr/>
      <dgm:t>
        <a:bodyPr/>
        <a:lstStyle/>
        <a:p>
          <a:endParaRPr lang="pt-BR" sz="2200">
            <a:latin typeface="Arial" pitchFamily="34" charset="0"/>
            <a:cs typeface="Arial" pitchFamily="34" charset="0"/>
          </a:endParaRPr>
        </a:p>
      </dgm:t>
    </dgm:pt>
    <dgm:pt modelId="{2DF732E7-1F69-4127-A82A-202D589A67F9}" type="sibTrans" cxnId="{11FF70B6-191F-4F34-AC45-D3C858C6C9D9}">
      <dgm:prSet custT="1"/>
      <dgm:spPr/>
      <dgm:t>
        <a:bodyPr/>
        <a:lstStyle/>
        <a:p>
          <a:endParaRPr lang="pt-BR" sz="2200">
            <a:latin typeface="Arial" pitchFamily="34" charset="0"/>
            <a:cs typeface="Arial" pitchFamily="34" charset="0"/>
          </a:endParaRPr>
        </a:p>
      </dgm:t>
    </dgm:pt>
    <dgm:pt modelId="{580BA69B-A4DB-457F-A4CC-4C59B4E1A183}">
      <dgm:prSet phldrT="[Texto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pt-BR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Substituição dos três motores (175 cv) por outros de 150 cv</a:t>
          </a:r>
          <a:endParaRPr lang="pt-BR" sz="2000" b="1" dirty="0" smtClean="0">
            <a:latin typeface="Arial" pitchFamily="34" charset="0"/>
            <a:cs typeface="Arial" pitchFamily="34" charset="0"/>
          </a:endParaRPr>
        </a:p>
      </dgm:t>
    </dgm:pt>
    <dgm:pt modelId="{0189EA23-15F8-44C2-96FB-E10C27639077}" type="parTrans" cxnId="{EDE4AA7D-786A-41EA-B63B-ADE3E9F1718B}">
      <dgm:prSet/>
      <dgm:spPr/>
      <dgm:t>
        <a:bodyPr/>
        <a:lstStyle/>
        <a:p>
          <a:endParaRPr lang="pt-BR" sz="2200">
            <a:latin typeface="Arial" pitchFamily="34" charset="0"/>
            <a:cs typeface="Arial" pitchFamily="34" charset="0"/>
          </a:endParaRPr>
        </a:p>
      </dgm:t>
    </dgm:pt>
    <dgm:pt modelId="{87B054D2-55F7-4ADE-B4CC-3A4E38FDF3BB}" type="sibTrans" cxnId="{EDE4AA7D-786A-41EA-B63B-ADE3E9F1718B}">
      <dgm:prSet custT="1"/>
      <dgm:spPr/>
      <dgm:t>
        <a:bodyPr/>
        <a:lstStyle/>
        <a:p>
          <a:endParaRPr lang="pt-BR" sz="2200">
            <a:latin typeface="Arial" pitchFamily="34" charset="0"/>
            <a:cs typeface="Arial" pitchFamily="34" charset="0"/>
          </a:endParaRPr>
        </a:p>
      </dgm:t>
    </dgm:pt>
    <dgm:pt modelId="{B5CB947A-BE36-4E52-B7DF-8FAC91C22B96}">
      <dgm:prSet phldrT="[Texto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pt-BR" sz="2000" b="1" dirty="0" smtClean="0">
              <a:latin typeface="Arial" pitchFamily="34" charset="0"/>
              <a:cs typeface="Arial" pitchFamily="34" charset="0"/>
            </a:rPr>
            <a:t>Instalação de Inversores de Frequência de 150 </a:t>
          </a:r>
          <a:r>
            <a:rPr lang="pt-BR" sz="2000" b="1" dirty="0" err="1" smtClean="0">
              <a:latin typeface="Arial" pitchFamily="34" charset="0"/>
              <a:cs typeface="Arial" pitchFamily="34" charset="0"/>
            </a:rPr>
            <a:t>cv</a:t>
          </a:r>
          <a:endParaRPr lang="pt-BR" sz="20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5062DFE0-D2C0-4814-B322-7A19AE1A30F9}" type="parTrans" cxnId="{946B7A27-2E4C-4F6E-A116-BAB1DA1371C1}">
      <dgm:prSet/>
      <dgm:spPr/>
      <dgm:t>
        <a:bodyPr/>
        <a:lstStyle/>
        <a:p>
          <a:endParaRPr lang="pt-BR"/>
        </a:p>
      </dgm:t>
    </dgm:pt>
    <dgm:pt modelId="{A05FB584-0E74-4235-ADEB-E5F1C23105A2}" type="sibTrans" cxnId="{946B7A27-2E4C-4F6E-A116-BAB1DA1371C1}">
      <dgm:prSet/>
      <dgm:spPr/>
      <dgm:t>
        <a:bodyPr/>
        <a:lstStyle/>
        <a:p>
          <a:endParaRPr lang="pt-BR"/>
        </a:p>
      </dgm:t>
    </dgm:pt>
    <dgm:pt modelId="{69CCD16D-BDC2-4AA9-87EC-32AC4666EBFF}" type="pres">
      <dgm:prSet presAssocID="{17289339-12C5-48A2-A9F8-A42814473F9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F14E426-3D2F-4765-B941-3F36F785ADA4}" type="pres">
      <dgm:prSet presAssocID="{81DE43FC-217D-4D2F-9995-301C95F20572}" presName="node" presStyleLbl="node1" presStyleIdx="0" presStyleCnt="3" custScaleX="71130" custScaleY="72524" custLinFactNeighborY="320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673F5EA-A415-4644-83C3-69386A2C1336}" type="pres">
      <dgm:prSet presAssocID="{2DF732E7-1F69-4127-A82A-202D589A67F9}" presName="sibTrans" presStyleLbl="sibTrans2D1" presStyleIdx="0" presStyleCnt="2" custScaleX="48303" custScaleY="55344"/>
      <dgm:spPr/>
      <dgm:t>
        <a:bodyPr/>
        <a:lstStyle/>
        <a:p>
          <a:endParaRPr lang="pt-BR"/>
        </a:p>
      </dgm:t>
    </dgm:pt>
    <dgm:pt modelId="{44A72093-4D5A-4E90-BFEE-8DBD6ACF0048}" type="pres">
      <dgm:prSet presAssocID="{2DF732E7-1F69-4127-A82A-202D589A67F9}" presName="connectorText" presStyleLbl="sibTrans2D1" presStyleIdx="0" presStyleCnt="2"/>
      <dgm:spPr/>
      <dgm:t>
        <a:bodyPr/>
        <a:lstStyle/>
        <a:p>
          <a:endParaRPr lang="pt-BR"/>
        </a:p>
      </dgm:t>
    </dgm:pt>
    <dgm:pt modelId="{EF32D0E6-BDF0-4B73-BF25-914190918BA5}" type="pres">
      <dgm:prSet presAssocID="{580BA69B-A4DB-457F-A4CC-4C59B4E1A183}" presName="node" presStyleLbl="node1" presStyleIdx="1" presStyleCnt="3" custScaleX="71130" custScaleY="72524" custLinFactNeighborX="-21435" custLinFactNeighborY="456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E125BD6-4CE2-42B2-875C-BB7632618FD5}" type="pres">
      <dgm:prSet presAssocID="{87B054D2-55F7-4ADE-B4CC-3A4E38FDF3BB}" presName="sibTrans" presStyleLbl="sibTrans2D1" presStyleIdx="1" presStyleCnt="2" custScaleX="69380" custScaleY="56535"/>
      <dgm:spPr/>
      <dgm:t>
        <a:bodyPr/>
        <a:lstStyle/>
        <a:p>
          <a:endParaRPr lang="pt-BR"/>
        </a:p>
      </dgm:t>
    </dgm:pt>
    <dgm:pt modelId="{A55BBC61-BF61-4CB7-8134-2CBCC166FBC0}" type="pres">
      <dgm:prSet presAssocID="{87B054D2-55F7-4ADE-B4CC-3A4E38FDF3BB}" presName="connectorText" presStyleLbl="sibTrans2D1" presStyleIdx="1" presStyleCnt="2"/>
      <dgm:spPr/>
      <dgm:t>
        <a:bodyPr/>
        <a:lstStyle/>
        <a:p>
          <a:endParaRPr lang="pt-BR"/>
        </a:p>
      </dgm:t>
    </dgm:pt>
    <dgm:pt modelId="{C0E98A9C-F492-4BE2-85CD-C2D8E1D65462}" type="pres">
      <dgm:prSet presAssocID="{B5CB947A-BE36-4E52-B7DF-8FAC91C22B96}" presName="node" presStyleLbl="node1" presStyleIdx="2" presStyleCnt="3" custScaleX="71130" custScaleY="72524" custLinFactNeighborX="-42974" custLinFactNeighborY="451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EDE4AA7D-786A-41EA-B63B-ADE3E9F1718B}" srcId="{17289339-12C5-48A2-A9F8-A42814473F9E}" destId="{580BA69B-A4DB-457F-A4CC-4C59B4E1A183}" srcOrd="1" destOrd="0" parTransId="{0189EA23-15F8-44C2-96FB-E10C27639077}" sibTransId="{87B054D2-55F7-4ADE-B4CC-3A4E38FDF3BB}"/>
    <dgm:cxn modelId="{DE44A92C-1304-4020-87EB-A8A7BFE5A1F5}" type="presOf" srcId="{17289339-12C5-48A2-A9F8-A42814473F9E}" destId="{69CCD16D-BDC2-4AA9-87EC-32AC4666EBFF}" srcOrd="0" destOrd="0" presId="urn:microsoft.com/office/officeart/2005/8/layout/process5"/>
    <dgm:cxn modelId="{5E3ED92F-0679-49B1-A02B-6C0267BEEDC2}" type="presOf" srcId="{87B054D2-55F7-4ADE-B4CC-3A4E38FDF3BB}" destId="{A55BBC61-BF61-4CB7-8134-2CBCC166FBC0}" srcOrd="1" destOrd="0" presId="urn:microsoft.com/office/officeart/2005/8/layout/process5"/>
    <dgm:cxn modelId="{04E48E3E-CDD2-40CC-B738-E7FF1FC81D8B}" type="presOf" srcId="{2DF732E7-1F69-4127-A82A-202D589A67F9}" destId="{44A72093-4D5A-4E90-BFEE-8DBD6ACF0048}" srcOrd="1" destOrd="0" presId="urn:microsoft.com/office/officeart/2005/8/layout/process5"/>
    <dgm:cxn modelId="{59227892-31F0-4CA9-A243-7E5372BA9F91}" type="presOf" srcId="{2DF732E7-1F69-4127-A82A-202D589A67F9}" destId="{F673F5EA-A415-4644-83C3-69386A2C1336}" srcOrd="0" destOrd="0" presId="urn:microsoft.com/office/officeart/2005/8/layout/process5"/>
    <dgm:cxn modelId="{5F0D4DEE-CD74-4D6B-B8A5-82C5D053FED5}" type="presOf" srcId="{B5CB947A-BE36-4E52-B7DF-8FAC91C22B96}" destId="{C0E98A9C-F492-4BE2-85CD-C2D8E1D65462}" srcOrd="0" destOrd="0" presId="urn:microsoft.com/office/officeart/2005/8/layout/process5"/>
    <dgm:cxn modelId="{728E0170-7FA5-4DE0-BA38-2FA30C1C0BD1}" type="presOf" srcId="{81DE43FC-217D-4D2F-9995-301C95F20572}" destId="{2F14E426-3D2F-4765-B941-3F36F785ADA4}" srcOrd="0" destOrd="0" presId="urn:microsoft.com/office/officeart/2005/8/layout/process5"/>
    <dgm:cxn modelId="{11FF70B6-191F-4F34-AC45-D3C858C6C9D9}" srcId="{17289339-12C5-48A2-A9F8-A42814473F9E}" destId="{81DE43FC-217D-4D2F-9995-301C95F20572}" srcOrd="0" destOrd="0" parTransId="{643CBBEF-4FDA-4068-9C4E-B51FF7419030}" sibTransId="{2DF732E7-1F69-4127-A82A-202D589A67F9}"/>
    <dgm:cxn modelId="{946B7A27-2E4C-4F6E-A116-BAB1DA1371C1}" srcId="{17289339-12C5-48A2-A9F8-A42814473F9E}" destId="{B5CB947A-BE36-4E52-B7DF-8FAC91C22B96}" srcOrd="2" destOrd="0" parTransId="{5062DFE0-D2C0-4814-B322-7A19AE1A30F9}" sibTransId="{A05FB584-0E74-4235-ADEB-E5F1C23105A2}"/>
    <dgm:cxn modelId="{9B4A9848-1C11-4D11-907F-082CC34E74F6}" type="presOf" srcId="{87B054D2-55F7-4ADE-B4CC-3A4E38FDF3BB}" destId="{BE125BD6-4CE2-42B2-875C-BB7632618FD5}" srcOrd="0" destOrd="0" presId="urn:microsoft.com/office/officeart/2005/8/layout/process5"/>
    <dgm:cxn modelId="{4CCE7A41-323C-4A2F-AFA5-85ECF76CE280}" type="presOf" srcId="{580BA69B-A4DB-457F-A4CC-4C59B4E1A183}" destId="{EF32D0E6-BDF0-4B73-BF25-914190918BA5}" srcOrd="0" destOrd="0" presId="urn:microsoft.com/office/officeart/2005/8/layout/process5"/>
    <dgm:cxn modelId="{9F6297D2-65D9-4E84-B2D4-944AD0A67E77}" type="presParOf" srcId="{69CCD16D-BDC2-4AA9-87EC-32AC4666EBFF}" destId="{2F14E426-3D2F-4765-B941-3F36F785ADA4}" srcOrd="0" destOrd="0" presId="urn:microsoft.com/office/officeart/2005/8/layout/process5"/>
    <dgm:cxn modelId="{04119B87-BE9D-4A23-BAF1-A94EB7D44DA6}" type="presParOf" srcId="{69CCD16D-BDC2-4AA9-87EC-32AC4666EBFF}" destId="{F673F5EA-A415-4644-83C3-69386A2C1336}" srcOrd="1" destOrd="0" presId="urn:microsoft.com/office/officeart/2005/8/layout/process5"/>
    <dgm:cxn modelId="{50F128BB-F7FB-450F-9963-0D69ECE1E172}" type="presParOf" srcId="{F673F5EA-A415-4644-83C3-69386A2C1336}" destId="{44A72093-4D5A-4E90-BFEE-8DBD6ACF0048}" srcOrd="0" destOrd="0" presId="urn:microsoft.com/office/officeart/2005/8/layout/process5"/>
    <dgm:cxn modelId="{F489BFE1-6C20-4EA6-B4EC-6700D6358BF4}" type="presParOf" srcId="{69CCD16D-BDC2-4AA9-87EC-32AC4666EBFF}" destId="{EF32D0E6-BDF0-4B73-BF25-914190918BA5}" srcOrd="2" destOrd="0" presId="urn:microsoft.com/office/officeart/2005/8/layout/process5"/>
    <dgm:cxn modelId="{43705EAA-504A-4585-99B4-48B60081CA8D}" type="presParOf" srcId="{69CCD16D-BDC2-4AA9-87EC-32AC4666EBFF}" destId="{BE125BD6-4CE2-42B2-875C-BB7632618FD5}" srcOrd="3" destOrd="0" presId="urn:microsoft.com/office/officeart/2005/8/layout/process5"/>
    <dgm:cxn modelId="{164E8C8E-8144-4DA2-937B-48B54CEC07D1}" type="presParOf" srcId="{BE125BD6-4CE2-42B2-875C-BB7632618FD5}" destId="{A55BBC61-BF61-4CB7-8134-2CBCC166FBC0}" srcOrd="0" destOrd="0" presId="urn:microsoft.com/office/officeart/2005/8/layout/process5"/>
    <dgm:cxn modelId="{AAEB7C9A-D5CC-4C6D-BB00-9AE0EE490BC9}" type="presParOf" srcId="{69CCD16D-BDC2-4AA9-87EC-32AC4666EBFF}" destId="{C0E98A9C-F492-4BE2-85CD-C2D8E1D65462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F8AF2-1335-41C7-B99F-E88672EC25EC}">
      <dsp:nvSpPr>
        <dsp:cNvPr id="0" name=""/>
        <dsp:cNvSpPr/>
      </dsp:nvSpPr>
      <dsp:spPr>
        <a:xfrm>
          <a:off x="-5291855" y="-810449"/>
          <a:ext cx="6301418" cy="6301418"/>
        </a:xfrm>
        <a:prstGeom prst="blockArc">
          <a:avLst>
            <a:gd name="adj1" fmla="val 18900000"/>
            <a:gd name="adj2" fmla="val 2700000"/>
            <a:gd name="adj3" fmla="val 343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FD9189-F31B-4EF3-8B9A-B9EBEC50DFF8}">
      <dsp:nvSpPr>
        <dsp:cNvPr id="0" name=""/>
        <dsp:cNvSpPr/>
      </dsp:nvSpPr>
      <dsp:spPr>
        <a:xfrm>
          <a:off x="441508" y="292438"/>
          <a:ext cx="7412215" cy="5852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544" tIns="53340" rIns="53340" bIns="53340" numCol="1" spcCol="1270" anchor="ctr" anchorCtr="0">
          <a:noAutofit/>
        </a:bodyPr>
        <a:lstStyle/>
        <a:p>
          <a:pPr lvl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dirty="0" smtClean="0"/>
            <a:t>Referenciado em projetos anteriores (curva de aprendizagem)</a:t>
          </a:r>
          <a:endParaRPr lang="en-US" sz="2100" kern="1200" dirty="0"/>
        </a:p>
      </dsp:txBody>
      <dsp:txXfrm>
        <a:off x="441508" y="292438"/>
        <a:ext cx="7412215" cy="585252"/>
      </dsp:txXfrm>
    </dsp:sp>
    <dsp:sp modelId="{956C6471-B117-4D08-A3DD-CD479F195DA7}">
      <dsp:nvSpPr>
        <dsp:cNvPr id="0" name=""/>
        <dsp:cNvSpPr/>
      </dsp:nvSpPr>
      <dsp:spPr>
        <a:xfrm>
          <a:off x="75725" y="219282"/>
          <a:ext cx="731565" cy="7315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50C605-AA05-449B-B29B-2F2949241C4E}">
      <dsp:nvSpPr>
        <dsp:cNvPr id="0" name=""/>
        <dsp:cNvSpPr/>
      </dsp:nvSpPr>
      <dsp:spPr>
        <a:xfrm>
          <a:off x="860883" y="1170036"/>
          <a:ext cx="6992841" cy="5852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544" tIns="53340" rIns="53340" bIns="53340" numCol="1" spcCol="1270" anchor="ctr" anchorCtr="0">
          <a:noAutofit/>
        </a:bodyPr>
        <a:lstStyle/>
        <a:p>
          <a:pPr lvl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dirty="0" smtClean="0"/>
            <a:t>Projeto de transferência de conhecimento e tecnologia</a:t>
          </a:r>
          <a:endParaRPr lang="en-US" sz="2100" kern="1200" dirty="0"/>
        </a:p>
      </dsp:txBody>
      <dsp:txXfrm>
        <a:off x="860883" y="1170036"/>
        <a:ext cx="6992841" cy="585252"/>
      </dsp:txXfrm>
    </dsp:sp>
    <dsp:sp modelId="{76E6E356-CCE3-4E60-AD64-3C2F7407FE4E}">
      <dsp:nvSpPr>
        <dsp:cNvPr id="0" name=""/>
        <dsp:cNvSpPr/>
      </dsp:nvSpPr>
      <dsp:spPr>
        <a:xfrm>
          <a:off x="495100" y="1096879"/>
          <a:ext cx="731565" cy="7315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676355-A017-4868-BF6D-B720FA8D2E88}">
      <dsp:nvSpPr>
        <dsp:cNvPr id="0" name=""/>
        <dsp:cNvSpPr/>
      </dsp:nvSpPr>
      <dsp:spPr>
        <a:xfrm>
          <a:off x="989597" y="2047633"/>
          <a:ext cx="6864126" cy="5852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544" tIns="53340" rIns="53340" bIns="53340" numCol="1" spcCol="1270" anchor="ctr" anchorCtr="0">
          <a:noAutofit/>
        </a:bodyPr>
        <a:lstStyle/>
        <a:p>
          <a:pPr lvl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dirty="0" smtClean="0"/>
            <a:t>Foco em replicabilidade/geração de referências técnicas</a:t>
          </a:r>
        </a:p>
      </dsp:txBody>
      <dsp:txXfrm>
        <a:off x="989597" y="2047633"/>
        <a:ext cx="6864126" cy="585252"/>
      </dsp:txXfrm>
    </dsp:sp>
    <dsp:sp modelId="{D41CE9C1-846D-49EC-88A0-83C066D36810}">
      <dsp:nvSpPr>
        <dsp:cNvPr id="0" name=""/>
        <dsp:cNvSpPr/>
      </dsp:nvSpPr>
      <dsp:spPr>
        <a:xfrm>
          <a:off x="623814" y="1974477"/>
          <a:ext cx="731565" cy="7315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553BAF-5B3D-478C-AD82-EE514B7A976C}">
      <dsp:nvSpPr>
        <dsp:cNvPr id="0" name=""/>
        <dsp:cNvSpPr/>
      </dsp:nvSpPr>
      <dsp:spPr>
        <a:xfrm>
          <a:off x="860883" y="2925231"/>
          <a:ext cx="6992841" cy="5852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544" tIns="53340" rIns="53340" bIns="53340" numCol="1" spcCol="1270" anchor="ctr" anchorCtr="0">
          <a:noAutofit/>
        </a:bodyPr>
        <a:lstStyle/>
        <a:p>
          <a:pPr lvl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dirty="0" smtClean="0"/>
            <a:t>Caráter aplicado das atividades</a:t>
          </a:r>
        </a:p>
      </dsp:txBody>
      <dsp:txXfrm>
        <a:off x="860883" y="2925231"/>
        <a:ext cx="6992841" cy="585252"/>
      </dsp:txXfrm>
    </dsp:sp>
    <dsp:sp modelId="{1B1D9B07-3FA4-46E2-B787-A12092BA983F}">
      <dsp:nvSpPr>
        <dsp:cNvPr id="0" name=""/>
        <dsp:cNvSpPr/>
      </dsp:nvSpPr>
      <dsp:spPr>
        <a:xfrm>
          <a:off x="495100" y="2852074"/>
          <a:ext cx="731565" cy="7315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3FFA39-470E-4F5C-8E6C-FB340C282539}">
      <dsp:nvSpPr>
        <dsp:cNvPr id="0" name=""/>
        <dsp:cNvSpPr/>
      </dsp:nvSpPr>
      <dsp:spPr>
        <a:xfrm>
          <a:off x="441508" y="3802828"/>
          <a:ext cx="7412215" cy="5852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544" tIns="53340" rIns="53340" bIns="53340" numCol="1" spcCol="1270" anchor="ctr" anchorCtr="0">
          <a:noAutofit/>
        </a:bodyPr>
        <a:lstStyle/>
        <a:p>
          <a:pPr lvl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dirty="0" smtClean="0"/>
            <a:t>Metodologia própria, baseada na IWA</a:t>
          </a:r>
        </a:p>
      </dsp:txBody>
      <dsp:txXfrm>
        <a:off x="441508" y="3802828"/>
        <a:ext cx="7412215" cy="585252"/>
      </dsp:txXfrm>
    </dsp:sp>
    <dsp:sp modelId="{4045D314-F07F-42B3-BA07-913ADC8D5BE5}">
      <dsp:nvSpPr>
        <dsp:cNvPr id="0" name=""/>
        <dsp:cNvSpPr/>
      </dsp:nvSpPr>
      <dsp:spPr>
        <a:xfrm>
          <a:off x="75725" y="3729672"/>
          <a:ext cx="731565" cy="7315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82F33C-C1F8-496D-87B4-58D238AEA291}">
      <dsp:nvSpPr>
        <dsp:cNvPr id="0" name=""/>
        <dsp:cNvSpPr/>
      </dsp:nvSpPr>
      <dsp:spPr>
        <a:xfrm>
          <a:off x="0" y="0"/>
          <a:ext cx="82804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A4B56D-A72E-49A3-BD7C-F17D23733B50}">
      <dsp:nvSpPr>
        <dsp:cNvPr id="0" name=""/>
        <dsp:cNvSpPr/>
      </dsp:nvSpPr>
      <dsp:spPr>
        <a:xfrm>
          <a:off x="0" y="0"/>
          <a:ext cx="2541328" cy="1318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Elaboração de Plano de Trabalho</a:t>
          </a:r>
          <a:endParaRPr lang="pt-BR" sz="2400" kern="1200" dirty="0"/>
        </a:p>
      </dsp:txBody>
      <dsp:txXfrm>
        <a:off x="0" y="0"/>
        <a:ext cx="2541328" cy="1318090"/>
      </dsp:txXfrm>
    </dsp:sp>
    <dsp:sp modelId="{B833D792-CBE3-4433-974A-61F72BCE34EF}">
      <dsp:nvSpPr>
        <dsp:cNvPr id="0" name=""/>
        <dsp:cNvSpPr/>
      </dsp:nvSpPr>
      <dsp:spPr>
        <a:xfrm>
          <a:off x="2648917" y="30635"/>
          <a:ext cx="5630469" cy="612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Geral</a:t>
          </a:r>
          <a:endParaRPr lang="pt-BR" sz="1600" kern="1200" dirty="0"/>
        </a:p>
      </dsp:txBody>
      <dsp:txXfrm>
        <a:off x="2648917" y="30635"/>
        <a:ext cx="5630469" cy="612705"/>
      </dsp:txXfrm>
    </dsp:sp>
    <dsp:sp modelId="{D222F72C-EEDB-4032-A1B0-B3CEB7AE87DB}">
      <dsp:nvSpPr>
        <dsp:cNvPr id="0" name=""/>
        <dsp:cNvSpPr/>
      </dsp:nvSpPr>
      <dsp:spPr>
        <a:xfrm>
          <a:off x="2541328" y="643341"/>
          <a:ext cx="573805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3BA859-E729-4B04-8A46-AAB2AE8E7EE4}">
      <dsp:nvSpPr>
        <dsp:cNvPr id="0" name=""/>
        <dsp:cNvSpPr/>
      </dsp:nvSpPr>
      <dsp:spPr>
        <a:xfrm>
          <a:off x="2648917" y="673976"/>
          <a:ext cx="5630469" cy="612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Por sistema selecionado</a:t>
          </a:r>
          <a:endParaRPr lang="pt-BR" sz="1600" kern="1200" dirty="0"/>
        </a:p>
      </dsp:txBody>
      <dsp:txXfrm>
        <a:off x="2648917" y="673976"/>
        <a:ext cx="5630469" cy="612705"/>
      </dsp:txXfrm>
    </dsp:sp>
    <dsp:sp modelId="{9ADB0529-BADF-4CE4-BD09-7B20BEEB5619}">
      <dsp:nvSpPr>
        <dsp:cNvPr id="0" name=""/>
        <dsp:cNvSpPr/>
      </dsp:nvSpPr>
      <dsp:spPr>
        <a:xfrm>
          <a:off x="2541328" y="1286682"/>
          <a:ext cx="573805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3913DD-F90F-4808-962A-C3A719370E59}">
      <dsp:nvSpPr>
        <dsp:cNvPr id="0" name=""/>
        <dsp:cNvSpPr/>
      </dsp:nvSpPr>
      <dsp:spPr>
        <a:xfrm>
          <a:off x="0" y="1318090"/>
          <a:ext cx="82804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0E26BA-6228-4031-AECE-D587C777A9AD}">
      <dsp:nvSpPr>
        <dsp:cNvPr id="0" name=""/>
        <dsp:cNvSpPr/>
      </dsp:nvSpPr>
      <dsp:spPr>
        <a:xfrm>
          <a:off x="0" y="1318090"/>
          <a:ext cx="2541328" cy="1318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Capacitações Gerais</a:t>
          </a:r>
          <a:endParaRPr lang="pt-BR" sz="2400" kern="1200" dirty="0"/>
        </a:p>
      </dsp:txBody>
      <dsp:txXfrm>
        <a:off x="0" y="1318090"/>
        <a:ext cx="2541328" cy="1318090"/>
      </dsp:txXfrm>
    </dsp:sp>
    <dsp:sp modelId="{98A5E63B-6E3B-4260-B1EA-931363215386}">
      <dsp:nvSpPr>
        <dsp:cNvPr id="0" name=""/>
        <dsp:cNvSpPr/>
      </dsp:nvSpPr>
      <dsp:spPr>
        <a:xfrm>
          <a:off x="2648917" y="1338685"/>
          <a:ext cx="5630469" cy="411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Encontros Temáticos</a:t>
          </a:r>
          <a:endParaRPr lang="pt-BR" sz="1600" kern="1200" dirty="0"/>
        </a:p>
      </dsp:txBody>
      <dsp:txXfrm>
        <a:off x="2648917" y="1338685"/>
        <a:ext cx="5630469" cy="411903"/>
      </dsp:txXfrm>
    </dsp:sp>
    <dsp:sp modelId="{F13E0BE9-92BB-4AEC-8C84-ECC91DEA26A6}">
      <dsp:nvSpPr>
        <dsp:cNvPr id="0" name=""/>
        <dsp:cNvSpPr/>
      </dsp:nvSpPr>
      <dsp:spPr>
        <a:xfrm>
          <a:off x="2541328" y="1750588"/>
          <a:ext cx="573805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838AFE-D264-4BD7-B86B-8D34EF299E04}">
      <dsp:nvSpPr>
        <dsp:cNvPr id="0" name=""/>
        <dsp:cNvSpPr/>
      </dsp:nvSpPr>
      <dsp:spPr>
        <a:xfrm>
          <a:off x="2648917" y="1771183"/>
          <a:ext cx="5630469" cy="411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Cursos com 3 dias de duração</a:t>
          </a:r>
          <a:endParaRPr lang="pt-BR" sz="1600" kern="1200" dirty="0"/>
        </a:p>
      </dsp:txBody>
      <dsp:txXfrm>
        <a:off x="2648917" y="1771183"/>
        <a:ext cx="5630469" cy="411903"/>
      </dsp:txXfrm>
    </dsp:sp>
    <dsp:sp modelId="{E41D9B60-D4E5-4D5B-9358-0953B39BB1D3}">
      <dsp:nvSpPr>
        <dsp:cNvPr id="0" name=""/>
        <dsp:cNvSpPr/>
      </dsp:nvSpPr>
      <dsp:spPr>
        <a:xfrm>
          <a:off x="2541328" y="2183086"/>
          <a:ext cx="573805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5DCA47-599C-4FB0-9EA2-1396C16372BF}">
      <dsp:nvSpPr>
        <dsp:cNvPr id="0" name=""/>
        <dsp:cNvSpPr/>
      </dsp:nvSpPr>
      <dsp:spPr>
        <a:xfrm>
          <a:off x="2648917" y="2203681"/>
          <a:ext cx="5630469" cy="411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Visitas de intercâmbio a prestadores nacionais e internacionais</a:t>
          </a:r>
          <a:endParaRPr lang="pt-BR" sz="1600" kern="1200" dirty="0"/>
        </a:p>
      </dsp:txBody>
      <dsp:txXfrm>
        <a:off x="2648917" y="2203681"/>
        <a:ext cx="5630469" cy="411903"/>
      </dsp:txXfrm>
    </dsp:sp>
    <dsp:sp modelId="{11D68252-00D0-4D8B-8238-4A5851BFAAAD}">
      <dsp:nvSpPr>
        <dsp:cNvPr id="0" name=""/>
        <dsp:cNvSpPr/>
      </dsp:nvSpPr>
      <dsp:spPr>
        <a:xfrm>
          <a:off x="2541328" y="2615584"/>
          <a:ext cx="573805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C1FEA1-114E-4D63-BBB5-104F874DCC01}">
      <dsp:nvSpPr>
        <dsp:cNvPr id="0" name=""/>
        <dsp:cNvSpPr/>
      </dsp:nvSpPr>
      <dsp:spPr>
        <a:xfrm>
          <a:off x="0" y="2636180"/>
          <a:ext cx="82804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F56919-7991-447B-8B32-3FEC55A82548}">
      <dsp:nvSpPr>
        <dsp:cNvPr id="0" name=""/>
        <dsp:cNvSpPr/>
      </dsp:nvSpPr>
      <dsp:spPr>
        <a:xfrm>
          <a:off x="0" y="2636180"/>
          <a:ext cx="2539552" cy="1318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Assistência Técnica com Capacitação em Processo</a:t>
          </a:r>
          <a:endParaRPr lang="pt-BR" sz="2400" kern="1200" dirty="0"/>
        </a:p>
      </dsp:txBody>
      <dsp:txXfrm>
        <a:off x="0" y="2636180"/>
        <a:ext cx="2539552" cy="1318090"/>
      </dsp:txXfrm>
    </dsp:sp>
    <dsp:sp modelId="{3F993D05-91F1-47FE-9788-C0FCC579B642}">
      <dsp:nvSpPr>
        <dsp:cNvPr id="0" name=""/>
        <dsp:cNvSpPr/>
      </dsp:nvSpPr>
      <dsp:spPr>
        <a:xfrm>
          <a:off x="2647019" y="2656775"/>
          <a:ext cx="5624122" cy="411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Oficinas de Trabalho</a:t>
          </a:r>
          <a:endParaRPr lang="pt-BR" sz="1600" kern="1200" dirty="0"/>
        </a:p>
      </dsp:txBody>
      <dsp:txXfrm>
        <a:off x="2647019" y="2656775"/>
        <a:ext cx="5624122" cy="411903"/>
      </dsp:txXfrm>
    </dsp:sp>
    <dsp:sp modelId="{4D9222F3-FB01-4E16-8D9C-075CBCAA4984}">
      <dsp:nvSpPr>
        <dsp:cNvPr id="0" name=""/>
        <dsp:cNvSpPr/>
      </dsp:nvSpPr>
      <dsp:spPr>
        <a:xfrm>
          <a:off x="2539552" y="3068678"/>
          <a:ext cx="573158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5468E9-353A-49B0-A4FC-BF9D2755C9C6}">
      <dsp:nvSpPr>
        <dsp:cNvPr id="0" name=""/>
        <dsp:cNvSpPr/>
      </dsp:nvSpPr>
      <dsp:spPr>
        <a:xfrm>
          <a:off x="2647019" y="3089273"/>
          <a:ext cx="5624122" cy="411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Visitas Técnicas</a:t>
          </a:r>
          <a:endParaRPr lang="pt-BR" sz="1600" kern="1200" dirty="0"/>
        </a:p>
      </dsp:txBody>
      <dsp:txXfrm>
        <a:off x="2647019" y="3089273"/>
        <a:ext cx="5624122" cy="411903"/>
      </dsp:txXfrm>
    </dsp:sp>
    <dsp:sp modelId="{AC5CFD59-31AB-40DE-901C-4C227D02E1E0}">
      <dsp:nvSpPr>
        <dsp:cNvPr id="0" name=""/>
        <dsp:cNvSpPr/>
      </dsp:nvSpPr>
      <dsp:spPr>
        <a:xfrm>
          <a:off x="2539552" y="3501176"/>
          <a:ext cx="573158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658B6C-1F41-48DE-9C1E-E3931A859C79}">
      <dsp:nvSpPr>
        <dsp:cNvPr id="0" name=""/>
        <dsp:cNvSpPr/>
      </dsp:nvSpPr>
      <dsp:spPr>
        <a:xfrm>
          <a:off x="2647019" y="3521771"/>
          <a:ext cx="5624122" cy="411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Diagnóstico e Monitoramento dos Sistemas de Bombeamento</a:t>
          </a:r>
        </a:p>
      </dsp:txBody>
      <dsp:txXfrm>
        <a:off x="2647019" y="3521771"/>
        <a:ext cx="5624122" cy="411903"/>
      </dsp:txXfrm>
    </dsp:sp>
    <dsp:sp modelId="{8F695D05-AD8A-437A-A89C-D8045C9A2450}">
      <dsp:nvSpPr>
        <dsp:cNvPr id="0" name=""/>
        <dsp:cNvSpPr/>
      </dsp:nvSpPr>
      <dsp:spPr>
        <a:xfrm>
          <a:off x="2539552" y="3933674"/>
          <a:ext cx="573158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89FD27-EF74-420C-972A-54ADD3604827}">
      <dsp:nvSpPr>
        <dsp:cNvPr id="0" name=""/>
        <dsp:cNvSpPr/>
      </dsp:nvSpPr>
      <dsp:spPr>
        <a:xfrm>
          <a:off x="0" y="3954270"/>
          <a:ext cx="82804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90B797-B77E-4AAC-B551-A6CE5509B8F2}">
      <dsp:nvSpPr>
        <dsp:cNvPr id="0" name=""/>
        <dsp:cNvSpPr/>
      </dsp:nvSpPr>
      <dsp:spPr>
        <a:xfrm>
          <a:off x="0" y="3954270"/>
          <a:ext cx="2541328" cy="1318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Publicações com Experiência do Projeto</a:t>
          </a:r>
        </a:p>
      </dsp:txBody>
      <dsp:txXfrm>
        <a:off x="0" y="3954270"/>
        <a:ext cx="2541328" cy="1318090"/>
      </dsp:txXfrm>
    </dsp:sp>
    <dsp:sp modelId="{C41BD257-EEC3-4EC0-B38E-46D3C2183096}">
      <dsp:nvSpPr>
        <dsp:cNvPr id="0" name=""/>
        <dsp:cNvSpPr/>
      </dsp:nvSpPr>
      <dsp:spPr>
        <a:xfrm>
          <a:off x="2648917" y="3984905"/>
          <a:ext cx="5630469" cy="612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Documento Final de Sistematização das Metodologias Empregadas</a:t>
          </a:r>
        </a:p>
      </dsp:txBody>
      <dsp:txXfrm>
        <a:off x="2648917" y="3984905"/>
        <a:ext cx="5630469" cy="612705"/>
      </dsp:txXfrm>
    </dsp:sp>
    <dsp:sp modelId="{92D6E504-4583-4CE7-AB2D-9B10D651FD73}">
      <dsp:nvSpPr>
        <dsp:cNvPr id="0" name=""/>
        <dsp:cNvSpPr/>
      </dsp:nvSpPr>
      <dsp:spPr>
        <a:xfrm>
          <a:off x="2541328" y="4597611"/>
          <a:ext cx="573805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07B24F-4732-4827-A8D1-57EF05F6BDD9}">
      <dsp:nvSpPr>
        <dsp:cNvPr id="0" name=""/>
        <dsp:cNvSpPr/>
      </dsp:nvSpPr>
      <dsp:spPr>
        <a:xfrm>
          <a:off x="2648917" y="4628246"/>
          <a:ext cx="5630469" cy="612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Estudos de caso de cada um dos sistemas contemplados (Resultados)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 dirty="0" smtClean="0"/>
        </a:p>
      </dsp:txBody>
      <dsp:txXfrm>
        <a:off x="2648917" y="4628246"/>
        <a:ext cx="5630469" cy="612705"/>
      </dsp:txXfrm>
    </dsp:sp>
    <dsp:sp modelId="{C8B5361C-66AA-4F9A-828E-AB4D04E729ED}">
      <dsp:nvSpPr>
        <dsp:cNvPr id="0" name=""/>
        <dsp:cNvSpPr/>
      </dsp:nvSpPr>
      <dsp:spPr>
        <a:xfrm>
          <a:off x="2541328" y="5240952"/>
          <a:ext cx="573805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C1D0A7-C181-4C25-A630-27C8967E8B8E}">
      <dsp:nvSpPr>
        <dsp:cNvPr id="0" name=""/>
        <dsp:cNvSpPr/>
      </dsp:nvSpPr>
      <dsp:spPr>
        <a:xfrm>
          <a:off x="142382" y="221377"/>
          <a:ext cx="3449477" cy="4399843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992E9A-8FF3-404C-952E-3C6B32F1E0D1}">
      <dsp:nvSpPr>
        <dsp:cNvPr id="0" name=""/>
        <dsp:cNvSpPr/>
      </dsp:nvSpPr>
      <dsp:spPr>
        <a:xfrm>
          <a:off x="280361" y="1805321"/>
          <a:ext cx="2656097" cy="263990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6500" kern="1200" dirty="0"/>
        </a:p>
      </dsp:txBody>
      <dsp:txXfrm>
        <a:off x="280361" y="1805321"/>
        <a:ext cx="2656097" cy="2639906"/>
      </dsp:txXfrm>
    </dsp:sp>
    <dsp:sp modelId="{B16EFD86-611C-47E0-9E98-4DD30BD0B850}">
      <dsp:nvSpPr>
        <dsp:cNvPr id="0" name=""/>
        <dsp:cNvSpPr/>
      </dsp:nvSpPr>
      <dsp:spPr>
        <a:xfrm>
          <a:off x="3168997" y="1385"/>
          <a:ext cx="845723" cy="84572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920FA3-2AD9-41DF-9A20-9AAC963AC146}">
      <dsp:nvSpPr>
        <dsp:cNvPr id="0" name=""/>
        <dsp:cNvSpPr/>
      </dsp:nvSpPr>
      <dsp:spPr>
        <a:xfrm>
          <a:off x="4014721" y="1385"/>
          <a:ext cx="4364488" cy="8457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500" kern="1200" dirty="0" smtClean="0"/>
            <a:t>Mobilização Social</a:t>
          </a:r>
          <a:endParaRPr lang="pt-BR" sz="3500" kern="1200" dirty="0"/>
        </a:p>
      </dsp:txBody>
      <dsp:txXfrm>
        <a:off x="4014721" y="1385"/>
        <a:ext cx="4364488" cy="845723"/>
      </dsp:txXfrm>
    </dsp:sp>
    <dsp:sp modelId="{ADD3744D-FD30-4E62-800F-EF0C204E4D9B}">
      <dsp:nvSpPr>
        <dsp:cNvPr id="0" name=""/>
        <dsp:cNvSpPr/>
      </dsp:nvSpPr>
      <dsp:spPr>
        <a:xfrm>
          <a:off x="3168997" y="999339"/>
          <a:ext cx="845723" cy="84572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7BAA83-8722-4468-8320-EAF386892CA3}">
      <dsp:nvSpPr>
        <dsp:cNvPr id="0" name=""/>
        <dsp:cNvSpPr/>
      </dsp:nvSpPr>
      <dsp:spPr>
        <a:xfrm>
          <a:off x="4014721" y="999339"/>
          <a:ext cx="4364488" cy="8457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500" kern="1200" dirty="0" smtClean="0"/>
            <a:t>Perdas Reais</a:t>
          </a:r>
          <a:endParaRPr lang="pt-BR" sz="3500" kern="1200" dirty="0"/>
        </a:p>
      </dsp:txBody>
      <dsp:txXfrm>
        <a:off x="4014721" y="999339"/>
        <a:ext cx="4364488" cy="845723"/>
      </dsp:txXfrm>
    </dsp:sp>
    <dsp:sp modelId="{23C70691-B2E3-49C7-8CD0-0984FBA5C333}">
      <dsp:nvSpPr>
        <dsp:cNvPr id="0" name=""/>
        <dsp:cNvSpPr/>
      </dsp:nvSpPr>
      <dsp:spPr>
        <a:xfrm>
          <a:off x="3168997" y="1997294"/>
          <a:ext cx="845723" cy="845723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64247E-BB53-4B7A-BA22-9C368913A4CE}">
      <dsp:nvSpPr>
        <dsp:cNvPr id="0" name=""/>
        <dsp:cNvSpPr/>
      </dsp:nvSpPr>
      <dsp:spPr>
        <a:xfrm>
          <a:off x="4014721" y="1997294"/>
          <a:ext cx="4364488" cy="8457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500" kern="1200" dirty="0" smtClean="0"/>
            <a:t>Perdas Aparentes</a:t>
          </a:r>
          <a:endParaRPr lang="pt-BR" sz="3500" kern="1200" dirty="0"/>
        </a:p>
      </dsp:txBody>
      <dsp:txXfrm>
        <a:off x="4014721" y="1997294"/>
        <a:ext cx="4364488" cy="845723"/>
      </dsp:txXfrm>
    </dsp:sp>
    <dsp:sp modelId="{6DE16229-DC96-446B-B904-1022D1C6583B}">
      <dsp:nvSpPr>
        <dsp:cNvPr id="0" name=""/>
        <dsp:cNvSpPr/>
      </dsp:nvSpPr>
      <dsp:spPr>
        <a:xfrm>
          <a:off x="3168997" y="2995248"/>
          <a:ext cx="845723" cy="845723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7B9CD9-DEB2-4464-8BE9-31955354A544}">
      <dsp:nvSpPr>
        <dsp:cNvPr id="0" name=""/>
        <dsp:cNvSpPr/>
      </dsp:nvSpPr>
      <dsp:spPr>
        <a:xfrm>
          <a:off x="4014721" y="2995248"/>
          <a:ext cx="4364488" cy="8457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500" kern="1200" dirty="0" smtClean="0"/>
            <a:t>Eficiência Energética</a:t>
          </a:r>
          <a:endParaRPr lang="pt-BR" sz="3500" kern="1200" dirty="0"/>
        </a:p>
      </dsp:txBody>
      <dsp:txXfrm>
        <a:off x="4014721" y="2995248"/>
        <a:ext cx="4364488" cy="845723"/>
      </dsp:txXfrm>
    </dsp:sp>
    <dsp:sp modelId="{3BEB76F5-0636-4D40-9194-C9730F406CA5}">
      <dsp:nvSpPr>
        <dsp:cNvPr id="0" name=""/>
        <dsp:cNvSpPr/>
      </dsp:nvSpPr>
      <dsp:spPr>
        <a:xfrm>
          <a:off x="3168997" y="3993202"/>
          <a:ext cx="845723" cy="845723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BFED77-E543-42C7-8DE1-887DB5EA124F}">
      <dsp:nvSpPr>
        <dsp:cNvPr id="0" name=""/>
        <dsp:cNvSpPr/>
      </dsp:nvSpPr>
      <dsp:spPr>
        <a:xfrm>
          <a:off x="4014721" y="3993202"/>
          <a:ext cx="4364488" cy="8457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500" kern="1200" dirty="0" smtClean="0"/>
            <a:t>Planejamento e Gestão</a:t>
          </a:r>
          <a:endParaRPr lang="pt-BR" sz="3500" kern="1200" dirty="0"/>
        </a:p>
      </dsp:txBody>
      <dsp:txXfrm>
        <a:off x="4014721" y="3993202"/>
        <a:ext cx="4364488" cy="8457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CEE744-B4F6-4C1F-820D-BFC93C1D7C41}">
      <dsp:nvSpPr>
        <dsp:cNvPr id="0" name=""/>
        <dsp:cNvSpPr/>
      </dsp:nvSpPr>
      <dsp:spPr>
        <a:xfrm>
          <a:off x="721374" y="1998384"/>
          <a:ext cx="3733675" cy="373367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0BFA9F-D7BF-43A0-AB67-DE4F2C9C441A}">
      <dsp:nvSpPr>
        <dsp:cNvPr id="0" name=""/>
        <dsp:cNvSpPr/>
      </dsp:nvSpPr>
      <dsp:spPr>
        <a:xfrm rot="16200000">
          <a:off x="-1485190" y="3491854"/>
          <a:ext cx="3733675" cy="746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b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/>
            <a:t>Publicação - Embasa</a:t>
          </a:r>
          <a:endParaRPr lang="pt-BR" sz="3200" kern="1200" dirty="0"/>
        </a:p>
      </dsp:txBody>
      <dsp:txXfrm>
        <a:off x="-1485190" y="3491854"/>
        <a:ext cx="3733675" cy="746735"/>
      </dsp:txXfrm>
    </dsp:sp>
    <dsp:sp modelId="{D9C2714D-9947-412C-B80D-C1F4D4847435}">
      <dsp:nvSpPr>
        <dsp:cNvPr id="0" name=""/>
        <dsp:cNvSpPr/>
      </dsp:nvSpPr>
      <dsp:spPr>
        <a:xfrm>
          <a:off x="5236010" y="1998384"/>
          <a:ext cx="3733675" cy="373367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6E2792-56AE-46E4-9CA7-0A84B40AE7F4}">
      <dsp:nvSpPr>
        <dsp:cNvPr id="0" name=""/>
        <dsp:cNvSpPr/>
      </dsp:nvSpPr>
      <dsp:spPr>
        <a:xfrm rot="16200000">
          <a:off x="2995804" y="3491854"/>
          <a:ext cx="3733675" cy="746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b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/>
            <a:t>Publicação - </a:t>
          </a:r>
          <a:r>
            <a:rPr lang="pt-BR" sz="3200" kern="1200" dirty="0" err="1" smtClean="0"/>
            <a:t>Compesa</a:t>
          </a:r>
          <a:endParaRPr lang="pt-BR" sz="3200" kern="1200" dirty="0"/>
        </a:p>
      </dsp:txBody>
      <dsp:txXfrm>
        <a:off x="2995804" y="3491854"/>
        <a:ext cx="3733675" cy="7467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14E426-3D2F-4765-B941-3F36F785ADA4}">
      <dsp:nvSpPr>
        <dsp:cNvPr id="0" name=""/>
        <dsp:cNvSpPr/>
      </dsp:nvSpPr>
      <dsp:spPr>
        <a:xfrm>
          <a:off x="331" y="1365619"/>
          <a:ext cx="2389938" cy="1462065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err="1" smtClean="0">
              <a:latin typeface="Arial" pitchFamily="34" charset="0"/>
              <a:cs typeface="Arial" pitchFamily="34" charset="0"/>
            </a:rPr>
            <a:t>Bypass</a:t>
          </a:r>
          <a:r>
            <a:rPr lang="pt-BR" sz="2200" b="1" kern="1200" dirty="0" smtClean="0">
              <a:latin typeface="Arial" pitchFamily="34" charset="0"/>
              <a:cs typeface="Arial" pitchFamily="34" charset="0"/>
            </a:rPr>
            <a:t> do RAD</a:t>
          </a:r>
          <a:endParaRPr lang="pt-BR" sz="2200" b="0" i="1" kern="1200" dirty="0" smtClean="0">
            <a:latin typeface="Arial" pitchFamily="34" charset="0"/>
            <a:cs typeface="Arial" pitchFamily="34" charset="0"/>
          </a:endParaRPr>
        </a:p>
      </dsp:txBody>
      <dsp:txXfrm>
        <a:off x="43153" y="1408441"/>
        <a:ext cx="2304294" cy="1376421"/>
      </dsp:txXfrm>
    </dsp:sp>
    <dsp:sp modelId="{F673F5EA-A415-4644-83C3-69386A2C1336}">
      <dsp:nvSpPr>
        <dsp:cNvPr id="0" name=""/>
        <dsp:cNvSpPr/>
      </dsp:nvSpPr>
      <dsp:spPr>
        <a:xfrm rot="31251">
          <a:off x="2612952" y="1879683"/>
          <a:ext cx="159696" cy="4611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200" kern="1200">
            <a:latin typeface="Arial" pitchFamily="34" charset="0"/>
            <a:cs typeface="Arial" pitchFamily="34" charset="0"/>
          </a:endParaRPr>
        </a:p>
      </dsp:txBody>
      <dsp:txXfrm>
        <a:off x="2612953" y="1971698"/>
        <a:ext cx="111787" cy="276698"/>
      </dsp:txXfrm>
    </dsp:sp>
    <dsp:sp modelId="{EF32D0E6-BDF0-4B73-BF25-914190918BA5}">
      <dsp:nvSpPr>
        <dsp:cNvPr id="0" name=""/>
        <dsp:cNvSpPr/>
      </dsp:nvSpPr>
      <dsp:spPr>
        <a:xfrm>
          <a:off x="3014045" y="1393016"/>
          <a:ext cx="2389938" cy="1462065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Substituição dos três motores (175 cv) por outros de 150 cv</a:t>
          </a:r>
          <a:endParaRPr lang="pt-BR" sz="2000" b="1" kern="1200" dirty="0" smtClean="0">
            <a:latin typeface="Arial" pitchFamily="34" charset="0"/>
            <a:cs typeface="Arial" pitchFamily="34" charset="0"/>
          </a:endParaRPr>
        </a:p>
      </dsp:txBody>
      <dsp:txXfrm>
        <a:off x="3056867" y="1435838"/>
        <a:ext cx="2304294" cy="1376421"/>
      </dsp:txXfrm>
    </dsp:sp>
    <dsp:sp modelId="{BE125BD6-4CE2-42B2-875C-BB7632618FD5}">
      <dsp:nvSpPr>
        <dsp:cNvPr id="0" name=""/>
        <dsp:cNvSpPr/>
      </dsp:nvSpPr>
      <dsp:spPr>
        <a:xfrm rot="21598734">
          <a:off x="5590777" y="1887953"/>
          <a:ext cx="228086" cy="4710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200" kern="1200">
            <a:latin typeface="Arial" pitchFamily="34" charset="0"/>
            <a:cs typeface="Arial" pitchFamily="34" charset="0"/>
          </a:endParaRPr>
        </a:p>
      </dsp:txBody>
      <dsp:txXfrm>
        <a:off x="5590777" y="1982184"/>
        <a:ext cx="159660" cy="282652"/>
      </dsp:txXfrm>
    </dsp:sp>
    <dsp:sp modelId="{C0E98A9C-F492-4BE2-85CD-C2D8E1D65462}">
      <dsp:nvSpPr>
        <dsp:cNvPr id="0" name=""/>
        <dsp:cNvSpPr/>
      </dsp:nvSpPr>
      <dsp:spPr>
        <a:xfrm>
          <a:off x="6024265" y="1391907"/>
          <a:ext cx="2389938" cy="1462065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>
              <a:latin typeface="Arial" pitchFamily="34" charset="0"/>
              <a:cs typeface="Arial" pitchFamily="34" charset="0"/>
            </a:rPr>
            <a:t>Instalação de Inversores de Frequência de 150 </a:t>
          </a:r>
          <a:r>
            <a:rPr lang="pt-BR" sz="2000" b="1" kern="1200" dirty="0" err="1" smtClean="0">
              <a:latin typeface="Arial" pitchFamily="34" charset="0"/>
              <a:cs typeface="Arial" pitchFamily="34" charset="0"/>
            </a:rPr>
            <a:t>cv</a:t>
          </a:r>
          <a:endParaRPr lang="pt-BR" sz="2000" b="1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6067087" y="1434729"/>
        <a:ext cx="2304294" cy="13764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56CA4-8073-4045-8DC4-4754EF24E952}" type="datetimeFigureOut">
              <a:rPr lang="pt-BR" smtClean="0"/>
              <a:t>08/05/2019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0A986-DE1A-4AFC-B81A-AE9462BAB9B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71731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smtClean="0"/>
              <a:t>Criar condições favoráveis a uma mudança cultural internalizada, transformando as pessoas em sujeitos do processo de mudança. Transbordar a mobilização para a sociedade local, comprometendo-os com uma nova cidadania que contemplasse o combate ao desperdício de água, inadimplência, fraude e outros temas correlatos.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A986-DE1A-4AFC-B81A-AE9462BAB9B2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1357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 O eixo </a:t>
            </a:r>
            <a:r>
              <a:rPr lang="pt-B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organizacional 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pressupõe tanto a identificação de organizações já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existentes na instituição e na cidade, como o pressuposto de que no processo se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constituam instâncias organizadas para garantir a sustentabilidade do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COM+ÁGUA.2. Isso sugere a prática do trabalho em rede, por meio da</a:t>
            </a:r>
          </a:p>
          <a:p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intersetorialidade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de constituição de parcerias que possibilitem emergirem sujeitos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processo que, numa dinâmica permanente de planejamento de ações e de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controle social, se sintam corresponsáveis pelo projeto.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 O eixo </a:t>
            </a:r>
            <a:r>
              <a:rPr lang="pt-B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comunicacional 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 fundamental para dar voz aos atores, disponibilizar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dados, narrar o processo, oferecer transparência, enfim criar um tônus participativo.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 jorrar informações sobre os projetos demonstrativos por um conjunto de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instrumentos como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folheterias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murais, boletins, jornais e peças audiovisuais que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viabilizam o diálogo e o compartilhar, catalisando, assim, o processo.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 O eixo </a:t>
            </a:r>
            <a:r>
              <a:rPr lang="pt-B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educativo 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 ser preocupação presente em todas atividades no sentido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empreender um processo de qualificação dos sujeitos envolvidos por meio de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oficinas, capacitações (cursos e encontros temáticos) e em processo voltadas para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planejamento participativo e técnicas de mobilização. Uma linha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freiriana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ensino-aprendizagem em que todos, consultores e agentes locais, numa dinâmica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trocas de conhecimentos permanente, saem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empoderados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mais preparados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tecnicamente.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 O eixo </a:t>
            </a:r>
            <a:r>
              <a:rPr lang="pt-B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cultural 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proclama a importância de se fazer uma leitura cuidadosa do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contexto sociocultural da área prioritária e da carga explosiva que é utilizar a arte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como ferramenta de mobilização social. O teatro, a música, as intervenções lúdico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pedagógicas, são fundamentais para que as pessoas sejam convidadas a mudar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suas atitudes cotidianas. Aqui se conjuga o verbo seduzir como uma rota de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aproximação das pessoas. Qualquer processo de sensibilização para ser efetivo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 ultrapassar o aspecto meramente formal de repasse de informações, ou seja,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aproximação a partir apenas do aspecto racional.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A986-DE1A-4AFC-B81A-AE9462BAB9B2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9053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 O eixo </a:t>
            </a:r>
            <a:r>
              <a:rPr lang="pt-B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organizacional 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pressupõe tanto a identificação de organizações já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existentes na instituição e na cidade, como o pressuposto de que no processo se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constituam instâncias organizadas para garantir a sustentabilidade do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COM+ÁGUA.2. Isso sugere a prática do trabalho em rede, por meio da</a:t>
            </a:r>
          </a:p>
          <a:p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intersetorialidade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de constituição de parcerias que possibilitem emergirem sujeitos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processo que, numa dinâmica permanente de planejamento de ações e de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controle social, se sintam corresponsáveis pelo projeto.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 O eixo </a:t>
            </a:r>
            <a:r>
              <a:rPr lang="pt-B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comunicacional 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 fundamental para dar voz aos atores, disponibilizar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dados, narrar o processo, oferecer transparência, enfim criar um tônus participativo.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 jorrar informações sobre os projetos demonstrativos por um conjunto de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instrumentos como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folheterias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murais, boletins, jornais e peças audiovisuais que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viabilizam o diálogo e o compartilhar, catalisando, assim, o processo.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 O eixo </a:t>
            </a:r>
            <a:r>
              <a:rPr lang="pt-B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educativo 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 ser preocupação presente em todas atividades no sentido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empreender um processo de qualificação dos sujeitos envolvidos por meio de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oficinas, capacitações (cursos e encontros temáticos) e em processo voltadas para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planejamento participativo e técnicas de mobilização. Uma linha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freiriana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ensino-aprendizagem em que todos, consultores e agentes locais, numa dinâmica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trocas de conhecimentos permanente, saem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empoderados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mais preparados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tecnicamente.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 O eixo </a:t>
            </a:r>
            <a:r>
              <a:rPr lang="pt-B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cultural 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proclama a importância de se fazer uma leitura cuidadosa do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contexto sociocultural da área prioritária e da carga explosiva que é utilizar a arte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como ferramenta de mobilização social. O teatro, a música, as intervenções lúdico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pedagógicas, são fundamentais para que as pessoas sejam convidadas a mudar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suas atitudes cotidianas. Aqui se conjuga o verbo seduzir como uma rota de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aproximação das pessoas. Qualquer processo de sensibilização para ser efetivo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 ultrapassar o aspecto meramente formal de repasse de informações, ou seja,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aproximação a partir apenas do aspecto racional.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A986-DE1A-4AFC-B81A-AE9462BAB9B2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1907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 O eixo </a:t>
            </a:r>
            <a:r>
              <a:rPr lang="pt-B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organizacional 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pressupõe tanto a identificação de organizações já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existentes na instituição e na cidade, como o pressuposto de que no processo se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constituam instâncias organizadas para garantir a sustentabilidade do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COM+ÁGUA.2. Isso sugere a prática do trabalho em rede, por meio da</a:t>
            </a:r>
          </a:p>
          <a:p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intersetorialidade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de constituição de parcerias que possibilitem emergirem sujeitos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processo que, numa dinâmica permanente de planejamento de ações e de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controle social, se sintam corresponsáveis pelo projeto.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 O eixo </a:t>
            </a:r>
            <a:r>
              <a:rPr lang="pt-B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comunicacional 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 fundamental para dar voz aos atores, disponibilizar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dados, narrar o processo, oferecer transparência, enfim criar um tônus participativo.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 jorrar informações sobre os projetos demonstrativos por um conjunto de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instrumentos como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folheterias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murais, boletins, jornais e peças audiovisuais que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viabilizam o diálogo e o compartilhar, catalisando, assim, o processo.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 O eixo </a:t>
            </a:r>
            <a:r>
              <a:rPr lang="pt-B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educativo 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 ser preocupação presente em todas atividades no sentido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empreender um processo de qualificação dos sujeitos envolvidos por meio de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oficinas, capacitações (cursos e encontros temáticos) e em processo voltadas para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planejamento participativo e técnicas de mobilização. Uma linha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freiriana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ensino-aprendizagem em que todos, consultores e agentes locais, numa dinâmica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trocas de conhecimentos permanente, saem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empoderados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mais preparados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tecnicamente.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 O eixo </a:t>
            </a:r>
            <a:r>
              <a:rPr lang="pt-B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cultural 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proclama a importância de se fazer uma leitura cuidadosa do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contexto sociocultural da área prioritária e da carga explosiva que é utilizar a arte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como ferramenta de mobilização social. O teatro, a música, as intervenções lúdico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pedagógicas, são fundamentais para que as pessoas sejam convidadas a mudar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suas atitudes cotidianas. Aqui se conjuga o verbo seduzir como uma rota de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aproximação das pessoas. Qualquer processo de sensibilização para ser efetivo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 ultrapassar o aspecto meramente formal de repasse de informações, ou seja,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aproximação a partir apenas do aspecto racional.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A986-DE1A-4AFC-B81A-AE9462BAB9B2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9525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A986-DE1A-4AFC-B81A-AE9462BAB9B2}" type="slidenum">
              <a:rPr lang="pt-BR" smtClean="0"/>
              <a:t>25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4922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53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0E0A463-34E3-469E-AEBF-ADED0F261637}" type="slidenum">
              <a:rPr lang="pt-BR" altLang="pt-BR" smtClean="0">
                <a:ea typeface="MS PGothic" panose="020B0600070205080204" pitchFamily="34" charset="-128"/>
              </a:rPr>
              <a:pPr/>
              <a:t>32</a:t>
            </a:fld>
            <a:endParaRPr lang="pt-BR" altLang="pt-BR" smtClean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7051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83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1946210-037C-4385-A176-D625581BCE49}" type="slidenum">
              <a:rPr lang="pt-BR" altLang="pt-BR" smtClean="0">
                <a:ea typeface="MS PGothic" panose="020B0600070205080204" pitchFamily="34" charset="-128"/>
              </a:rPr>
              <a:pPr/>
              <a:t>34</a:t>
            </a:fld>
            <a:endParaRPr lang="pt-BR" altLang="pt-BR" smtClean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6457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08/05/2019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2058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08/05/2019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1896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08/05/2019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90867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lide-periodo-eleitoral-jul201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629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lide-periodo-eleitoral-jul201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914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lide-periodo-eleitoral-jul201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755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lide-periodo-eleitoral-jul201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915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08/05/2019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4604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08/05/2019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7968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08/05/2019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4551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08/05/2019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401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08/05/2019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1333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08/05/2019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7744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08/05/2019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1300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08/05/2019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2595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A7F93-6E48-4C87-830F-310DE3B8F93A}" type="datetimeFigureOut">
              <a:rPr lang="pt-BR" smtClean="0"/>
              <a:t>08/05/2019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FE67D-FD1C-4F4C-8465-A69095FCE69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2332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image" Target="../media/image65.png"/><Relationship Id="rId4" Type="http://schemas.openxmlformats.org/officeDocument/2006/relationships/chart" Target="../charts/char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glauco.cayres@embasa.ba.gov.br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35568" y="980728"/>
            <a:ext cx="84249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49º Congresso Nacional de Saneamento da </a:t>
            </a:r>
            <a:r>
              <a:rPr lang="pt-BR" sz="2800" dirty="0" err="1"/>
              <a:t>Assemae</a:t>
            </a:r>
            <a:endParaRPr lang="pt-BR" sz="2800" b="1" dirty="0" smtClean="0"/>
          </a:p>
          <a:p>
            <a:pPr algn="ctr"/>
            <a:endParaRPr lang="pt-BR" sz="2800" b="1" dirty="0"/>
          </a:p>
          <a:p>
            <a:pPr algn="ctr"/>
            <a:endParaRPr lang="pt-BR" sz="2800" b="1" dirty="0" smtClean="0"/>
          </a:p>
          <a:p>
            <a:pPr algn="ctr"/>
            <a:endParaRPr lang="pt-BR" sz="2800" b="1" dirty="0"/>
          </a:p>
          <a:p>
            <a:pPr algn="ctr"/>
            <a:r>
              <a:rPr lang="pt-BR" sz="3200" b="1" dirty="0" smtClean="0"/>
              <a:t>Mesa-Redonda </a:t>
            </a:r>
            <a:r>
              <a:rPr lang="pt-BR" sz="3200" b="1" dirty="0"/>
              <a:t>7: Gestão de Perdas em </a:t>
            </a:r>
            <a:r>
              <a:rPr lang="pt-BR" sz="3200" b="1" dirty="0" smtClean="0"/>
              <a:t>Saneamento</a:t>
            </a:r>
          </a:p>
          <a:p>
            <a:pPr algn="ctr"/>
            <a:endParaRPr lang="pt-BR" sz="2800" b="1" dirty="0" smtClean="0"/>
          </a:p>
          <a:p>
            <a:pPr algn="ctr"/>
            <a:endParaRPr lang="pt-BR" sz="2800" b="1" dirty="0"/>
          </a:p>
          <a:p>
            <a:pPr algn="ctr"/>
            <a:endParaRPr lang="pt-BR" sz="2800" b="1" dirty="0"/>
          </a:p>
          <a:p>
            <a:pPr algn="ctr"/>
            <a:r>
              <a:rPr lang="pt-BR" sz="2800" dirty="0"/>
              <a:t>08 de maio de 2019</a:t>
            </a:r>
          </a:p>
        </p:txBody>
      </p:sp>
    </p:spTree>
    <p:extLst>
      <p:ext uri="{BB962C8B-B14F-4D97-AF65-F5344CB8AC3E}">
        <p14:creationId xmlns:p14="http://schemas.microsoft.com/office/powerpoint/2010/main" val="6391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8970" r="24802" b="10103"/>
          <a:stretch>
            <a:fillRect/>
          </a:stretch>
        </p:blipFill>
        <p:spPr bwMode="auto">
          <a:xfrm>
            <a:off x="1187450" y="765175"/>
            <a:ext cx="6840538" cy="46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67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 t="29314" r="23225" b="8626"/>
          <a:stretch>
            <a:fillRect/>
          </a:stretch>
        </p:blipFill>
        <p:spPr bwMode="auto">
          <a:xfrm>
            <a:off x="395288" y="260350"/>
            <a:ext cx="1738312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25" y="1052513"/>
            <a:ext cx="6697663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 t="26358" r="23225" b="4195"/>
          <a:stretch>
            <a:fillRect/>
          </a:stretch>
        </p:blipFill>
        <p:spPr bwMode="auto">
          <a:xfrm>
            <a:off x="436563" y="3429000"/>
            <a:ext cx="1655762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4"/>
          <p:cNvSpPr>
            <a:spLocks noChangeArrowheads="1"/>
          </p:cNvSpPr>
          <p:nvPr/>
        </p:nvSpPr>
        <p:spPr bwMode="auto">
          <a:xfrm>
            <a:off x="2843213" y="260350"/>
            <a:ext cx="4105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 sz="2000" b="1" dirty="0">
                <a:solidFill>
                  <a:srgbClr val="004B94"/>
                </a:solidFill>
                <a:latin typeface="Antenna-Bold"/>
              </a:rPr>
              <a:t>Presença da Embasa na Bahia</a:t>
            </a:r>
            <a:endParaRPr lang="pt-BR" altLang="pt-BR" sz="2000" dirty="0"/>
          </a:p>
        </p:txBody>
      </p:sp>
    </p:spTree>
    <p:extLst>
      <p:ext uri="{BB962C8B-B14F-4D97-AF65-F5344CB8AC3E}">
        <p14:creationId xmlns:p14="http://schemas.microsoft.com/office/powerpoint/2010/main" val="64654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57" y="2092332"/>
            <a:ext cx="3607639" cy="382678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1" t="39061" b="49629"/>
          <a:stretch/>
        </p:blipFill>
        <p:spPr>
          <a:xfrm>
            <a:off x="753740" y="5163552"/>
            <a:ext cx="8391192" cy="57968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2" t="49629" b="24784"/>
          <a:stretch/>
        </p:blipFill>
        <p:spPr>
          <a:xfrm>
            <a:off x="4108588" y="5715682"/>
            <a:ext cx="5036344" cy="58986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44" b="49629"/>
          <a:stretch/>
        </p:blipFill>
        <p:spPr>
          <a:xfrm>
            <a:off x="28576" y="5699784"/>
            <a:ext cx="9116357" cy="4748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35723" r="50000" b="4758"/>
          <a:stretch/>
        </p:blipFill>
        <p:spPr>
          <a:xfrm>
            <a:off x="4393496" y="1969753"/>
            <a:ext cx="4699012" cy="1768894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35723" r="50000" b="4758"/>
          <a:stretch/>
        </p:blipFill>
        <p:spPr>
          <a:xfrm>
            <a:off x="4393495" y="3624685"/>
            <a:ext cx="4699012" cy="1970324"/>
          </a:xfrm>
          <a:prstGeom prst="rect">
            <a:avLst/>
          </a:prstGeom>
        </p:spPr>
      </p:pic>
      <p:sp>
        <p:nvSpPr>
          <p:cNvPr id="33" name="CaixaDeTexto 32"/>
          <p:cNvSpPr txBox="1"/>
          <p:nvPr/>
        </p:nvSpPr>
        <p:spPr>
          <a:xfrm>
            <a:off x="5091076" y="3920510"/>
            <a:ext cx="3502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b="1" dirty="0">
                <a:latin typeface="Century Gothic" panose="020B0502020202020204" pitchFamily="34" charset="0"/>
              </a:rPr>
              <a:t>Área Prioritária: Unidade Regional de Cabula</a:t>
            </a:r>
          </a:p>
          <a:p>
            <a:pPr marL="214313" indent="-214313" algn="just">
              <a:buBlip>
                <a:blip r:embed="rId7"/>
              </a:buBlip>
            </a:pPr>
            <a:r>
              <a:rPr lang="pt-BR" sz="1200" dirty="0">
                <a:latin typeface="Century Gothic" panose="020B0502020202020204" pitchFamily="34" charset="0"/>
              </a:rPr>
              <a:t>Sistema Integrado de Abastecimento de Água de Salvador, Lauro de Freitas e Simões Filho</a:t>
            </a:r>
          </a:p>
          <a:p>
            <a:pPr marL="214313" indent="-214313" algn="just">
              <a:buBlip>
                <a:blip r:embed="rId7"/>
              </a:buBlip>
            </a:pPr>
            <a:r>
              <a:rPr lang="pt-BR" sz="1200" dirty="0">
                <a:latin typeface="Century Gothic" panose="020B0502020202020204" pitchFamily="34" charset="0"/>
              </a:rPr>
              <a:t>Ligações ativas de água (</a:t>
            </a:r>
            <a:r>
              <a:rPr lang="pt-BR" sz="1200" dirty="0" err="1">
                <a:latin typeface="Century Gothic" panose="020B0502020202020204" pitchFamily="34" charset="0"/>
              </a:rPr>
              <a:t>un</a:t>
            </a:r>
            <a:r>
              <a:rPr lang="pt-BR" sz="1200" dirty="0">
                <a:latin typeface="Century Gothic" panose="020B0502020202020204" pitchFamily="34" charset="0"/>
              </a:rPr>
              <a:t>):  154.913</a:t>
            </a:r>
          </a:p>
          <a:p>
            <a:pPr marL="214313" indent="-214313" algn="just">
              <a:buBlip>
                <a:blip r:embed="rId7"/>
              </a:buBlip>
            </a:pPr>
            <a:r>
              <a:rPr lang="pt-BR" sz="1200" dirty="0">
                <a:latin typeface="Century Gothic" panose="020B0502020202020204" pitchFamily="34" charset="0"/>
              </a:rPr>
              <a:t>Extensão da rede de água (km): 1.517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5091544" y="2333419"/>
            <a:ext cx="34596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b="1" dirty="0">
                <a:latin typeface="Century Gothic" panose="020B0502020202020204" pitchFamily="34" charset="0"/>
              </a:rPr>
              <a:t>Área Prioritária: Sede Feira de Santana</a:t>
            </a:r>
          </a:p>
          <a:p>
            <a:pPr marL="214313" indent="-214313" algn="just">
              <a:buBlip>
                <a:blip r:embed="rId7"/>
              </a:buBlip>
            </a:pPr>
            <a:r>
              <a:rPr lang="pt-BR" sz="1200" dirty="0">
                <a:latin typeface="Century Gothic" panose="020B0502020202020204" pitchFamily="34" charset="0"/>
              </a:rPr>
              <a:t>Sistema Integrado de Abastecimento de Água de Feira de Santana</a:t>
            </a:r>
          </a:p>
          <a:p>
            <a:pPr marL="214313" indent="-214313" algn="just">
              <a:buBlip>
                <a:blip r:embed="rId7"/>
              </a:buBlip>
            </a:pPr>
            <a:r>
              <a:rPr lang="pt-BR" sz="1200" dirty="0">
                <a:latin typeface="Century Gothic" panose="020B0502020202020204" pitchFamily="34" charset="0"/>
              </a:rPr>
              <a:t>Ligações ativas de água (</a:t>
            </a:r>
            <a:r>
              <a:rPr lang="pt-BR" sz="1200" dirty="0" err="1">
                <a:latin typeface="Century Gothic" panose="020B0502020202020204" pitchFamily="34" charset="0"/>
              </a:rPr>
              <a:t>un</a:t>
            </a:r>
            <a:r>
              <a:rPr lang="pt-BR" sz="1200" dirty="0">
                <a:latin typeface="Century Gothic" panose="020B0502020202020204" pitchFamily="34" charset="0"/>
              </a:rPr>
              <a:t>):  155.250</a:t>
            </a:r>
          </a:p>
          <a:p>
            <a:pPr marL="214313" indent="-214313" algn="just">
              <a:buBlip>
                <a:blip r:embed="rId7"/>
              </a:buBlip>
            </a:pPr>
            <a:r>
              <a:rPr lang="pt-BR" sz="1200" dirty="0">
                <a:latin typeface="Century Gothic" panose="020B0502020202020204" pitchFamily="34" charset="0"/>
              </a:rPr>
              <a:t>Extensão da rede de água (km): 2.244</a:t>
            </a:r>
          </a:p>
        </p:txBody>
      </p:sp>
      <p:pic>
        <p:nvPicPr>
          <p:cNvPr id="49" name="Imagem 4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2" t="58712" r="58072" b="22004"/>
          <a:stretch/>
        </p:blipFill>
        <p:spPr>
          <a:xfrm rot="6371927" flipV="1">
            <a:off x="3612878" y="2635837"/>
            <a:ext cx="991421" cy="634100"/>
          </a:xfrm>
          <a:prstGeom prst="rect">
            <a:avLst/>
          </a:prstGeom>
        </p:spPr>
      </p:pic>
      <p:sp>
        <p:nvSpPr>
          <p:cNvPr id="50" name="CaixaDeTexto 49"/>
          <p:cNvSpPr txBox="1"/>
          <p:nvPr/>
        </p:nvSpPr>
        <p:spPr>
          <a:xfrm>
            <a:off x="2827117" y="3299534"/>
            <a:ext cx="8387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a-DK" sz="1200" dirty="0">
                <a:latin typeface="Century Gothic" panose="020B0502020202020204" pitchFamily="34" charset="0"/>
              </a:rPr>
              <a:t>Feira de Santana</a:t>
            </a:r>
          </a:p>
        </p:txBody>
      </p:sp>
      <p:pic>
        <p:nvPicPr>
          <p:cNvPr id="51" name="Imagem 5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6" t="27194" r="63021" b="62315"/>
          <a:stretch/>
        </p:blipFill>
        <p:spPr>
          <a:xfrm rot="12101053">
            <a:off x="3715154" y="3932952"/>
            <a:ext cx="828676" cy="404196"/>
          </a:xfrm>
          <a:prstGeom prst="rect">
            <a:avLst/>
          </a:prstGeom>
        </p:spPr>
      </p:pic>
      <p:sp>
        <p:nvSpPr>
          <p:cNvPr id="52" name="CaixaDeTexto 51"/>
          <p:cNvSpPr txBox="1"/>
          <p:nvPr/>
        </p:nvSpPr>
        <p:spPr>
          <a:xfrm>
            <a:off x="4026274" y="3620922"/>
            <a:ext cx="105013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a-DK" sz="1200" dirty="0">
                <a:latin typeface="Century Gothic" panose="020B0502020202020204" pitchFamily="34" charset="0"/>
              </a:rPr>
              <a:t>Salvador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28" y="2059675"/>
            <a:ext cx="1228858" cy="387944"/>
          </a:xfrm>
          <a:prstGeom prst="rect">
            <a:avLst/>
          </a:prstGeom>
        </p:spPr>
      </p:pic>
      <p:sp>
        <p:nvSpPr>
          <p:cNvPr id="23" name="Retângulo 22"/>
          <p:cNvSpPr/>
          <p:nvPr/>
        </p:nvSpPr>
        <p:spPr>
          <a:xfrm flipH="1">
            <a:off x="0" y="857251"/>
            <a:ext cx="9144000" cy="912899"/>
          </a:xfrm>
          <a:prstGeom prst="rect">
            <a:avLst/>
          </a:prstGeom>
          <a:solidFill>
            <a:srgbClr val="579B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24" name="BarraPreta"/>
          <p:cNvSpPr/>
          <p:nvPr/>
        </p:nvSpPr>
        <p:spPr>
          <a:xfrm rot="10800000" flipH="1">
            <a:off x="0" y="857250"/>
            <a:ext cx="9144000" cy="801710"/>
          </a:xfrm>
          <a:custGeom>
            <a:avLst/>
            <a:gdLst>
              <a:gd name="connsiteX0" fmla="*/ 0 w 9144000"/>
              <a:gd name="connsiteY0" fmla="*/ 0 h 2231020"/>
              <a:gd name="connsiteX1" fmla="*/ 9144000 w 9144000"/>
              <a:gd name="connsiteY1" fmla="*/ 0 h 2231020"/>
              <a:gd name="connsiteX2" fmla="*/ 9144000 w 9144000"/>
              <a:gd name="connsiteY2" fmla="*/ 2231020 h 2231020"/>
              <a:gd name="connsiteX3" fmla="*/ 0 w 9144000"/>
              <a:gd name="connsiteY3" fmla="*/ 2231020 h 2231020"/>
              <a:gd name="connsiteX4" fmla="*/ 0 w 9144000"/>
              <a:gd name="connsiteY4" fmla="*/ 0 h 2231020"/>
              <a:gd name="connsiteX0" fmla="*/ 0 w 9144000"/>
              <a:gd name="connsiteY0" fmla="*/ 195072 h 2231020"/>
              <a:gd name="connsiteX1" fmla="*/ 9144000 w 9144000"/>
              <a:gd name="connsiteY1" fmla="*/ 0 h 2231020"/>
              <a:gd name="connsiteX2" fmla="*/ 9144000 w 9144000"/>
              <a:gd name="connsiteY2" fmla="*/ 2231020 h 2231020"/>
              <a:gd name="connsiteX3" fmla="*/ 0 w 9144000"/>
              <a:gd name="connsiteY3" fmla="*/ 2231020 h 2231020"/>
              <a:gd name="connsiteX4" fmla="*/ 0 w 9144000"/>
              <a:gd name="connsiteY4" fmla="*/ 195072 h 2231020"/>
              <a:gd name="connsiteX0" fmla="*/ 0 w 9144000"/>
              <a:gd name="connsiteY0" fmla="*/ 365760 h 2401708"/>
              <a:gd name="connsiteX1" fmla="*/ 9144000 w 9144000"/>
              <a:gd name="connsiteY1" fmla="*/ 0 h 2401708"/>
              <a:gd name="connsiteX2" fmla="*/ 9144000 w 9144000"/>
              <a:gd name="connsiteY2" fmla="*/ 2401708 h 2401708"/>
              <a:gd name="connsiteX3" fmla="*/ 0 w 9144000"/>
              <a:gd name="connsiteY3" fmla="*/ 2401708 h 2401708"/>
              <a:gd name="connsiteX4" fmla="*/ 0 w 9144000"/>
              <a:gd name="connsiteY4" fmla="*/ 365760 h 2401708"/>
              <a:gd name="connsiteX0" fmla="*/ 0 w 9144000"/>
              <a:gd name="connsiteY0" fmla="*/ 426720 h 2401708"/>
              <a:gd name="connsiteX1" fmla="*/ 9144000 w 9144000"/>
              <a:gd name="connsiteY1" fmla="*/ 0 h 2401708"/>
              <a:gd name="connsiteX2" fmla="*/ 9144000 w 9144000"/>
              <a:gd name="connsiteY2" fmla="*/ 2401708 h 2401708"/>
              <a:gd name="connsiteX3" fmla="*/ 0 w 9144000"/>
              <a:gd name="connsiteY3" fmla="*/ 2401708 h 2401708"/>
              <a:gd name="connsiteX4" fmla="*/ 0 w 9144000"/>
              <a:gd name="connsiteY4" fmla="*/ 426720 h 2401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401708">
                <a:moveTo>
                  <a:pt x="0" y="426720"/>
                </a:moveTo>
                <a:lnTo>
                  <a:pt x="9144000" y="0"/>
                </a:lnTo>
                <a:lnTo>
                  <a:pt x="9144000" y="2401708"/>
                </a:lnTo>
                <a:lnTo>
                  <a:pt x="0" y="2401708"/>
                </a:lnTo>
                <a:lnTo>
                  <a:pt x="0" y="426720"/>
                </a:lnTo>
                <a:close/>
              </a:path>
            </a:pathLst>
          </a:custGeom>
          <a:solidFill>
            <a:srgbClr val="406A9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35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4288" y="112801"/>
            <a:ext cx="9115424" cy="727838"/>
          </a:xfrm>
        </p:spPr>
        <p:txBody>
          <a:bodyPr>
            <a:normAutofit fontScale="90000"/>
          </a:bodyPr>
          <a:lstStyle/>
          <a:p>
            <a:r>
              <a:rPr lang="pt-BR" dirty="0"/>
              <a:t>Delimitação Territorial da Atuação na Bahia</a:t>
            </a:r>
          </a:p>
        </p:txBody>
      </p:sp>
    </p:spTree>
    <p:extLst>
      <p:ext uri="{BB962C8B-B14F-4D97-AF65-F5344CB8AC3E}">
        <p14:creationId xmlns:p14="http://schemas.microsoft.com/office/powerpoint/2010/main" val="2984475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-0.22865 0.00301 " pathEditMode="relative" rAng="0" ptsTypes="AA">
                                      <p:cBhvr>
                                        <p:cTn id="9" dur="40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32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0.22864 0.00301 " pathEditMode="relative" rAng="0" ptsTypes="AA">
                                      <p:cBhvr>
                                        <p:cTn id="14" dur="400" spd="-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32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16667E-6 -2.22222E-6 L -4.16667E-6 0.00741 " pathEditMode="relative" rAng="0" ptsTypes="AA">
                                      <p:cBhvr>
                                        <p:cTn id="23" dur="3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3.33333E-6 -3.33333E-6 L 0.03021 -0.00092 " pathEditMode="relative" rAng="0" ptsTypes="AA">
                                      <p:cBhvr>
                                        <p:cTn id="28" dur="4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-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08333E-7 1.85185E-6 L 0.03021 -0.00093 " pathEditMode="relative" rAng="0" ptsTypes="AA">
                                      <p:cBhvr>
                                        <p:cTn id="33" dur="4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-4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50" grpId="0"/>
      <p:bldP spid="50" grpId="1"/>
      <p:bldP spid="52" grpId="0"/>
      <p:bldP spid="5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5"/>
          <p:cNvSpPr>
            <a:spLocks noChangeArrowheads="1"/>
          </p:cNvSpPr>
          <p:nvPr/>
        </p:nvSpPr>
        <p:spPr bwMode="auto">
          <a:xfrm>
            <a:off x="3143237" y="126122"/>
            <a:ext cx="306039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600" b="1" dirty="0">
                <a:solidFill>
                  <a:srgbClr val="17375E"/>
                </a:solidFill>
                <a:latin typeface="Calibri" panose="020F0502020204030204" pitchFamily="34" charset="0"/>
              </a:rPr>
              <a:t>DMC </a:t>
            </a:r>
            <a:r>
              <a:rPr lang="pt-BR" altLang="pt-BR" sz="2600" b="1" dirty="0" smtClean="0">
                <a:solidFill>
                  <a:srgbClr val="17375E"/>
                </a:solidFill>
                <a:latin typeface="Calibri" panose="020F0502020204030204" pitchFamily="34" charset="0"/>
              </a:rPr>
              <a:t>SELECIONADOS</a:t>
            </a:r>
            <a:endParaRPr lang="pt-BR" altLang="pt-BR" sz="2600" b="1" dirty="0">
              <a:solidFill>
                <a:srgbClr val="17375E"/>
              </a:solidFill>
              <a:latin typeface="Calibri" panose="020F0502020204030204" pitchFamily="34" charset="0"/>
            </a:endParaRPr>
          </a:p>
        </p:txBody>
      </p:sp>
      <p:sp>
        <p:nvSpPr>
          <p:cNvPr id="6" name="Espaço Reservado para Texto 12"/>
          <p:cNvSpPr txBox="1">
            <a:spLocks noGrp="1"/>
          </p:cNvSpPr>
          <p:nvPr>
            <p:ph type="ctrTitle"/>
          </p:nvPr>
        </p:nvSpPr>
        <p:spPr>
          <a:xfrm>
            <a:off x="3623541" y="1416844"/>
            <a:ext cx="3638588" cy="147002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341313" indent="-341313" algn="l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MyriadPro-Regular" charset="-128"/>
                <a:cs typeface="Times New Roman" pitchFamily="18" charset="0"/>
              </a:rPr>
              <a:t>Boa Vista de São Caetano</a:t>
            </a:r>
          </a:p>
          <a:p>
            <a:pPr marL="341313" indent="-341313" algn="l">
              <a:spcBef>
                <a:spcPct val="20000"/>
              </a:spcBef>
              <a:buFontTx/>
              <a:buChar char="-"/>
              <a:defRPr/>
            </a:pPr>
            <a:r>
              <a:rPr lang="pt-BR" sz="1200" b="1" dirty="0">
                <a:latin typeface="+mn-lt"/>
                <a:ea typeface="MS PGothic" pitchFamily="34" charset="-128"/>
                <a:cs typeface="+mn-cs"/>
              </a:rPr>
              <a:t> Número de ligações existentes: </a:t>
            </a:r>
            <a:r>
              <a:rPr lang="pt-BR" sz="1200" dirty="0">
                <a:latin typeface="+mn-lt"/>
                <a:ea typeface="MS PGothic" pitchFamily="34" charset="-128"/>
                <a:cs typeface="+mn-cs"/>
              </a:rPr>
              <a:t>3.985</a:t>
            </a:r>
          </a:p>
          <a:p>
            <a:pPr marL="341313" indent="-341313" algn="l">
              <a:spcBef>
                <a:spcPct val="20000"/>
              </a:spcBef>
              <a:buFontTx/>
              <a:buChar char="-"/>
              <a:defRPr/>
            </a:pPr>
            <a:r>
              <a:rPr lang="pt-BR" sz="1200" b="1" dirty="0">
                <a:latin typeface="+mn-lt"/>
                <a:ea typeface="MS PGothic" pitchFamily="34" charset="-128"/>
                <a:cs typeface="+mn-cs"/>
              </a:rPr>
              <a:t> Número de economias existentes: </a:t>
            </a:r>
            <a:r>
              <a:rPr lang="pt-BR" sz="1200" dirty="0">
                <a:latin typeface="+mn-lt"/>
                <a:ea typeface="MS PGothic" pitchFamily="34" charset="-128"/>
                <a:cs typeface="+mn-cs"/>
              </a:rPr>
              <a:t>5.553</a:t>
            </a:r>
          </a:p>
          <a:p>
            <a:pPr marL="341313" indent="-341313" algn="l">
              <a:spcBef>
                <a:spcPct val="20000"/>
              </a:spcBef>
              <a:buFontTx/>
              <a:buChar char="-"/>
              <a:defRPr/>
            </a:pPr>
            <a:r>
              <a:rPr lang="pt-BR" sz="1200" b="1" dirty="0">
                <a:latin typeface="+mn-lt"/>
                <a:ea typeface="MS PGothic" pitchFamily="34" charset="-128"/>
                <a:cs typeface="+mn-cs"/>
              </a:rPr>
              <a:t> Número de ligações inativas: </a:t>
            </a:r>
            <a:r>
              <a:rPr lang="pt-BR" sz="1200" dirty="0">
                <a:latin typeface="+mn-lt"/>
                <a:ea typeface="MS PGothic" pitchFamily="34" charset="-128"/>
                <a:cs typeface="+mn-cs"/>
              </a:rPr>
              <a:t>795 (19,94%)</a:t>
            </a:r>
          </a:p>
          <a:p>
            <a:pPr marL="341313" indent="-341313" algn="l">
              <a:spcBef>
                <a:spcPct val="20000"/>
              </a:spcBef>
              <a:buFontTx/>
              <a:buChar char="-"/>
              <a:defRPr/>
            </a:pPr>
            <a:r>
              <a:rPr lang="pt-BR" sz="1200" b="1" dirty="0">
                <a:latin typeface="+mn-lt"/>
                <a:ea typeface="MS PGothic" pitchFamily="34" charset="-128"/>
                <a:cs typeface="+mn-cs"/>
              </a:rPr>
              <a:t> Faturamento anual: </a:t>
            </a:r>
            <a:r>
              <a:rPr lang="pt-BR" sz="1200" dirty="0">
                <a:latin typeface="+mn-lt"/>
                <a:ea typeface="MS PGothic" pitchFamily="34" charset="-128"/>
                <a:cs typeface="+mn-cs"/>
              </a:rPr>
              <a:t>R$ 2.460.884,00</a:t>
            </a:r>
          </a:p>
          <a:p>
            <a:pPr marL="341313" indent="-341313" algn="just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sz="3200" dirty="0">
              <a:latin typeface="+mn-lt"/>
              <a:ea typeface="MS PGothic" pitchFamily="34" charset="-128"/>
              <a:cs typeface="+mn-cs"/>
            </a:endParaRPr>
          </a:p>
        </p:txBody>
      </p:sp>
      <p:pic>
        <p:nvPicPr>
          <p:cNvPr id="7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790575"/>
            <a:ext cx="1920875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2922588"/>
            <a:ext cx="4035425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8"/>
          <p:cNvGrpSpPr>
            <a:grpSpLocks/>
          </p:cNvGrpSpPr>
          <p:nvPr/>
        </p:nvGrpSpPr>
        <p:grpSpPr bwMode="auto">
          <a:xfrm>
            <a:off x="210404" y="126122"/>
            <a:ext cx="3413137" cy="4051468"/>
            <a:chOff x="104237" y="665464"/>
            <a:chExt cx="3413546" cy="4052124"/>
          </a:xfrm>
        </p:grpSpPr>
        <p:pic>
          <p:nvPicPr>
            <p:cNvPr id="10" name="Picture 2" descr="C:\Users\embasa\Desktop\apresentação\distr feira X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90" r="23825"/>
            <a:stretch>
              <a:fillRect/>
            </a:stretch>
          </p:blipFill>
          <p:spPr bwMode="auto">
            <a:xfrm>
              <a:off x="134606" y="1127501"/>
              <a:ext cx="3383177" cy="3590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CaixaDeTexto 10"/>
            <p:cNvSpPr txBox="1"/>
            <p:nvPr/>
          </p:nvSpPr>
          <p:spPr>
            <a:xfrm>
              <a:off x="104237" y="665464"/>
              <a:ext cx="2786397" cy="4620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1200"/>
                </a:spcAft>
                <a:defRPr/>
              </a:pPr>
              <a:r>
                <a:rPr lang="pt-BR" sz="1600" b="1" dirty="0">
                  <a:solidFill>
                    <a:srgbClr val="FF0000"/>
                  </a:solidFill>
                  <a:latin typeface="+mn-lt"/>
                </a:rPr>
                <a:t>O DMC – SETOR 31</a:t>
              </a:r>
            </a:p>
          </p:txBody>
        </p:sp>
      </p:grpSp>
      <p:sp>
        <p:nvSpPr>
          <p:cNvPr id="12" name="CaixaDeTexto 10"/>
          <p:cNvSpPr txBox="1">
            <a:spLocks noChangeArrowheads="1"/>
          </p:cNvSpPr>
          <p:nvPr/>
        </p:nvSpPr>
        <p:spPr bwMode="auto">
          <a:xfrm>
            <a:off x="114625" y="4293096"/>
            <a:ext cx="2977619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pt-BR" altLang="pt-BR" sz="1600" b="1" i="1" u="sng" dirty="0">
                <a:solidFill>
                  <a:srgbClr val="0070C0"/>
                </a:solidFill>
                <a:latin typeface="+mn-lt"/>
              </a:rPr>
              <a:t>CARACTERÍSTICAS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pt-BR" altLang="pt-BR" sz="1400" b="1" dirty="0">
                <a:solidFill>
                  <a:srgbClr val="0070C0"/>
                </a:solidFill>
                <a:latin typeface="+mn-lt"/>
              </a:rPr>
              <a:t>ABASTECIMENTO CONTINUO;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pt-BR" altLang="pt-BR" sz="1400" b="1" dirty="0">
                <a:solidFill>
                  <a:srgbClr val="0070C0"/>
                </a:solidFill>
                <a:latin typeface="+mn-lt"/>
              </a:rPr>
              <a:t>MACROMEDIÇÃO;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pt-BR" altLang="pt-BR" sz="1400" b="1" dirty="0">
                <a:solidFill>
                  <a:srgbClr val="0070C0"/>
                </a:solidFill>
                <a:latin typeface="+mn-lt"/>
              </a:rPr>
              <a:t>DISPOSITIVOS SOCIAIS E DE SAÚDE.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pt-BR" altLang="pt-BR" sz="1400" b="1" dirty="0">
                <a:solidFill>
                  <a:srgbClr val="0070C0"/>
                </a:solidFill>
                <a:latin typeface="+mn-lt"/>
              </a:rPr>
              <a:t>5.620 LIGAÇÕES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pt-BR" altLang="pt-BR" sz="1400" b="1" dirty="0">
                <a:solidFill>
                  <a:srgbClr val="0070C0"/>
                </a:solidFill>
                <a:latin typeface="+mn-lt"/>
              </a:rPr>
              <a:t> 30 KM DE REDE</a:t>
            </a:r>
          </a:p>
        </p:txBody>
      </p:sp>
    </p:spTree>
    <p:extLst>
      <p:ext uri="{BB962C8B-B14F-4D97-AF65-F5344CB8AC3E}">
        <p14:creationId xmlns:p14="http://schemas.microsoft.com/office/powerpoint/2010/main" val="333916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Retângulo 2"/>
          <p:cNvSpPr>
            <a:spLocks noChangeArrowheads="1"/>
          </p:cNvSpPr>
          <p:nvPr/>
        </p:nvSpPr>
        <p:spPr bwMode="auto">
          <a:xfrm>
            <a:off x="200025" y="1364061"/>
            <a:ext cx="7572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0" rIns="91422" bIns="45710">
            <a:spAutoFit/>
          </a:bodyPr>
          <a:lstStyle/>
          <a:p>
            <a:pPr eaLnBrk="1" hangingPunct="1">
              <a:defRPr/>
            </a:pPr>
            <a:r>
              <a:rPr lang="en-GB" altLang="pt-BR" sz="3200" b="1" dirty="0">
                <a:solidFill>
                  <a:srgbClr val="0070C0"/>
                </a:solidFill>
                <a:latin typeface="+mn-lt"/>
                <a:cs typeface="Arial" charset="0"/>
              </a:rPr>
              <a:t> AT1 - MOBILIZAÇÃO SOCIAL</a:t>
            </a:r>
            <a:endParaRPr lang="pt-BR" altLang="pt-BR" sz="3200" b="1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pic>
        <p:nvPicPr>
          <p:cNvPr id="6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638" y="1167589"/>
            <a:ext cx="2581275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3" t="17569" r="3384" b="1376"/>
          <a:stretch>
            <a:fillRect/>
          </a:stretch>
        </p:blipFill>
        <p:spPr bwMode="auto">
          <a:xfrm>
            <a:off x="1225706" y="3315638"/>
            <a:ext cx="328612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FB_IMG_151070475205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1932" y="3374170"/>
            <a:ext cx="3040685" cy="2028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925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ítulo 2"/>
          <p:cNvSpPr txBox="1">
            <a:spLocks/>
          </p:cNvSpPr>
          <p:nvPr/>
        </p:nvSpPr>
        <p:spPr>
          <a:xfrm>
            <a:off x="251520" y="634000"/>
            <a:ext cx="8568952" cy="848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 smtClean="0"/>
              <a:t>Mobilização Social como Fator Indutor de Sucesso</a:t>
            </a:r>
            <a:endParaRPr lang="pt-BR" sz="3200" dirty="0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" t="14470" r="23276"/>
          <a:stretch/>
        </p:blipFill>
        <p:spPr>
          <a:xfrm flipH="1">
            <a:off x="2382478" y="1812283"/>
            <a:ext cx="4770069" cy="4902109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4160341" y="5040368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Century Gothic" panose="020B0502020202020204" pitchFamily="34" charset="0"/>
              </a:rPr>
              <a:t>DIREÇÃO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3818102" y="4087450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latin typeface="Century Gothic" panose="020B0502020202020204" pitchFamily="34" charset="0"/>
              </a:rPr>
              <a:t>CHEFIA/LÍDERES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3826116" y="3039333"/>
            <a:ext cx="190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latin typeface="Century Gothic" panose="020B0502020202020204" pitchFamily="34" charset="0"/>
              </a:rPr>
              <a:t>FUNCIONÁRIOS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4323850" y="1875873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latin typeface="Century Gothic" panose="020B0502020202020204" pitchFamily="34" charset="0"/>
              </a:rPr>
              <a:t>ACD/s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7152547" y="2066371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err="1">
                <a:latin typeface="Century Gothic" panose="020B0502020202020204" pitchFamily="34" charset="0"/>
              </a:rPr>
              <a:t>PGIs</a:t>
            </a:r>
            <a:endParaRPr lang="pt-BR" b="1" dirty="0">
              <a:latin typeface="Century Gothic" panose="020B0502020202020204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6322404" y="3620175"/>
            <a:ext cx="196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latin typeface="Century Gothic" panose="020B0502020202020204" pitchFamily="34" charset="0"/>
              </a:rPr>
              <a:t>CAPACITAÇÕES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5802606" y="4466494"/>
            <a:ext cx="1795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latin typeface="Century Gothic" panose="020B0502020202020204" pitchFamily="34" charset="0"/>
              </a:rPr>
              <a:t>DIAGNÓSTICO</a:t>
            </a:r>
          </a:p>
          <a:p>
            <a:pPr algn="ctr"/>
            <a:r>
              <a:rPr lang="pt-BR" b="1" dirty="0">
                <a:latin typeface="Century Gothic" panose="020B0502020202020204" pitchFamily="34" charset="0"/>
              </a:rPr>
              <a:t>SITUACIONAL</a:t>
            </a:r>
          </a:p>
        </p:txBody>
      </p:sp>
    </p:spTree>
    <p:extLst>
      <p:ext uri="{BB962C8B-B14F-4D97-AF65-F5344CB8AC3E}">
        <p14:creationId xmlns:p14="http://schemas.microsoft.com/office/powerpoint/2010/main" val="15303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71572" y="764704"/>
            <a:ext cx="835292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latin typeface="Trebuchet MS" panose="020B0603020202020204" pitchFamily="34" charset="0"/>
              </a:rPr>
              <a:t>AS </a:t>
            </a:r>
            <a:r>
              <a:rPr lang="pt-BR" sz="2000" dirty="0">
                <a:latin typeface="Trebuchet MS" panose="020B0603020202020204" pitchFamily="34" charset="0"/>
              </a:rPr>
              <a:t>AÇÕES ESTRUTURANTES DA GESTÃO INTEGRADA E </a:t>
            </a:r>
            <a:r>
              <a:rPr lang="pt-BR" sz="2000" dirty="0" smtClean="0">
                <a:latin typeface="Trebuchet MS" panose="020B0603020202020204" pitchFamily="34" charset="0"/>
              </a:rPr>
              <a:t>PARTICIPATIVA</a:t>
            </a:r>
          </a:p>
          <a:p>
            <a:endParaRPr lang="pt-BR" sz="2000" i="1" dirty="0" smtClean="0">
              <a:latin typeface="Trebuchet MS,Ital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i="1" dirty="0" smtClean="0">
                <a:latin typeface="Trebuchet MS,Italic"/>
              </a:rPr>
              <a:t>Reuniões </a:t>
            </a:r>
            <a:r>
              <a:rPr lang="pt-BR" sz="2000" i="1" dirty="0">
                <a:latin typeface="Trebuchet MS,Italic"/>
              </a:rPr>
              <a:t>com a Alta </a:t>
            </a:r>
            <a:r>
              <a:rPr lang="pt-BR" sz="2000" i="1" dirty="0" smtClean="0">
                <a:latin typeface="Trebuchet MS,Italic"/>
              </a:rPr>
              <a:t>Direção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i="1" dirty="0" smtClean="0">
                <a:latin typeface="Trebuchet MS,Italic"/>
              </a:rPr>
              <a:t>Constituição </a:t>
            </a:r>
            <a:r>
              <a:rPr lang="pt-BR" sz="2000" i="1" dirty="0">
                <a:latin typeface="Trebuchet MS,Italic"/>
              </a:rPr>
              <a:t>dos Comitês Gestores </a:t>
            </a:r>
            <a:endParaRPr lang="pt-BR" sz="2000" i="1" dirty="0" smtClean="0">
              <a:latin typeface="Trebuchet MS,Ital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i="1" dirty="0" smtClean="0">
                <a:latin typeface="Trebuchet MS,Italic"/>
              </a:rPr>
              <a:t>Constituição </a:t>
            </a:r>
            <a:r>
              <a:rPr lang="pt-BR" sz="2000" i="1" dirty="0">
                <a:latin typeface="Trebuchet MS,Italic"/>
              </a:rPr>
              <a:t>dos Grupos de Trabalhos – GT </a:t>
            </a:r>
            <a:endParaRPr lang="pt-BR" sz="2000" i="1" dirty="0" smtClean="0">
              <a:latin typeface="Trebuchet MS,Ital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i="1" dirty="0" smtClean="0">
                <a:latin typeface="Trebuchet MS,Italic"/>
              </a:rPr>
              <a:t>Institucionalização </a:t>
            </a:r>
            <a:r>
              <a:rPr lang="pt-BR" sz="2000" i="1" dirty="0">
                <a:latin typeface="Trebuchet MS,Italic"/>
              </a:rPr>
              <a:t>dos Comitês Gestores </a:t>
            </a:r>
            <a:endParaRPr lang="pt-BR" sz="2000" i="1" dirty="0" smtClean="0">
              <a:latin typeface="Trebuchet MS,Ital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i="1" dirty="0" smtClean="0">
                <a:latin typeface="Trebuchet MS,Italic"/>
              </a:rPr>
              <a:t>Diagnósticos </a:t>
            </a:r>
            <a:r>
              <a:rPr lang="pt-BR" sz="2000" i="1" dirty="0">
                <a:latin typeface="Trebuchet MS,Italic"/>
              </a:rPr>
              <a:t>Situacionais </a:t>
            </a:r>
            <a:endParaRPr lang="pt-BR" sz="2000" i="1" dirty="0" smtClean="0">
              <a:latin typeface="Trebuchet MS,Ital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i="1" dirty="0" smtClean="0">
                <a:latin typeface="Trebuchet MS,Italic"/>
              </a:rPr>
              <a:t>Seminário </a:t>
            </a:r>
            <a:r>
              <a:rPr lang="pt-BR" sz="2000" i="1" dirty="0">
                <a:latin typeface="Trebuchet MS,Italic"/>
              </a:rPr>
              <a:t>de Devolução dos Diagnósticos Preliminares </a:t>
            </a:r>
            <a:endParaRPr lang="pt-BR" sz="2000" i="1" dirty="0" smtClean="0">
              <a:latin typeface="Trebuchet MS,Ital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i="1" dirty="0" smtClean="0">
                <a:latin typeface="Trebuchet MS,Italic"/>
              </a:rPr>
              <a:t>Elaboração </a:t>
            </a:r>
            <a:r>
              <a:rPr lang="pt-BR" sz="2000" i="1" dirty="0">
                <a:latin typeface="Trebuchet MS,Italic"/>
              </a:rPr>
              <a:t>dos Planos de Ação </a:t>
            </a:r>
            <a:endParaRPr lang="pt-BR" sz="2000" i="1" dirty="0" smtClean="0">
              <a:latin typeface="Trebuchet MS,Ital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i="1" dirty="0" smtClean="0">
                <a:latin typeface="Trebuchet MS,Italic"/>
              </a:rPr>
              <a:t>Elaboração </a:t>
            </a:r>
            <a:r>
              <a:rPr lang="pt-BR" sz="2000" i="1" dirty="0">
                <a:latin typeface="Trebuchet MS,Italic"/>
              </a:rPr>
              <a:t>do Plano de Mobilização Social Interna e </a:t>
            </a:r>
            <a:r>
              <a:rPr lang="pt-BR" sz="2000" i="1" dirty="0" smtClean="0">
                <a:latin typeface="Trebuchet MS,Italic"/>
              </a:rPr>
              <a:t>Externa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i="1" dirty="0" smtClean="0">
                <a:latin typeface="Trebuchet MS,Italic"/>
              </a:rPr>
              <a:t>Elaboração </a:t>
            </a:r>
            <a:r>
              <a:rPr lang="pt-BR" sz="2000" i="1" dirty="0">
                <a:latin typeface="Trebuchet MS,Italic"/>
              </a:rPr>
              <a:t>do Plano de Gestão Integrada 1 – PGI </a:t>
            </a:r>
            <a:r>
              <a:rPr lang="pt-BR" sz="2000" i="1" dirty="0" smtClean="0">
                <a:latin typeface="Trebuchet MS,Italic"/>
              </a:rPr>
              <a:t>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i="1" dirty="0" smtClean="0">
                <a:latin typeface="Trebuchet MS,Italic"/>
              </a:rPr>
              <a:t>Aval da Direção e Chefias - PGI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i="1" dirty="0" smtClean="0">
                <a:latin typeface="Trebuchet MS,Italic"/>
              </a:rPr>
              <a:t>Oficinas Setoriais com os Funcionários / Constituição dos Agentes de Combate </a:t>
            </a:r>
            <a:r>
              <a:rPr lang="pt-BR" sz="2000" i="1" dirty="0">
                <a:latin typeface="Trebuchet MS,Italic"/>
              </a:rPr>
              <a:t>ao Desperdício - ACD / PGI 3 / Reunião Devolutiva das Oficinas </a:t>
            </a:r>
            <a:r>
              <a:rPr lang="pt-BR" sz="2000" i="1" dirty="0" smtClean="0">
                <a:latin typeface="Trebuchet MS,Italic"/>
              </a:rPr>
              <a:t>Setoriais</a:t>
            </a:r>
            <a:endParaRPr lang="pt-BR" sz="2000" i="1" dirty="0">
              <a:latin typeface="Trebuchet MS,Italic"/>
            </a:endParaRPr>
          </a:p>
        </p:txBody>
      </p:sp>
    </p:spTree>
    <p:extLst>
      <p:ext uri="{BB962C8B-B14F-4D97-AF65-F5344CB8AC3E}">
        <p14:creationId xmlns:p14="http://schemas.microsoft.com/office/powerpoint/2010/main" val="46572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12988" t="10782" r="16926" b="26189"/>
          <a:stretch/>
        </p:blipFill>
        <p:spPr>
          <a:xfrm>
            <a:off x="204353" y="1052736"/>
            <a:ext cx="8687365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2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14563" t="10782" r="16925" b="16384"/>
          <a:stretch/>
        </p:blipFill>
        <p:spPr>
          <a:xfrm>
            <a:off x="567998" y="836712"/>
            <a:ext cx="7960076" cy="47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0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71572" y="836712"/>
            <a:ext cx="83529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latin typeface="Trebuchet MS" panose="020B0603020202020204" pitchFamily="34" charset="0"/>
              </a:rPr>
              <a:t>IMPLEMENTAÇÃO </a:t>
            </a:r>
            <a:r>
              <a:rPr lang="pt-BR" sz="2400" dirty="0">
                <a:latin typeface="Trebuchet MS" panose="020B0603020202020204" pitchFamily="34" charset="0"/>
              </a:rPr>
              <a:t>E MONITORAMENTO DO </a:t>
            </a:r>
            <a:r>
              <a:rPr lang="pt-BR" sz="2400" dirty="0" smtClean="0">
                <a:latin typeface="Trebuchet MS" panose="020B0603020202020204" pitchFamily="34" charset="0"/>
              </a:rPr>
              <a:t>PROJETO </a:t>
            </a:r>
          </a:p>
          <a:p>
            <a:endParaRPr lang="pt-BR" sz="2400" i="1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i="1" dirty="0" smtClean="0">
                <a:latin typeface="Trebuchet MS,Italic"/>
              </a:rPr>
              <a:t>Atuação dos Comitês Gestores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i="1" dirty="0" smtClean="0">
                <a:latin typeface="Trebuchet MS,Italic"/>
              </a:rPr>
              <a:t>Organização </a:t>
            </a:r>
            <a:r>
              <a:rPr lang="pt-BR" sz="2400" i="1" dirty="0">
                <a:latin typeface="Trebuchet MS,Italic"/>
              </a:rPr>
              <a:t>e Atuação dos Agentes de Combate ao Desperdício - ACD </a:t>
            </a:r>
            <a:endParaRPr lang="pt-BR" sz="2400" i="1" dirty="0" smtClean="0">
              <a:latin typeface="Trebuchet MS,Ital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i="1" dirty="0" smtClean="0">
                <a:latin typeface="Trebuchet MS,Italic"/>
              </a:rPr>
              <a:t>Eventos </a:t>
            </a:r>
            <a:r>
              <a:rPr lang="pt-BR" sz="2400" i="1" dirty="0">
                <a:latin typeface="Trebuchet MS,Italic"/>
              </a:rPr>
              <a:t>de </a:t>
            </a:r>
            <a:r>
              <a:rPr lang="pt-BR" sz="2400" i="1" dirty="0" smtClean="0">
                <a:latin typeface="Trebuchet MS,Italic"/>
              </a:rPr>
              <a:t>Integração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i="1" dirty="0" smtClean="0">
                <a:latin typeface="Trebuchet MS,Italic"/>
              </a:rPr>
              <a:t>Ações </a:t>
            </a:r>
            <a:r>
              <a:rPr lang="pt-BR" sz="2400" i="1" dirty="0">
                <a:latin typeface="Trebuchet MS,Italic"/>
              </a:rPr>
              <a:t>de Comunicação Social </a:t>
            </a:r>
            <a:endParaRPr lang="pt-BR" sz="2400" i="1" dirty="0" smtClean="0">
              <a:latin typeface="Trebuchet MS,Ital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i="1" dirty="0" smtClean="0">
                <a:latin typeface="Trebuchet MS,Italic"/>
              </a:rPr>
              <a:t>Projetos </a:t>
            </a:r>
            <a:r>
              <a:rPr lang="pt-BR" sz="2400" i="1" dirty="0">
                <a:latin typeface="Trebuchet MS,Italic"/>
              </a:rPr>
              <a:t>e Campanhas Educativas </a:t>
            </a:r>
            <a:endParaRPr lang="pt-BR" sz="2400" i="1" dirty="0" smtClean="0">
              <a:latin typeface="Trebuchet MS,Ital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i="1" dirty="0" smtClean="0">
                <a:latin typeface="Trebuchet MS,Italic"/>
              </a:rPr>
              <a:t>Formação </a:t>
            </a:r>
            <a:r>
              <a:rPr lang="pt-BR" sz="2400" i="1" dirty="0">
                <a:latin typeface="Trebuchet MS,Italic"/>
              </a:rPr>
              <a:t>de Grupos Artísticos / Valorização das Linguagens Artísticas </a:t>
            </a:r>
            <a:endParaRPr lang="pt-BR" sz="2400" i="1" dirty="0" smtClean="0">
              <a:latin typeface="Trebuchet MS,Ital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i="1" dirty="0" smtClean="0">
                <a:latin typeface="Trebuchet MS,Italic"/>
              </a:rPr>
              <a:t>Ações </a:t>
            </a:r>
            <a:r>
              <a:rPr lang="pt-BR" sz="2400" i="1" dirty="0">
                <a:latin typeface="Trebuchet MS,Italic"/>
              </a:rPr>
              <a:t>no DMC do Projeto </a:t>
            </a:r>
            <a:endParaRPr lang="pt-BR" sz="2400" i="1" dirty="0" smtClean="0">
              <a:latin typeface="Trebuchet MS,Italic"/>
            </a:endParaRPr>
          </a:p>
        </p:txBody>
      </p:sp>
    </p:spTree>
    <p:extLst>
      <p:ext uri="{BB962C8B-B14F-4D97-AF65-F5344CB8AC3E}">
        <p14:creationId xmlns:p14="http://schemas.microsoft.com/office/powerpoint/2010/main" val="208500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73205" y="2418498"/>
            <a:ext cx="8316664" cy="101566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anchor="ctr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400" b="1" dirty="0">
                <a:solidFill>
                  <a:schemeClr val="bg1"/>
                </a:solidFill>
                <a:latin typeface="Arial Narrow" pitchFamily="34" charset="0"/>
              </a:rPr>
              <a:t>Projeto </a:t>
            </a:r>
            <a:r>
              <a:rPr lang="pt-BR" altLang="pt-BR" sz="2400" b="1" dirty="0" smtClean="0">
                <a:solidFill>
                  <a:schemeClr val="bg1"/>
                </a:solidFill>
                <a:latin typeface="Arial Narrow" pitchFamily="34" charset="0"/>
              </a:rPr>
              <a:t>COM+ÁGUA.2</a:t>
            </a:r>
            <a:endParaRPr lang="pt-BR" altLang="pt-BR" sz="2400" b="1" dirty="0">
              <a:solidFill>
                <a:schemeClr val="bg1"/>
              </a:solidFill>
              <a:latin typeface="Arial Narrow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2400" b="1" dirty="0">
                <a:solidFill>
                  <a:schemeClr val="bg1"/>
                </a:solidFill>
                <a:latin typeface="Arial Narrow" pitchFamily="34" charset="0"/>
              </a:rPr>
              <a:t>Projeto de Gestão de Perdas de Água e Eficiência Energética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241470" y="4848607"/>
            <a:ext cx="4082943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Century Gothic" panose="020B0502020202020204" pitchFamily="34" charset="0"/>
              </a:rPr>
              <a:t>Programa de Desenvolvimento do</a:t>
            </a:r>
          </a:p>
          <a:p>
            <a:pPr algn="r"/>
            <a:r>
              <a:rPr lang="pt-BR" dirty="0">
                <a:solidFill>
                  <a:srgbClr val="000000"/>
                </a:solidFill>
                <a:latin typeface="Century Gothic" panose="020B0502020202020204" pitchFamily="34" charset="0"/>
              </a:rPr>
              <a:t>SETOR </a:t>
            </a:r>
            <a:r>
              <a:rPr lang="pt-BR" dirty="0">
                <a:solidFill>
                  <a:srgbClr val="00B0F0"/>
                </a:solidFill>
                <a:latin typeface="Century Gothic" panose="020B0502020202020204" pitchFamily="34" charset="0"/>
              </a:rPr>
              <a:t>ÁGUA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444309" y="4008756"/>
            <a:ext cx="4880104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r"/>
            <a:r>
              <a:rPr lang="pt-BR" sz="4800" dirty="0">
                <a:solidFill>
                  <a:srgbClr val="000000"/>
                </a:solidFill>
                <a:latin typeface="Century Gothic" panose="020B0502020202020204" pitchFamily="34" charset="0"/>
              </a:rPr>
              <a:t>INTER</a:t>
            </a:r>
            <a:r>
              <a:rPr lang="pt-BR" sz="4800" dirty="0">
                <a:solidFill>
                  <a:srgbClr val="00B0F0"/>
                </a:solidFill>
                <a:latin typeface="Century Gothic" panose="020B0502020202020204" pitchFamily="34" charset="0"/>
              </a:rPr>
              <a:t>ÁGUAS</a:t>
            </a:r>
          </a:p>
        </p:txBody>
      </p:sp>
      <p:pic>
        <p:nvPicPr>
          <p:cNvPr id="6" name="Imagem 12" descr="\\srv\arquivamento$\LOGOTIPOS, CARTÕES E ARTES DO COM + AGUA 2\LOGO - COM+ÁGUA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89" y="354779"/>
            <a:ext cx="1603375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12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2.77778E-6 1.11022E-16 L 0.02639 1.11022E-16 " pathEditMode="relative" rAng="0" ptsTypes="AA">
                                      <p:cBhvr>
                                        <p:cTn id="9" dur="4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3.61111E-6 -2.22222E-6 L 0.02639 -2.22222E-6 " pathEditMode="relative" rAng="0" ptsTypes="AA">
                                      <p:cBhvr>
                                        <p:cTn id="14" dur="4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3" grpId="0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2"/>
          <p:cNvSpPr>
            <a:spLocks noChangeArrowheads="1"/>
          </p:cNvSpPr>
          <p:nvPr/>
        </p:nvSpPr>
        <p:spPr bwMode="auto">
          <a:xfrm>
            <a:off x="761848" y="4293096"/>
            <a:ext cx="75723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0" rIns="91422" bIns="45710">
            <a:spAutoFit/>
          </a:bodyPr>
          <a:lstStyle/>
          <a:p>
            <a:pPr eaLnBrk="1" hangingPunct="1">
              <a:defRPr/>
            </a:pPr>
            <a:r>
              <a:rPr lang="en-GB" altLang="pt-BR" sz="3200" b="1" dirty="0">
                <a:solidFill>
                  <a:srgbClr val="0070C0"/>
                </a:solidFill>
                <a:latin typeface="+mn-lt"/>
                <a:cs typeface="Arial" charset="0"/>
              </a:rPr>
              <a:t> AT2</a:t>
            </a:r>
          </a:p>
          <a:p>
            <a:pPr eaLnBrk="1" hangingPunct="1">
              <a:defRPr/>
            </a:pPr>
            <a:r>
              <a:rPr lang="en-GB" altLang="pt-BR" sz="3200" b="1" dirty="0">
                <a:solidFill>
                  <a:srgbClr val="0070C0"/>
                </a:solidFill>
                <a:latin typeface="+mn-lt"/>
                <a:cs typeface="Arial" charset="0"/>
              </a:rPr>
              <a:t>PERDAS REAIS</a:t>
            </a:r>
            <a:endParaRPr lang="pt-BR" altLang="pt-BR" sz="3200" b="1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842" y="590957"/>
            <a:ext cx="4383404" cy="521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3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467544" y="620688"/>
            <a:ext cx="7094537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endParaRPr lang="pt-BR" sz="1500" b="1" dirty="0">
              <a:solidFill>
                <a:srgbClr val="0070C0"/>
              </a:solidFill>
              <a:latin typeface="+mn-lt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pt-BR" sz="1500" b="1" dirty="0">
                <a:solidFill>
                  <a:srgbClr val="0070C0"/>
                </a:solidFill>
                <a:latin typeface="+mn-lt"/>
              </a:rPr>
              <a:t>CADASTRO TÉCNICO; </a:t>
            </a:r>
          </a:p>
          <a:p>
            <a:pPr algn="just">
              <a:defRPr/>
            </a:pPr>
            <a:r>
              <a:rPr lang="pt-BR" sz="1500" b="1" dirty="0">
                <a:solidFill>
                  <a:srgbClr val="0070C0"/>
                </a:solidFill>
                <a:latin typeface="+mn-lt"/>
              </a:rPr>
              <a:t> 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pt-BR" sz="1500" b="1" dirty="0">
                <a:solidFill>
                  <a:srgbClr val="0070C0"/>
                </a:solidFill>
                <a:latin typeface="+mn-lt"/>
              </a:rPr>
              <a:t>ESTANQUEIDADE;</a:t>
            </a:r>
          </a:p>
          <a:p>
            <a:pPr algn="just">
              <a:buFont typeface="Wingdings" pitchFamily="2" charset="2"/>
              <a:buChar char="ü"/>
              <a:defRPr/>
            </a:pPr>
            <a:endParaRPr lang="pt-BR" sz="1500" b="1" dirty="0">
              <a:solidFill>
                <a:srgbClr val="0070C0"/>
              </a:solidFill>
              <a:latin typeface="+mn-lt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pt-BR" sz="1500" b="1" dirty="0">
                <a:solidFill>
                  <a:srgbClr val="0070C0"/>
                </a:solidFill>
                <a:latin typeface="+mn-lt"/>
              </a:rPr>
              <a:t> MACROMEDIÇÃO;</a:t>
            </a:r>
          </a:p>
          <a:p>
            <a:pPr algn="just">
              <a:defRPr/>
            </a:pPr>
            <a:endParaRPr lang="pt-BR" sz="1500" b="1" dirty="0">
              <a:solidFill>
                <a:srgbClr val="0070C0"/>
              </a:solidFill>
              <a:latin typeface="+mn-lt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pt-BR" sz="1500" b="1" dirty="0">
                <a:solidFill>
                  <a:srgbClr val="0070C0"/>
                </a:solidFill>
                <a:latin typeface="+mn-lt"/>
              </a:rPr>
              <a:t>DEFINIÇÃO DO PONTO MÉDIO;</a:t>
            </a:r>
          </a:p>
          <a:p>
            <a:pPr algn="just">
              <a:buFont typeface="Wingdings" pitchFamily="2" charset="2"/>
              <a:buChar char="ü"/>
              <a:defRPr/>
            </a:pPr>
            <a:endParaRPr lang="pt-BR" sz="1500" b="1" dirty="0">
              <a:solidFill>
                <a:srgbClr val="0070C0"/>
              </a:solidFill>
              <a:latin typeface="+mn-lt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pt-BR" sz="1500" b="1" dirty="0">
                <a:solidFill>
                  <a:srgbClr val="0070C0"/>
                </a:solidFill>
                <a:latin typeface="+mn-lt"/>
              </a:rPr>
              <a:t> BALANÇO HIDRICO DE PARTIDA TOP DOWN;</a:t>
            </a:r>
          </a:p>
          <a:p>
            <a:pPr algn="just">
              <a:defRPr/>
            </a:pPr>
            <a:endParaRPr lang="pt-BR" sz="1500" b="1" dirty="0">
              <a:solidFill>
                <a:srgbClr val="0070C0"/>
              </a:solidFill>
              <a:latin typeface="+mn-lt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pt-BR" sz="1500" b="1" dirty="0">
                <a:solidFill>
                  <a:srgbClr val="0070C0"/>
                </a:solidFill>
                <a:latin typeface="+mn-lt"/>
              </a:rPr>
              <a:t> MODELAGEM HIDRÁULICA EPANET;</a:t>
            </a:r>
          </a:p>
          <a:p>
            <a:pPr algn="just">
              <a:buFont typeface="Wingdings" pitchFamily="2" charset="2"/>
              <a:buChar char="ü"/>
              <a:defRPr/>
            </a:pPr>
            <a:endParaRPr lang="pt-BR" sz="1500" b="1" dirty="0">
              <a:solidFill>
                <a:srgbClr val="0070C0"/>
              </a:solidFill>
              <a:latin typeface="+mn-lt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pt-BR" sz="1500" b="1" dirty="0">
                <a:solidFill>
                  <a:srgbClr val="0070C0"/>
                </a:solidFill>
                <a:latin typeface="+mn-lt"/>
              </a:rPr>
              <a:t>MODELAGEM BOTTON UP</a:t>
            </a:r>
          </a:p>
          <a:p>
            <a:pPr algn="just">
              <a:defRPr/>
            </a:pPr>
            <a:endParaRPr lang="pt-BR" sz="1500" b="1" dirty="0">
              <a:solidFill>
                <a:srgbClr val="0070C0"/>
              </a:solidFill>
              <a:latin typeface="+mn-lt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pt-BR" sz="1500" b="1" dirty="0">
                <a:solidFill>
                  <a:srgbClr val="0070C0"/>
                </a:solidFill>
                <a:latin typeface="+mn-lt"/>
              </a:rPr>
              <a:t> CONTROLE DE PRESSÃO;</a:t>
            </a:r>
          </a:p>
          <a:p>
            <a:pPr algn="just">
              <a:buFont typeface="Wingdings" pitchFamily="2" charset="2"/>
              <a:buChar char="ü"/>
              <a:defRPr/>
            </a:pPr>
            <a:endParaRPr lang="pt-BR" sz="1500" b="1" dirty="0">
              <a:solidFill>
                <a:srgbClr val="0070C0"/>
              </a:solidFill>
              <a:latin typeface="+mn-lt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pt-BR" sz="1500" b="1" dirty="0">
                <a:solidFill>
                  <a:srgbClr val="0070C0"/>
                </a:solidFill>
                <a:latin typeface="+mn-lt"/>
              </a:rPr>
              <a:t> CONTROLE ATIVO DE VAZAMENTOS;</a:t>
            </a:r>
          </a:p>
          <a:p>
            <a:pPr algn="just">
              <a:defRPr/>
            </a:pPr>
            <a:endParaRPr lang="pt-BR" sz="1500" b="1" dirty="0">
              <a:solidFill>
                <a:srgbClr val="0070C0"/>
              </a:solidFill>
              <a:latin typeface="+mn-lt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pt-BR" sz="1500" b="1" dirty="0">
                <a:solidFill>
                  <a:srgbClr val="0070C0"/>
                </a:solidFill>
                <a:latin typeface="+mn-lt"/>
              </a:rPr>
              <a:t>ACOMPANHAMENTO DAS VAZÕES MÍNIMAS NOTURNA;</a:t>
            </a:r>
          </a:p>
          <a:p>
            <a:pPr algn="just">
              <a:defRPr/>
            </a:pPr>
            <a:endParaRPr lang="pt-BR" sz="1500" b="1" dirty="0">
              <a:solidFill>
                <a:srgbClr val="0070C0"/>
              </a:solidFill>
              <a:latin typeface="+mn-lt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pt-BR" sz="1500" b="1" dirty="0">
                <a:solidFill>
                  <a:srgbClr val="0070C0"/>
                </a:solidFill>
                <a:latin typeface="+mn-lt"/>
              </a:rPr>
              <a:t>BALANÇO HIDRICO FINAL E DE ACOMPANHAMENTO.</a:t>
            </a:r>
          </a:p>
        </p:txBody>
      </p:sp>
      <p:pic>
        <p:nvPicPr>
          <p:cNvPr id="8" name="Imagem 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90894">
            <a:off x="3883800" y="684255"/>
            <a:ext cx="1328471" cy="1668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132" y="2518795"/>
            <a:ext cx="3987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 descr="IMG_6285.JPG">
            <a:extLst>
              <a:ext uri="{FF2B5EF4-FFF2-40B4-BE49-F238E27FC236}"/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 rot="705363">
            <a:off x="6083100" y="4548096"/>
            <a:ext cx="1853141" cy="1388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m 10">
            <a:extLst>
              <a:ext uri="{FF2B5EF4-FFF2-40B4-BE49-F238E27FC236}"/>
            </a:extLst>
          </p:cNvPr>
          <p:cNvPicPr/>
          <p:nvPr/>
        </p:nvPicPr>
        <p:blipFill rotWithShape="1">
          <a:blip r:embed="rId6" cstate="print">
            <a:extLst/>
          </a:blip>
          <a:srcRect l="22888" t="18247" r="24564" b="12673"/>
          <a:stretch/>
        </p:blipFill>
        <p:spPr bwMode="auto">
          <a:xfrm>
            <a:off x="5926525" y="940042"/>
            <a:ext cx="1803013" cy="115684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40304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de cantos arredondados 5">
            <a:extLst>
              <a:ext uri="{FF2B5EF4-FFF2-40B4-BE49-F238E27FC236}"/>
            </a:extLst>
          </p:cNvPr>
          <p:cNvSpPr/>
          <p:nvPr/>
        </p:nvSpPr>
        <p:spPr>
          <a:xfrm>
            <a:off x="500063" y="500063"/>
            <a:ext cx="8215312" cy="500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anchor="ctr"/>
          <a:lstStyle/>
          <a:p>
            <a:pPr algn="ctr" eaLnBrk="1" hangingPunct="1">
              <a:defRPr/>
            </a:pPr>
            <a:r>
              <a:rPr lang="pt-BR" dirty="0">
                <a:solidFill>
                  <a:prstClr val="white"/>
                </a:solidFill>
              </a:rPr>
              <a:t>PRINCIPAIS AÇÕES DE COMBATE ÀS PERDAS NO DMC</a:t>
            </a:r>
          </a:p>
        </p:txBody>
      </p:sp>
      <p:sp>
        <p:nvSpPr>
          <p:cNvPr id="6" name="CaixaDeTexto 15"/>
          <p:cNvSpPr txBox="1">
            <a:spLocks noChangeArrowheads="1"/>
          </p:cNvSpPr>
          <p:nvPr/>
        </p:nvSpPr>
        <p:spPr bwMode="auto">
          <a:xfrm>
            <a:off x="3491880" y="2004043"/>
            <a:ext cx="5429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0" rIns="91422" bIns="4571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55663" indent="-398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just" eaLnBrk="1" hangingPunct="1">
              <a:buFont typeface="Wingdings" panose="05000000000000000000" pitchFamily="2" charset="2"/>
              <a:buChar char="Ø"/>
            </a:pPr>
            <a:r>
              <a:rPr lang="pt-BR" altLang="pt-BR" sz="1600" dirty="0">
                <a:solidFill>
                  <a:srgbClr val="1F497D"/>
                </a:solidFill>
              </a:rPr>
              <a:t>Gestão da pressão – Instalação de </a:t>
            </a:r>
            <a:r>
              <a:rPr lang="pt-BR" altLang="pt-BR" sz="1600" dirty="0" err="1">
                <a:solidFill>
                  <a:srgbClr val="1F497D"/>
                </a:solidFill>
              </a:rPr>
              <a:t>VRP’s</a:t>
            </a:r>
            <a:r>
              <a:rPr lang="pt-BR" altLang="pt-BR" sz="1600" dirty="0">
                <a:solidFill>
                  <a:srgbClr val="1F497D"/>
                </a:solidFill>
              </a:rPr>
              <a:t> Manutenção de </a:t>
            </a:r>
            <a:r>
              <a:rPr lang="pt-BR" altLang="pt-BR" sz="1600" dirty="0" err="1">
                <a:solidFill>
                  <a:srgbClr val="1F497D"/>
                </a:solidFill>
              </a:rPr>
              <a:t>PO’s</a:t>
            </a:r>
            <a:endParaRPr lang="pt-BR" altLang="pt-BR" sz="1600" dirty="0">
              <a:solidFill>
                <a:srgbClr val="1F497D"/>
              </a:solidFill>
            </a:endParaRPr>
          </a:p>
          <a:p>
            <a:pPr lvl="1" algn="just" eaLnBrk="1" hangingPunct="1">
              <a:buFont typeface="Wingdings" panose="05000000000000000000" pitchFamily="2" charset="2"/>
              <a:buChar char="Ø"/>
            </a:pPr>
            <a:endParaRPr lang="pt-BR" altLang="pt-BR" sz="1600" dirty="0">
              <a:solidFill>
                <a:srgbClr val="1F497D"/>
              </a:solidFill>
            </a:endParaRPr>
          </a:p>
        </p:txBody>
      </p:sp>
      <p:pic>
        <p:nvPicPr>
          <p:cNvPr id="7" name="Imagem 6" descr="IMG_6292.JPG">
            <a:extLst>
              <a:ext uri="{FF2B5EF4-FFF2-40B4-BE49-F238E27FC236}"/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35061" y="4854232"/>
            <a:ext cx="1419543" cy="2017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 descr="IMG_702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466957" y="2941778"/>
            <a:ext cx="2952771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aixaDeTexto 25"/>
          <p:cNvSpPr txBox="1">
            <a:spLocks noChangeArrowheads="1"/>
          </p:cNvSpPr>
          <p:nvPr/>
        </p:nvSpPr>
        <p:spPr bwMode="auto">
          <a:xfrm>
            <a:off x="-28601" y="1282786"/>
            <a:ext cx="82153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0" rIns="91422" bIns="4571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55663" indent="-398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just" eaLnBrk="1" hangingPunct="1">
              <a:buFont typeface="Wingdings" panose="05000000000000000000" pitchFamily="2" charset="2"/>
              <a:buChar char="Ø"/>
            </a:pPr>
            <a:r>
              <a:rPr lang="pt-BR" altLang="pt-BR" sz="1600" dirty="0">
                <a:solidFill>
                  <a:srgbClr val="1F497D"/>
                </a:solidFill>
              </a:rPr>
              <a:t>Elaboração de modelagem hidráulica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46644" y="2662550"/>
            <a:ext cx="3089409" cy="3694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4161" y="1649081"/>
            <a:ext cx="3149749" cy="3638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618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1108075"/>
            <a:ext cx="3059113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00063" y="1214438"/>
            <a:ext cx="8215312" cy="3092450"/>
          </a:xfrm>
          <a:prstGeom prst="rect">
            <a:avLst/>
          </a:prstGeom>
          <a:noFill/>
        </p:spPr>
        <p:txBody>
          <a:bodyPr lIns="91422" tIns="45710" rIns="91422" bIns="45710">
            <a:spAutoFit/>
          </a:bodyPr>
          <a:lstStyle/>
          <a:p>
            <a:pPr marL="857073" lvl="1" indent="-399968" algn="just" eaLnBrk="1" hangingPunct="1">
              <a:buFont typeface="Wingdings" panose="05000000000000000000" pitchFamily="2" charset="2"/>
              <a:buChar char="Ø"/>
              <a:defRPr/>
            </a:pPr>
            <a:r>
              <a:rPr lang="pt-BR" sz="1600" dirty="0">
                <a:solidFill>
                  <a:srgbClr val="1F497D"/>
                </a:solidFill>
                <a:latin typeface="Arial" charset="0"/>
                <a:cs typeface="Arial" charset="0"/>
              </a:rPr>
              <a:t>Controle ativo de vazamentos</a:t>
            </a:r>
          </a:p>
          <a:p>
            <a:pPr marL="857073" lvl="1" indent="-399968" algn="just" eaLnBrk="1" hangingPunct="1">
              <a:buFont typeface="Wingdings" panose="05000000000000000000" pitchFamily="2" charset="2"/>
              <a:buChar char="Ø"/>
              <a:defRPr/>
            </a:pPr>
            <a:endParaRPr lang="pt-BR" sz="1600" dirty="0">
              <a:solidFill>
                <a:srgbClr val="1F497D"/>
              </a:solidFill>
              <a:latin typeface="Arial" charset="0"/>
              <a:cs typeface="Arial" charset="0"/>
            </a:endParaRPr>
          </a:p>
          <a:p>
            <a:pPr marL="857073" lvl="1" indent="-399968" algn="just" eaLnBrk="1" hangingPunct="1">
              <a:buFont typeface="Wingdings" panose="05000000000000000000" pitchFamily="2" charset="2"/>
              <a:buChar char="Ø"/>
              <a:defRPr/>
            </a:pPr>
            <a:endParaRPr lang="pt-BR" sz="1600" dirty="0">
              <a:solidFill>
                <a:srgbClr val="1F497D"/>
              </a:solidFill>
              <a:latin typeface="Arial" charset="0"/>
              <a:cs typeface="Arial" charset="0"/>
            </a:endParaRPr>
          </a:p>
          <a:p>
            <a:pPr marL="857073" lvl="1" indent="-399968" algn="just" eaLnBrk="1" hangingPunct="1">
              <a:buFont typeface="Wingdings" panose="05000000000000000000" pitchFamily="2" charset="2"/>
              <a:buChar char="Ø"/>
              <a:defRPr/>
            </a:pPr>
            <a:endParaRPr lang="pt-BR" sz="1600" dirty="0">
              <a:solidFill>
                <a:srgbClr val="1F497D"/>
              </a:solidFill>
              <a:latin typeface="Arial" charset="0"/>
              <a:cs typeface="Arial" charset="0"/>
            </a:endParaRPr>
          </a:p>
          <a:p>
            <a:pPr marL="857073" lvl="1" indent="-399968" algn="just" eaLnBrk="1" hangingPunct="1">
              <a:buFont typeface="Wingdings" panose="05000000000000000000" pitchFamily="2" charset="2"/>
              <a:buChar char="Ø"/>
              <a:defRPr/>
            </a:pPr>
            <a:endParaRPr lang="pt-BR" sz="1600" dirty="0">
              <a:solidFill>
                <a:srgbClr val="1F497D"/>
              </a:solidFill>
              <a:latin typeface="Arial" charset="0"/>
              <a:cs typeface="Arial" charset="0"/>
            </a:endParaRPr>
          </a:p>
          <a:p>
            <a:pPr marL="857073" lvl="1" indent="-399968" algn="just" eaLnBrk="1" hangingPunct="1">
              <a:buFont typeface="Wingdings" panose="05000000000000000000" pitchFamily="2" charset="2"/>
              <a:buChar char="Ø"/>
              <a:defRPr/>
            </a:pPr>
            <a:endParaRPr lang="pt-BR" sz="1600" dirty="0">
              <a:solidFill>
                <a:srgbClr val="1F497D"/>
              </a:solidFill>
              <a:latin typeface="Arial" charset="0"/>
              <a:cs typeface="Arial" charset="0"/>
            </a:endParaRPr>
          </a:p>
          <a:p>
            <a:pPr marL="857073" lvl="1" indent="-399968" algn="just" eaLnBrk="1" hangingPunct="1">
              <a:buFont typeface="Wingdings" panose="05000000000000000000" pitchFamily="2" charset="2"/>
              <a:buChar char="Ø"/>
              <a:defRPr/>
            </a:pPr>
            <a:endParaRPr lang="pt-BR" sz="1600" dirty="0">
              <a:solidFill>
                <a:srgbClr val="1F497D"/>
              </a:solidFill>
              <a:latin typeface="Arial" charset="0"/>
              <a:cs typeface="Arial" charset="0"/>
            </a:endParaRPr>
          </a:p>
          <a:p>
            <a:pPr marL="857073" lvl="1" indent="-399968" algn="just" eaLnBrk="1" hangingPunct="1">
              <a:buFont typeface="Wingdings" panose="05000000000000000000" pitchFamily="2" charset="2"/>
              <a:buChar char="Ø"/>
              <a:defRPr/>
            </a:pPr>
            <a:endParaRPr lang="pt-BR" sz="1600" dirty="0">
              <a:solidFill>
                <a:srgbClr val="1F497D"/>
              </a:solidFill>
              <a:latin typeface="Arial" charset="0"/>
              <a:cs typeface="Arial" charset="0"/>
            </a:endParaRPr>
          </a:p>
          <a:p>
            <a:pPr marL="857073" lvl="1" indent="-399968" algn="just" eaLnBrk="1" hangingPunct="1">
              <a:buFont typeface="Wingdings" panose="05000000000000000000" pitchFamily="2" charset="2"/>
              <a:buChar char="Ø"/>
              <a:defRPr/>
            </a:pPr>
            <a:endParaRPr lang="pt-BR" sz="1600" dirty="0">
              <a:solidFill>
                <a:srgbClr val="1F497D"/>
              </a:solidFill>
              <a:latin typeface="Arial" charset="0"/>
              <a:cs typeface="Arial" charset="0"/>
            </a:endParaRPr>
          </a:p>
          <a:p>
            <a:pPr marL="857073" lvl="1" indent="-399968" algn="just" eaLnBrk="1" hangingPunct="1">
              <a:buFont typeface="Wingdings" panose="05000000000000000000" pitchFamily="2" charset="2"/>
              <a:buChar char="Ø"/>
              <a:defRPr/>
            </a:pPr>
            <a:endParaRPr lang="pt-BR" sz="1600" dirty="0">
              <a:solidFill>
                <a:srgbClr val="1F497D"/>
              </a:solidFill>
              <a:latin typeface="Arial" charset="0"/>
              <a:cs typeface="Arial" charset="0"/>
            </a:endParaRPr>
          </a:p>
          <a:p>
            <a:pPr marL="857073" lvl="1" indent="-399968" algn="just" eaLnBrk="1" hangingPunct="1">
              <a:buFont typeface="Wingdings" panose="05000000000000000000" pitchFamily="2" charset="2"/>
              <a:buChar char="Ø"/>
              <a:defRPr/>
            </a:pPr>
            <a:r>
              <a:rPr lang="pt-BR" sz="1600" dirty="0">
                <a:solidFill>
                  <a:srgbClr val="1F497D"/>
                </a:solidFill>
                <a:latin typeface="Arial" charset="0"/>
                <a:cs typeface="Arial" charset="0"/>
              </a:rPr>
              <a:t>Correção de vazamentos</a:t>
            </a:r>
          </a:p>
          <a:p>
            <a:pPr marL="457106" lvl="1" indent="0" algn="just" eaLnBrk="1" hangingPunct="1">
              <a:defRPr/>
            </a:pPr>
            <a:endParaRPr lang="pt-BR" sz="1600" dirty="0">
              <a:solidFill>
                <a:srgbClr val="1F497D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Imagem 6" descr="IMG_5739.JPG">
            <a:extLst>
              <a:ext uri="{FF2B5EF4-FFF2-40B4-BE49-F238E27FC236}"/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rot="19990015">
            <a:off x="3338516" y="4053896"/>
            <a:ext cx="2257975" cy="1744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 descr="IMG_5740.JPG">
            <a:extLst>
              <a:ext uri="{FF2B5EF4-FFF2-40B4-BE49-F238E27FC236}"/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151620" y="4197675"/>
            <a:ext cx="2664296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2370138"/>
            <a:ext cx="346551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de cantos arredondados 5">
            <a:extLst>
              <a:ext uri="{FF2B5EF4-FFF2-40B4-BE49-F238E27FC236}"/>
            </a:extLst>
          </p:cNvPr>
          <p:cNvSpPr/>
          <p:nvPr/>
        </p:nvSpPr>
        <p:spPr>
          <a:xfrm>
            <a:off x="500063" y="500063"/>
            <a:ext cx="8215312" cy="500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anchor="ctr"/>
          <a:lstStyle/>
          <a:p>
            <a:pPr algn="ctr" eaLnBrk="1" hangingPunct="1">
              <a:defRPr/>
            </a:pPr>
            <a:r>
              <a:rPr lang="pt-BR" dirty="0">
                <a:solidFill>
                  <a:prstClr val="white"/>
                </a:solidFill>
              </a:rPr>
              <a:t>PRINCIPAIS AÇÕES DE COMBATE ÀS PERDAS </a:t>
            </a:r>
            <a:r>
              <a:rPr lang="pt-BR" dirty="0" smtClean="0">
                <a:solidFill>
                  <a:prstClr val="white"/>
                </a:solidFill>
              </a:rPr>
              <a:t>REAIS NO </a:t>
            </a:r>
            <a:r>
              <a:rPr lang="pt-BR" dirty="0">
                <a:solidFill>
                  <a:prstClr val="white"/>
                </a:solidFill>
              </a:rPr>
              <a:t>DMC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3" y="4010025"/>
            <a:ext cx="3287712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Balão de Fala: Retângulo 15">
            <a:extLst>
              <a:ext uri="{FF2B5EF4-FFF2-40B4-BE49-F238E27FC236}"/>
            </a:extLst>
          </p:cNvPr>
          <p:cNvSpPr/>
          <p:nvPr/>
        </p:nvSpPr>
        <p:spPr>
          <a:xfrm>
            <a:off x="3873500" y="5472113"/>
            <a:ext cx="1711325" cy="839787"/>
          </a:xfrm>
          <a:prstGeom prst="wedgeRectCallout">
            <a:avLst>
              <a:gd name="adj1" fmla="val 86462"/>
              <a:gd name="adj2" fmla="val 3151"/>
            </a:avLst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anchor="ctr"/>
          <a:lstStyle/>
          <a:p>
            <a:pPr algn="ctr" eaLnBrk="1" hangingPunct="1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CaixaDeTexto 16"/>
          <p:cNvSpPr txBox="1">
            <a:spLocks noChangeArrowheads="1"/>
          </p:cNvSpPr>
          <p:nvPr/>
        </p:nvSpPr>
        <p:spPr bwMode="auto">
          <a:xfrm>
            <a:off x="3941763" y="5522913"/>
            <a:ext cx="1573212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0" rIns="91422" bIns="4571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400">
                <a:solidFill>
                  <a:srgbClr val="FF0000"/>
                </a:solidFill>
              </a:rPr>
              <a:t>Mapa de vazamentos na ferramenta QGIS</a:t>
            </a:r>
          </a:p>
        </p:txBody>
      </p:sp>
      <p:pic>
        <p:nvPicPr>
          <p:cNvPr id="14" name="Imagem 13" descr="IMG_5256.JPG">
            <a:extLst>
              <a:ext uri="{FF2B5EF4-FFF2-40B4-BE49-F238E27FC236}"/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02594" y="1524869"/>
            <a:ext cx="1368152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528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CaixaDeTexto 15"/>
          <p:cNvSpPr txBox="1">
            <a:spLocks noChangeArrowheads="1"/>
          </p:cNvSpPr>
          <p:nvPr/>
        </p:nvSpPr>
        <p:spPr bwMode="auto">
          <a:xfrm>
            <a:off x="500063" y="1214438"/>
            <a:ext cx="8215312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0" rIns="91422" bIns="4571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55663" indent="-398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just" eaLnBrk="1" hangingPunct="1">
              <a:buFont typeface="Wingdings" panose="05000000000000000000" pitchFamily="2" charset="2"/>
              <a:buChar char="Ø"/>
            </a:pPr>
            <a:r>
              <a:rPr lang="pt-BR" altLang="pt-BR" sz="1600" dirty="0">
                <a:solidFill>
                  <a:srgbClr val="1F497D"/>
                </a:solidFill>
              </a:rPr>
              <a:t>Elaboração diária </a:t>
            </a:r>
            <a:r>
              <a:rPr lang="pt-BR" altLang="pt-BR" sz="1600" dirty="0" smtClean="0">
                <a:solidFill>
                  <a:srgbClr val="1F497D"/>
                </a:solidFill>
              </a:rPr>
              <a:t>de Modelagem </a:t>
            </a:r>
            <a:r>
              <a:rPr lang="pt-BR" altLang="pt-BR" sz="1600" dirty="0" err="1">
                <a:solidFill>
                  <a:srgbClr val="1F497D"/>
                </a:solidFill>
              </a:rPr>
              <a:t>Botton</a:t>
            </a:r>
            <a:r>
              <a:rPr lang="pt-BR" altLang="pt-BR" sz="1600" dirty="0">
                <a:solidFill>
                  <a:srgbClr val="1F497D"/>
                </a:solidFill>
              </a:rPr>
              <a:t> </a:t>
            </a:r>
            <a:r>
              <a:rPr lang="pt-BR" altLang="pt-BR" sz="1600" dirty="0" err="1">
                <a:solidFill>
                  <a:srgbClr val="1F497D"/>
                </a:solidFill>
              </a:rPr>
              <a:t>Up</a:t>
            </a:r>
            <a:r>
              <a:rPr lang="pt-BR" altLang="pt-BR" sz="1600" dirty="0">
                <a:solidFill>
                  <a:srgbClr val="1F497D"/>
                </a:solidFill>
              </a:rPr>
              <a:t> com acompanhamento das vazões mínimas noturnas - VMN</a:t>
            </a:r>
          </a:p>
          <a:p>
            <a:pPr lvl="1" algn="just" eaLnBrk="1" hangingPunct="1">
              <a:buFont typeface="Wingdings" panose="05000000000000000000" pitchFamily="2" charset="2"/>
              <a:buChar char="Ø"/>
            </a:pPr>
            <a:endParaRPr lang="pt-BR" altLang="pt-BR" sz="1600" dirty="0">
              <a:solidFill>
                <a:srgbClr val="1F497D"/>
              </a:solidFill>
            </a:endParaRPr>
          </a:p>
          <a:p>
            <a:pPr lvl="1" algn="just" eaLnBrk="1" hangingPunct="1">
              <a:buFont typeface="Wingdings" panose="05000000000000000000" pitchFamily="2" charset="2"/>
              <a:buChar char="Ø"/>
            </a:pPr>
            <a:endParaRPr lang="pt-BR" altLang="pt-BR" sz="1600" dirty="0">
              <a:solidFill>
                <a:srgbClr val="1F497D"/>
              </a:solidFill>
            </a:endParaRPr>
          </a:p>
          <a:p>
            <a:pPr lvl="1" algn="just" eaLnBrk="1" hangingPunct="1">
              <a:buFont typeface="Wingdings" panose="05000000000000000000" pitchFamily="2" charset="2"/>
              <a:buChar char="Ø"/>
            </a:pPr>
            <a:endParaRPr lang="pt-BR" altLang="pt-BR" sz="1600" dirty="0">
              <a:solidFill>
                <a:srgbClr val="1F497D"/>
              </a:solidFill>
            </a:endParaRPr>
          </a:p>
          <a:p>
            <a:pPr lvl="1" algn="just" eaLnBrk="1" hangingPunct="1">
              <a:buFont typeface="Wingdings" panose="05000000000000000000" pitchFamily="2" charset="2"/>
              <a:buChar char="Ø"/>
            </a:pPr>
            <a:endParaRPr lang="pt-BR" altLang="pt-BR" sz="1600" dirty="0">
              <a:solidFill>
                <a:srgbClr val="1F497D"/>
              </a:solidFill>
            </a:endParaRPr>
          </a:p>
          <a:p>
            <a:pPr lvl="1" algn="just" eaLnBrk="1" hangingPunct="1">
              <a:buFont typeface="Wingdings" panose="05000000000000000000" pitchFamily="2" charset="2"/>
              <a:buChar char="Ø"/>
            </a:pPr>
            <a:endParaRPr lang="pt-BR" altLang="pt-BR" sz="1600" dirty="0">
              <a:solidFill>
                <a:srgbClr val="1F497D"/>
              </a:solidFill>
            </a:endParaRPr>
          </a:p>
          <a:p>
            <a:pPr lvl="1" algn="just" eaLnBrk="1" hangingPunct="1">
              <a:buFont typeface="Wingdings" panose="05000000000000000000" pitchFamily="2" charset="2"/>
              <a:buChar char="Ø"/>
            </a:pPr>
            <a:endParaRPr lang="pt-BR" altLang="pt-BR" sz="1600" dirty="0">
              <a:solidFill>
                <a:srgbClr val="1F497D"/>
              </a:solidFill>
            </a:endParaRPr>
          </a:p>
          <a:p>
            <a:pPr lvl="1" algn="just" eaLnBrk="1" hangingPunct="1">
              <a:buFont typeface="Wingdings" panose="05000000000000000000" pitchFamily="2" charset="2"/>
              <a:buChar char="Ø"/>
            </a:pPr>
            <a:endParaRPr lang="pt-BR" altLang="pt-BR" sz="1600" dirty="0">
              <a:solidFill>
                <a:srgbClr val="1F497D"/>
              </a:solidFill>
            </a:endParaRPr>
          </a:p>
          <a:p>
            <a:pPr lvl="1" algn="just" eaLnBrk="1" hangingPunct="1">
              <a:buFont typeface="Wingdings" panose="05000000000000000000" pitchFamily="2" charset="2"/>
              <a:buChar char="Ø"/>
            </a:pPr>
            <a:endParaRPr lang="pt-BR" altLang="pt-BR" sz="1600" dirty="0">
              <a:solidFill>
                <a:srgbClr val="1F497D"/>
              </a:solidFill>
            </a:endParaRPr>
          </a:p>
          <a:p>
            <a:pPr lvl="1" algn="just" eaLnBrk="1" hangingPunct="1">
              <a:buFont typeface="Wingdings" panose="05000000000000000000" pitchFamily="2" charset="2"/>
              <a:buChar char="Ø"/>
            </a:pPr>
            <a:endParaRPr lang="pt-BR" altLang="pt-BR" sz="1600" dirty="0">
              <a:solidFill>
                <a:srgbClr val="1F497D"/>
              </a:solidFill>
            </a:endParaRPr>
          </a:p>
          <a:p>
            <a:pPr lvl="1" algn="just" eaLnBrk="1" hangingPunct="1">
              <a:buFont typeface="Wingdings" panose="05000000000000000000" pitchFamily="2" charset="2"/>
              <a:buChar char="Ø"/>
            </a:pPr>
            <a:endParaRPr lang="pt-BR" altLang="pt-BR" sz="1600" dirty="0">
              <a:solidFill>
                <a:srgbClr val="1F497D"/>
              </a:solidFill>
            </a:endParaRPr>
          </a:p>
          <a:p>
            <a:pPr lvl="1" algn="just" eaLnBrk="1" hangingPunct="1">
              <a:buFont typeface="Wingdings" panose="05000000000000000000" pitchFamily="2" charset="2"/>
              <a:buChar char="Ø"/>
            </a:pPr>
            <a:endParaRPr lang="pt-BR" altLang="pt-BR" sz="1600" dirty="0">
              <a:solidFill>
                <a:srgbClr val="1F497D"/>
              </a:solidFill>
            </a:endParaRPr>
          </a:p>
          <a:p>
            <a:pPr lvl="1" algn="just" eaLnBrk="1" hangingPunct="1">
              <a:buFont typeface="Wingdings" panose="05000000000000000000" pitchFamily="2" charset="2"/>
              <a:buChar char="Ø"/>
            </a:pPr>
            <a:endParaRPr lang="pt-BR" altLang="pt-BR" sz="1600" dirty="0">
              <a:solidFill>
                <a:srgbClr val="1F497D"/>
              </a:solidFill>
            </a:endParaRPr>
          </a:p>
          <a:p>
            <a:pPr lvl="1" algn="just" eaLnBrk="1" hangingPunct="1">
              <a:buFont typeface="Wingdings" panose="05000000000000000000" pitchFamily="2" charset="2"/>
              <a:buChar char="Ø"/>
            </a:pPr>
            <a:endParaRPr lang="pt-BR" altLang="pt-BR" sz="1600" dirty="0">
              <a:solidFill>
                <a:srgbClr val="1F497D"/>
              </a:solidFill>
            </a:endParaRPr>
          </a:p>
          <a:p>
            <a:pPr lvl="1" algn="just" eaLnBrk="1" hangingPunct="1">
              <a:buFont typeface="Wingdings" panose="05000000000000000000" pitchFamily="2" charset="2"/>
              <a:buChar char="Ø"/>
            </a:pPr>
            <a:endParaRPr lang="pt-BR" altLang="pt-BR" sz="1600" dirty="0">
              <a:solidFill>
                <a:srgbClr val="1F497D"/>
              </a:solidFill>
            </a:endParaRPr>
          </a:p>
          <a:p>
            <a:pPr lvl="1" algn="just" eaLnBrk="1" hangingPunct="1">
              <a:buFont typeface="Wingdings" panose="05000000000000000000" pitchFamily="2" charset="2"/>
              <a:buChar char="Ø"/>
            </a:pPr>
            <a:endParaRPr lang="pt-BR" altLang="pt-BR" sz="1600" dirty="0">
              <a:solidFill>
                <a:srgbClr val="1F497D"/>
              </a:solidFill>
            </a:endParaRPr>
          </a:p>
          <a:p>
            <a:pPr lvl="1" algn="just" eaLnBrk="1" hangingPunct="1">
              <a:buFont typeface="Wingdings" panose="05000000000000000000" pitchFamily="2" charset="2"/>
              <a:buChar char="Ø"/>
            </a:pPr>
            <a:endParaRPr lang="pt-BR" altLang="pt-BR" sz="1600" dirty="0">
              <a:solidFill>
                <a:srgbClr val="1F497D"/>
              </a:solidFill>
            </a:endParaRPr>
          </a:p>
          <a:p>
            <a:pPr lvl="1" algn="just" eaLnBrk="1" hangingPunct="1">
              <a:buFont typeface="Wingdings" panose="05000000000000000000" pitchFamily="2" charset="2"/>
              <a:buChar char="Ø"/>
            </a:pPr>
            <a:endParaRPr lang="pt-BR" altLang="pt-BR" sz="1600" dirty="0">
              <a:solidFill>
                <a:srgbClr val="1F497D"/>
              </a:solidFill>
            </a:endParaRPr>
          </a:p>
          <a:p>
            <a:pPr lvl="1" algn="just" eaLnBrk="1" hangingPunct="1">
              <a:buFont typeface="Wingdings" panose="05000000000000000000" pitchFamily="2" charset="2"/>
              <a:buChar char="Ø"/>
            </a:pPr>
            <a:endParaRPr lang="pt-BR" altLang="pt-BR" sz="1600" dirty="0">
              <a:solidFill>
                <a:srgbClr val="1F497D"/>
              </a:solidFill>
            </a:endParaRPr>
          </a:p>
          <a:p>
            <a:pPr lvl="1" algn="just" eaLnBrk="1" hangingPunct="1">
              <a:buFont typeface="Wingdings" panose="05000000000000000000" pitchFamily="2" charset="2"/>
              <a:buChar char="Ø"/>
            </a:pPr>
            <a:endParaRPr lang="pt-BR" altLang="pt-BR" sz="1600" dirty="0">
              <a:solidFill>
                <a:srgbClr val="1F497D"/>
              </a:solidFill>
            </a:endParaRPr>
          </a:p>
        </p:txBody>
      </p:sp>
      <p:pic>
        <p:nvPicPr>
          <p:cNvPr id="6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2052638"/>
            <a:ext cx="4922838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5513">
            <a:off x="552450" y="1989138"/>
            <a:ext cx="2017713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912">
            <a:off x="1620838" y="2225675"/>
            <a:ext cx="2566987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729038"/>
            <a:ext cx="5873750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de cantos arredondados 5">
            <a:extLst>
              <a:ext uri="{FF2B5EF4-FFF2-40B4-BE49-F238E27FC236}"/>
            </a:extLst>
          </p:cNvPr>
          <p:cNvSpPr/>
          <p:nvPr/>
        </p:nvSpPr>
        <p:spPr>
          <a:xfrm>
            <a:off x="500063" y="500063"/>
            <a:ext cx="8215312" cy="500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anchor="ctr"/>
          <a:lstStyle/>
          <a:p>
            <a:pPr algn="ctr" eaLnBrk="1" hangingPunct="1">
              <a:defRPr/>
            </a:pPr>
            <a:r>
              <a:rPr lang="pt-BR" dirty="0">
                <a:solidFill>
                  <a:prstClr val="white"/>
                </a:solidFill>
              </a:rPr>
              <a:t>PRINCIPAIS AÇÕES DE COMBATE ÀS PERDAS NO DMC</a:t>
            </a:r>
          </a:p>
        </p:txBody>
      </p:sp>
    </p:spTree>
    <p:extLst>
      <p:ext uri="{BB962C8B-B14F-4D97-AF65-F5344CB8AC3E}">
        <p14:creationId xmlns:p14="http://schemas.microsoft.com/office/powerpoint/2010/main" val="365221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2"/>
          <p:cNvSpPr>
            <a:spLocks noChangeArrowheads="1"/>
          </p:cNvSpPr>
          <p:nvPr/>
        </p:nvSpPr>
        <p:spPr bwMode="auto">
          <a:xfrm>
            <a:off x="179512" y="4581128"/>
            <a:ext cx="75723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0" rIns="91422" bIns="45710">
            <a:spAutoFit/>
          </a:bodyPr>
          <a:lstStyle/>
          <a:p>
            <a:pPr eaLnBrk="1" hangingPunct="1">
              <a:defRPr/>
            </a:pPr>
            <a:r>
              <a:rPr lang="en-GB" altLang="pt-BR" sz="3200" b="1" dirty="0">
                <a:solidFill>
                  <a:srgbClr val="0070C0"/>
                </a:solidFill>
                <a:latin typeface="+mn-lt"/>
                <a:cs typeface="Arial" charset="0"/>
              </a:rPr>
              <a:t> AT3</a:t>
            </a:r>
          </a:p>
          <a:p>
            <a:pPr eaLnBrk="1" hangingPunct="1">
              <a:defRPr/>
            </a:pPr>
            <a:r>
              <a:rPr lang="en-GB" altLang="pt-BR" sz="3200" b="1" dirty="0">
                <a:solidFill>
                  <a:srgbClr val="0070C0"/>
                </a:solidFill>
                <a:latin typeface="+mn-lt"/>
                <a:cs typeface="Arial" charset="0"/>
              </a:rPr>
              <a:t>PERDAS APARENTES</a:t>
            </a:r>
            <a:endParaRPr lang="pt-BR" altLang="pt-BR" sz="3200" b="1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pic>
        <p:nvPicPr>
          <p:cNvPr id="6" name="Imagem 11"/>
          <p:cNvPicPr>
            <a:picLocks noChangeAspect="1"/>
          </p:cNvPicPr>
          <p:nvPr/>
        </p:nvPicPr>
        <p:blipFill>
          <a:blip r:embed="rId4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32656"/>
            <a:ext cx="5546725" cy="31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C:\Users\embasa\Downloads\Retirada_Fraude_Feira_X_Commaiságua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762" y="3789040"/>
            <a:ext cx="2243941" cy="1683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2" descr="C:\Users\embasa\Downloads\Retirada_Fraude_Feira_X_Commaiságu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3018" y="3048827"/>
            <a:ext cx="2416319" cy="1812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65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10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4337050" y="836712"/>
            <a:ext cx="4105275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68589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b="1" i="1" u="sng" dirty="0">
                <a:solidFill>
                  <a:srgbClr val="0070C0"/>
                </a:solidFill>
                <a:latin typeface="Calibri"/>
                <a:cs typeface="+mn-cs"/>
              </a:rPr>
              <a:t>RESULTADOS UML</a:t>
            </a:r>
          </a:p>
          <a:p>
            <a:pPr algn="r" defTabSz="68589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b="1" dirty="0">
                <a:solidFill>
                  <a:srgbClr val="FF0000"/>
                </a:solidFill>
                <a:latin typeface="Calibri"/>
                <a:cs typeface="+mn-cs"/>
              </a:rPr>
              <a:t>3.998</a:t>
            </a:r>
            <a:r>
              <a:rPr lang="pt-BR" altLang="pt-BR" b="1" dirty="0">
                <a:solidFill>
                  <a:srgbClr val="0070C0"/>
                </a:solidFill>
                <a:latin typeface="Calibri"/>
                <a:cs typeface="+mn-cs"/>
              </a:rPr>
              <a:t> CADASTROS ATUALIZADOS (100%);</a:t>
            </a:r>
          </a:p>
          <a:p>
            <a:pPr algn="r" defTabSz="68589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b="1" dirty="0">
                <a:solidFill>
                  <a:srgbClr val="FF0000"/>
                </a:solidFill>
                <a:latin typeface="Calibri"/>
                <a:cs typeface="+mn-cs"/>
              </a:rPr>
              <a:t>+ 50.000</a:t>
            </a:r>
            <a:r>
              <a:rPr lang="pt-BR" altLang="pt-BR" b="1" dirty="0">
                <a:solidFill>
                  <a:srgbClr val="0070C0"/>
                </a:solidFill>
                <a:latin typeface="Calibri"/>
                <a:cs typeface="+mn-cs"/>
              </a:rPr>
              <a:t> CAMPOS ATUALIZADOS;</a:t>
            </a:r>
          </a:p>
          <a:p>
            <a:pPr algn="r" defTabSz="68589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b="1" dirty="0">
                <a:solidFill>
                  <a:srgbClr val="FF0000"/>
                </a:solidFill>
                <a:latin typeface="Calibri"/>
                <a:cs typeface="+mn-cs"/>
              </a:rPr>
              <a:t>0,5% </a:t>
            </a:r>
            <a:r>
              <a:rPr lang="pt-BR" altLang="pt-BR" b="1" dirty="0">
                <a:solidFill>
                  <a:srgbClr val="0070C0"/>
                </a:solidFill>
                <a:latin typeface="Calibri"/>
                <a:cs typeface="+mn-cs"/>
              </a:rPr>
              <a:t>INCREMENTO IMEDIATO DE FATURAMENTO.</a:t>
            </a:r>
          </a:p>
        </p:txBody>
      </p:sp>
      <p:pic>
        <p:nvPicPr>
          <p:cNvPr id="6" name="Picture 4" descr="http://nginfra.com.br/wp-content/uploads/2015/07/sisos7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1997273" cy="228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10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790575" y="5859463"/>
            <a:ext cx="1998663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9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600" b="1" dirty="0">
                <a:solidFill>
                  <a:srgbClr val="0070C0"/>
                </a:solidFill>
                <a:latin typeface="Calibri"/>
                <a:cs typeface="+mn-cs"/>
              </a:rPr>
              <a:t>TELA DO FOMULÁRIO - TABLET</a:t>
            </a:r>
          </a:p>
        </p:txBody>
      </p:sp>
      <p:pic>
        <p:nvPicPr>
          <p:cNvPr id="8" name="Imagem 9" descr="C:\Users\embasa\Desktop\DMC UM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45" y="845671"/>
            <a:ext cx="3710159" cy="242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11" descr="C:\Users\E140996\Desktop\Rafael\DMC\IMG_20180124_09531753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219" y="3717032"/>
            <a:ext cx="1902094" cy="214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96900"/>
            <a:ext cx="83947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Text Box 34"/>
          <p:cNvSpPr txBox="1">
            <a:spLocks noChangeArrowheads="1"/>
          </p:cNvSpPr>
          <p:nvPr/>
        </p:nvSpPr>
        <p:spPr bwMode="auto">
          <a:xfrm>
            <a:off x="142875" y="180975"/>
            <a:ext cx="8358188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600" b="1">
                <a:solidFill>
                  <a:srgbClr val="17375E"/>
                </a:solidFill>
                <a:latin typeface="Calibri" panose="020F0502020204030204" pitchFamily="34" charset="0"/>
              </a:rPr>
              <a:t>ATUALIZAÇÃO CADASTRAL</a:t>
            </a:r>
          </a:p>
        </p:txBody>
      </p:sp>
      <p:sp>
        <p:nvSpPr>
          <p:cNvPr id="12" name="CaixaDeTexto 10"/>
          <p:cNvSpPr txBox="1">
            <a:spLocks noChangeArrowheads="1"/>
          </p:cNvSpPr>
          <p:nvPr/>
        </p:nvSpPr>
        <p:spPr bwMode="auto">
          <a:xfrm>
            <a:off x="3203575" y="4013200"/>
            <a:ext cx="54721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lnSpc>
                <a:spcPct val="150000"/>
              </a:lnSpc>
              <a:defRPr/>
            </a:pPr>
            <a:r>
              <a:rPr lang="pt-BR" altLang="pt-BR" sz="1600" b="1" i="1" u="sng" dirty="0">
                <a:solidFill>
                  <a:srgbClr val="0070C0"/>
                </a:solidFill>
                <a:latin typeface="+mn-lt"/>
              </a:rPr>
              <a:t>RESULTADOS ERFS</a:t>
            </a:r>
          </a:p>
          <a:p>
            <a:pPr algn="r" eaLnBrk="1" hangingPunct="1">
              <a:lnSpc>
                <a:spcPct val="150000"/>
              </a:lnSpc>
              <a:defRPr/>
            </a:pPr>
            <a:r>
              <a:rPr lang="pt-BR" altLang="pt-BR" sz="1600" b="1" dirty="0">
                <a:solidFill>
                  <a:srgbClr val="FF0000"/>
                </a:solidFill>
                <a:latin typeface="+mn-lt"/>
              </a:rPr>
              <a:t>5.691</a:t>
            </a:r>
            <a:r>
              <a:rPr lang="pt-BR" altLang="pt-BR" sz="1600" b="1" dirty="0">
                <a:solidFill>
                  <a:srgbClr val="0070C0"/>
                </a:solidFill>
                <a:latin typeface="+mn-lt"/>
              </a:rPr>
              <a:t> CADASTROS ATUALIZADOS;</a:t>
            </a:r>
          </a:p>
          <a:p>
            <a:pPr algn="r" eaLnBrk="1" hangingPunct="1">
              <a:lnSpc>
                <a:spcPct val="150000"/>
              </a:lnSpc>
              <a:defRPr/>
            </a:pPr>
            <a:r>
              <a:rPr lang="pt-BR" altLang="pt-BR" sz="1600" b="1" dirty="0">
                <a:solidFill>
                  <a:srgbClr val="FF0000"/>
                </a:solidFill>
                <a:latin typeface="+mn-lt"/>
              </a:rPr>
              <a:t>+ 40.000</a:t>
            </a:r>
            <a:r>
              <a:rPr lang="pt-BR" altLang="pt-BR" sz="1600" b="1" dirty="0">
                <a:solidFill>
                  <a:srgbClr val="0070C0"/>
                </a:solidFill>
                <a:latin typeface="+mn-lt"/>
              </a:rPr>
              <a:t> CAMPOS ATUALIZADOS;</a:t>
            </a:r>
          </a:p>
          <a:p>
            <a:pPr algn="r" eaLnBrk="1" hangingPunct="1">
              <a:lnSpc>
                <a:spcPct val="150000"/>
              </a:lnSpc>
              <a:defRPr/>
            </a:pPr>
            <a:r>
              <a:rPr lang="pt-BR" altLang="pt-BR" sz="1600" b="1" dirty="0">
                <a:solidFill>
                  <a:srgbClr val="FF0000"/>
                </a:solidFill>
                <a:latin typeface="+mn-lt"/>
              </a:rPr>
              <a:t>5% </a:t>
            </a:r>
            <a:r>
              <a:rPr lang="pt-BR" altLang="pt-BR" sz="1600" b="1" dirty="0">
                <a:solidFill>
                  <a:srgbClr val="0070C0"/>
                </a:solidFill>
                <a:latin typeface="+mn-lt"/>
              </a:rPr>
              <a:t>INCREMENTO DE FATURAMENTO</a:t>
            </a:r>
            <a:r>
              <a:rPr lang="pt-BR" altLang="pt-BR" sz="1400" b="1" dirty="0">
                <a:solidFill>
                  <a:srgbClr val="0070C0"/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768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10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42875" y="836613"/>
            <a:ext cx="5437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9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200" b="1" i="1" u="sng" dirty="0">
                <a:solidFill>
                  <a:srgbClr val="0070C0"/>
                </a:solidFill>
                <a:latin typeface="Calibri"/>
                <a:cs typeface="+mn-cs"/>
              </a:rPr>
              <a:t>AÇÃO 01</a:t>
            </a:r>
            <a:endParaRPr lang="pt-BR" altLang="pt-BR" sz="1200" b="1" dirty="0">
              <a:solidFill>
                <a:srgbClr val="FF0000"/>
              </a:solidFill>
              <a:latin typeface="Calibri"/>
              <a:cs typeface="+mn-cs"/>
            </a:endParaRPr>
          </a:p>
          <a:p>
            <a:pPr algn="ctr" defTabSz="68589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200" b="1" dirty="0">
                <a:solidFill>
                  <a:srgbClr val="FF0000"/>
                </a:solidFill>
                <a:latin typeface="Calibri"/>
                <a:cs typeface="+mn-cs"/>
              </a:rPr>
              <a:t>84</a:t>
            </a:r>
            <a:r>
              <a:rPr lang="pt-BR" altLang="pt-BR" sz="1200" b="1" dirty="0">
                <a:solidFill>
                  <a:srgbClr val="0070C0"/>
                </a:solidFill>
                <a:latin typeface="Calibri"/>
                <a:cs typeface="+mn-cs"/>
              </a:rPr>
              <a:t> PERFIS DE CONSUMO LEVANTADOS;</a:t>
            </a:r>
          </a:p>
          <a:p>
            <a:pPr algn="ctr" defTabSz="68589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200" b="1" dirty="0">
                <a:solidFill>
                  <a:srgbClr val="FF0000"/>
                </a:solidFill>
                <a:latin typeface="Calibri"/>
                <a:cs typeface="+mn-cs"/>
              </a:rPr>
              <a:t>150</a:t>
            </a:r>
            <a:r>
              <a:rPr lang="pt-BR" altLang="pt-BR" sz="1200" b="1" dirty="0">
                <a:solidFill>
                  <a:srgbClr val="0070C0"/>
                </a:solidFill>
                <a:latin typeface="Calibri"/>
                <a:cs typeface="+mn-cs"/>
              </a:rPr>
              <a:t> HIDRÔMETROS AFERIDOS PARA ESTUDO DA CURVA DE ENVELHECIMENTO;</a:t>
            </a:r>
          </a:p>
        </p:txBody>
      </p:sp>
      <p:sp>
        <p:nvSpPr>
          <p:cNvPr id="6" name="CaixaDeTexto 10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07950" y="1700213"/>
            <a:ext cx="608488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9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200" b="1" i="1" u="sng" dirty="0">
                <a:solidFill>
                  <a:srgbClr val="0070C0"/>
                </a:solidFill>
                <a:latin typeface="Calibri"/>
                <a:cs typeface="+mn-cs"/>
              </a:rPr>
              <a:t>AÇÃO 02</a:t>
            </a:r>
            <a:endParaRPr lang="pt-BR" altLang="pt-BR" sz="1200" b="1" dirty="0">
              <a:solidFill>
                <a:srgbClr val="FF0000"/>
              </a:solidFill>
              <a:latin typeface="Calibri"/>
              <a:cs typeface="+mn-cs"/>
            </a:endParaRPr>
          </a:p>
          <a:p>
            <a:pPr algn="ctr" defTabSz="68589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200" b="1" dirty="0">
                <a:solidFill>
                  <a:srgbClr val="FF0000"/>
                </a:solidFill>
                <a:latin typeface="Calibri"/>
                <a:cs typeface="+mn-cs"/>
              </a:rPr>
              <a:t>1003 </a:t>
            </a:r>
            <a:r>
              <a:rPr lang="pt-BR" altLang="pt-BR" sz="1200" b="1" dirty="0">
                <a:solidFill>
                  <a:srgbClr val="0070C0"/>
                </a:solidFill>
                <a:latin typeface="Calibri"/>
                <a:cs typeface="+mn-cs"/>
              </a:rPr>
              <a:t>HIDRÔMETROS COM MAIS DE 5 ANOS DE UTILIZAÇÃO FORAM SUBSTITUÍDOS;</a:t>
            </a:r>
          </a:p>
          <a:p>
            <a:pPr algn="ctr" defTabSz="68589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200" b="1" dirty="0">
                <a:solidFill>
                  <a:srgbClr val="FF0000"/>
                </a:solidFill>
                <a:latin typeface="Calibri"/>
                <a:cs typeface="+mn-cs"/>
              </a:rPr>
              <a:t>322</a:t>
            </a:r>
            <a:r>
              <a:rPr lang="pt-BR" altLang="pt-BR" sz="1200" b="1" dirty="0">
                <a:solidFill>
                  <a:srgbClr val="0070C0"/>
                </a:solidFill>
                <a:latin typeface="Calibri"/>
                <a:cs typeface="+mn-cs"/>
              </a:rPr>
              <a:t> HIDRÔMETROS INSTALADOS/ RESINSTALADOS EM MATRÍCULAS SEM MEDIÇÃO;</a:t>
            </a:r>
          </a:p>
          <a:p>
            <a:pPr algn="ctr" defTabSz="68589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altLang="pt-BR" sz="1200" b="1" dirty="0">
              <a:solidFill>
                <a:srgbClr val="0070C0"/>
              </a:solidFill>
              <a:latin typeface="Calibri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/>
            </a:extLst>
          </p:cNvPr>
          <p:cNvSpPr txBox="1"/>
          <p:nvPr/>
        </p:nvSpPr>
        <p:spPr>
          <a:xfrm>
            <a:off x="250825" y="2781300"/>
            <a:ext cx="307816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9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0070C0"/>
                </a:solidFill>
                <a:latin typeface="Calibri"/>
                <a:cs typeface="+mn-cs"/>
              </a:rPr>
              <a:t>Percentual  Matrículas ativas com hidrômetros com mais de 5 anos de utilização</a:t>
            </a:r>
          </a:p>
        </p:txBody>
      </p:sp>
      <p:sp>
        <p:nvSpPr>
          <p:cNvPr id="8" name="CaixaDeTexto 7">
            <a:extLst>
              <a:ext uri="{FF2B5EF4-FFF2-40B4-BE49-F238E27FC236}"/>
            </a:extLst>
          </p:cNvPr>
          <p:cNvSpPr txBox="1"/>
          <p:nvPr/>
        </p:nvSpPr>
        <p:spPr>
          <a:xfrm>
            <a:off x="319088" y="4430713"/>
            <a:ext cx="30781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9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0070C0"/>
                </a:solidFill>
                <a:latin typeface="Calibri"/>
                <a:cs typeface="+mn-cs"/>
              </a:rPr>
              <a:t>Percentual de matrículas ativas com hidrômetro não localizado para medição.</a:t>
            </a:r>
          </a:p>
        </p:txBody>
      </p:sp>
      <p:graphicFrame>
        <p:nvGraphicFramePr>
          <p:cNvPr id="9" name="Gráfico 8">
            <a:extLst>
              <a:ext uri="{FF2B5EF4-FFF2-40B4-BE49-F238E27FC236}"/>
            </a:extLst>
          </p:cNvPr>
          <p:cNvGraphicFramePr>
            <a:graphicFrameLocks/>
          </p:cNvGraphicFramePr>
          <p:nvPr/>
        </p:nvGraphicFramePr>
        <p:xfrm>
          <a:off x="172778" y="3318554"/>
          <a:ext cx="3225211" cy="1028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áfico 9">
            <a:extLst>
              <a:ext uri="{FF2B5EF4-FFF2-40B4-BE49-F238E27FC236}"/>
            </a:extLst>
          </p:cNvPr>
          <p:cNvGraphicFramePr>
            <a:graphicFrameLocks/>
          </p:cNvGraphicFramePr>
          <p:nvPr/>
        </p:nvGraphicFramePr>
        <p:xfrm>
          <a:off x="251520" y="4910155"/>
          <a:ext cx="3429447" cy="1352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96900"/>
            <a:ext cx="83947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" name="Text Box 34"/>
          <p:cNvSpPr txBox="1">
            <a:spLocks noChangeArrowheads="1"/>
          </p:cNvSpPr>
          <p:nvPr/>
        </p:nvSpPr>
        <p:spPr bwMode="auto">
          <a:xfrm>
            <a:off x="142875" y="180975"/>
            <a:ext cx="8358188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600" b="1">
                <a:solidFill>
                  <a:srgbClr val="17375E"/>
                </a:solidFill>
                <a:latin typeface="Calibri" panose="020F0502020204030204" pitchFamily="34" charset="0"/>
              </a:rPr>
              <a:t>MICROMEDIÇÃO</a:t>
            </a:r>
          </a:p>
        </p:txBody>
      </p:sp>
      <p:sp>
        <p:nvSpPr>
          <p:cNvPr id="13" name="CaixaDeTexto 9"/>
          <p:cNvSpPr txBox="1">
            <a:spLocks noChangeArrowheads="1"/>
          </p:cNvSpPr>
          <p:nvPr/>
        </p:nvSpPr>
        <p:spPr bwMode="auto">
          <a:xfrm>
            <a:off x="114300" y="682625"/>
            <a:ext cx="2303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>
                <a:solidFill>
                  <a:srgbClr val="FF0000"/>
                </a:solidFill>
              </a:rPr>
              <a:t>UR CABULA </a:t>
            </a:r>
          </a:p>
        </p:txBody>
      </p:sp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4860925" y="3111500"/>
            <a:ext cx="3673475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BR" altLang="pt-BR" sz="1400" b="1" i="1" u="sng" dirty="0">
                <a:solidFill>
                  <a:srgbClr val="0070C0"/>
                </a:solidFill>
                <a:latin typeface="+mn-lt"/>
              </a:rPr>
              <a:t>AÇÕES</a:t>
            </a:r>
            <a:endParaRPr lang="pt-BR" altLang="pt-BR" sz="1400" b="1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pt-BR" altLang="pt-BR" sz="1400" b="1" dirty="0">
                <a:solidFill>
                  <a:srgbClr val="FF0000"/>
                </a:solidFill>
                <a:latin typeface="+mn-lt"/>
              </a:rPr>
              <a:t>80</a:t>
            </a:r>
            <a:r>
              <a:rPr lang="pt-BR" altLang="pt-BR" sz="1400" b="1" dirty="0">
                <a:solidFill>
                  <a:srgbClr val="0070C0"/>
                </a:solidFill>
                <a:latin typeface="+mn-lt"/>
              </a:rPr>
              <a:t> PERFIS DE CONSUMO LEVANTADOS;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pt-BR" altLang="pt-BR" sz="1400" b="1" dirty="0">
                <a:solidFill>
                  <a:srgbClr val="FF0000"/>
                </a:solidFill>
                <a:latin typeface="+mn-lt"/>
              </a:rPr>
              <a:t>149</a:t>
            </a:r>
            <a:r>
              <a:rPr lang="pt-BR" altLang="pt-BR" sz="1400" b="1" dirty="0">
                <a:solidFill>
                  <a:srgbClr val="0070C0"/>
                </a:solidFill>
                <a:latin typeface="+mn-lt"/>
              </a:rPr>
              <a:t> HIDRÔMETROS AFERIDOS;</a:t>
            </a:r>
            <a:r>
              <a:rPr lang="pt-BR" altLang="pt-BR" sz="1400" b="1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pt-BR" altLang="pt-BR" sz="1400" b="1" dirty="0">
                <a:solidFill>
                  <a:srgbClr val="FF0000"/>
                </a:solidFill>
              </a:rPr>
              <a:t>3.0</a:t>
            </a:r>
            <a:r>
              <a:rPr lang="pt-BR" altLang="pt-BR" sz="1400" b="1" dirty="0">
                <a:solidFill>
                  <a:srgbClr val="FF0000"/>
                </a:solidFill>
                <a:latin typeface="+mn-lt"/>
              </a:rPr>
              <a:t>44 </a:t>
            </a:r>
            <a:r>
              <a:rPr lang="pt-BR" altLang="pt-BR" sz="1400" b="1" dirty="0">
                <a:solidFill>
                  <a:schemeClr val="accent1"/>
                </a:solidFill>
                <a:latin typeface="+mn-lt"/>
              </a:rPr>
              <a:t>HIDRÔMETROS SUBSTITUÍDOS</a:t>
            </a:r>
            <a:endParaRPr lang="pt-BR" altLang="pt-BR" sz="1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5" name="CaixaDeTexto 18"/>
          <p:cNvSpPr txBox="1">
            <a:spLocks noChangeArrowheads="1"/>
          </p:cNvSpPr>
          <p:nvPr/>
        </p:nvSpPr>
        <p:spPr bwMode="auto">
          <a:xfrm>
            <a:off x="4792663" y="2770188"/>
            <a:ext cx="3233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>
                <a:solidFill>
                  <a:srgbClr val="FF0000"/>
                </a:solidFill>
              </a:rPr>
              <a:t>ER FEIRA DE SANTANA </a:t>
            </a:r>
          </a:p>
        </p:txBody>
      </p:sp>
      <p:graphicFrame>
        <p:nvGraphicFramePr>
          <p:cNvPr id="16" name="Gráfico 15"/>
          <p:cNvGraphicFramePr>
            <a:graphicFrameLocks/>
          </p:cNvGraphicFramePr>
          <p:nvPr/>
        </p:nvGraphicFramePr>
        <p:xfrm>
          <a:off x="4537959" y="4430097"/>
          <a:ext cx="4319171" cy="2037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CaixaDeTexto 10"/>
          <p:cNvSpPr txBox="1">
            <a:spLocks noChangeArrowheads="1"/>
          </p:cNvSpPr>
          <p:nvPr/>
        </p:nvSpPr>
        <p:spPr bwMode="auto">
          <a:xfrm>
            <a:off x="3875088" y="4886325"/>
            <a:ext cx="750887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pt-BR" altLang="pt-BR" sz="1000" b="1">
                <a:solidFill>
                  <a:srgbClr val="0070C0"/>
                </a:solidFill>
              </a:rPr>
              <a:t>DEPOIS</a:t>
            </a:r>
          </a:p>
        </p:txBody>
      </p:sp>
      <p:sp>
        <p:nvSpPr>
          <p:cNvPr id="18" name="CaixaDeTexto 10"/>
          <p:cNvSpPr txBox="1">
            <a:spLocks noChangeArrowheads="1"/>
          </p:cNvSpPr>
          <p:nvPr/>
        </p:nvSpPr>
        <p:spPr bwMode="auto">
          <a:xfrm>
            <a:off x="3892550" y="5797550"/>
            <a:ext cx="75088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pt-BR" altLang="pt-BR" sz="1000" b="1">
                <a:solidFill>
                  <a:srgbClr val="0070C0"/>
                </a:solidFill>
              </a:rPr>
              <a:t>ANTES</a:t>
            </a:r>
          </a:p>
        </p:txBody>
      </p:sp>
    </p:spTree>
    <p:extLst>
      <p:ext uri="{BB962C8B-B14F-4D97-AF65-F5344CB8AC3E}">
        <p14:creationId xmlns:p14="http://schemas.microsoft.com/office/powerpoint/2010/main" val="292326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10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33338" y="957263"/>
            <a:ext cx="5475287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9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200" b="1" i="1" u="sng" dirty="0">
                <a:solidFill>
                  <a:srgbClr val="0070C0"/>
                </a:solidFill>
                <a:latin typeface="Calibri"/>
                <a:cs typeface="+mn-cs"/>
              </a:rPr>
              <a:t>AÇÕES</a:t>
            </a:r>
            <a:endParaRPr lang="pt-BR" altLang="pt-BR" sz="1200" b="1" dirty="0">
              <a:solidFill>
                <a:srgbClr val="FF0000"/>
              </a:solidFill>
              <a:latin typeface="Calibri"/>
              <a:cs typeface="+mn-cs"/>
            </a:endParaRPr>
          </a:p>
          <a:p>
            <a:pPr defTabSz="68589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200" b="1" dirty="0">
                <a:solidFill>
                  <a:srgbClr val="FF0000"/>
                </a:solidFill>
                <a:latin typeface="Calibri"/>
                <a:cs typeface="+mn-cs"/>
              </a:rPr>
              <a:t>8</a:t>
            </a:r>
            <a:r>
              <a:rPr lang="pt-BR" altLang="pt-BR" sz="1200" b="1" dirty="0">
                <a:solidFill>
                  <a:srgbClr val="0070C0"/>
                </a:solidFill>
                <a:latin typeface="Calibri"/>
                <a:cs typeface="+mn-cs"/>
              </a:rPr>
              <a:t> REUNIÕES REALIZADAS COM A COMUNIDADE FALANDO SOBRE O TEMA;</a:t>
            </a:r>
          </a:p>
          <a:p>
            <a:pPr defTabSz="68589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200" b="1" dirty="0">
                <a:solidFill>
                  <a:srgbClr val="FF0000"/>
                </a:solidFill>
                <a:latin typeface="Calibri"/>
                <a:cs typeface="+mn-cs"/>
              </a:rPr>
              <a:t>29</a:t>
            </a:r>
            <a:r>
              <a:rPr lang="pt-BR" altLang="pt-BR" sz="1200" b="1" dirty="0">
                <a:solidFill>
                  <a:srgbClr val="0070C0"/>
                </a:solidFill>
                <a:latin typeface="Calibri"/>
                <a:cs typeface="+mn-cs"/>
              </a:rPr>
              <a:t> NEGOCIAÇÕES REALIZADAS PELA UNIDADE MÓVEL (Valor Negociado R$ 20.639,19);</a:t>
            </a:r>
          </a:p>
          <a:p>
            <a:pPr defTabSz="68589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200" b="1" dirty="0">
                <a:solidFill>
                  <a:srgbClr val="FF0000"/>
                </a:solidFill>
                <a:latin typeface="Calibri"/>
                <a:cs typeface="+mn-cs"/>
              </a:rPr>
              <a:t>537</a:t>
            </a:r>
            <a:r>
              <a:rPr lang="pt-BR" altLang="pt-BR" sz="1200" b="1" dirty="0">
                <a:solidFill>
                  <a:srgbClr val="0070C0"/>
                </a:solidFill>
                <a:latin typeface="Calibri"/>
                <a:cs typeface="+mn-cs"/>
              </a:rPr>
              <a:t> VISITAS EFETUADAS POR NEGOCIADORES,</a:t>
            </a:r>
          </a:p>
          <a:p>
            <a:pPr defTabSz="68589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200" b="1" dirty="0">
                <a:solidFill>
                  <a:srgbClr val="FF0000"/>
                </a:solidFill>
                <a:latin typeface="Calibri"/>
                <a:cs typeface="+mn-cs"/>
              </a:rPr>
              <a:t> 122 </a:t>
            </a:r>
            <a:r>
              <a:rPr lang="pt-BR" altLang="pt-BR" sz="1200" b="1" dirty="0">
                <a:solidFill>
                  <a:srgbClr val="0070C0"/>
                </a:solidFill>
                <a:latin typeface="Calibri"/>
                <a:cs typeface="+mn-cs"/>
              </a:rPr>
              <a:t>NEGOCIAÇÕES (Valor Negociado R$ 122.472,09);</a:t>
            </a:r>
            <a:endParaRPr lang="pt-BR" altLang="pt-BR" sz="1200" b="1" dirty="0">
              <a:solidFill>
                <a:srgbClr val="FF0000"/>
              </a:solidFill>
              <a:latin typeface="Calibri"/>
              <a:cs typeface="+mn-cs"/>
            </a:endParaRPr>
          </a:p>
          <a:p>
            <a:pPr defTabSz="68589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200" b="1" dirty="0">
                <a:solidFill>
                  <a:srgbClr val="FF0000"/>
                </a:solidFill>
                <a:latin typeface="Calibri"/>
                <a:cs typeface="+mn-cs"/>
              </a:rPr>
              <a:t>749</a:t>
            </a:r>
            <a:r>
              <a:rPr lang="pt-BR" altLang="pt-BR" sz="1200" b="1" dirty="0">
                <a:solidFill>
                  <a:srgbClr val="0070C0"/>
                </a:solidFill>
                <a:latin typeface="Calibri"/>
                <a:cs typeface="+mn-cs"/>
              </a:rPr>
              <a:t> PESQUISAS DE FRAUDE, </a:t>
            </a:r>
            <a:r>
              <a:rPr lang="pt-BR" altLang="pt-BR" sz="1200" b="1" dirty="0">
                <a:solidFill>
                  <a:srgbClr val="FF0000"/>
                </a:solidFill>
                <a:latin typeface="Calibri"/>
                <a:cs typeface="+mn-cs"/>
              </a:rPr>
              <a:t>398</a:t>
            </a:r>
            <a:r>
              <a:rPr lang="pt-BR" altLang="pt-BR" sz="1200" b="1" dirty="0">
                <a:solidFill>
                  <a:srgbClr val="0070C0"/>
                </a:solidFill>
                <a:latin typeface="Calibri"/>
                <a:cs typeface="+mn-cs"/>
              </a:rPr>
              <a:t> FRAUDES RETIRADAS (53% do total pesquisado)</a:t>
            </a:r>
          </a:p>
          <a:p>
            <a:pPr defTabSz="68589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200" b="1" dirty="0">
                <a:solidFill>
                  <a:srgbClr val="FF0000"/>
                </a:solidFill>
                <a:latin typeface="Calibri"/>
                <a:cs typeface="+mn-cs"/>
              </a:rPr>
              <a:t>142</a:t>
            </a:r>
            <a:r>
              <a:rPr lang="pt-BR" altLang="pt-BR" sz="1200" b="1" dirty="0">
                <a:solidFill>
                  <a:srgbClr val="0070C0"/>
                </a:solidFill>
                <a:latin typeface="Calibri"/>
                <a:cs typeface="+mn-cs"/>
              </a:rPr>
              <a:t> INATIVAS RECUPERADAS (17% do total existente).</a:t>
            </a:r>
          </a:p>
          <a:p>
            <a:pPr algn="ctr" defTabSz="68589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altLang="pt-BR" sz="1200" b="1" dirty="0">
              <a:solidFill>
                <a:srgbClr val="0070C0"/>
              </a:solidFill>
              <a:latin typeface="Calibri"/>
              <a:cs typeface="+mn-cs"/>
            </a:endParaRPr>
          </a:p>
        </p:txBody>
      </p:sp>
      <p:pic>
        <p:nvPicPr>
          <p:cNvPr id="6" name="Imagem 13" descr="C:\Users\E140996\Desktop\Rafael\DMC\IMG_20180123_1420561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3357563"/>
            <a:ext cx="2744788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14" descr="C:\Users\E140996\Desktop\Rafael\DMC\IMG_20180123_1419334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3357563"/>
            <a:ext cx="2722563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96900"/>
            <a:ext cx="83947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Text Box 34"/>
          <p:cNvSpPr txBox="1">
            <a:spLocks noChangeArrowheads="1"/>
          </p:cNvSpPr>
          <p:nvPr/>
        </p:nvSpPr>
        <p:spPr bwMode="auto">
          <a:xfrm>
            <a:off x="142875" y="167327"/>
            <a:ext cx="8358188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600" b="1">
                <a:solidFill>
                  <a:srgbClr val="17375E"/>
                </a:solidFill>
                <a:latin typeface="Calibri" panose="020F0502020204030204" pitchFamily="34" charset="0"/>
              </a:rPr>
              <a:t>COMBATE AO USO NÃO AUTORIZADO</a:t>
            </a:r>
          </a:p>
        </p:txBody>
      </p:sp>
      <p:sp>
        <p:nvSpPr>
          <p:cNvPr id="10" name="CaixaDeTexto 7"/>
          <p:cNvSpPr txBox="1">
            <a:spLocks noChangeArrowheads="1"/>
          </p:cNvSpPr>
          <p:nvPr/>
        </p:nvSpPr>
        <p:spPr bwMode="auto">
          <a:xfrm>
            <a:off x="-36513" y="682625"/>
            <a:ext cx="2303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>
                <a:solidFill>
                  <a:srgbClr val="FF0000"/>
                </a:solidFill>
              </a:rPr>
              <a:t>UR CABULA </a:t>
            </a:r>
          </a:p>
        </p:txBody>
      </p:sp>
      <p:sp>
        <p:nvSpPr>
          <p:cNvPr id="11" name="CaixaDeTexto 18"/>
          <p:cNvSpPr txBox="1">
            <a:spLocks noChangeArrowheads="1"/>
          </p:cNvSpPr>
          <p:nvPr/>
        </p:nvSpPr>
        <p:spPr bwMode="auto">
          <a:xfrm>
            <a:off x="6451600" y="836613"/>
            <a:ext cx="3233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>
                <a:solidFill>
                  <a:srgbClr val="FF0000"/>
                </a:solidFill>
              </a:rPr>
              <a:t>ER FEIRA DE SANTANA </a:t>
            </a:r>
          </a:p>
        </p:txBody>
      </p:sp>
      <p:sp>
        <p:nvSpPr>
          <p:cNvPr id="12" name="CaixaDeTexto 10"/>
          <p:cNvSpPr txBox="1">
            <a:spLocks noChangeArrowheads="1"/>
          </p:cNvSpPr>
          <p:nvPr/>
        </p:nvSpPr>
        <p:spPr bwMode="auto">
          <a:xfrm>
            <a:off x="5508625" y="1076325"/>
            <a:ext cx="3635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lnSpc>
                <a:spcPct val="150000"/>
              </a:lnSpc>
              <a:defRPr/>
            </a:pPr>
            <a:r>
              <a:rPr lang="pt-BR" altLang="pt-BR" sz="1200" b="1" i="1" u="sng" dirty="0">
                <a:solidFill>
                  <a:srgbClr val="0070C0"/>
                </a:solidFill>
                <a:latin typeface="+mn-lt"/>
              </a:rPr>
              <a:t>AÇÕES</a:t>
            </a:r>
          </a:p>
          <a:p>
            <a:pPr algn="r" eaLnBrk="1" hangingPunct="1">
              <a:lnSpc>
                <a:spcPct val="150000"/>
              </a:lnSpc>
              <a:defRPr/>
            </a:pPr>
            <a:r>
              <a:rPr lang="pt-BR" altLang="pt-BR" sz="1200" b="1" dirty="0">
                <a:solidFill>
                  <a:srgbClr val="0070C0"/>
                </a:solidFill>
                <a:latin typeface="+mn-lt"/>
              </a:rPr>
              <a:t>MUTIRÃO DE NEGOCIAÇÃO DE INATIVAS </a:t>
            </a:r>
          </a:p>
          <a:p>
            <a:pPr algn="r" eaLnBrk="1" hangingPunct="1">
              <a:lnSpc>
                <a:spcPct val="150000"/>
              </a:lnSpc>
              <a:defRPr/>
            </a:pPr>
            <a:r>
              <a:rPr lang="pt-BR" altLang="pt-BR" sz="1200" b="1" dirty="0">
                <a:solidFill>
                  <a:srgbClr val="0070C0"/>
                </a:solidFill>
                <a:latin typeface="+mn-lt"/>
              </a:rPr>
              <a:t>EQUIPES DE RETIRADA DE FRAUDES;</a:t>
            </a:r>
          </a:p>
          <a:p>
            <a:pPr algn="r" eaLnBrk="1" hangingPunct="1">
              <a:lnSpc>
                <a:spcPct val="150000"/>
              </a:lnSpc>
              <a:defRPr/>
            </a:pPr>
            <a:r>
              <a:rPr lang="pt-BR" altLang="pt-BR" sz="1200" b="1" dirty="0">
                <a:solidFill>
                  <a:srgbClr val="0070C0"/>
                </a:solidFill>
                <a:latin typeface="+mn-lt"/>
              </a:rPr>
              <a:t>ATENDIMENTO PRESENCIAL EM ASSOCIAÇÃO.</a:t>
            </a:r>
          </a:p>
        </p:txBody>
      </p:sp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5938838" y="2436813"/>
            <a:ext cx="31908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lnSpc>
                <a:spcPct val="150000"/>
              </a:lnSpc>
              <a:defRPr/>
            </a:pPr>
            <a:r>
              <a:rPr lang="pt-BR" altLang="pt-BR" sz="1400" b="1" i="1" u="sng" dirty="0">
                <a:solidFill>
                  <a:srgbClr val="0070C0"/>
                </a:solidFill>
                <a:latin typeface="+mn-lt"/>
              </a:rPr>
              <a:t>RESULTADOS</a:t>
            </a:r>
          </a:p>
          <a:p>
            <a:pPr algn="r" eaLnBrk="1" hangingPunct="1">
              <a:lnSpc>
                <a:spcPct val="150000"/>
              </a:lnSpc>
              <a:defRPr/>
            </a:pPr>
            <a:r>
              <a:rPr lang="pt-BR" altLang="pt-BR" sz="1400" b="1" dirty="0">
                <a:solidFill>
                  <a:srgbClr val="FF0000"/>
                </a:solidFill>
                <a:latin typeface="+mn-lt"/>
              </a:rPr>
              <a:t>1.469</a:t>
            </a:r>
            <a:r>
              <a:rPr lang="pt-BR" altLang="pt-BR" sz="1400" b="1" dirty="0">
                <a:solidFill>
                  <a:srgbClr val="0070C0"/>
                </a:solidFill>
                <a:latin typeface="+mn-lt"/>
              </a:rPr>
              <a:t> MATRÍCULAS PESQUISADAS</a:t>
            </a:r>
          </a:p>
          <a:p>
            <a:pPr algn="r" eaLnBrk="1" hangingPunct="1">
              <a:lnSpc>
                <a:spcPct val="150000"/>
              </a:lnSpc>
              <a:defRPr/>
            </a:pPr>
            <a:r>
              <a:rPr lang="pt-BR" altLang="pt-BR" sz="1400" b="1" dirty="0">
                <a:solidFill>
                  <a:srgbClr val="FF0000"/>
                </a:solidFill>
                <a:latin typeface="+mn-lt"/>
              </a:rPr>
              <a:t>306 </a:t>
            </a:r>
            <a:r>
              <a:rPr lang="pt-BR" altLang="pt-BR" sz="1400" b="1" dirty="0">
                <a:solidFill>
                  <a:srgbClr val="0070C0"/>
                </a:solidFill>
                <a:latin typeface="+mn-lt"/>
              </a:rPr>
              <a:t>FRAUDES ENCONTRADAS</a:t>
            </a:r>
          </a:p>
          <a:p>
            <a:pPr algn="r" eaLnBrk="1" hangingPunct="1">
              <a:lnSpc>
                <a:spcPct val="150000"/>
              </a:lnSpc>
              <a:defRPr/>
            </a:pPr>
            <a:r>
              <a:rPr lang="pt-BR" altLang="pt-BR" sz="1400" b="1" dirty="0">
                <a:solidFill>
                  <a:srgbClr val="FF0000"/>
                </a:solidFill>
                <a:latin typeface="+mn-lt"/>
              </a:rPr>
              <a:t>TAXA DE SUCESSO: </a:t>
            </a:r>
            <a:r>
              <a:rPr lang="pt-BR" altLang="pt-BR" sz="1400" b="1" dirty="0">
                <a:solidFill>
                  <a:srgbClr val="0070C0"/>
                </a:solidFill>
                <a:latin typeface="+mn-lt"/>
              </a:rPr>
              <a:t>21%</a:t>
            </a:r>
          </a:p>
        </p:txBody>
      </p:sp>
    </p:spTree>
    <p:extLst>
      <p:ext uri="{BB962C8B-B14F-4D97-AF65-F5344CB8AC3E}">
        <p14:creationId xmlns:p14="http://schemas.microsoft.com/office/powerpoint/2010/main" val="247101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2"/>
          <p:cNvSpPr>
            <a:spLocks noChangeArrowheads="1"/>
          </p:cNvSpPr>
          <p:nvPr/>
        </p:nvSpPr>
        <p:spPr bwMode="auto">
          <a:xfrm>
            <a:off x="395536" y="401910"/>
            <a:ext cx="75723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0" rIns="91422" bIns="45710">
            <a:spAutoFit/>
          </a:bodyPr>
          <a:lstStyle/>
          <a:p>
            <a:pPr eaLnBrk="1" hangingPunct="1">
              <a:defRPr/>
            </a:pPr>
            <a:r>
              <a:rPr lang="en-GB" altLang="pt-BR" sz="3200" b="1" dirty="0">
                <a:solidFill>
                  <a:srgbClr val="0070C0"/>
                </a:solidFill>
                <a:latin typeface="+mn-lt"/>
                <a:cs typeface="Arial" charset="0"/>
              </a:rPr>
              <a:t> AT4</a:t>
            </a:r>
          </a:p>
          <a:p>
            <a:pPr eaLnBrk="1" hangingPunct="1">
              <a:defRPr/>
            </a:pPr>
            <a:r>
              <a:rPr lang="en-GB" altLang="pt-BR" sz="3200" b="1" dirty="0">
                <a:solidFill>
                  <a:srgbClr val="0070C0"/>
                </a:solidFill>
                <a:latin typeface="+mn-lt"/>
                <a:cs typeface="Arial" charset="0"/>
              </a:rPr>
              <a:t>GESTÃO DE ENERGIA</a:t>
            </a:r>
            <a:endParaRPr lang="pt-BR" altLang="pt-BR" sz="3200" b="1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pic>
        <p:nvPicPr>
          <p:cNvPr id="6" name="Imagem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62" y="1628800"/>
            <a:ext cx="7373347" cy="390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63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 txBox="1">
            <a:spLocks/>
          </p:cNvSpPr>
          <p:nvPr/>
        </p:nvSpPr>
        <p:spPr>
          <a:xfrm>
            <a:off x="457200" y="980728"/>
            <a:ext cx="8229600" cy="4525963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BR" sz="2800" b="1" dirty="0" smtClean="0"/>
              <a:t>ATORES</a:t>
            </a:r>
          </a:p>
          <a:p>
            <a:endParaRPr lang="pt-BR" sz="2400" dirty="0"/>
          </a:p>
          <a:p>
            <a:r>
              <a:rPr lang="pt-BR" sz="2400" dirty="0" smtClean="0"/>
              <a:t>Ministério das Cidades* </a:t>
            </a:r>
          </a:p>
          <a:p>
            <a:pPr lvl="1"/>
            <a:r>
              <a:rPr lang="pt-BR" sz="2400" dirty="0" smtClean="0"/>
              <a:t>DPLAR </a:t>
            </a:r>
          </a:p>
          <a:p>
            <a:pPr lvl="1"/>
            <a:r>
              <a:rPr lang="pt-BR" sz="2400" dirty="0" smtClean="0"/>
              <a:t>DRPS</a:t>
            </a:r>
          </a:p>
          <a:p>
            <a:pPr lvl="1"/>
            <a:r>
              <a:rPr lang="pt-BR" sz="2400" dirty="0" smtClean="0"/>
              <a:t>DFIN</a:t>
            </a:r>
          </a:p>
          <a:p>
            <a:endParaRPr lang="pt-BR" sz="2400" dirty="0" smtClean="0"/>
          </a:p>
          <a:p>
            <a:r>
              <a:rPr lang="pt-BR" sz="2400" dirty="0" smtClean="0"/>
              <a:t>Embasa</a:t>
            </a:r>
          </a:p>
          <a:p>
            <a:r>
              <a:rPr lang="pt-BR" sz="2400" dirty="0" err="1" smtClean="0"/>
              <a:t>Compesa</a:t>
            </a:r>
            <a:endParaRPr lang="pt-BR" sz="2400" dirty="0" smtClean="0"/>
          </a:p>
          <a:p>
            <a:r>
              <a:rPr lang="pt-BR" sz="2400" dirty="0" smtClean="0"/>
              <a:t>IICA</a:t>
            </a:r>
          </a:p>
          <a:p>
            <a:r>
              <a:rPr lang="pt-BR" sz="2400" dirty="0" smtClean="0"/>
              <a:t>Banco Mundial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40226"/>
            <a:ext cx="5266928" cy="112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833306"/>
              </p:ext>
            </p:extLst>
          </p:nvPr>
        </p:nvGraphicFramePr>
        <p:xfrm>
          <a:off x="4427423" y="1916832"/>
          <a:ext cx="4402831" cy="1645920"/>
        </p:xfrm>
        <a:graphic>
          <a:graphicData uri="http://schemas.openxmlformats.org/drawingml/2006/table">
            <a:tbl>
              <a:tblPr/>
              <a:tblGrid>
                <a:gridCol w="4402831"/>
              </a:tblGrid>
              <a:tr h="1210424">
                <a:tc>
                  <a:txBody>
                    <a:bodyPr/>
                    <a:lstStyle/>
                    <a:p>
                      <a:r>
                        <a:rPr lang="pt-BR" dirty="0" smtClean="0">
                          <a:effectLst/>
                          <a:latin typeface="Calibri" panose="020F0502020204030204" pitchFamily="34" charset="0"/>
                        </a:rPr>
                        <a:t>*ATÉ DEZ/18 </a:t>
                      </a:r>
                    </a:p>
                    <a:p>
                      <a:r>
                        <a:rPr lang="pt-BR" dirty="0" smtClean="0">
                          <a:effectLst/>
                          <a:latin typeface="Calibri" panose="020F0502020204030204" pitchFamily="34" charset="0"/>
                        </a:rPr>
                        <a:t>ATUALMENTE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>
                          <a:effectLst/>
                          <a:latin typeface="Calibri" panose="020F0502020204030204" pitchFamily="34" charset="0"/>
                        </a:rPr>
                        <a:t>Ministério do Desenvolvimento Regional</a:t>
                      </a:r>
                      <a:endParaRPr lang="pt-BR" dirty="0" smtClean="0"/>
                    </a:p>
                    <a:p>
                      <a:r>
                        <a:rPr lang="pt-BR" dirty="0" smtClean="0">
                          <a:effectLst/>
                          <a:latin typeface="Calibri" panose="020F0502020204030204" pitchFamily="34" charset="0"/>
                        </a:rPr>
                        <a:t>Coordenação </a:t>
                      </a:r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de Planejamento e Regulação - CPR/CGPR/SNS</a:t>
                      </a:r>
                      <a:r>
                        <a:rPr lang="pt-BR" dirty="0"/>
                        <a:t/>
                      </a:r>
                      <a:br>
                        <a:rPr lang="pt-BR" dirty="0"/>
                      </a:br>
                      <a:endParaRPr lang="pt-BR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427423" y="2147045"/>
            <a:ext cx="509540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699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/>
            </a:extLst>
          </p:cNvPr>
          <p:cNvSpPr txBox="1"/>
          <p:nvPr/>
        </p:nvSpPr>
        <p:spPr>
          <a:xfrm>
            <a:off x="611188" y="333375"/>
            <a:ext cx="8208962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b="1" dirty="0"/>
              <a:t>PROJETOS DE EFICIÊNCIA ENERGÉTICA</a:t>
            </a:r>
          </a:p>
        </p:txBody>
      </p:sp>
      <p:sp>
        <p:nvSpPr>
          <p:cNvPr id="5" name="Retângulo 4"/>
          <p:cNvSpPr/>
          <p:nvPr/>
        </p:nvSpPr>
        <p:spPr>
          <a:xfrm>
            <a:off x="2186047" y="849467"/>
            <a:ext cx="5240922" cy="5078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pt-BR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Cambria" pitchFamily="18" charset="0"/>
              </a:rPr>
              <a:t>INTERVENÇÕES REALIZADAS</a:t>
            </a:r>
          </a:p>
        </p:txBody>
      </p:sp>
      <p:sp>
        <p:nvSpPr>
          <p:cNvPr id="6" name="Quadro 5"/>
          <p:cNvSpPr/>
          <p:nvPr/>
        </p:nvSpPr>
        <p:spPr>
          <a:xfrm>
            <a:off x="500063" y="1714500"/>
            <a:ext cx="8215312" cy="785813"/>
          </a:xfrm>
          <a:prstGeom prst="fram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graphicFrame>
        <p:nvGraphicFramePr>
          <p:cNvPr id="7" name="Diagrama 6"/>
          <p:cNvGraphicFramePr/>
          <p:nvPr/>
        </p:nvGraphicFramePr>
        <p:xfrm>
          <a:off x="285720" y="1793892"/>
          <a:ext cx="985844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aixaDeTexto 8"/>
          <p:cNvSpPr txBox="1">
            <a:spLocks noChangeArrowheads="1"/>
          </p:cNvSpPr>
          <p:nvPr/>
        </p:nvSpPr>
        <p:spPr bwMode="auto">
          <a:xfrm>
            <a:off x="571500" y="1857375"/>
            <a:ext cx="8001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2200" b="1" dirty="0">
                <a:solidFill>
                  <a:schemeClr val="tx2"/>
                </a:solidFill>
              </a:rPr>
              <a:t>Aproveitamento da carga hidráulica disponível na adutora</a:t>
            </a:r>
          </a:p>
        </p:txBody>
      </p:sp>
    </p:spTree>
    <p:extLst>
      <p:ext uri="{BB962C8B-B14F-4D97-AF65-F5344CB8AC3E}">
        <p14:creationId xmlns:p14="http://schemas.microsoft.com/office/powerpoint/2010/main" val="317929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/>
            </a:extLst>
          </p:cNvPr>
          <p:cNvSpPr txBox="1"/>
          <p:nvPr/>
        </p:nvSpPr>
        <p:spPr>
          <a:xfrm>
            <a:off x="611188" y="188913"/>
            <a:ext cx="8208962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b="1" dirty="0"/>
              <a:t>PROJETOS DE EFICIÊNCIA ENERGÉTICA</a:t>
            </a:r>
          </a:p>
        </p:txBody>
      </p:sp>
      <p:sp>
        <p:nvSpPr>
          <p:cNvPr id="10" name="AutoShape 4" descr="Resultado de imagem para IDEIA BONECO APRESENTAÇÃ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11" name="AutoShape 6" descr="Resultado de imagem para IDEIA BONECO APRESENTAÇÃ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12" name="AutoShape 8" descr="Resultado de imagem para IDEIA BONECO APRESENTAÇÃ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13" name="AutoShape 2" descr="Resultado de imagem para SACO DE DINHEIRO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14" name="AutoShape 4" descr="Resultado de imagem para SACO DE DINHEIRO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15" name="Retângulo 14"/>
          <p:cNvSpPr/>
          <p:nvPr/>
        </p:nvSpPr>
        <p:spPr>
          <a:xfrm>
            <a:off x="1547813" y="1408113"/>
            <a:ext cx="6119812" cy="17954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200" b="1" dirty="0">
                <a:solidFill>
                  <a:srgbClr val="C00000"/>
                </a:solidFill>
              </a:rPr>
              <a:t>CENÁRIO 1: BANDEIRA VERMELHA</a:t>
            </a:r>
          </a:p>
          <a:p>
            <a:pPr algn="ctr">
              <a:defRPr/>
            </a:pPr>
            <a:r>
              <a:rPr lang="pt-BR" sz="1600" i="1" dirty="0">
                <a:solidFill>
                  <a:srgbClr val="002060"/>
                </a:solidFill>
              </a:rPr>
              <a:t>Economia CANP: 107.796kWh x 0,39852186R$/kWh = </a:t>
            </a:r>
            <a:r>
              <a:rPr lang="pt-BR" sz="1600" b="1" i="1" dirty="0">
                <a:solidFill>
                  <a:srgbClr val="002060"/>
                </a:solidFill>
              </a:rPr>
              <a:t>R$42.959,06</a:t>
            </a:r>
          </a:p>
          <a:p>
            <a:pPr algn="ctr">
              <a:defRPr/>
            </a:pPr>
            <a:r>
              <a:rPr lang="pt-BR" sz="1600" i="1" dirty="0">
                <a:solidFill>
                  <a:srgbClr val="002060"/>
                </a:solidFill>
              </a:rPr>
              <a:t>Economia CAFP: 1.353.636kWh x 0,27922614R$/kWh = </a:t>
            </a:r>
            <a:r>
              <a:rPr lang="pt-BR" sz="1600" b="1" i="1" dirty="0">
                <a:solidFill>
                  <a:srgbClr val="002060"/>
                </a:solidFill>
              </a:rPr>
              <a:t>R$377.970,56</a:t>
            </a:r>
          </a:p>
          <a:p>
            <a:pPr algn="ctr">
              <a:defRPr/>
            </a:pPr>
            <a:r>
              <a:rPr lang="pt-BR" sz="1600" i="1" dirty="0">
                <a:solidFill>
                  <a:srgbClr val="002060"/>
                </a:solidFill>
              </a:rPr>
              <a:t>Economia Redução de Demanda = </a:t>
            </a:r>
            <a:r>
              <a:rPr lang="pt-BR" sz="1600" b="1" i="1" dirty="0">
                <a:solidFill>
                  <a:srgbClr val="002060"/>
                </a:solidFill>
              </a:rPr>
              <a:t>R$122.313,24</a:t>
            </a:r>
          </a:p>
          <a:p>
            <a:pPr algn="ctr">
              <a:defRPr/>
            </a:pPr>
            <a:r>
              <a:rPr lang="pt-BR" sz="2400" b="1" dirty="0">
                <a:solidFill>
                  <a:srgbClr val="C00000"/>
                </a:solidFill>
              </a:rPr>
              <a:t>ECONOMIA ANUAL:</a:t>
            </a:r>
            <a:r>
              <a:rPr lang="pt-BR" dirty="0">
                <a:solidFill>
                  <a:srgbClr val="C00000"/>
                </a:solidFill>
              </a:rPr>
              <a:t> </a:t>
            </a:r>
            <a:r>
              <a:rPr lang="pt-BR" sz="2400" b="1" dirty="0">
                <a:solidFill>
                  <a:srgbClr val="C00000"/>
                </a:solidFill>
              </a:rPr>
              <a:t>R$ 543.242,85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179388" y="3635375"/>
            <a:ext cx="4264025" cy="21605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rgbClr val="C00000"/>
                </a:solidFill>
              </a:rPr>
              <a:t>CENÁRIO 2: BANDEIRA AMARELA</a:t>
            </a:r>
          </a:p>
          <a:p>
            <a:pPr algn="ctr">
              <a:defRPr/>
            </a:pPr>
            <a:r>
              <a:rPr lang="pt-BR" sz="1600" i="1" dirty="0">
                <a:solidFill>
                  <a:srgbClr val="002060"/>
                </a:solidFill>
              </a:rPr>
              <a:t>Economia CANP: 107.796kWh x 0,354965326R$/kWh = </a:t>
            </a:r>
            <a:r>
              <a:rPr lang="pt-BR" sz="1600" b="1" i="1" dirty="0">
                <a:solidFill>
                  <a:srgbClr val="002060"/>
                </a:solidFill>
              </a:rPr>
              <a:t>R$38.263,84</a:t>
            </a:r>
          </a:p>
          <a:p>
            <a:pPr algn="ctr">
              <a:defRPr/>
            </a:pPr>
            <a:r>
              <a:rPr lang="pt-BR" sz="1600" i="1" dirty="0">
                <a:solidFill>
                  <a:srgbClr val="002060"/>
                </a:solidFill>
              </a:rPr>
              <a:t>Economia CAFP: 1.353.636kWh x 0,23613315R$/kWh = </a:t>
            </a:r>
            <a:r>
              <a:rPr lang="pt-BR" sz="1600" b="1" i="1" dirty="0">
                <a:solidFill>
                  <a:srgbClr val="002060"/>
                </a:solidFill>
              </a:rPr>
              <a:t>R$319.638,33</a:t>
            </a:r>
          </a:p>
          <a:p>
            <a:pPr algn="ctr">
              <a:defRPr/>
            </a:pPr>
            <a:r>
              <a:rPr lang="pt-BR" sz="1600" i="1" dirty="0">
                <a:solidFill>
                  <a:srgbClr val="002060"/>
                </a:solidFill>
              </a:rPr>
              <a:t>Economia Redução de Demanda = </a:t>
            </a:r>
            <a:r>
              <a:rPr lang="pt-BR" sz="1600" b="1" i="1" dirty="0">
                <a:solidFill>
                  <a:srgbClr val="002060"/>
                </a:solidFill>
              </a:rPr>
              <a:t>R$122.313,24</a:t>
            </a:r>
          </a:p>
          <a:p>
            <a:pPr algn="ctr">
              <a:defRPr/>
            </a:pPr>
            <a:r>
              <a:rPr lang="pt-BR" sz="2000" b="1" dirty="0">
                <a:solidFill>
                  <a:srgbClr val="C00000"/>
                </a:solidFill>
              </a:rPr>
              <a:t>ECONOMIA ANUAL:</a:t>
            </a:r>
            <a:r>
              <a:rPr lang="pt-BR" sz="2000" dirty="0">
                <a:solidFill>
                  <a:srgbClr val="C00000"/>
                </a:solidFill>
              </a:rPr>
              <a:t> </a:t>
            </a:r>
            <a:r>
              <a:rPr lang="pt-BR" sz="2000" b="1" dirty="0">
                <a:solidFill>
                  <a:srgbClr val="C00000"/>
                </a:solidFill>
              </a:rPr>
              <a:t>R$ 480.215,41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4700588" y="3644900"/>
            <a:ext cx="4264025" cy="21605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rgbClr val="C00000"/>
                </a:solidFill>
              </a:rPr>
              <a:t>CENÁRIO 3: BANDEIRA VERDE</a:t>
            </a:r>
          </a:p>
          <a:p>
            <a:pPr algn="ctr">
              <a:defRPr/>
            </a:pPr>
            <a:r>
              <a:rPr lang="pt-BR" sz="1600" i="1" dirty="0">
                <a:solidFill>
                  <a:srgbClr val="002060"/>
                </a:solidFill>
              </a:rPr>
              <a:t>Economia CANP: 107.796kWh x 0,31412332R$/kWh = </a:t>
            </a:r>
            <a:r>
              <a:rPr lang="pt-BR" sz="1600" b="1" i="1" dirty="0">
                <a:solidFill>
                  <a:srgbClr val="002060"/>
                </a:solidFill>
              </a:rPr>
              <a:t>R$33.861,23</a:t>
            </a:r>
          </a:p>
          <a:p>
            <a:pPr algn="ctr">
              <a:defRPr/>
            </a:pPr>
            <a:r>
              <a:rPr lang="pt-BR" sz="1600" i="1" dirty="0">
                <a:solidFill>
                  <a:srgbClr val="002060"/>
                </a:solidFill>
              </a:rPr>
              <a:t>Economia CAFP: 1.353.636kWh x 0,20951722R$/kWh = </a:t>
            </a:r>
            <a:r>
              <a:rPr lang="pt-BR" sz="1600" b="1" i="1" dirty="0">
                <a:solidFill>
                  <a:srgbClr val="002060"/>
                </a:solidFill>
              </a:rPr>
              <a:t>R$283.610,05</a:t>
            </a:r>
          </a:p>
          <a:p>
            <a:pPr algn="ctr">
              <a:defRPr/>
            </a:pPr>
            <a:r>
              <a:rPr lang="pt-BR" sz="1600" i="1" dirty="0">
                <a:solidFill>
                  <a:srgbClr val="002060"/>
                </a:solidFill>
              </a:rPr>
              <a:t>Economia Redução de Demanda = </a:t>
            </a:r>
            <a:r>
              <a:rPr lang="pt-BR" sz="1600" b="1" i="1" dirty="0">
                <a:solidFill>
                  <a:srgbClr val="002060"/>
                </a:solidFill>
              </a:rPr>
              <a:t>R$122.313,24</a:t>
            </a:r>
            <a:endParaRPr lang="pt-BR" sz="1400" b="1" i="1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pt-BR" sz="2000" b="1" dirty="0">
                <a:solidFill>
                  <a:srgbClr val="C00000"/>
                </a:solidFill>
              </a:rPr>
              <a:t>ECONOMIA ANUAL:</a:t>
            </a:r>
            <a:r>
              <a:rPr lang="pt-BR" sz="2000" dirty="0">
                <a:solidFill>
                  <a:srgbClr val="C00000"/>
                </a:solidFill>
              </a:rPr>
              <a:t> </a:t>
            </a:r>
            <a:r>
              <a:rPr lang="pt-BR" sz="2000" b="1" dirty="0">
                <a:solidFill>
                  <a:srgbClr val="C00000"/>
                </a:solidFill>
              </a:rPr>
              <a:t>R$ 439.784,52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683568" y="692696"/>
            <a:ext cx="7817268" cy="4247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pt-BR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Cambria" pitchFamily="18" charset="0"/>
              </a:rPr>
              <a:t>ECONOMIA APÓS INVERVENÇÕES – </a:t>
            </a:r>
            <a:r>
              <a:rPr lang="pt-BR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Cambria" pitchFamily="18" charset="0"/>
              </a:rPr>
              <a:t>MEMÓRIA DE CÁLCULO</a:t>
            </a:r>
          </a:p>
        </p:txBody>
      </p:sp>
      <p:pic>
        <p:nvPicPr>
          <p:cNvPr id="19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1843">
            <a:off x="8253413" y="3316288"/>
            <a:ext cx="7524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718">
            <a:off x="3767138" y="3348038"/>
            <a:ext cx="7874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6749">
            <a:off x="6873875" y="1223963"/>
            <a:ext cx="124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40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 descr="Resultado de imagem para interrogações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54275" name="AutoShape 4" descr="Resultado de imagem para interrogações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54276" name="AutoShape 6" descr="Resultado de imagem para interrogações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54277" name="AutoShape 8" descr="Resultado de imagem para interrogações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54278" name="AutoShape 2" descr="Resultado de imagem para interrogações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54279" name="AutoShape 4" descr="Resultado de imagem para interrogações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54280" name="AutoShape 6" descr="Resultado de imagem para interrogações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54281" name="AutoShape 8" descr="Resultado de imagem para interrogações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54282" name="AutoShape 2" descr="Resultado de imagem para interrogações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54283" name="AutoShape 4" descr="Resultado de imagem para interrogações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54284" name="AutoShape 6" descr="Resultado de imagem para interrogações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54285" name="AutoShape 8" descr="Resultado de imagem para interrogações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cxnSp>
        <p:nvCxnSpPr>
          <p:cNvPr id="26" name="Conector reto 25"/>
          <p:cNvCxnSpPr/>
          <p:nvPr/>
        </p:nvCxnSpPr>
        <p:spPr>
          <a:xfrm>
            <a:off x="1071563" y="501650"/>
            <a:ext cx="7429500" cy="1588"/>
          </a:xfrm>
          <a:prstGeom prst="line">
            <a:avLst/>
          </a:prstGeom>
          <a:ln w="5715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1357313" y="428625"/>
            <a:ext cx="7429500" cy="1588"/>
          </a:xfrm>
          <a:prstGeom prst="line">
            <a:avLst/>
          </a:prstGeom>
          <a:ln w="5715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8" name="CaixaDeTexto 10"/>
          <p:cNvSpPr txBox="1">
            <a:spLocks noChangeArrowheads="1"/>
          </p:cNvSpPr>
          <p:nvPr/>
        </p:nvSpPr>
        <p:spPr bwMode="auto">
          <a:xfrm>
            <a:off x="347663" y="0"/>
            <a:ext cx="8715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pt-BR" altLang="pt-BR" b="1">
                <a:solidFill>
                  <a:srgbClr val="0070C0"/>
                </a:solidFill>
              </a:rPr>
              <a:t>PERDAS REAIS</a:t>
            </a:r>
          </a:p>
        </p:txBody>
      </p:sp>
      <p:sp>
        <p:nvSpPr>
          <p:cNvPr id="54289" name="CaixaDeTexto 10"/>
          <p:cNvSpPr txBox="1">
            <a:spLocks noChangeArrowheads="1"/>
          </p:cNvSpPr>
          <p:nvPr/>
        </p:nvSpPr>
        <p:spPr bwMode="auto">
          <a:xfrm>
            <a:off x="1071563" y="471488"/>
            <a:ext cx="814387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pt-BR" altLang="pt-BR" sz="1400" b="1">
                <a:solidFill>
                  <a:srgbClr val="0070C0"/>
                </a:solidFill>
              </a:rPr>
              <a:t>BALANÇO HÍDRICO DE PARTIDA</a:t>
            </a:r>
          </a:p>
        </p:txBody>
      </p:sp>
      <p:pic>
        <p:nvPicPr>
          <p:cNvPr id="54290" name="Imagem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450975"/>
            <a:ext cx="9120188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1" name="CaixaDeTexto 18"/>
          <p:cNvSpPr txBox="1">
            <a:spLocks noChangeArrowheads="1"/>
          </p:cNvSpPr>
          <p:nvPr/>
        </p:nvSpPr>
        <p:spPr bwMode="auto">
          <a:xfrm>
            <a:off x="114300" y="44450"/>
            <a:ext cx="3233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>
                <a:solidFill>
                  <a:srgbClr val="FF0000"/>
                </a:solidFill>
              </a:rPr>
              <a:t>ER FEIRA DE SANTANA </a:t>
            </a:r>
          </a:p>
        </p:txBody>
      </p:sp>
    </p:spTree>
    <p:extLst>
      <p:ext uri="{BB962C8B-B14F-4D97-AF65-F5344CB8AC3E}">
        <p14:creationId xmlns:p14="http://schemas.microsoft.com/office/powerpoint/2010/main" val="37993076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1888"/>
            <a:ext cx="9144000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to 5"/>
          <p:cNvCxnSpPr/>
          <p:nvPr/>
        </p:nvCxnSpPr>
        <p:spPr>
          <a:xfrm>
            <a:off x="1071563" y="501650"/>
            <a:ext cx="7429500" cy="1588"/>
          </a:xfrm>
          <a:prstGeom prst="line">
            <a:avLst/>
          </a:prstGeom>
          <a:ln w="5715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1357313" y="428625"/>
            <a:ext cx="7429500" cy="1588"/>
          </a:xfrm>
          <a:prstGeom prst="line">
            <a:avLst/>
          </a:prstGeom>
          <a:ln w="5715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5" name="CaixaDeTexto 10"/>
          <p:cNvSpPr txBox="1">
            <a:spLocks noChangeArrowheads="1"/>
          </p:cNvSpPr>
          <p:nvPr/>
        </p:nvSpPr>
        <p:spPr bwMode="auto">
          <a:xfrm>
            <a:off x="142875" y="0"/>
            <a:ext cx="8715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pt-BR" altLang="pt-BR" b="1">
                <a:solidFill>
                  <a:srgbClr val="0070C0"/>
                </a:solidFill>
              </a:rPr>
              <a:t>PERDAS REIAIS</a:t>
            </a:r>
          </a:p>
        </p:txBody>
      </p:sp>
      <p:sp>
        <p:nvSpPr>
          <p:cNvPr id="56326" name="CaixaDeTexto 2"/>
          <p:cNvSpPr txBox="1">
            <a:spLocks noChangeArrowheads="1"/>
          </p:cNvSpPr>
          <p:nvPr/>
        </p:nvSpPr>
        <p:spPr bwMode="auto">
          <a:xfrm>
            <a:off x="0" y="598488"/>
            <a:ext cx="5500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pt-BR" altLang="pt-BR" sz="1400" b="1">
                <a:solidFill>
                  <a:srgbClr val="0070C0"/>
                </a:solidFill>
              </a:rPr>
              <a:t>BALANÇO HIDRICO APÓS CONTROLE DE PRESSÃO</a:t>
            </a:r>
          </a:p>
        </p:txBody>
      </p:sp>
      <p:sp>
        <p:nvSpPr>
          <p:cNvPr id="56327" name="CaixaDeTexto 7"/>
          <p:cNvSpPr txBox="1">
            <a:spLocks noChangeArrowheads="1"/>
          </p:cNvSpPr>
          <p:nvPr/>
        </p:nvSpPr>
        <p:spPr bwMode="auto">
          <a:xfrm>
            <a:off x="114300" y="44450"/>
            <a:ext cx="3233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>
                <a:solidFill>
                  <a:srgbClr val="FF0000"/>
                </a:solidFill>
              </a:rPr>
              <a:t>ER FEIRA DE SANTANA </a:t>
            </a:r>
          </a:p>
        </p:txBody>
      </p:sp>
    </p:spTree>
    <p:extLst>
      <p:ext uri="{BB962C8B-B14F-4D97-AF65-F5344CB8AC3E}">
        <p14:creationId xmlns:p14="http://schemas.microsoft.com/office/powerpoint/2010/main" val="387161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2" descr="Resultado de imagem para interrogações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57347" name="AutoShape 4" descr="Resultado de imagem para interrogações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57348" name="AutoShape 6" descr="Resultado de imagem para interrogações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57349" name="AutoShape 8" descr="Resultado de imagem para interrogações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57350" name="AutoShape 2" descr="Resultado de imagem para interrogações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57351" name="AutoShape 4" descr="Resultado de imagem para interrogações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57352" name="AutoShape 6" descr="Resultado de imagem para interrogações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57353" name="AutoShape 8" descr="Resultado de imagem para interrogações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57354" name="AutoShape 2" descr="Resultado de imagem para interrogações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57355" name="AutoShape 4" descr="Resultado de imagem para interrogações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57356" name="AutoShape 6" descr="Resultado de imagem para interrogações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57357" name="AutoShape 8" descr="Resultado de imagem para interrogações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cxnSp>
        <p:nvCxnSpPr>
          <p:cNvPr id="26" name="Conector reto 25"/>
          <p:cNvCxnSpPr/>
          <p:nvPr/>
        </p:nvCxnSpPr>
        <p:spPr>
          <a:xfrm>
            <a:off x="1071563" y="501650"/>
            <a:ext cx="7429500" cy="1588"/>
          </a:xfrm>
          <a:prstGeom prst="line">
            <a:avLst/>
          </a:prstGeom>
          <a:ln w="5715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1357313" y="428625"/>
            <a:ext cx="7429500" cy="1588"/>
          </a:xfrm>
          <a:prstGeom prst="line">
            <a:avLst/>
          </a:prstGeom>
          <a:ln w="5715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60" name="CaixaDeTexto 10"/>
          <p:cNvSpPr txBox="1">
            <a:spLocks noChangeArrowheads="1"/>
          </p:cNvSpPr>
          <p:nvPr/>
        </p:nvSpPr>
        <p:spPr bwMode="auto">
          <a:xfrm>
            <a:off x="347663" y="0"/>
            <a:ext cx="8715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pt-BR" altLang="pt-BR" b="1">
                <a:solidFill>
                  <a:srgbClr val="0070C0"/>
                </a:solidFill>
              </a:rPr>
              <a:t>PERDAS REAIS</a:t>
            </a:r>
          </a:p>
        </p:txBody>
      </p:sp>
      <p:sp>
        <p:nvSpPr>
          <p:cNvPr id="57361" name="CaixaDeTexto 10"/>
          <p:cNvSpPr txBox="1">
            <a:spLocks noChangeArrowheads="1"/>
          </p:cNvSpPr>
          <p:nvPr/>
        </p:nvSpPr>
        <p:spPr bwMode="auto">
          <a:xfrm>
            <a:off x="1071563" y="471488"/>
            <a:ext cx="81438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pt-BR" altLang="pt-BR" sz="1400" b="1">
                <a:solidFill>
                  <a:srgbClr val="0070C0"/>
                </a:solidFill>
              </a:rPr>
              <a:t>BALANÇO HÍDRICO PÓS AÇÕES DE PERDAS REAIS</a:t>
            </a:r>
          </a:p>
        </p:txBody>
      </p:sp>
      <p:pic>
        <p:nvPicPr>
          <p:cNvPr id="57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63" name="CaixaDeTexto 18"/>
          <p:cNvSpPr txBox="1">
            <a:spLocks noChangeArrowheads="1"/>
          </p:cNvSpPr>
          <p:nvPr/>
        </p:nvSpPr>
        <p:spPr bwMode="auto">
          <a:xfrm>
            <a:off x="114300" y="44450"/>
            <a:ext cx="3233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>
                <a:solidFill>
                  <a:srgbClr val="FF0000"/>
                </a:solidFill>
              </a:rPr>
              <a:t>ER FEIRA DE SANTANA </a:t>
            </a:r>
          </a:p>
        </p:txBody>
      </p:sp>
    </p:spTree>
    <p:extLst>
      <p:ext uri="{BB962C8B-B14F-4D97-AF65-F5344CB8AC3E}">
        <p14:creationId xmlns:p14="http://schemas.microsoft.com/office/powerpoint/2010/main" val="41224519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CaixaDeTexto 2"/>
          <p:cNvSpPr txBox="1">
            <a:spLocks noChangeArrowheads="1"/>
          </p:cNvSpPr>
          <p:nvPr/>
        </p:nvSpPr>
        <p:spPr bwMode="auto">
          <a:xfrm>
            <a:off x="0" y="168275"/>
            <a:ext cx="7524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pt-BR" altLang="pt-BR" sz="1400" b="1">
                <a:solidFill>
                  <a:srgbClr val="0070C0"/>
                </a:solidFill>
              </a:rPr>
              <a:t>BALANÇO HIDRICO APÓS AÇÕES PERDAS APARENTES – ER Feira de Santana</a:t>
            </a:r>
          </a:p>
        </p:txBody>
      </p:sp>
      <p:pic>
        <p:nvPicPr>
          <p:cNvPr id="63491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476250"/>
            <a:ext cx="8497887" cy="579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0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34161"/>
            <a:ext cx="64484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92" y="980728"/>
            <a:ext cx="8610280" cy="18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10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de cantos arredondados 3"/>
          <p:cNvSpPr/>
          <p:nvPr/>
        </p:nvSpPr>
        <p:spPr>
          <a:xfrm>
            <a:off x="581025" y="116632"/>
            <a:ext cx="8215313" cy="500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anchor="ctr"/>
          <a:lstStyle/>
          <a:p>
            <a:pPr algn="ctr" eaLnBrk="1" hangingPunct="1">
              <a:defRPr/>
            </a:pPr>
            <a:r>
              <a:rPr lang="pt-BR" dirty="0">
                <a:solidFill>
                  <a:prstClr val="white"/>
                </a:solidFill>
              </a:rPr>
              <a:t>RESULTADOS – UR CABULA</a:t>
            </a: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5924601"/>
              </p:ext>
            </p:extLst>
          </p:nvPr>
        </p:nvGraphicFramePr>
        <p:xfrm>
          <a:off x="1017611" y="3568061"/>
          <a:ext cx="7442822" cy="2813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9607214"/>
              </p:ext>
            </p:extLst>
          </p:nvPr>
        </p:nvGraphicFramePr>
        <p:xfrm>
          <a:off x="1017611" y="743770"/>
          <a:ext cx="7342140" cy="2684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3524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4637505"/>
              </p:ext>
            </p:extLst>
          </p:nvPr>
        </p:nvGraphicFramePr>
        <p:xfrm>
          <a:off x="539552" y="692696"/>
          <a:ext cx="8208912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tângulo de cantos arredondados 5"/>
          <p:cNvSpPr/>
          <p:nvPr/>
        </p:nvSpPr>
        <p:spPr>
          <a:xfrm>
            <a:off x="581025" y="116632"/>
            <a:ext cx="8215313" cy="500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anchor="ctr"/>
          <a:lstStyle/>
          <a:p>
            <a:pPr algn="ctr" eaLnBrk="1" hangingPunct="1">
              <a:defRPr/>
            </a:pPr>
            <a:r>
              <a:rPr lang="pt-BR" dirty="0">
                <a:solidFill>
                  <a:prstClr val="white"/>
                </a:solidFill>
              </a:rPr>
              <a:t>RESULTADOS – </a:t>
            </a:r>
            <a:r>
              <a:rPr lang="pt-BR" dirty="0" smtClean="0">
                <a:solidFill>
                  <a:prstClr val="white"/>
                </a:solidFill>
              </a:rPr>
              <a:t>ER FEIRA DE SANTANA</a:t>
            </a:r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8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2124075" y="2617788"/>
            <a:ext cx="4968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2800" dirty="0"/>
              <a:t>OBRIGADO!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23736" y="3902470"/>
            <a:ext cx="7848600" cy="184665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Glauco </a:t>
            </a:r>
            <a:r>
              <a:rPr lang="pt-BR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Cayres</a:t>
            </a:r>
            <a:r>
              <a:rPr lang="pt-B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de Souza</a:t>
            </a:r>
          </a:p>
          <a:p>
            <a:pPr algn="ctr">
              <a:defRPr/>
            </a:pPr>
            <a:r>
              <a:rPr lang="pt-BR" dirty="0" smtClean="0"/>
              <a:t>Coordenador Técnico</a:t>
            </a:r>
          </a:p>
          <a:p>
            <a:pPr algn="ctr">
              <a:defRPr/>
            </a:pPr>
            <a:r>
              <a:rPr lang="pt-BR" dirty="0" smtClean="0"/>
              <a:t>Unidade </a:t>
            </a:r>
            <a:r>
              <a:rPr lang="pt-BR" dirty="0"/>
              <a:t>de </a:t>
            </a:r>
            <a:r>
              <a:rPr lang="pt-BR" dirty="0" smtClean="0"/>
              <a:t>Redução e Controle de Perdas </a:t>
            </a:r>
            <a:r>
              <a:rPr lang="pt-BR" dirty="0"/>
              <a:t>– </a:t>
            </a:r>
            <a:r>
              <a:rPr lang="pt-BR" dirty="0" smtClean="0"/>
              <a:t>TRP</a:t>
            </a:r>
            <a:endParaRPr lang="pt-BR" dirty="0"/>
          </a:p>
          <a:p>
            <a:pPr algn="ctr">
              <a:defRPr/>
            </a:pPr>
            <a:r>
              <a:rPr lang="pt-BR" dirty="0"/>
              <a:t>Diretoria Técnica e de Planejamento - DT</a:t>
            </a:r>
          </a:p>
          <a:p>
            <a:pPr algn="ctr">
              <a:defRPr/>
            </a:pPr>
            <a:r>
              <a:rPr lang="pt-BR" dirty="0">
                <a:hlinkClick r:id="rId3"/>
              </a:rPr>
              <a:t>glauco.cayres@embasa.ba.gov.br</a:t>
            </a:r>
            <a:endParaRPr lang="pt-BR" dirty="0"/>
          </a:p>
          <a:p>
            <a:pPr algn="ctr">
              <a:defRPr/>
            </a:pPr>
            <a:r>
              <a:rPr lang="pt-BR" dirty="0"/>
              <a:t>(71) </a:t>
            </a:r>
            <a:r>
              <a:rPr lang="pt-BR" dirty="0" smtClean="0"/>
              <a:t>3373-4835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722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30212" y="476672"/>
            <a:ext cx="8283575" cy="50958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altLang="pt-BR" sz="2400" b="1" dirty="0" smtClean="0">
                <a:solidFill>
                  <a:srgbClr val="FFFFFF"/>
                </a:solidFill>
                <a:latin typeface="Arial Narrow" pitchFamily="34" charset="0"/>
              </a:rPr>
              <a:t>Projeto COM+ÁGUA.2</a:t>
            </a:r>
            <a:endParaRPr lang="pt-BR" altLang="pt-BR" sz="2400" b="1" dirty="0">
              <a:solidFill>
                <a:srgbClr val="FFFFFF"/>
              </a:solidFill>
              <a:latin typeface="Arial Narrow" pitchFamily="34" charset="0"/>
            </a:endParaRPr>
          </a:p>
        </p:txBody>
      </p:sp>
      <p:graphicFrame>
        <p:nvGraphicFramePr>
          <p:cNvPr id="6" name="Diagram 1"/>
          <p:cNvGraphicFramePr/>
          <p:nvPr>
            <p:extLst>
              <p:ext uri="{D42A27DB-BD31-4B8C-83A1-F6EECF244321}">
                <p14:modId xmlns:p14="http://schemas.microsoft.com/office/powerpoint/2010/main" val="1018994560"/>
              </p:ext>
            </p:extLst>
          </p:nvPr>
        </p:nvGraphicFramePr>
        <p:xfrm>
          <a:off x="588712" y="1093901"/>
          <a:ext cx="791864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6365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93700" y="882650"/>
            <a:ext cx="8283575" cy="50958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pt-BR" altLang="pt-BR" sz="2400" b="1" dirty="0" smtClean="0">
                <a:solidFill>
                  <a:srgbClr val="FFFFFF"/>
                </a:solidFill>
                <a:latin typeface="Arial Narrow" pitchFamily="34" charset="0"/>
              </a:rPr>
              <a:t>Subdivisão do Projeto</a:t>
            </a:r>
            <a:endParaRPr lang="pt-BR" altLang="pt-BR" sz="2400" b="1" dirty="0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497" y="1484784"/>
            <a:ext cx="6149719" cy="3004794"/>
          </a:xfrm>
          <a:prstGeom prst="rect">
            <a:avLst/>
          </a:prstGeom>
          <a:noFill/>
        </p:spPr>
      </p:pic>
      <p:pic>
        <p:nvPicPr>
          <p:cNvPr id="7" name="Imagem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528945"/>
            <a:ext cx="6264696" cy="3196199"/>
          </a:xfrm>
          <a:prstGeom prst="rect">
            <a:avLst/>
          </a:prstGeom>
          <a:noFill/>
        </p:spPr>
      </p:pic>
      <p:pic>
        <p:nvPicPr>
          <p:cNvPr id="8" name="Imagem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999428"/>
            <a:ext cx="6264696" cy="2653708"/>
          </a:xfrm>
          <a:prstGeom prst="rect">
            <a:avLst/>
          </a:prstGeom>
          <a:noFill/>
        </p:spPr>
      </p:pic>
      <p:pic>
        <p:nvPicPr>
          <p:cNvPr id="9" name="Imagem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2276872"/>
            <a:ext cx="5760640" cy="3456384"/>
          </a:xfrm>
          <a:prstGeom prst="rect">
            <a:avLst/>
          </a:prstGeom>
          <a:noFill/>
        </p:spPr>
      </p:pic>
      <p:pic>
        <p:nvPicPr>
          <p:cNvPr id="10" name="Imagem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2" y="2323910"/>
            <a:ext cx="5252720" cy="43313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593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93700" y="764704"/>
            <a:ext cx="8283575" cy="50958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pt-BR" altLang="pt-BR" sz="2400" b="1" dirty="0" smtClean="0">
                <a:solidFill>
                  <a:srgbClr val="FFFFFF"/>
                </a:solidFill>
                <a:latin typeface="Arial Narrow" pitchFamily="34" charset="0"/>
              </a:rPr>
              <a:t>Escopo do COM+ÁGUA.2</a:t>
            </a:r>
            <a:endParaRPr lang="pt-BR" altLang="pt-BR" sz="2400" b="1" dirty="0">
              <a:solidFill>
                <a:srgbClr val="FFFFFF"/>
              </a:solidFill>
              <a:latin typeface="Arial Narrow" pitchFamily="34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78676222"/>
              </p:ext>
            </p:extLst>
          </p:nvPr>
        </p:nvGraphicFramePr>
        <p:xfrm>
          <a:off x="395288" y="1469008"/>
          <a:ext cx="8280400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3389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 descr="J:\mapa_perdas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67097"/>
            <a:ext cx="7992887" cy="5642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364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9052" y="375110"/>
            <a:ext cx="7811574" cy="51077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pt-BR" sz="2400" b="1" dirty="0" smtClean="0">
                <a:solidFill>
                  <a:schemeClr val="lt1"/>
                </a:solidFill>
                <a:latin typeface="Arial Narrow" pitchFamily="34" charset="0"/>
              </a:rPr>
              <a:t>Publicações</a:t>
            </a:r>
            <a:endParaRPr lang="pt-BR" sz="2400" b="1" dirty="0">
              <a:solidFill>
                <a:schemeClr val="lt1"/>
              </a:solidFill>
              <a:latin typeface="Arial Narrow" pitchFamily="34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119009670"/>
              </p:ext>
            </p:extLst>
          </p:nvPr>
        </p:nvGraphicFramePr>
        <p:xfrm>
          <a:off x="82855" y="964952"/>
          <a:ext cx="8521593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487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414920726"/>
              </p:ext>
            </p:extLst>
          </p:nvPr>
        </p:nvGraphicFramePr>
        <p:xfrm>
          <a:off x="-180528" y="0"/>
          <a:ext cx="8969686" cy="5732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39552" y="836712"/>
            <a:ext cx="7811574" cy="51077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pt-BR" sz="2400" b="1" dirty="0" smtClean="0">
                <a:solidFill>
                  <a:schemeClr val="lt1"/>
                </a:solidFill>
                <a:latin typeface="Arial Narrow" pitchFamily="34" charset="0"/>
              </a:rPr>
              <a:t>Publicações</a:t>
            </a:r>
            <a:endParaRPr lang="pt-BR" sz="2400" b="1" dirty="0">
              <a:solidFill>
                <a:schemeClr val="lt1"/>
              </a:solidFill>
              <a:latin typeface="Arial Narrow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07504" y="1844824"/>
            <a:ext cx="4320480" cy="4104456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888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Letreiro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F59E00"/>
    </a:hlink>
    <a:folHlink>
      <a:srgbClr val="B2B2B2"/>
    </a:folHlink>
  </a:clrScheme>
  <a:fontScheme name="Trebuchet MS">
    <a:majorFont>
      <a:latin typeface="Trebuchet MS"/>
      <a:ea typeface=""/>
      <a:cs typeface=""/>
      <a:font script="Jpan" typeface="HGｺﾞｼｯｸM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丸ｺﾞｼｯｸM-PRO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Letreiro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F59E00"/>
    </a:hlink>
    <a:folHlink>
      <a:srgbClr val="B2B2B2"/>
    </a:folHlink>
  </a:clrScheme>
  <a:fontScheme name="Trebuchet MS">
    <a:majorFont>
      <a:latin typeface="Trebuchet MS"/>
      <a:ea typeface=""/>
      <a:cs typeface=""/>
      <a:font script="Jpan" typeface="HGｺﾞｼｯｸM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丸ｺﾞｼｯｸM-PRO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Letreiro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F59E00"/>
    </a:hlink>
    <a:folHlink>
      <a:srgbClr val="B2B2B2"/>
    </a:folHlink>
  </a:clrScheme>
  <a:fontScheme name="Trebuchet MS">
    <a:majorFont>
      <a:latin typeface="Trebuchet MS"/>
      <a:ea typeface=""/>
      <a:cs typeface=""/>
      <a:font script="Jpan" typeface="HGｺﾞｼｯｸM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丸ｺﾞｼｯｸM-PRO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2172</Words>
  <Application>Microsoft Office PowerPoint</Application>
  <PresentationFormat>Apresentação na tela (4:3)</PresentationFormat>
  <Paragraphs>360</Paragraphs>
  <Slides>39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52" baseType="lpstr">
      <vt:lpstr>MS PGothic</vt:lpstr>
      <vt:lpstr>Antenna-Bold</vt:lpstr>
      <vt:lpstr>Arial</vt:lpstr>
      <vt:lpstr>Arial Narrow</vt:lpstr>
      <vt:lpstr>Calibri</vt:lpstr>
      <vt:lpstr>Cambria</vt:lpstr>
      <vt:lpstr>Century Gothic</vt:lpstr>
      <vt:lpstr>MyriadPro-Regular</vt:lpstr>
      <vt:lpstr>Times New Roman</vt:lpstr>
      <vt:lpstr>Trebuchet MS</vt:lpstr>
      <vt:lpstr>Trebuchet MS,Italic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Delimitação Territorial da Atuação na Bahia</vt:lpstr>
      <vt:lpstr>Boa Vista de São Caetano  Número de ligações existentes: 3.985  Número de economias existentes: 5.553  Número de ligações inativas: 795 (19,94%)  Faturamento anual: R$ 2.460.884,00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 Silva</dc:creator>
  <cp:lastModifiedBy>GLAUCO CAYRES DE SOUZA - TDO</cp:lastModifiedBy>
  <cp:revision>41</cp:revision>
  <dcterms:created xsi:type="dcterms:W3CDTF">2019-04-10T15:08:04Z</dcterms:created>
  <dcterms:modified xsi:type="dcterms:W3CDTF">2019-05-08T12:30:11Z</dcterms:modified>
</cp:coreProperties>
</file>