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0" r:id="rId3"/>
    <p:sldId id="293" r:id="rId4"/>
    <p:sldId id="294" r:id="rId5"/>
    <p:sldId id="295" r:id="rId6"/>
    <p:sldId id="299" r:id="rId7"/>
    <p:sldId id="270" r:id="rId8"/>
    <p:sldId id="296" r:id="rId9"/>
    <p:sldId id="275" r:id="rId10"/>
    <p:sldId id="274" r:id="rId11"/>
    <p:sldId id="276" r:id="rId12"/>
    <p:sldId id="277" r:id="rId13"/>
    <p:sldId id="279" r:id="rId14"/>
    <p:sldId id="280" r:id="rId15"/>
    <p:sldId id="281" r:id="rId16"/>
    <p:sldId id="283" r:id="rId17"/>
    <p:sldId id="284" r:id="rId18"/>
    <p:sldId id="285" r:id="rId19"/>
    <p:sldId id="287" r:id="rId20"/>
    <p:sldId id="288" r:id="rId21"/>
    <p:sldId id="289" r:id="rId22"/>
    <p:sldId id="297" r:id="rId23"/>
    <p:sldId id="261" r:id="rId24"/>
    <p:sldId id="290" r:id="rId25"/>
    <p:sldId id="291" r:id="rId26"/>
    <p:sldId id="301" r:id="rId27"/>
    <p:sldId id="292" r:id="rId28"/>
    <p:sldId id="302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00"/>
    <a:srgbClr val="BCB800"/>
    <a:srgbClr val="AC0000"/>
    <a:srgbClr val="9A0000"/>
    <a:srgbClr val="256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93" autoAdjust="0"/>
  </p:normalViewPr>
  <p:slideViewPr>
    <p:cSldViewPr>
      <p:cViewPr varScale="1">
        <p:scale>
          <a:sx n="80" d="100"/>
          <a:sy n="80" d="100"/>
        </p:scale>
        <p:origin x="1522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78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BD2A20-D7A3-495E-8620-04814230B73F}" type="doc">
      <dgm:prSet loTypeId="urn:microsoft.com/office/officeart/2005/8/layout/hProcess9" loCatId="process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A526EB3-522D-41CE-A330-CA2A8305E8E1}">
      <dgm:prSet phldrT="[Texto]"/>
      <dgm:spPr/>
      <dgm:t>
        <a:bodyPr/>
        <a:lstStyle/>
        <a:p>
          <a:r>
            <a:rPr lang="pt-BR" dirty="0" smtClean="0"/>
            <a:t>Insumos</a:t>
          </a:r>
          <a:endParaRPr lang="pt-BR" dirty="0"/>
        </a:p>
      </dgm:t>
    </dgm:pt>
    <dgm:pt modelId="{9A8FD399-0B10-4B58-8CD1-FBA8B4A5816F}" type="parTrans" cxnId="{93E426A8-DF74-44B4-B164-62F66E18A3EE}">
      <dgm:prSet/>
      <dgm:spPr/>
      <dgm:t>
        <a:bodyPr/>
        <a:lstStyle/>
        <a:p>
          <a:endParaRPr lang="pt-BR"/>
        </a:p>
      </dgm:t>
    </dgm:pt>
    <dgm:pt modelId="{434B9E7A-9E20-4CC2-9F6F-3196D3D096F9}" type="sibTrans" cxnId="{93E426A8-DF74-44B4-B164-62F66E18A3EE}">
      <dgm:prSet/>
      <dgm:spPr/>
      <dgm:t>
        <a:bodyPr/>
        <a:lstStyle/>
        <a:p>
          <a:endParaRPr lang="pt-BR"/>
        </a:p>
      </dgm:t>
    </dgm:pt>
    <dgm:pt modelId="{9B5D9814-E61C-4ECA-8C46-9CC738AC08A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1D8696DD-84BF-454F-9E20-CA716F077022}" type="parTrans" cxnId="{A0AA81A3-5EC8-4A06-935F-358578B26DBF}">
      <dgm:prSet/>
      <dgm:spPr/>
      <dgm:t>
        <a:bodyPr/>
        <a:lstStyle/>
        <a:p>
          <a:endParaRPr lang="pt-BR"/>
        </a:p>
      </dgm:t>
    </dgm:pt>
    <dgm:pt modelId="{484191C1-3B5A-4C10-9B0A-AD7021E28DFB}" type="sibTrans" cxnId="{A0AA81A3-5EC8-4A06-935F-358578B26DBF}">
      <dgm:prSet/>
      <dgm:spPr/>
      <dgm:t>
        <a:bodyPr/>
        <a:lstStyle/>
        <a:p>
          <a:endParaRPr lang="pt-BR"/>
        </a:p>
      </dgm:t>
    </dgm:pt>
    <dgm:pt modelId="{CEBA5684-25B3-486D-A650-B25DF1345236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mtClean="0"/>
            <a:t>Produtos</a:t>
          </a:r>
          <a:endParaRPr lang="pt-BR" dirty="0"/>
        </a:p>
      </dgm:t>
    </dgm:pt>
    <dgm:pt modelId="{9092061C-8C45-4CCB-B20E-8FB41083A72C}" type="parTrans" cxnId="{AB100586-1046-4D6A-AF68-FFD28BEDD57E}">
      <dgm:prSet/>
      <dgm:spPr/>
      <dgm:t>
        <a:bodyPr/>
        <a:lstStyle/>
        <a:p>
          <a:endParaRPr lang="pt-BR"/>
        </a:p>
      </dgm:t>
    </dgm:pt>
    <dgm:pt modelId="{BC34A564-CF33-490C-8367-3C8C68C8977E}" type="sibTrans" cxnId="{AB100586-1046-4D6A-AF68-FFD28BEDD57E}">
      <dgm:prSet/>
      <dgm:spPr/>
      <dgm:t>
        <a:bodyPr/>
        <a:lstStyle/>
        <a:p>
          <a:endParaRPr lang="pt-BR"/>
        </a:p>
      </dgm:t>
    </dgm:pt>
    <dgm:pt modelId="{8DF387BD-9303-4E47-91C7-44B828C7C4A2}" type="pres">
      <dgm:prSet presAssocID="{D7BD2A20-D7A3-495E-8620-04814230B7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307633-265F-4266-8EE9-59763165B82B}" type="pres">
      <dgm:prSet presAssocID="{D7BD2A20-D7A3-495E-8620-04814230B73F}" presName="arrow" presStyleLbl="bgShp" presStyleIdx="0" presStyleCnt="1" custLinFactNeighborX="9757"/>
      <dgm:spPr/>
    </dgm:pt>
    <dgm:pt modelId="{2EC6A1A4-A4E0-493A-B444-5A94018AF43F}" type="pres">
      <dgm:prSet presAssocID="{D7BD2A20-D7A3-495E-8620-04814230B73F}" presName="linearProcess" presStyleCnt="0"/>
      <dgm:spPr/>
    </dgm:pt>
    <dgm:pt modelId="{89E064C6-54C8-4642-93BB-489C90397EA3}" type="pres">
      <dgm:prSet presAssocID="{1A526EB3-522D-41CE-A330-CA2A8305E8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B5EAE-F039-44AD-86DF-E96E41E362FA}" type="pres">
      <dgm:prSet presAssocID="{434B9E7A-9E20-4CC2-9F6F-3196D3D096F9}" presName="sibTrans" presStyleCnt="0"/>
      <dgm:spPr/>
    </dgm:pt>
    <dgm:pt modelId="{0D2FD774-2C8B-4B91-855F-75E91E9756B4}" type="pres">
      <dgm:prSet presAssocID="{9B5D9814-E61C-4ECA-8C46-9CC738AC08A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162B89-FEED-46DC-ADDA-97FDEDF72F9B}" type="pres">
      <dgm:prSet presAssocID="{484191C1-3B5A-4C10-9B0A-AD7021E28DFB}" presName="sibTrans" presStyleCnt="0"/>
      <dgm:spPr/>
    </dgm:pt>
    <dgm:pt modelId="{EEDC3DF6-C678-4019-900A-2955FB31C1DA}" type="pres">
      <dgm:prSet presAssocID="{CEBA5684-25B3-486D-A650-B25DF134523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3E426A8-DF74-44B4-B164-62F66E18A3EE}" srcId="{D7BD2A20-D7A3-495E-8620-04814230B73F}" destId="{1A526EB3-522D-41CE-A330-CA2A8305E8E1}" srcOrd="0" destOrd="0" parTransId="{9A8FD399-0B10-4B58-8CD1-FBA8B4A5816F}" sibTransId="{434B9E7A-9E20-4CC2-9F6F-3196D3D096F9}"/>
    <dgm:cxn modelId="{7E3E2E59-145C-480D-A794-382FCBF2EC26}" type="presOf" srcId="{9B5D9814-E61C-4ECA-8C46-9CC738AC08AB}" destId="{0D2FD774-2C8B-4B91-855F-75E91E9756B4}" srcOrd="0" destOrd="0" presId="urn:microsoft.com/office/officeart/2005/8/layout/hProcess9"/>
    <dgm:cxn modelId="{A7C82516-E9BA-4F7C-9C98-881D5D94DDEF}" type="presOf" srcId="{CEBA5684-25B3-486D-A650-B25DF1345236}" destId="{EEDC3DF6-C678-4019-900A-2955FB31C1DA}" srcOrd="0" destOrd="0" presId="urn:microsoft.com/office/officeart/2005/8/layout/hProcess9"/>
    <dgm:cxn modelId="{FC0D3C79-1E47-4B04-944D-6E53375B92EF}" type="presOf" srcId="{1A526EB3-522D-41CE-A330-CA2A8305E8E1}" destId="{89E064C6-54C8-4642-93BB-489C90397EA3}" srcOrd="0" destOrd="0" presId="urn:microsoft.com/office/officeart/2005/8/layout/hProcess9"/>
    <dgm:cxn modelId="{AB100586-1046-4D6A-AF68-FFD28BEDD57E}" srcId="{D7BD2A20-D7A3-495E-8620-04814230B73F}" destId="{CEBA5684-25B3-486D-A650-B25DF1345236}" srcOrd="2" destOrd="0" parTransId="{9092061C-8C45-4CCB-B20E-8FB41083A72C}" sibTransId="{BC34A564-CF33-490C-8367-3C8C68C8977E}"/>
    <dgm:cxn modelId="{C579A679-1823-415F-87D1-4CAF8B3140EC}" type="presOf" srcId="{D7BD2A20-D7A3-495E-8620-04814230B73F}" destId="{8DF387BD-9303-4E47-91C7-44B828C7C4A2}" srcOrd="0" destOrd="0" presId="urn:microsoft.com/office/officeart/2005/8/layout/hProcess9"/>
    <dgm:cxn modelId="{A0AA81A3-5EC8-4A06-935F-358578B26DBF}" srcId="{D7BD2A20-D7A3-495E-8620-04814230B73F}" destId="{9B5D9814-E61C-4ECA-8C46-9CC738AC08AB}" srcOrd="1" destOrd="0" parTransId="{1D8696DD-84BF-454F-9E20-CA716F077022}" sibTransId="{484191C1-3B5A-4C10-9B0A-AD7021E28DFB}"/>
    <dgm:cxn modelId="{CC826655-B2B0-4EE7-ADF1-B13D251086B5}" type="presParOf" srcId="{8DF387BD-9303-4E47-91C7-44B828C7C4A2}" destId="{CD307633-265F-4266-8EE9-59763165B82B}" srcOrd="0" destOrd="0" presId="urn:microsoft.com/office/officeart/2005/8/layout/hProcess9"/>
    <dgm:cxn modelId="{8E5B3D6E-F726-4A48-8A75-673551FA0AFD}" type="presParOf" srcId="{8DF387BD-9303-4E47-91C7-44B828C7C4A2}" destId="{2EC6A1A4-A4E0-493A-B444-5A94018AF43F}" srcOrd="1" destOrd="0" presId="urn:microsoft.com/office/officeart/2005/8/layout/hProcess9"/>
    <dgm:cxn modelId="{B28AF68C-F63B-4404-9592-F68DA8286DDD}" type="presParOf" srcId="{2EC6A1A4-A4E0-493A-B444-5A94018AF43F}" destId="{89E064C6-54C8-4642-93BB-489C90397EA3}" srcOrd="0" destOrd="0" presId="urn:microsoft.com/office/officeart/2005/8/layout/hProcess9"/>
    <dgm:cxn modelId="{070737AA-D159-40B6-92C6-EB18A8A07973}" type="presParOf" srcId="{2EC6A1A4-A4E0-493A-B444-5A94018AF43F}" destId="{C25B5EAE-F039-44AD-86DF-E96E41E362FA}" srcOrd="1" destOrd="0" presId="urn:microsoft.com/office/officeart/2005/8/layout/hProcess9"/>
    <dgm:cxn modelId="{373868CB-7394-4474-839A-35DD06B864C9}" type="presParOf" srcId="{2EC6A1A4-A4E0-493A-B444-5A94018AF43F}" destId="{0D2FD774-2C8B-4B91-855F-75E91E9756B4}" srcOrd="2" destOrd="0" presId="urn:microsoft.com/office/officeart/2005/8/layout/hProcess9"/>
    <dgm:cxn modelId="{2037A07E-4213-4546-9599-E3D272487483}" type="presParOf" srcId="{2EC6A1A4-A4E0-493A-B444-5A94018AF43F}" destId="{B9162B89-FEED-46DC-ADDA-97FDEDF72F9B}" srcOrd="3" destOrd="0" presId="urn:microsoft.com/office/officeart/2005/8/layout/hProcess9"/>
    <dgm:cxn modelId="{F517A7CF-D6F9-428A-8418-B2841BC4199D}" type="presParOf" srcId="{2EC6A1A4-A4E0-493A-B444-5A94018AF43F}" destId="{EEDC3DF6-C678-4019-900A-2955FB31C1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BD2A20-D7A3-495E-8620-04814230B73F}" type="doc">
      <dgm:prSet loTypeId="urn:microsoft.com/office/officeart/2005/8/layout/hProcess9" loCatId="process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A526EB3-522D-41CE-A330-CA2A8305E8E1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Insumos</a:t>
          </a:r>
          <a:endParaRPr lang="pt-BR" dirty="0"/>
        </a:p>
      </dgm:t>
    </dgm:pt>
    <dgm:pt modelId="{9A8FD399-0B10-4B58-8CD1-FBA8B4A5816F}" type="parTrans" cxnId="{93E426A8-DF74-44B4-B164-62F66E18A3EE}">
      <dgm:prSet/>
      <dgm:spPr/>
      <dgm:t>
        <a:bodyPr/>
        <a:lstStyle/>
        <a:p>
          <a:endParaRPr lang="pt-BR"/>
        </a:p>
      </dgm:t>
    </dgm:pt>
    <dgm:pt modelId="{434B9E7A-9E20-4CC2-9F6F-3196D3D096F9}" type="sibTrans" cxnId="{93E426A8-DF74-44B4-B164-62F66E18A3EE}">
      <dgm:prSet/>
      <dgm:spPr/>
      <dgm:t>
        <a:bodyPr/>
        <a:lstStyle/>
        <a:p>
          <a:endParaRPr lang="pt-BR"/>
        </a:p>
      </dgm:t>
    </dgm:pt>
    <dgm:pt modelId="{9B5D9814-E61C-4ECA-8C46-9CC738AC08AB}">
      <dgm:prSet phldrT="[Texto]"/>
      <dgm:spPr/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1D8696DD-84BF-454F-9E20-CA716F077022}" type="parTrans" cxnId="{A0AA81A3-5EC8-4A06-935F-358578B26DBF}">
      <dgm:prSet/>
      <dgm:spPr/>
      <dgm:t>
        <a:bodyPr/>
        <a:lstStyle/>
        <a:p>
          <a:endParaRPr lang="pt-BR"/>
        </a:p>
      </dgm:t>
    </dgm:pt>
    <dgm:pt modelId="{484191C1-3B5A-4C10-9B0A-AD7021E28DFB}" type="sibTrans" cxnId="{A0AA81A3-5EC8-4A06-935F-358578B26DBF}">
      <dgm:prSet/>
      <dgm:spPr/>
      <dgm:t>
        <a:bodyPr/>
        <a:lstStyle/>
        <a:p>
          <a:endParaRPr lang="pt-BR"/>
        </a:p>
      </dgm:t>
    </dgm:pt>
    <dgm:pt modelId="{CEBA5684-25B3-486D-A650-B25DF1345236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mtClean="0"/>
            <a:t>Produtos</a:t>
          </a:r>
          <a:endParaRPr lang="pt-BR" dirty="0"/>
        </a:p>
      </dgm:t>
    </dgm:pt>
    <dgm:pt modelId="{9092061C-8C45-4CCB-B20E-8FB41083A72C}" type="parTrans" cxnId="{AB100586-1046-4D6A-AF68-FFD28BEDD57E}">
      <dgm:prSet/>
      <dgm:spPr/>
      <dgm:t>
        <a:bodyPr/>
        <a:lstStyle/>
        <a:p>
          <a:endParaRPr lang="pt-BR"/>
        </a:p>
      </dgm:t>
    </dgm:pt>
    <dgm:pt modelId="{BC34A564-CF33-490C-8367-3C8C68C8977E}" type="sibTrans" cxnId="{AB100586-1046-4D6A-AF68-FFD28BEDD57E}">
      <dgm:prSet/>
      <dgm:spPr/>
      <dgm:t>
        <a:bodyPr/>
        <a:lstStyle/>
        <a:p>
          <a:endParaRPr lang="pt-BR"/>
        </a:p>
      </dgm:t>
    </dgm:pt>
    <dgm:pt modelId="{8DF387BD-9303-4E47-91C7-44B828C7C4A2}" type="pres">
      <dgm:prSet presAssocID="{D7BD2A20-D7A3-495E-8620-04814230B7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307633-265F-4266-8EE9-59763165B82B}" type="pres">
      <dgm:prSet presAssocID="{D7BD2A20-D7A3-495E-8620-04814230B73F}" presName="arrow" presStyleLbl="bgShp" presStyleIdx="0" presStyleCnt="1" custLinFactNeighborX="9757"/>
      <dgm:spPr/>
    </dgm:pt>
    <dgm:pt modelId="{2EC6A1A4-A4E0-493A-B444-5A94018AF43F}" type="pres">
      <dgm:prSet presAssocID="{D7BD2A20-D7A3-495E-8620-04814230B73F}" presName="linearProcess" presStyleCnt="0"/>
      <dgm:spPr/>
    </dgm:pt>
    <dgm:pt modelId="{89E064C6-54C8-4642-93BB-489C90397EA3}" type="pres">
      <dgm:prSet presAssocID="{1A526EB3-522D-41CE-A330-CA2A8305E8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B5EAE-F039-44AD-86DF-E96E41E362FA}" type="pres">
      <dgm:prSet presAssocID="{434B9E7A-9E20-4CC2-9F6F-3196D3D096F9}" presName="sibTrans" presStyleCnt="0"/>
      <dgm:spPr/>
    </dgm:pt>
    <dgm:pt modelId="{0D2FD774-2C8B-4B91-855F-75E91E9756B4}" type="pres">
      <dgm:prSet presAssocID="{9B5D9814-E61C-4ECA-8C46-9CC738AC08A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162B89-FEED-46DC-ADDA-97FDEDF72F9B}" type="pres">
      <dgm:prSet presAssocID="{484191C1-3B5A-4C10-9B0A-AD7021E28DFB}" presName="sibTrans" presStyleCnt="0"/>
      <dgm:spPr/>
    </dgm:pt>
    <dgm:pt modelId="{EEDC3DF6-C678-4019-900A-2955FB31C1DA}" type="pres">
      <dgm:prSet presAssocID="{CEBA5684-25B3-486D-A650-B25DF134523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3E426A8-DF74-44B4-B164-62F66E18A3EE}" srcId="{D7BD2A20-D7A3-495E-8620-04814230B73F}" destId="{1A526EB3-522D-41CE-A330-CA2A8305E8E1}" srcOrd="0" destOrd="0" parTransId="{9A8FD399-0B10-4B58-8CD1-FBA8B4A5816F}" sibTransId="{434B9E7A-9E20-4CC2-9F6F-3196D3D096F9}"/>
    <dgm:cxn modelId="{770110D6-6461-4532-AE75-80FD123DE334}" type="presOf" srcId="{9B5D9814-E61C-4ECA-8C46-9CC738AC08AB}" destId="{0D2FD774-2C8B-4B91-855F-75E91E9756B4}" srcOrd="0" destOrd="0" presId="urn:microsoft.com/office/officeart/2005/8/layout/hProcess9"/>
    <dgm:cxn modelId="{AB100586-1046-4D6A-AF68-FFD28BEDD57E}" srcId="{D7BD2A20-D7A3-495E-8620-04814230B73F}" destId="{CEBA5684-25B3-486D-A650-B25DF1345236}" srcOrd="2" destOrd="0" parTransId="{9092061C-8C45-4CCB-B20E-8FB41083A72C}" sibTransId="{BC34A564-CF33-490C-8367-3C8C68C8977E}"/>
    <dgm:cxn modelId="{CE6142AA-40B6-43B3-A661-CF74FB5C1C54}" type="presOf" srcId="{CEBA5684-25B3-486D-A650-B25DF1345236}" destId="{EEDC3DF6-C678-4019-900A-2955FB31C1DA}" srcOrd="0" destOrd="0" presId="urn:microsoft.com/office/officeart/2005/8/layout/hProcess9"/>
    <dgm:cxn modelId="{188837D7-B16B-4D9D-B472-6241B192466C}" type="presOf" srcId="{1A526EB3-522D-41CE-A330-CA2A8305E8E1}" destId="{89E064C6-54C8-4642-93BB-489C90397EA3}" srcOrd="0" destOrd="0" presId="urn:microsoft.com/office/officeart/2005/8/layout/hProcess9"/>
    <dgm:cxn modelId="{A0AA81A3-5EC8-4A06-935F-358578B26DBF}" srcId="{D7BD2A20-D7A3-495E-8620-04814230B73F}" destId="{9B5D9814-E61C-4ECA-8C46-9CC738AC08AB}" srcOrd="1" destOrd="0" parTransId="{1D8696DD-84BF-454F-9E20-CA716F077022}" sibTransId="{484191C1-3B5A-4C10-9B0A-AD7021E28DFB}"/>
    <dgm:cxn modelId="{20DA75AE-9F0C-46C2-9140-3049A9A7EB73}" type="presOf" srcId="{D7BD2A20-D7A3-495E-8620-04814230B73F}" destId="{8DF387BD-9303-4E47-91C7-44B828C7C4A2}" srcOrd="0" destOrd="0" presId="urn:microsoft.com/office/officeart/2005/8/layout/hProcess9"/>
    <dgm:cxn modelId="{C98F51F9-5BA3-4880-8485-B103EAD9D830}" type="presParOf" srcId="{8DF387BD-9303-4E47-91C7-44B828C7C4A2}" destId="{CD307633-265F-4266-8EE9-59763165B82B}" srcOrd="0" destOrd="0" presId="urn:microsoft.com/office/officeart/2005/8/layout/hProcess9"/>
    <dgm:cxn modelId="{CCCC7CCF-A7C1-42F4-8B0C-9C7EB9650C05}" type="presParOf" srcId="{8DF387BD-9303-4E47-91C7-44B828C7C4A2}" destId="{2EC6A1A4-A4E0-493A-B444-5A94018AF43F}" srcOrd="1" destOrd="0" presId="urn:microsoft.com/office/officeart/2005/8/layout/hProcess9"/>
    <dgm:cxn modelId="{EC414914-01AA-4781-86E3-EA0AE90D9C39}" type="presParOf" srcId="{2EC6A1A4-A4E0-493A-B444-5A94018AF43F}" destId="{89E064C6-54C8-4642-93BB-489C90397EA3}" srcOrd="0" destOrd="0" presId="urn:microsoft.com/office/officeart/2005/8/layout/hProcess9"/>
    <dgm:cxn modelId="{289FB764-D9F8-408E-ABA1-D2ACEE271289}" type="presParOf" srcId="{2EC6A1A4-A4E0-493A-B444-5A94018AF43F}" destId="{C25B5EAE-F039-44AD-86DF-E96E41E362FA}" srcOrd="1" destOrd="0" presId="urn:microsoft.com/office/officeart/2005/8/layout/hProcess9"/>
    <dgm:cxn modelId="{796BA76F-E8F8-485A-B158-44310EEFC43D}" type="presParOf" srcId="{2EC6A1A4-A4E0-493A-B444-5A94018AF43F}" destId="{0D2FD774-2C8B-4B91-855F-75E91E9756B4}" srcOrd="2" destOrd="0" presId="urn:microsoft.com/office/officeart/2005/8/layout/hProcess9"/>
    <dgm:cxn modelId="{A8D85B3D-C629-43A7-AFC8-2ED363ACD6BA}" type="presParOf" srcId="{2EC6A1A4-A4E0-493A-B444-5A94018AF43F}" destId="{B9162B89-FEED-46DC-ADDA-97FDEDF72F9B}" srcOrd="3" destOrd="0" presId="urn:microsoft.com/office/officeart/2005/8/layout/hProcess9"/>
    <dgm:cxn modelId="{18ABD60B-2EF4-4FF7-A4A8-C49143CA763D}" type="presParOf" srcId="{2EC6A1A4-A4E0-493A-B444-5A94018AF43F}" destId="{EEDC3DF6-C678-4019-900A-2955FB31C1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BD2A20-D7A3-495E-8620-04814230B73F}" type="doc">
      <dgm:prSet loTypeId="urn:microsoft.com/office/officeart/2005/8/layout/hProcess9" loCatId="process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A526EB3-522D-41CE-A330-CA2A8305E8E1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Insumos</a:t>
          </a:r>
          <a:endParaRPr lang="pt-BR" dirty="0"/>
        </a:p>
      </dgm:t>
    </dgm:pt>
    <dgm:pt modelId="{9A8FD399-0B10-4B58-8CD1-FBA8B4A5816F}" type="parTrans" cxnId="{93E426A8-DF74-44B4-B164-62F66E18A3EE}">
      <dgm:prSet/>
      <dgm:spPr/>
      <dgm:t>
        <a:bodyPr/>
        <a:lstStyle/>
        <a:p>
          <a:endParaRPr lang="pt-BR"/>
        </a:p>
      </dgm:t>
    </dgm:pt>
    <dgm:pt modelId="{434B9E7A-9E20-4CC2-9F6F-3196D3D096F9}" type="sibTrans" cxnId="{93E426A8-DF74-44B4-B164-62F66E18A3EE}">
      <dgm:prSet/>
      <dgm:spPr/>
      <dgm:t>
        <a:bodyPr/>
        <a:lstStyle/>
        <a:p>
          <a:endParaRPr lang="pt-BR"/>
        </a:p>
      </dgm:t>
    </dgm:pt>
    <dgm:pt modelId="{9B5D9814-E61C-4ECA-8C46-9CC738AC08A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1D8696DD-84BF-454F-9E20-CA716F077022}" type="parTrans" cxnId="{A0AA81A3-5EC8-4A06-935F-358578B26DBF}">
      <dgm:prSet/>
      <dgm:spPr/>
      <dgm:t>
        <a:bodyPr/>
        <a:lstStyle/>
        <a:p>
          <a:endParaRPr lang="pt-BR"/>
        </a:p>
      </dgm:t>
    </dgm:pt>
    <dgm:pt modelId="{484191C1-3B5A-4C10-9B0A-AD7021E28DFB}" type="sibTrans" cxnId="{A0AA81A3-5EC8-4A06-935F-358578B26DBF}">
      <dgm:prSet/>
      <dgm:spPr/>
      <dgm:t>
        <a:bodyPr/>
        <a:lstStyle/>
        <a:p>
          <a:endParaRPr lang="pt-BR"/>
        </a:p>
      </dgm:t>
    </dgm:pt>
    <dgm:pt modelId="{CEBA5684-25B3-486D-A650-B25DF1345236}">
      <dgm:prSet phldrT="[Texto]"/>
      <dgm:spPr/>
      <dgm:t>
        <a:bodyPr/>
        <a:lstStyle/>
        <a:p>
          <a:r>
            <a:rPr lang="pt-BR" smtClean="0"/>
            <a:t>Produtos</a:t>
          </a:r>
          <a:endParaRPr lang="pt-BR" dirty="0"/>
        </a:p>
      </dgm:t>
    </dgm:pt>
    <dgm:pt modelId="{9092061C-8C45-4CCB-B20E-8FB41083A72C}" type="parTrans" cxnId="{AB100586-1046-4D6A-AF68-FFD28BEDD57E}">
      <dgm:prSet/>
      <dgm:spPr/>
      <dgm:t>
        <a:bodyPr/>
        <a:lstStyle/>
        <a:p>
          <a:endParaRPr lang="pt-BR"/>
        </a:p>
      </dgm:t>
    </dgm:pt>
    <dgm:pt modelId="{BC34A564-CF33-490C-8367-3C8C68C8977E}" type="sibTrans" cxnId="{AB100586-1046-4D6A-AF68-FFD28BEDD57E}">
      <dgm:prSet/>
      <dgm:spPr/>
      <dgm:t>
        <a:bodyPr/>
        <a:lstStyle/>
        <a:p>
          <a:endParaRPr lang="pt-BR"/>
        </a:p>
      </dgm:t>
    </dgm:pt>
    <dgm:pt modelId="{8DF387BD-9303-4E47-91C7-44B828C7C4A2}" type="pres">
      <dgm:prSet presAssocID="{D7BD2A20-D7A3-495E-8620-04814230B7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307633-265F-4266-8EE9-59763165B82B}" type="pres">
      <dgm:prSet presAssocID="{D7BD2A20-D7A3-495E-8620-04814230B73F}" presName="arrow" presStyleLbl="bgShp" presStyleIdx="0" presStyleCnt="1" custLinFactNeighborX="9757"/>
      <dgm:spPr/>
    </dgm:pt>
    <dgm:pt modelId="{2EC6A1A4-A4E0-493A-B444-5A94018AF43F}" type="pres">
      <dgm:prSet presAssocID="{D7BD2A20-D7A3-495E-8620-04814230B73F}" presName="linearProcess" presStyleCnt="0"/>
      <dgm:spPr/>
    </dgm:pt>
    <dgm:pt modelId="{89E064C6-54C8-4642-93BB-489C90397EA3}" type="pres">
      <dgm:prSet presAssocID="{1A526EB3-522D-41CE-A330-CA2A8305E8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B5EAE-F039-44AD-86DF-E96E41E362FA}" type="pres">
      <dgm:prSet presAssocID="{434B9E7A-9E20-4CC2-9F6F-3196D3D096F9}" presName="sibTrans" presStyleCnt="0"/>
      <dgm:spPr/>
    </dgm:pt>
    <dgm:pt modelId="{0D2FD774-2C8B-4B91-855F-75E91E9756B4}" type="pres">
      <dgm:prSet presAssocID="{9B5D9814-E61C-4ECA-8C46-9CC738AC08A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162B89-FEED-46DC-ADDA-97FDEDF72F9B}" type="pres">
      <dgm:prSet presAssocID="{484191C1-3B5A-4C10-9B0A-AD7021E28DFB}" presName="sibTrans" presStyleCnt="0"/>
      <dgm:spPr/>
    </dgm:pt>
    <dgm:pt modelId="{EEDC3DF6-C678-4019-900A-2955FB31C1DA}" type="pres">
      <dgm:prSet presAssocID="{CEBA5684-25B3-486D-A650-B25DF134523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1FD7AD1-9BE7-4C8E-B0DE-6FBBCD123754}" type="presOf" srcId="{CEBA5684-25B3-486D-A650-B25DF1345236}" destId="{EEDC3DF6-C678-4019-900A-2955FB31C1DA}" srcOrd="0" destOrd="0" presId="urn:microsoft.com/office/officeart/2005/8/layout/hProcess9"/>
    <dgm:cxn modelId="{93E426A8-DF74-44B4-B164-62F66E18A3EE}" srcId="{D7BD2A20-D7A3-495E-8620-04814230B73F}" destId="{1A526EB3-522D-41CE-A330-CA2A8305E8E1}" srcOrd="0" destOrd="0" parTransId="{9A8FD399-0B10-4B58-8CD1-FBA8B4A5816F}" sibTransId="{434B9E7A-9E20-4CC2-9F6F-3196D3D096F9}"/>
    <dgm:cxn modelId="{A0AA81A3-5EC8-4A06-935F-358578B26DBF}" srcId="{D7BD2A20-D7A3-495E-8620-04814230B73F}" destId="{9B5D9814-E61C-4ECA-8C46-9CC738AC08AB}" srcOrd="1" destOrd="0" parTransId="{1D8696DD-84BF-454F-9E20-CA716F077022}" sibTransId="{484191C1-3B5A-4C10-9B0A-AD7021E28DFB}"/>
    <dgm:cxn modelId="{AB100586-1046-4D6A-AF68-FFD28BEDD57E}" srcId="{D7BD2A20-D7A3-495E-8620-04814230B73F}" destId="{CEBA5684-25B3-486D-A650-B25DF1345236}" srcOrd="2" destOrd="0" parTransId="{9092061C-8C45-4CCB-B20E-8FB41083A72C}" sibTransId="{BC34A564-CF33-490C-8367-3C8C68C8977E}"/>
    <dgm:cxn modelId="{7E2273D0-844E-495A-B314-00B730AE5CC1}" type="presOf" srcId="{1A526EB3-522D-41CE-A330-CA2A8305E8E1}" destId="{89E064C6-54C8-4642-93BB-489C90397EA3}" srcOrd="0" destOrd="0" presId="urn:microsoft.com/office/officeart/2005/8/layout/hProcess9"/>
    <dgm:cxn modelId="{D9D7E454-DE61-4DBD-8000-EB41B21BC786}" type="presOf" srcId="{D7BD2A20-D7A3-495E-8620-04814230B73F}" destId="{8DF387BD-9303-4E47-91C7-44B828C7C4A2}" srcOrd="0" destOrd="0" presId="urn:microsoft.com/office/officeart/2005/8/layout/hProcess9"/>
    <dgm:cxn modelId="{C1E9DBDA-895F-4A42-A935-19E1C66EB33B}" type="presOf" srcId="{9B5D9814-E61C-4ECA-8C46-9CC738AC08AB}" destId="{0D2FD774-2C8B-4B91-855F-75E91E9756B4}" srcOrd="0" destOrd="0" presId="urn:microsoft.com/office/officeart/2005/8/layout/hProcess9"/>
    <dgm:cxn modelId="{D0B5061C-FF1C-4D80-B9E9-D3C1D3E361C9}" type="presParOf" srcId="{8DF387BD-9303-4E47-91C7-44B828C7C4A2}" destId="{CD307633-265F-4266-8EE9-59763165B82B}" srcOrd="0" destOrd="0" presId="urn:microsoft.com/office/officeart/2005/8/layout/hProcess9"/>
    <dgm:cxn modelId="{DCBFE49D-8E28-4D76-8776-1BAC4A0ADDF2}" type="presParOf" srcId="{8DF387BD-9303-4E47-91C7-44B828C7C4A2}" destId="{2EC6A1A4-A4E0-493A-B444-5A94018AF43F}" srcOrd="1" destOrd="0" presId="urn:microsoft.com/office/officeart/2005/8/layout/hProcess9"/>
    <dgm:cxn modelId="{88F41FB8-0E90-4BD8-B82C-FCD99ED16B84}" type="presParOf" srcId="{2EC6A1A4-A4E0-493A-B444-5A94018AF43F}" destId="{89E064C6-54C8-4642-93BB-489C90397EA3}" srcOrd="0" destOrd="0" presId="urn:microsoft.com/office/officeart/2005/8/layout/hProcess9"/>
    <dgm:cxn modelId="{89308AD6-0EC3-43BC-9F54-F20C3F36D8D4}" type="presParOf" srcId="{2EC6A1A4-A4E0-493A-B444-5A94018AF43F}" destId="{C25B5EAE-F039-44AD-86DF-E96E41E362FA}" srcOrd="1" destOrd="0" presId="urn:microsoft.com/office/officeart/2005/8/layout/hProcess9"/>
    <dgm:cxn modelId="{B96337BC-2D7C-4DEB-BCF8-8B9597967725}" type="presParOf" srcId="{2EC6A1A4-A4E0-493A-B444-5A94018AF43F}" destId="{0D2FD774-2C8B-4B91-855F-75E91E9756B4}" srcOrd="2" destOrd="0" presId="urn:microsoft.com/office/officeart/2005/8/layout/hProcess9"/>
    <dgm:cxn modelId="{C39106B0-CFE5-4935-8524-9978DBD33EB8}" type="presParOf" srcId="{2EC6A1A4-A4E0-493A-B444-5A94018AF43F}" destId="{B9162B89-FEED-46DC-ADDA-97FDEDF72F9B}" srcOrd="3" destOrd="0" presId="urn:microsoft.com/office/officeart/2005/8/layout/hProcess9"/>
    <dgm:cxn modelId="{389E8E60-AB85-4BBA-87BD-539EC305C42A}" type="presParOf" srcId="{2EC6A1A4-A4E0-493A-B444-5A94018AF43F}" destId="{EEDC3DF6-C678-4019-900A-2955FB31C1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BD2A20-D7A3-495E-8620-04814230B73F}" type="doc">
      <dgm:prSet loTypeId="urn:microsoft.com/office/officeart/2005/8/layout/hProcess9" loCatId="process" qsTypeId="urn:microsoft.com/office/officeart/2005/8/quickstyle/3d9" qsCatId="3D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1A526EB3-522D-41CE-A330-CA2A8305E8E1}">
      <dgm:prSet phldrT="[Texto]"/>
      <dgm:spPr/>
      <dgm:t>
        <a:bodyPr/>
        <a:lstStyle/>
        <a:p>
          <a:r>
            <a:rPr lang="pt-BR" dirty="0" smtClean="0"/>
            <a:t>Insumos</a:t>
          </a:r>
          <a:endParaRPr lang="pt-BR" dirty="0"/>
        </a:p>
      </dgm:t>
    </dgm:pt>
    <dgm:pt modelId="{9A8FD399-0B10-4B58-8CD1-FBA8B4A5816F}" type="parTrans" cxnId="{93E426A8-DF74-44B4-B164-62F66E18A3EE}">
      <dgm:prSet/>
      <dgm:spPr/>
      <dgm:t>
        <a:bodyPr/>
        <a:lstStyle/>
        <a:p>
          <a:endParaRPr lang="pt-BR"/>
        </a:p>
      </dgm:t>
    </dgm:pt>
    <dgm:pt modelId="{434B9E7A-9E20-4CC2-9F6F-3196D3D096F9}" type="sibTrans" cxnId="{93E426A8-DF74-44B4-B164-62F66E18A3EE}">
      <dgm:prSet/>
      <dgm:spPr/>
      <dgm:t>
        <a:bodyPr/>
        <a:lstStyle/>
        <a:p>
          <a:endParaRPr lang="pt-BR"/>
        </a:p>
      </dgm:t>
    </dgm:pt>
    <dgm:pt modelId="{9B5D9814-E61C-4ECA-8C46-9CC738AC08A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1D8696DD-84BF-454F-9E20-CA716F077022}" type="parTrans" cxnId="{A0AA81A3-5EC8-4A06-935F-358578B26DBF}">
      <dgm:prSet/>
      <dgm:spPr/>
      <dgm:t>
        <a:bodyPr/>
        <a:lstStyle/>
        <a:p>
          <a:endParaRPr lang="pt-BR"/>
        </a:p>
      </dgm:t>
    </dgm:pt>
    <dgm:pt modelId="{484191C1-3B5A-4C10-9B0A-AD7021E28DFB}" type="sibTrans" cxnId="{A0AA81A3-5EC8-4A06-935F-358578B26DBF}">
      <dgm:prSet/>
      <dgm:spPr/>
      <dgm:t>
        <a:bodyPr/>
        <a:lstStyle/>
        <a:p>
          <a:endParaRPr lang="pt-BR"/>
        </a:p>
      </dgm:t>
    </dgm:pt>
    <dgm:pt modelId="{CEBA5684-25B3-486D-A650-B25DF1345236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mtClean="0"/>
            <a:t>Produtos</a:t>
          </a:r>
          <a:endParaRPr lang="pt-BR" dirty="0"/>
        </a:p>
      </dgm:t>
    </dgm:pt>
    <dgm:pt modelId="{9092061C-8C45-4CCB-B20E-8FB41083A72C}" type="parTrans" cxnId="{AB100586-1046-4D6A-AF68-FFD28BEDD57E}">
      <dgm:prSet/>
      <dgm:spPr/>
      <dgm:t>
        <a:bodyPr/>
        <a:lstStyle/>
        <a:p>
          <a:endParaRPr lang="pt-BR"/>
        </a:p>
      </dgm:t>
    </dgm:pt>
    <dgm:pt modelId="{BC34A564-CF33-490C-8367-3C8C68C8977E}" type="sibTrans" cxnId="{AB100586-1046-4D6A-AF68-FFD28BEDD57E}">
      <dgm:prSet/>
      <dgm:spPr/>
      <dgm:t>
        <a:bodyPr/>
        <a:lstStyle/>
        <a:p>
          <a:endParaRPr lang="pt-BR"/>
        </a:p>
      </dgm:t>
    </dgm:pt>
    <dgm:pt modelId="{8DF387BD-9303-4E47-91C7-44B828C7C4A2}" type="pres">
      <dgm:prSet presAssocID="{D7BD2A20-D7A3-495E-8620-04814230B7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307633-265F-4266-8EE9-59763165B82B}" type="pres">
      <dgm:prSet presAssocID="{D7BD2A20-D7A3-495E-8620-04814230B73F}" presName="arrow" presStyleLbl="bgShp" presStyleIdx="0" presStyleCnt="1" custLinFactNeighborX="9757"/>
      <dgm:spPr/>
    </dgm:pt>
    <dgm:pt modelId="{2EC6A1A4-A4E0-493A-B444-5A94018AF43F}" type="pres">
      <dgm:prSet presAssocID="{D7BD2A20-D7A3-495E-8620-04814230B73F}" presName="linearProcess" presStyleCnt="0"/>
      <dgm:spPr/>
    </dgm:pt>
    <dgm:pt modelId="{89E064C6-54C8-4642-93BB-489C90397EA3}" type="pres">
      <dgm:prSet presAssocID="{1A526EB3-522D-41CE-A330-CA2A8305E8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B5EAE-F039-44AD-86DF-E96E41E362FA}" type="pres">
      <dgm:prSet presAssocID="{434B9E7A-9E20-4CC2-9F6F-3196D3D096F9}" presName="sibTrans" presStyleCnt="0"/>
      <dgm:spPr/>
    </dgm:pt>
    <dgm:pt modelId="{0D2FD774-2C8B-4B91-855F-75E91E9756B4}" type="pres">
      <dgm:prSet presAssocID="{9B5D9814-E61C-4ECA-8C46-9CC738AC08A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162B89-FEED-46DC-ADDA-97FDEDF72F9B}" type="pres">
      <dgm:prSet presAssocID="{484191C1-3B5A-4C10-9B0A-AD7021E28DFB}" presName="sibTrans" presStyleCnt="0"/>
      <dgm:spPr/>
    </dgm:pt>
    <dgm:pt modelId="{EEDC3DF6-C678-4019-900A-2955FB31C1DA}" type="pres">
      <dgm:prSet presAssocID="{CEBA5684-25B3-486D-A650-B25DF134523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9DE1B8A-E31E-49ED-A39A-B0EFE0BBBE4D}" type="presOf" srcId="{D7BD2A20-D7A3-495E-8620-04814230B73F}" destId="{8DF387BD-9303-4E47-91C7-44B828C7C4A2}" srcOrd="0" destOrd="0" presId="urn:microsoft.com/office/officeart/2005/8/layout/hProcess9"/>
    <dgm:cxn modelId="{93E426A8-DF74-44B4-B164-62F66E18A3EE}" srcId="{D7BD2A20-D7A3-495E-8620-04814230B73F}" destId="{1A526EB3-522D-41CE-A330-CA2A8305E8E1}" srcOrd="0" destOrd="0" parTransId="{9A8FD399-0B10-4B58-8CD1-FBA8B4A5816F}" sibTransId="{434B9E7A-9E20-4CC2-9F6F-3196D3D096F9}"/>
    <dgm:cxn modelId="{A0AA81A3-5EC8-4A06-935F-358578B26DBF}" srcId="{D7BD2A20-D7A3-495E-8620-04814230B73F}" destId="{9B5D9814-E61C-4ECA-8C46-9CC738AC08AB}" srcOrd="1" destOrd="0" parTransId="{1D8696DD-84BF-454F-9E20-CA716F077022}" sibTransId="{484191C1-3B5A-4C10-9B0A-AD7021E28DFB}"/>
    <dgm:cxn modelId="{E834D046-ADE0-47D2-A1DD-B4924E2B256E}" type="presOf" srcId="{9B5D9814-E61C-4ECA-8C46-9CC738AC08AB}" destId="{0D2FD774-2C8B-4B91-855F-75E91E9756B4}" srcOrd="0" destOrd="0" presId="urn:microsoft.com/office/officeart/2005/8/layout/hProcess9"/>
    <dgm:cxn modelId="{C83EA06A-20B6-42C8-B1D5-BD3D6A40F03C}" type="presOf" srcId="{CEBA5684-25B3-486D-A650-B25DF1345236}" destId="{EEDC3DF6-C678-4019-900A-2955FB31C1DA}" srcOrd="0" destOrd="0" presId="urn:microsoft.com/office/officeart/2005/8/layout/hProcess9"/>
    <dgm:cxn modelId="{AB100586-1046-4D6A-AF68-FFD28BEDD57E}" srcId="{D7BD2A20-D7A3-495E-8620-04814230B73F}" destId="{CEBA5684-25B3-486D-A650-B25DF1345236}" srcOrd="2" destOrd="0" parTransId="{9092061C-8C45-4CCB-B20E-8FB41083A72C}" sibTransId="{BC34A564-CF33-490C-8367-3C8C68C8977E}"/>
    <dgm:cxn modelId="{C901D571-888A-46FC-99F7-E6493B9090C4}" type="presOf" srcId="{1A526EB3-522D-41CE-A330-CA2A8305E8E1}" destId="{89E064C6-54C8-4642-93BB-489C90397EA3}" srcOrd="0" destOrd="0" presId="urn:microsoft.com/office/officeart/2005/8/layout/hProcess9"/>
    <dgm:cxn modelId="{FA9A5C69-5D66-478E-9897-4EC48DB2966A}" type="presParOf" srcId="{8DF387BD-9303-4E47-91C7-44B828C7C4A2}" destId="{CD307633-265F-4266-8EE9-59763165B82B}" srcOrd="0" destOrd="0" presId="urn:microsoft.com/office/officeart/2005/8/layout/hProcess9"/>
    <dgm:cxn modelId="{81D1356F-8D11-4E0B-8541-C1E7BDCF9E9B}" type="presParOf" srcId="{8DF387BD-9303-4E47-91C7-44B828C7C4A2}" destId="{2EC6A1A4-A4E0-493A-B444-5A94018AF43F}" srcOrd="1" destOrd="0" presId="urn:microsoft.com/office/officeart/2005/8/layout/hProcess9"/>
    <dgm:cxn modelId="{5B2F5837-01A8-453A-ADED-0FB7F3B5ADB7}" type="presParOf" srcId="{2EC6A1A4-A4E0-493A-B444-5A94018AF43F}" destId="{89E064C6-54C8-4642-93BB-489C90397EA3}" srcOrd="0" destOrd="0" presId="urn:microsoft.com/office/officeart/2005/8/layout/hProcess9"/>
    <dgm:cxn modelId="{4E941CCD-FCF1-4ACF-9F43-63450F87D495}" type="presParOf" srcId="{2EC6A1A4-A4E0-493A-B444-5A94018AF43F}" destId="{C25B5EAE-F039-44AD-86DF-E96E41E362FA}" srcOrd="1" destOrd="0" presId="urn:microsoft.com/office/officeart/2005/8/layout/hProcess9"/>
    <dgm:cxn modelId="{E92F03FE-855F-47D5-913F-BB52820216AD}" type="presParOf" srcId="{2EC6A1A4-A4E0-493A-B444-5A94018AF43F}" destId="{0D2FD774-2C8B-4B91-855F-75E91E9756B4}" srcOrd="2" destOrd="0" presId="urn:microsoft.com/office/officeart/2005/8/layout/hProcess9"/>
    <dgm:cxn modelId="{8E17EB66-8B28-4E42-A684-5D77E789572B}" type="presParOf" srcId="{2EC6A1A4-A4E0-493A-B444-5A94018AF43F}" destId="{B9162B89-FEED-46DC-ADDA-97FDEDF72F9B}" srcOrd="3" destOrd="0" presId="urn:microsoft.com/office/officeart/2005/8/layout/hProcess9"/>
    <dgm:cxn modelId="{B4DB8B83-4035-4812-8C5A-253692993725}" type="presParOf" srcId="{2EC6A1A4-A4E0-493A-B444-5A94018AF43F}" destId="{EEDC3DF6-C678-4019-900A-2955FB31C1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BD2A20-D7A3-495E-8620-04814230B73F}" type="doc">
      <dgm:prSet loTypeId="urn:microsoft.com/office/officeart/2005/8/layout/hProcess9" loCatId="process" qsTypeId="urn:microsoft.com/office/officeart/2005/8/quickstyle/3d9" qsCatId="3D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1A526EB3-522D-41CE-A330-CA2A8305E8E1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Insumos</a:t>
          </a:r>
          <a:endParaRPr lang="pt-BR" dirty="0"/>
        </a:p>
      </dgm:t>
    </dgm:pt>
    <dgm:pt modelId="{9A8FD399-0B10-4B58-8CD1-FBA8B4A5816F}" type="parTrans" cxnId="{93E426A8-DF74-44B4-B164-62F66E18A3EE}">
      <dgm:prSet/>
      <dgm:spPr/>
      <dgm:t>
        <a:bodyPr/>
        <a:lstStyle/>
        <a:p>
          <a:endParaRPr lang="pt-BR"/>
        </a:p>
      </dgm:t>
    </dgm:pt>
    <dgm:pt modelId="{434B9E7A-9E20-4CC2-9F6F-3196D3D096F9}" type="sibTrans" cxnId="{93E426A8-DF74-44B4-B164-62F66E18A3EE}">
      <dgm:prSet/>
      <dgm:spPr/>
      <dgm:t>
        <a:bodyPr/>
        <a:lstStyle/>
        <a:p>
          <a:endParaRPr lang="pt-BR"/>
        </a:p>
      </dgm:t>
    </dgm:pt>
    <dgm:pt modelId="{9B5D9814-E61C-4ECA-8C46-9CC738AC08AB}">
      <dgm:prSet phldrT="[Texto]"/>
      <dgm:spPr/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1D8696DD-84BF-454F-9E20-CA716F077022}" type="parTrans" cxnId="{A0AA81A3-5EC8-4A06-935F-358578B26DBF}">
      <dgm:prSet/>
      <dgm:spPr/>
      <dgm:t>
        <a:bodyPr/>
        <a:lstStyle/>
        <a:p>
          <a:endParaRPr lang="pt-BR"/>
        </a:p>
      </dgm:t>
    </dgm:pt>
    <dgm:pt modelId="{484191C1-3B5A-4C10-9B0A-AD7021E28DFB}" type="sibTrans" cxnId="{A0AA81A3-5EC8-4A06-935F-358578B26DBF}">
      <dgm:prSet/>
      <dgm:spPr/>
      <dgm:t>
        <a:bodyPr/>
        <a:lstStyle/>
        <a:p>
          <a:endParaRPr lang="pt-BR"/>
        </a:p>
      </dgm:t>
    </dgm:pt>
    <dgm:pt modelId="{CEBA5684-25B3-486D-A650-B25DF1345236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mtClean="0"/>
            <a:t>Produtos</a:t>
          </a:r>
          <a:endParaRPr lang="pt-BR" dirty="0"/>
        </a:p>
      </dgm:t>
    </dgm:pt>
    <dgm:pt modelId="{9092061C-8C45-4CCB-B20E-8FB41083A72C}" type="parTrans" cxnId="{AB100586-1046-4D6A-AF68-FFD28BEDD57E}">
      <dgm:prSet/>
      <dgm:spPr/>
      <dgm:t>
        <a:bodyPr/>
        <a:lstStyle/>
        <a:p>
          <a:endParaRPr lang="pt-BR"/>
        </a:p>
      </dgm:t>
    </dgm:pt>
    <dgm:pt modelId="{BC34A564-CF33-490C-8367-3C8C68C8977E}" type="sibTrans" cxnId="{AB100586-1046-4D6A-AF68-FFD28BEDD57E}">
      <dgm:prSet/>
      <dgm:spPr/>
      <dgm:t>
        <a:bodyPr/>
        <a:lstStyle/>
        <a:p>
          <a:endParaRPr lang="pt-BR"/>
        </a:p>
      </dgm:t>
    </dgm:pt>
    <dgm:pt modelId="{8DF387BD-9303-4E47-91C7-44B828C7C4A2}" type="pres">
      <dgm:prSet presAssocID="{D7BD2A20-D7A3-495E-8620-04814230B7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307633-265F-4266-8EE9-59763165B82B}" type="pres">
      <dgm:prSet presAssocID="{D7BD2A20-D7A3-495E-8620-04814230B73F}" presName="arrow" presStyleLbl="bgShp" presStyleIdx="0" presStyleCnt="1" custLinFactNeighborX="9757"/>
      <dgm:spPr/>
    </dgm:pt>
    <dgm:pt modelId="{2EC6A1A4-A4E0-493A-B444-5A94018AF43F}" type="pres">
      <dgm:prSet presAssocID="{D7BD2A20-D7A3-495E-8620-04814230B73F}" presName="linearProcess" presStyleCnt="0"/>
      <dgm:spPr/>
    </dgm:pt>
    <dgm:pt modelId="{89E064C6-54C8-4642-93BB-489C90397EA3}" type="pres">
      <dgm:prSet presAssocID="{1A526EB3-522D-41CE-A330-CA2A8305E8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B5EAE-F039-44AD-86DF-E96E41E362FA}" type="pres">
      <dgm:prSet presAssocID="{434B9E7A-9E20-4CC2-9F6F-3196D3D096F9}" presName="sibTrans" presStyleCnt="0"/>
      <dgm:spPr/>
    </dgm:pt>
    <dgm:pt modelId="{0D2FD774-2C8B-4B91-855F-75E91E9756B4}" type="pres">
      <dgm:prSet presAssocID="{9B5D9814-E61C-4ECA-8C46-9CC738AC08A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162B89-FEED-46DC-ADDA-97FDEDF72F9B}" type="pres">
      <dgm:prSet presAssocID="{484191C1-3B5A-4C10-9B0A-AD7021E28DFB}" presName="sibTrans" presStyleCnt="0"/>
      <dgm:spPr/>
    </dgm:pt>
    <dgm:pt modelId="{EEDC3DF6-C678-4019-900A-2955FB31C1DA}" type="pres">
      <dgm:prSet presAssocID="{CEBA5684-25B3-486D-A650-B25DF134523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C37DC3F-942B-41FE-AB09-3AE3BD1ACB6A}" type="presOf" srcId="{1A526EB3-522D-41CE-A330-CA2A8305E8E1}" destId="{89E064C6-54C8-4642-93BB-489C90397EA3}" srcOrd="0" destOrd="0" presId="urn:microsoft.com/office/officeart/2005/8/layout/hProcess9"/>
    <dgm:cxn modelId="{93E426A8-DF74-44B4-B164-62F66E18A3EE}" srcId="{D7BD2A20-D7A3-495E-8620-04814230B73F}" destId="{1A526EB3-522D-41CE-A330-CA2A8305E8E1}" srcOrd="0" destOrd="0" parTransId="{9A8FD399-0B10-4B58-8CD1-FBA8B4A5816F}" sibTransId="{434B9E7A-9E20-4CC2-9F6F-3196D3D096F9}"/>
    <dgm:cxn modelId="{7B6B24B8-27A9-4357-8ECF-C7C2FB7E7330}" type="presOf" srcId="{D7BD2A20-D7A3-495E-8620-04814230B73F}" destId="{8DF387BD-9303-4E47-91C7-44B828C7C4A2}" srcOrd="0" destOrd="0" presId="urn:microsoft.com/office/officeart/2005/8/layout/hProcess9"/>
    <dgm:cxn modelId="{A0AA81A3-5EC8-4A06-935F-358578B26DBF}" srcId="{D7BD2A20-D7A3-495E-8620-04814230B73F}" destId="{9B5D9814-E61C-4ECA-8C46-9CC738AC08AB}" srcOrd="1" destOrd="0" parTransId="{1D8696DD-84BF-454F-9E20-CA716F077022}" sibTransId="{484191C1-3B5A-4C10-9B0A-AD7021E28DFB}"/>
    <dgm:cxn modelId="{C35796DF-65E7-43E6-AFE1-A6FEB6D5B5C9}" type="presOf" srcId="{9B5D9814-E61C-4ECA-8C46-9CC738AC08AB}" destId="{0D2FD774-2C8B-4B91-855F-75E91E9756B4}" srcOrd="0" destOrd="0" presId="urn:microsoft.com/office/officeart/2005/8/layout/hProcess9"/>
    <dgm:cxn modelId="{AB100586-1046-4D6A-AF68-FFD28BEDD57E}" srcId="{D7BD2A20-D7A3-495E-8620-04814230B73F}" destId="{CEBA5684-25B3-486D-A650-B25DF1345236}" srcOrd="2" destOrd="0" parTransId="{9092061C-8C45-4CCB-B20E-8FB41083A72C}" sibTransId="{BC34A564-CF33-490C-8367-3C8C68C8977E}"/>
    <dgm:cxn modelId="{53B2E171-FD04-4DFA-9061-743B24F4604A}" type="presOf" srcId="{CEBA5684-25B3-486D-A650-B25DF1345236}" destId="{EEDC3DF6-C678-4019-900A-2955FB31C1DA}" srcOrd="0" destOrd="0" presId="urn:microsoft.com/office/officeart/2005/8/layout/hProcess9"/>
    <dgm:cxn modelId="{1A0F26C7-4DEB-4CE0-86B8-0C517BE1BFF9}" type="presParOf" srcId="{8DF387BD-9303-4E47-91C7-44B828C7C4A2}" destId="{CD307633-265F-4266-8EE9-59763165B82B}" srcOrd="0" destOrd="0" presId="urn:microsoft.com/office/officeart/2005/8/layout/hProcess9"/>
    <dgm:cxn modelId="{C739F252-8AB2-4F69-AC8C-B46DF0E8EA44}" type="presParOf" srcId="{8DF387BD-9303-4E47-91C7-44B828C7C4A2}" destId="{2EC6A1A4-A4E0-493A-B444-5A94018AF43F}" srcOrd="1" destOrd="0" presId="urn:microsoft.com/office/officeart/2005/8/layout/hProcess9"/>
    <dgm:cxn modelId="{AAD21E13-7D16-4D69-B15E-1F1938F5AB11}" type="presParOf" srcId="{2EC6A1A4-A4E0-493A-B444-5A94018AF43F}" destId="{89E064C6-54C8-4642-93BB-489C90397EA3}" srcOrd="0" destOrd="0" presId="urn:microsoft.com/office/officeart/2005/8/layout/hProcess9"/>
    <dgm:cxn modelId="{367D5EDF-3D0B-46FF-80AB-8FAC2BDD88D7}" type="presParOf" srcId="{2EC6A1A4-A4E0-493A-B444-5A94018AF43F}" destId="{C25B5EAE-F039-44AD-86DF-E96E41E362FA}" srcOrd="1" destOrd="0" presId="urn:microsoft.com/office/officeart/2005/8/layout/hProcess9"/>
    <dgm:cxn modelId="{CB90926C-8482-4FA6-BD53-CDFA0F77479D}" type="presParOf" srcId="{2EC6A1A4-A4E0-493A-B444-5A94018AF43F}" destId="{0D2FD774-2C8B-4B91-855F-75E91E9756B4}" srcOrd="2" destOrd="0" presId="urn:microsoft.com/office/officeart/2005/8/layout/hProcess9"/>
    <dgm:cxn modelId="{D33981CE-E9C7-41E0-B4C5-C385D5EBD6F0}" type="presParOf" srcId="{2EC6A1A4-A4E0-493A-B444-5A94018AF43F}" destId="{B9162B89-FEED-46DC-ADDA-97FDEDF72F9B}" srcOrd="3" destOrd="0" presId="urn:microsoft.com/office/officeart/2005/8/layout/hProcess9"/>
    <dgm:cxn modelId="{340E2903-E117-493F-9EEE-B021956581C7}" type="presParOf" srcId="{2EC6A1A4-A4E0-493A-B444-5A94018AF43F}" destId="{EEDC3DF6-C678-4019-900A-2955FB31C1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BD2A20-D7A3-495E-8620-04814230B73F}" type="doc">
      <dgm:prSet loTypeId="urn:microsoft.com/office/officeart/2005/8/layout/hProcess9" loCatId="process" qsTypeId="urn:microsoft.com/office/officeart/2005/8/quickstyle/3d9" qsCatId="3D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1A526EB3-522D-41CE-A330-CA2A8305E8E1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Insumos</a:t>
          </a:r>
          <a:endParaRPr lang="pt-BR" dirty="0"/>
        </a:p>
      </dgm:t>
    </dgm:pt>
    <dgm:pt modelId="{9A8FD399-0B10-4B58-8CD1-FBA8B4A5816F}" type="parTrans" cxnId="{93E426A8-DF74-44B4-B164-62F66E18A3EE}">
      <dgm:prSet/>
      <dgm:spPr/>
      <dgm:t>
        <a:bodyPr/>
        <a:lstStyle/>
        <a:p>
          <a:endParaRPr lang="pt-BR"/>
        </a:p>
      </dgm:t>
    </dgm:pt>
    <dgm:pt modelId="{434B9E7A-9E20-4CC2-9F6F-3196D3D096F9}" type="sibTrans" cxnId="{93E426A8-DF74-44B4-B164-62F66E18A3EE}">
      <dgm:prSet/>
      <dgm:spPr/>
      <dgm:t>
        <a:bodyPr/>
        <a:lstStyle/>
        <a:p>
          <a:endParaRPr lang="pt-BR"/>
        </a:p>
      </dgm:t>
    </dgm:pt>
    <dgm:pt modelId="{9B5D9814-E61C-4ECA-8C46-9CC738AC08A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1D8696DD-84BF-454F-9E20-CA716F077022}" type="parTrans" cxnId="{A0AA81A3-5EC8-4A06-935F-358578B26DBF}">
      <dgm:prSet/>
      <dgm:spPr/>
      <dgm:t>
        <a:bodyPr/>
        <a:lstStyle/>
        <a:p>
          <a:endParaRPr lang="pt-BR"/>
        </a:p>
      </dgm:t>
    </dgm:pt>
    <dgm:pt modelId="{484191C1-3B5A-4C10-9B0A-AD7021E28DFB}" type="sibTrans" cxnId="{A0AA81A3-5EC8-4A06-935F-358578B26DBF}">
      <dgm:prSet/>
      <dgm:spPr/>
      <dgm:t>
        <a:bodyPr/>
        <a:lstStyle/>
        <a:p>
          <a:endParaRPr lang="pt-BR"/>
        </a:p>
      </dgm:t>
    </dgm:pt>
    <dgm:pt modelId="{CEBA5684-25B3-486D-A650-B25DF1345236}">
      <dgm:prSet phldrT="[Texto]"/>
      <dgm:spPr/>
      <dgm:t>
        <a:bodyPr/>
        <a:lstStyle/>
        <a:p>
          <a:r>
            <a:rPr lang="pt-BR" smtClean="0"/>
            <a:t>Produtos</a:t>
          </a:r>
          <a:endParaRPr lang="pt-BR" dirty="0"/>
        </a:p>
      </dgm:t>
    </dgm:pt>
    <dgm:pt modelId="{9092061C-8C45-4CCB-B20E-8FB41083A72C}" type="parTrans" cxnId="{AB100586-1046-4D6A-AF68-FFD28BEDD57E}">
      <dgm:prSet/>
      <dgm:spPr/>
      <dgm:t>
        <a:bodyPr/>
        <a:lstStyle/>
        <a:p>
          <a:endParaRPr lang="pt-BR"/>
        </a:p>
      </dgm:t>
    </dgm:pt>
    <dgm:pt modelId="{BC34A564-CF33-490C-8367-3C8C68C8977E}" type="sibTrans" cxnId="{AB100586-1046-4D6A-AF68-FFD28BEDD57E}">
      <dgm:prSet/>
      <dgm:spPr/>
      <dgm:t>
        <a:bodyPr/>
        <a:lstStyle/>
        <a:p>
          <a:endParaRPr lang="pt-BR"/>
        </a:p>
      </dgm:t>
    </dgm:pt>
    <dgm:pt modelId="{8DF387BD-9303-4E47-91C7-44B828C7C4A2}" type="pres">
      <dgm:prSet presAssocID="{D7BD2A20-D7A3-495E-8620-04814230B7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307633-265F-4266-8EE9-59763165B82B}" type="pres">
      <dgm:prSet presAssocID="{D7BD2A20-D7A3-495E-8620-04814230B73F}" presName="arrow" presStyleLbl="bgShp" presStyleIdx="0" presStyleCnt="1" custLinFactNeighborX="9757"/>
      <dgm:spPr/>
    </dgm:pt>
    <dgm:pt modelId="{2EC6A1A4-A4E0-493A-B444-5A94018AF43F}" type="pres">
      <dgm:prSet presAssocID="{D7BD2A20-D7A3-495E-8620-04814230B73F}" presName="linearProcess" presStyleCnt="0"/>
      <dgm:spPr/>
    </dgm:pt>
    <dgm:pt modelId="{89E064C6-54C8-4642-93BB-489C90397EA3}" type="pres">
      <dgm:prSet presAssocID="{1A526EB3-522D-41CE-A330-CA2A8305E8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B5EAE-F039-44AD-86DF-E96E41E362FA}" type="pres">
      <dgm:prSet presAssocID="{434B9E7A-9E20-4CC2-9F6F-3196D3D096F9}" presName="sibTrans" presStyleCnt="0"/>
      <dgm:spPr/>
    </dgm:pt>
    <dgm:pt modelId="{0D2FD774-2C8B-4B91-855F-75E91E9756B4}" type="pres">
      <dgm:prSet presAssocID="{9B5D9814-E61C-4ECA-8C46-9CC738AC08A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162B89-FEED-46DC-ADDA-97FDEDF72F9B}" type="pres">
      <dgm:prSet presAssocID="{484191C1-3B5A-4C10-9B0A-AD7021E28DFB}" presName="sibTrans" presStyleCnt="0"/>
      <dgm:spPr/>
    </dgm:pt>
    <dgm:pt modelId="{EEDC3DF6-C678-4019-900A-2955FB31C1DA}" type="pres">
      <dgm:prSet presAssocID="{CEBA5684-25B3-486D-A650-B25DF134523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3E426A8-DF74-44B4-B164-62F66E18A3EE}" srcId="{D7BD2A20-D7A3-495E-8620-04814230B73F}" destId="{1A526EB3-522D-41CE-A330-CA2A8305E8E1}" srcOrd="0" destOrd="0" parTransId="{9A8FD399-0B10-4B58-8CD1-FBA8B4A5816F}" sibTransId="{434B9E7A-9E20-4CC2-9F6F-3196D3D096F9}"/>
    <dgm:cxn modelId="{A0AA81A3-5EC8-4A06-935F-358578B26DBF}" srcId="{D7BD2A20-D7A3-495E-8620-04814230B73F}" destId="{9B5D9814-E61C-4ECA-8C46-9CC738AC08AB}" srcOrd="1" destOrd="0" parTransId="{1D8696DD-84BF-454F-9E20-CA716F077022}" sibTransId="{484191C1-3B5A-4C10-9B0A-AD7021E28DFB}"/>
    <dgm:cxn modelId="{D2954330-5A7E-4428-A453-DC4C1A69A13B}" type="presOf" srcId="{D7BD2A20-D7A3-495E-8620-04814230B73F}" destId="{8DF387BD-9303-4E47-91C7-44B828C7C4A2}" srcOrd="0" destOrd="0" presId="urn:microsoft.com/office/officeart/2005/8/layout/hProcess9"/>
    <dgm:cxn modelId="{AB100586-1046-4D6A-AF68-FFD28BEDD57E}" srcId="{D7BD2A20-D7A3-495E-8620-04814230B73F}" destId="{CEBA5684-25B3-486D-A650-B25DF1345236}" srcOrd="2" destOrd="0" parTransId="{9092061C-8C45-4CCB-B20E-8FB41083A72C}" sibTransId="{BC34A564-CF33-490C-8367-3C8C68C8977E}"/>
    <dgm:cxn modelId="{7C5DF785-BF39-46AC-BA3F-3AEFD722BF3B}" type="presOf" srcId="{CEBA5684-25B3-486D-A650-B25DF1345236}" destId="{EEDC3DF6-C678-4019-900A-2955FB31C1DA}" srcOrd="0" destOrd="0" presId="urn:microsoft.com/office/officeart/2005/8/layout/hProcess9"/>
    <dgm:cxn modelId="{1AE2999C-0BAC-43D7-8CE8-8303B60F924F}" type="presOf" srcId="{1A526EB3-522D-41CE-A330-CA2A8305E8E1}" destId="{89E064C6-54C8-4642-93BB-489C90397EA3}" srcOrd="0" destOrd="0" presId="urn:microsoft.com/office/officeart/2005/8/layout/hProcess9"/>
    <dgm:cxn modelId="{7068A9D0-AD7A-4101-97C9-8F710977E380}" type="presOf" srcId="{9B5D9814-E61C-4ECA-8C46-9CC738AC08AB}" destId="{0D2FD774-2C8B-4B91-855F-75E91E9756B4}" srcOrd="0" destOrd="0" presId="urn:microsoft.com/office/officeart/2005/8/layout/hProcess9"/>
    <dgm:cxn modelId="{E409E462-F55D-4927-9129-C8CED363A828}" type="presParOf" srcId="{8DF387BD-9303-4E47-91C7-44B828C7C4A2}" destId="{CD307633-265F-4266-8EE9-59763165B82B}" srcOrd="0" destOrd="0" presId="urn:microsoft.com/office/officeart/2005/8/layout/hProcess9"/>
    <dgm:cxn modelId="{A705FB25-7828-4B4F-8AF7-9A911A3D2968}" type="presParOf" srcId="{8DF387BD-9303-4E47-91C7-44B828C7C4A2}" destId="{2EC6A1A4-A4E0-493A-B444-5A94018AF43F}" srcOrd="1" destOrd="0" presId="urn:microsoft.com/office/officeart/2005/8/layout/hProcess9"/>
    <dgm:cxn modelId="{21C070D5-1465-47AF-B34A-0671948C592F}" type="presParOf" srcId="{2EC6A1A4-A4E0-493A-B444-5A94018AF43F}" destId="{89E064C6-54C8-4642-93BB-489C90397EA3}" srcOrd="0" destOrd="0" presId="urn:microsoft.com/office/officeart/2005/8/layout/hProcess9"/>
    <dgm:cxn modelId="{AB74BF1A-06CE-4ECD-8275-B5D880E1B939}" type="presParOf" srcId="{2EC6A1A4-A4E0-493A-B444-5A94018AF43F}" destId="{C25B5EAE-F039-44AD-86DF-E96E41E362FA}" srcOrd="1" destOrd="0" presId="urn:microsoft.com/office/officeart/2005/8/layout/hProcess9"/>
    <dgm:cxn modelId="{1F0693A9-5927-413B-A026-5A9508AE31FD}" type="presParOf" srcId="{2EC6A1A4-A4E0-493A-B444-5A94018AF43F}" destId="{0D2FD774-2C8B-4B91-855F-75E91E9756B4}" srcOrd="2" destOrd="0" presId="urn:microsoft.com/office/officeart/2005/8/layout/hProcess9"/>
    <dgm:cxn modelId="{900262DD-D2D2-4DF8-B878-C8B53143A18E}" type="presParOf" srcId="{2EC6A1A4-A4E0-493A-B444-5A94018AF43F}" destId="{B9162B89-FEED-46DC-ADDA-97FDEDF72F9B}" srcOrd="3" destOrd="0" presId="urn:microsoft.com/office/officeart/2005/8/layout/hProcess9"/>
    <dgm:cxn modelId="{0D9BCB2E-93C1-4C73-B5D2-90B5FCC60B16}" type="presParOf" srcId="{2EC6A1A4-A4E0-493A-B444-5A94018AF43F}" destId="{EEDC3DF6-C678-4019-900A-2955FB31C1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BD2A20-D7A3-495E-8620-04814230B73F}" type="doc">
      <dgm:prSet loTypeId="urn:microsoft.com/office/officeart/2005/8/layout/hProcess9" loCatId="process" qsTypeId="urn:microsoft.com/office/officeart/2005/8/quickstyle/3d9" qsCatId="3D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1A526EB3-522D-41CE-A330-CA2A8305E8E1}">
      <dgm:prSet phldrT="[Texto]"/>
      <dgm:spPr/>
      <dgm:t>
        <a:bodyPr/>
        <a:lstStyle/>
        <a:p>
          <a:r>
            <a:rPr lang="pt-BR" dirty="0" smtClean="0"/>
            <a:t>Insumos</a:t>
          </a:r>
          <a:endParaRPr lang="pt-BR" dirty="0"/>
        </a:p>
      </dgm:t>
    </dgm:pt>
    <dgm:pt modelId="{9A8FD399-0B10-4B58-8CD1-FBA8B4A5816F}" type="parTrans" cxnId="{93E426A8-DF74-44B4-B164-62F66E18A3EE}">
      <dgm:prSet/>
      <dgm:spPr/>
      <dgm:t>
        <a:bodyPr/>
        <a:lstStyle/>
        <a:p>
          <a:endParaRPr lang="pt-BR"/>
        </a:p>
      </dgm:t>
    </dgm:pt>
    <dgm:pt modelId="{434B9E7A-9E20-4CC2-9F6F-3196D3D096F9}" type="sibTrans" cxnId="{93E426A8-DF74-44B4-B164-62F66E18A3EE}">
      <dgm:prSet/>
      <dgm:spPr/>
      <dgm:t>
        <a:bodyPr/>
        <a:lstStyle/>
        <a:p>
          <a:endParaRPr lang="pt-BR"/>
        </a:p>
      </dgm:t>
    </dgm:pt>
    <dgm:pt modelId="{9B5D9814-E61C-4ECA-8C46-9CC738AC08A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1D8696DD-84BF-454F-9E20-CA716F077022}" type="parTrans" cxnId="{A0AA81A3-5EC8-4A06-935F-358578B26DBF}">
      <dgm:prSet/>
      <dgm:spPr/>
      <dgm:t>
        <a:bodyPr/>
        <a:lstStyle/>
        <a:p>
          <a:endParaRPr lang="pt-BR"/>
        </a:p>
      </dgm:t>
    </dgm:pt>
    <dgm:pt modelId="{484191C1-3B5A-4C10-9B0A-AD7021E28DFB}" type="sibTrans" cxnId="{A0AA81A3-5EC8-4A06-935F-358578B26DBF}">
      <dgm:prSet/>
      <dgm:spPr/>
      <dgm:t>
        <a:bodyPr/>
        <a:lstStyle/>
        <a:p>
          <a:endParaRPr lang="pt-BR"/>
        </a:p>
      </dgm:t>
    </dgm:pt>
    <dgm:pt modelId="{CEBA5684-25B3-486D-A650-B25DF1345236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mtClean="0"/>
            <a:t>Produtos</a:t>
          </a:r>
          <a:endParaRPr lang="pt-BR" dirty="0"/>
        </a:p>
      </dgm:t>
    </dgm:pt>
    <dgm:pt modelId="{9092061C-8C45-4CCB-B20E-8FB41083A72C}" type="parTrans" cxnId="{AB100586-1046-4D6A-AF68-FFD28BEDD57E}">
      <dgm:prSet/>
      <dgm:spPr/>
      <dgm:t>
        <a:bodyPr/>
        <a:lstStyle/>
        <a:p>
          <a:endParaRPr lang="pt-BR"/>
        </a:p>
      </dgm:t>
    </dgm:pt>
    <dgm:pt modelId="{BC34A564-CF33-490C-8367-3C8C68C8977E}" type="sibTrans" cxnId="{AB100586-1046-4D6A-AF68-FFD28BEDD57E}">
      <dgm:prSet/>
      <dgm:spPr/>
      <dgm:t>
        <a:bodyPr/>
        <a:lstStyle/>
        <a:p>
          <a:endParaRPr lang="pt-BR"/>
        </a:p>
      </dgm:t>
    </dgm:pt>
    <dgm:pt modelId="{8DF387BD-9303-4E47-91C7-44B828C7C4A2}" type="pres">
      <dgm:prSet presAssocID="{D7BD2A20-D7A3-495E-8620-04814230B7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307633-265F-4266-8EE9-59763165B82B}" type="pres">
      <dgm:prSet presAssocID="{D7BD2A20-D7A3-495E-8620-04814230B73F}" presName="arrow" presStyleLbl="bgShp" presStyleIdx="0" presStyleCnt="1" custLinFactNeighborX="9757"/>
      <dgm:spPr/>
    </dgm:pt>
    <dgm:pt modelId="{2EC6A1A4-A4E0-493A-B444-5A94018AF43F}" type="pres">
      <dgm:prSet presAssocID="{D7BD2A20-D7A3-495E-8620-04814230B73F}" presName="linearProcess" presStyleCnt="0"/>
      <dgm:spPr/>
    </dgm:pt>
    <dgm:pt modelId="{89E064C6-54C8-4642-93BB-489C90397EA3}" type="pres">
      <dgm:prSet presAssocID="{1A526EB3-522D-41CE-A330-CA2A8305E8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B5EAE-F039-44AD-86DF-E96E41E362FA}" type="pres">
      <dgm:prSet presAssocID="{434B9E7A-9E20-4CC2-9F6F-3196D3D096F9}" presName="sibTrans" presStyleCnt="0"/>
      <dgm:spPr/>
    </dgm:pt>
    <dgm:pt modelId="{0D2FD774-2C8B-4B91-855F-75E91E9756B4}" type="pres">
      <dgm:prSet presAssocID="{9B5D9814-E61C-4ECA-8C46-9CC738AC08A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162B89-FEED-46DC-ADDA-97FDEDF72F9B}" type="pres">
      <dgm:prSet presAssocID="{484191C1-3B5A-4C10-9B0A-AD7021E28DFB}" presName="sibTrans" presStyleCnt="0"/>
      <dgm:spPr/>
    </dgm:pt>
    <dgm:pt modelId="{EEDC3DF6-C678-4019-900A-2955FB31C1DA}" type="pres">
      <dgm:prSet presAssocID="{CEBA5684-25B3-486D-A650-B25DF134523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971A5DE-2481-4CA0-B6CD-6C8A70A66FF7}" type="presOf" srcId="{9B5D9814-E61C-4ECA-8C46-9CC738AC08AB}" destId="{0D2FD774-2C8B-4B91-855F-75E91E9756B4}" srcOrd="0" destOrd="0" presId="urn:microsoft.com/office/officeart/2005/8/layout/hProcess9"/>
    <dgm:cxn modelId="{93E426A8-DF74-44B4-B164-62F66E18A3EE}" srcId="{D7BD2A20-D7A3-495E-8620-04814230B73F}" destId="{1A526EB3-522D-41CE-A330-CA2A8305E8E1}" srcOrd="0" destOrd="0" parTransId="{9A8FD399-0B10-4B58-8CD1-FBA8B4A5816F}" sibTransId="{434B9E7A-9E20-4CC2-9F6F-3196D3D096F9}"/>
    <dgm:cxn modelId="{A0AA81A3-5EC8-4A06-935F-358578B26DBF}" srcId="{D7BD2A20-D7A3-495E-8620-04814230B73F}" destId="{9B5D9814-E61C-4ECA-8C46-9CC738AC08AB}" srcOrd="1" destOrd="0" parTransId="{1D8696DD-84BF-454F-9E20-CA716F077022}" sibTransId="{484191C1-3B5A-4C10-9B0A-AD7021E28DFB}"/>
    <dgm:cxn modelId="{AB100586-1046-4D6A-AF68-FFD28BEDD57E}" srcId="{D7BD2A20-D7A3-495E-8620-04814230B73F}" destId="{CEBA5684-25B3-486D-A650-B25DF1345236}" srcOrd="2" destOrd="0" parTransId="{9092061C-8C45-4CCB-B20E-8FB41083A72C}" sibTransId="{BC34A564-CF33-490C-8367-3C8C68C8977E}"/>
    <dgm:cxn modelId="{2EEF95F4-CB5E-43DA-A3A2-FE840A73E3AE}" type="presOf" srcId="{D7BD2A20-D7A3-495E-8620-04814230B73F}" destId="{8DF387BD-9303-4E47-91C7-44B828C7C4A2}" srcOrd="0" destOrd="0" presId="urn:microsoft.com/office/officeart/2005/8/layout/hProcess9"/>
    <dgm:cxn modelId="{3A04A1AE-B44F-4BF2-8241-D68A284799F3}" type="presOf" srcId="{CEBA5684-25B3-486D-A650-B25DF1345236}" destId="{EEDC3DF6-C678-4019-900A-2955FB31C1DA}" srcOrd="0" destOrd="0" presId="urn:microsoft.com/office/officeart/2005/8/layout/hProcess9"/>
    <dgm:cxn modelId="{E57ECCBF-6F3C-4CF9-8CAB-FC3365138237}" type="presOf" srcId="{1A526EB3-522D-41CE-A330-CA2A8305E8E1}" destId="{89E064C6-54C8-4642-93BB-489C90397EA3}" srcOrd="0" destOrd="0" presId="urn:microsoft.com/office/officeart/2005/8/layout/hProcess9"/>
    <dgm:cxn modelId="{239777E7-A937-43E0-9AFD-069A471DC46E}" type="presParOf" srcId="{8DF387BD-9303-4E47-91C7-44B828C7C4A2}" destId="{CD307633-265F-4266-8EE9-59763165B82B}" srcOrd="0" destOrd="0" presId="urn:microsoft.com/office/officeart/2005/8/layout/hProcess9"/>
    <dgm:cxn modelId="{0F8736ED-8872-434C-AC75-3307D1DD9B05}" type="presParOf" srcId="{8DF387BD-9303-4E47-91C7-44B828C7C4A2}" destId="{2EC6A1A4-A4E0-493A-B444-5A94018AF43F}" srcOrd="1" destOrd="0" presId="urn:microsoft.com/office/officeart/2005/8/layout/hProcess9"/>
    <dgm:cxn modelId="{408C0C5E-B6A9-46D7-A080-ECDE58D12BA3}" type="presParOf" srcId="{2EC6A1A4-A4E0-493A-B444-5A94018AF43F}" destId="{89E064C6-54C8-4642-93BB-489C90397EA3}" srcOrd="0" destOrd="0" presId="urn:microsoft.com/office/officeart/2005/8/layout/hProcess9"/>
    <dgm:cxn modelId="{AA7095C3-48AE-43D5-B35B-A348711BFCDF}" type="presParOf" srcId="{2EC6A1A4-A4E0-493A-B444-5A94018AF43F}" destId="{C25B5EAE-F039-44AD-86DF-E96E41E362FA}" srcOrd="1" destOrd="0" presId="urn:microsoft.com/office/officeart/2005/8/layout/hProcess9"/>
    <dgm:cxn modelId="{60E83C16-5396-47D2-A2E2-80055B4235ED}" type="presParOf" srcId="{2EC6A1A4-A4E0-493A-B444-5A94018AF43F}" destId="{0D2FD774-2C8B-4B91-855F-75E91E9756B4}" srcOrd="2" destOrd="0" presId="urn:microsoft.com/office/officeart/2005/8/layout/hProcess9"/>
    <dgm:cxn modelId="{946F9D8F-6363-41A9-986E-13D266DD2C4D}" type="presParOf" srcId="{2EC6A1A4-A4E0-493A-B444-5A94018AF43F}" destId="{B9162B89-FEED-46DC-ADDA-97FDEDF72F9B}" srcOrd="3" destOrd="0" presId="urn:microsoft.com/office/officeart/2005/8/layout/hProcess9"/>
    <dgm:cxn modelId="{325132B9-2A51-44F1-ACB4-E1FE9C9E7FB0}" type="presParOf" srcId="{2EC6A1A4-A4E0-493A-B444-5A94018AF43F}" destId="{EEDC3DF6-C678-4019-900A-2955FB31C1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BD2A20-D7A3-495E-8620-04814230B73F}" type="doc">
      <dgm:prSet loTypeId="urn:microsoft.com/office/officeart/2005/8/layout/hProcess9" loCatId="process" qsTypeId="urn:microsoft.com/office/officeart/2005/8/quickstyle/3d9" qsCatId="3D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1A526EB3-522D-41CE-A330-CA2A8305E8E1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Insumos</a:t>
          </a:r>
          <a:endParaRPr lang="pt-BR" dirty="0"/>
        </a:p>
      </dgm:t>
    </dgm:pt>
    <dgm:pt modelId="{9A8FD399-0B10-4B58-8CD1-FBA8B4A5816F}" type="parTrans" cxnId="{93E426A8-DF74-44B4-B164-62F66E18A3EE}">
      <dgm:prSet/>
      <dgm:spPr/>
      <dgm:t>
        <a:bodyPr/>
        <a:lstStyle/>
        <a:p>
          <a:endParaRPr lang="pt-BR"/>
        </a:p>
      </dgm:t>
    </dgm:pt>
    <dgm:pt modelId="{434B9E7A-9E20-4CC2-9F6F-3196D3D096F9}" type="sibTrans" cxnId="{93E426A8-DF74-44B4-B164-62F66E18A3EE}">
      <dgm:prSet/>
      <dgm:spPr/>
      <dgm:t>
        <a:bodyPr/>
        <a:lstStyle/>
        <a:p>
          <a:endParaRPr lang="pt-BR"/>
        </a:p>
      </dgm:t>
    </dgm:pt>
    <dgm:pt modelId="{9B5D9814-E61C-4ECA-8C46-9CC738AC08AB}">
      <dgm:prSet phldrT="[Texto]"/>
      <dgm:spPr/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1D8696DD-84BF-454F-9E20-CA716F077022}" type="parTrans" cxnId="{A0AA81A3-5EC8-4A06-935F-358578B26DBF}">
      <dgm:prSet/>
      <dgm:spPr/>
      <dgm:t>
        <a:bodyPr/>
        <a:lstStyle/>
        <a:p>
          <a:endParaRPr lang="pt-BR"/>
        </a:p>
      </dgm:t>
    </dgm:pt>
    <dgm:pt modelId="{484191C1-3B5A-4C10-9B0A-AD7021E28DFB}" type="sibTrans" cxnId="{A0AA81A3-5EC8-4A06-935F-358578B26DBF}">
      <dgm:prSet/>
      <dgm:spPr/>
      <dgm:t>
        <a:bodyPr/>
        <a:lstStyle/>
        <a:p>
          <a:endParaRPr lang="pt-BR"/>
        </a:p>
      </dgm:t>
    </dgm:pt>
    <dgm:pt modelId="{CEBA5684-25B3-486D-A650-B25DF1345236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mtClean="0"/>
            <a:t>Produtos</a:t>
          </a:r>
          <a:endParaRPr lang="pt-BR" dirty="0"/>
        </a:p>
      </dgm:t>
    </dgm:pt>
    <dgm:pt modelId="{9092061C-8C45-4CCB-B20E-8FB41083A72C}" type="parTrans" cxnId="{AB100586-1046-4D6A-AF68-FFD28BEDD57E}">
      <dgm:prSet/>
      <dgm:spPr/>
      <dgm:t>
        <a:bodyPr/>
        <a:lstStyle/>
        <a:p>
          <a:endParaRPr lang="pt-BR"/>
        </a:p>
      </dgm:t>
    </dgm:pt>
    <dgm:pt modelId="{BC34A564-CF33-490C-8367-3C8C68C8977E}" type="sibTrans" cxnId="{AB100586-1046-4D6A-AF68-FFD28BEDD57E}">
      <dgm:prSet/>
      <dgm:spPr/>
      <dgm:t>
        <a:bodyPr/>
        <a:lstStyle/>
        <a:p>
          <a:endParaRPr lang="pt-BR"/>
        </a:p>
      </dgm:t>
    </dgm:pt>
    <dgm:pt modelId="{8DF387BD-9303-4E47-91C7-44B828C7C4A2}" type="pres">
      <dgm:prSet presAssocID="{D7BD2A20-D7A3-495E-8620-04814230B7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307633-265F-4266-8EE9-59763165B82B}" type="pres">
      <dgm:prSet presAssocID="{D7BD2A20-D7A3-495E-8620-04814230B73F}" presName="arrow" presStyleLbl="bgShp" presStyleIdx="0" presStyleCnt="1" custLinFactNeighborX="9757"/>
      <dgm:spPr/>
    </dgm:pt>
    <dgm:pt modelId="{2EC6A1A4-A4E0-493A-B444-5A94018AF43F}" type="pres">
      <dgm:prSet presAssocID="{D7BD2A20-D7A3-495E-8620-04814230B73F}" presName="linearProcess" presStyleCnt="0"/>
      <dgm:spPr/>
    </dgm:pt>
    <dgm:pt modelId="{89E064C6-54C8-4642-93BB-489C90397EA3}" type="pres">
      <dgm:prSet presAssocID="{1A526EB3-522D-41CE-A330-CA2A8305E8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B5EAE-F039-44AD-86DF-E96E41E362FA}" type="pres">
      <dgm:prSet presAssocID="{434B9E7A-9E20-4CC2-9F6F-3196D3D096F9}" presName="sibTrans" presStyleCnt="0"/>
      <dgm:spPr/>
    </dgm:pt>
    <dgm:pt modelId="{0D2FD774-2C8B-4B91-855F-75E91E9756B4}" type="pres">
      <dgm:prSet presAssocID="{9B5D9814-E61C-4ECA-8C46-9CC738AC08A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162B89-FEED-46DC-ADDA-97FDEDF72F9B}" type="pres">
      <dgm:prSet presAssocID="{484191C1-3B5A-4C10-9B0A-AD7021E28DFB}" presName="sibTrans" presStyleCnt="0"/>
      <dgm:spPr/>
    </dgm:pt>
    <dgm:pt modelId="{EEDC3DF6-C678-4019-900A-2955FB31C1DA}" type="pres">
      <dgm:prSet presAssocID="{CEBA5684-25B3-486D-A650-B25DF134523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3E426A8-DF74-44B4-B164-62F66E18A3EE}" srcId="{D7BD2A20-D7A3-495E-8620-04814230B73F}" destId="{1A526EB3-522D-41CE-A330-CA2A8305E8E1}" srcOrd="0" destOrd="0" parTransId="{9A8FD399-0B10-4B58-8CD1-FBA8B4A5816F}" sibTransId="{434B9E7A-9E20-4CC2-9F6F-3196D3D096F9}"/>
    <dgm:cxn modelId="{A0AA81A3-5EC8-4A06-935F-358578B26DBF}" srcId="{D7BD2A20-D7A3-495E-8620-04814230B73F}" destId="{9B5D9814-E61C-4ECA-8C46-9CC738AC08AB}" srcOrd="1" destOrd="0" parTransId="{1D8696DD-84BF-454F-9E20-CA716F077022}" sibTransId="{484191C1-3B5A-4C10-9B0A-AD7021E28DFB}"/>
    <dgm:cxn modelId="{00D5C4A1-5946-4FF3-86B6-973E4BF9CEF7}" type="presOf" srcId="{1A526EB3-522D-41CE-A330-CA2A8305E8E1}" destId="{89E064C6-54C8-4642-93BB-489C90397EA3}" srcOrd="0" destOrd="0" presId="urn:microsoft.com/office/officeart/2005/8/layout/hProcess9"/>
    <dgm:cxn modelId="{6CA99742-DFED-480E-8E77-AFA9B10BB217}" type="presOf" srcId="{9B5D9814-E61C-4ECA-8C46-9CC738AC08AB}" destId="{0D2FD774-2C8B-4B91-855F-75E91E9756B4}" srcOrd="0" destOrd="0" presId="urn:microsoft.com/office/officeart/2005/8/layout/hProcess9"/>
    <dgm:cxn modelId="{E38590AF-C86B-4410-83BD-D478EC863C9F}" type="presOf" srcId="{CEBA5684-25B3-486D-A650-B25DF1345236}" destId="{EEDC3DF6-C678-4019-900A-2955FB31C1DA}" srcOrd="0" destOrd="0" presId="urn:microsoft.com/office/officeart/2005/8/layout/hProcess9"/>
    <dgm:cxn modelId="{AB100586-1046-4D6A-AF68-FFD28BEDD57E}" srcId="{D7BD2A20-D7A3-495E-8620-04814230B73F}" destId="{CEBA5684-25B3-486D-A650-B25DF1345236}" srcOrd="2" destOrd="0" parTransId="{9092061C-8C45-4CCB-B20E-8FB41083A72C}" sibTransId="{BC34A564-CF33-490C-8367-3C8C68C8977E}"/>
    <dgm:cxn modelId="{8824A37B-24F1-47B7-B6F0-CED828564FE9}" type="presOf" srcId="{D7BD2A20-D7A3-495E-8620-04814230B73F}" destId="{8DF387BD-9303-4E47-91C7-44B828C7C4A2}" srcOrd="0" destOrd="0" presId="urn:microsoft.com/office/officeart/2005/8/layout/hProcess9"/>
    <dgm:cxn modelId="{D19D61FF-B0F2-447E-A71D-14978729CCF5}" type="presParOf" srcId="{8DF387BD-9303-4E47-91C7-44B828C7C4A2}" destId="{CD307633-265F-4266-8EE9-59763165B82B}" srcOrd="0" destOrd="0" presId="urn:microsoft.com/office/officeart/2005/8/layout/hProcess9"/>
    <dgm:cxn modelId="{DBE5DCA0-BD15-4C54-A4C1-B3256A9FF69F}" type="presParOf" srcId="{8DF387BD-9303-4E47-91C7-44B828C7C4A2}" destId="{2EC6A1A4-A4E0-493A-B444-5A94018AF43F}" srcOrd="1" destOrd="0" presId="urn:microsoft.com/office/officeart/2005/8/layout/hProcess9"/>
    <dgm:cxn modelId="{DED0A4AD-DBDA-4118-A8F4-5E8778A83BC6}" type="presParOf" srcId="{2EC6A1A4-A4E0-493A-B444-5A94018AF43F}" destId="{89E064C6-54C8-4642-93BB-489C90397EA3}" srcOrd="0" destOrd="0" presId="urn:microsoft.com/office/officeart/2005/8/layout/hProcess9"/>
    <dgm:cxn modelId="{F0134926-4FCD-45A6-A2DF-323615D7A307}" type="presParOf" srcId="{2EC6A1A4-A4E0-493A-B444-5A94018AF43F}" destId="{C25B5EAE-F039-44AD-86DF-E96E41E362FA}" srcOrd="1" destOrd="0" presId="urn:microsoft.com/office/officeart/2005/8/layout/hProcess9"/>
    <dgm:cxn modelId="{4982EBEE-90DD-4ECE-96E4-04DA601670EE}" type="presParOf" srcId="{2EC6A1A4-A4E0-493A-B444-5A94018AF43F}" destId="{0D2FD774-2C8B-4B91-855F-75E91E9756B4}" srcOrd="2" destOrd="0" presId="urn:microsoft.com/office/officeart/2005/8/layout/hProcess9"/>
    <dgm:cxn modelId="{5668F25F-0184-421A-8844-08B7AAA194D0}" type="presParOf" srcId="{2EC6A1A4-A4E0-493A-B444-5A94018AF43F}" destId="{B9162B89-FEED-46DC-ADDA-97FDEDF72F9B}" srcOrd="3" destOrd="0" presId="urn:microsoft.com/office/officeart/2005/8/layout/hProcess9"/>
    <dgm:cxn modelId="{C2A0A618-E49D-428F-9B95-BC012FBBF64E}" type="presParOf" srcId="{2EC6A1A4-A4E0-493A-B444-5A94018AF43F}" destId="{EEDC3DF6-C678-4019-900A-2955FB31C1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BD2A20-D7A3-495E-8620-04814230B73F}" type="doc">
      <dgm:prSet loTypeId="urn:microsoft.com/office/officeart/2005/8/layout/hProcess9" loCatId="process" qsTypeId="urn:microsoft.com/office/officeart/2005/8/quickstyle/3d9" qsCatId="3D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1A526EB3-522D-41CE-A330-CA2A8305E8E1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Insumos</a:t>
          </a:r>
          <a:endParaRPr lang="pt-BR" dirty="0"/>
        </a:p>
      </dgm:t>
    </dgm:pt>
    <dgm:pt modelId="{9A8FD399-0B10-4B58-8CD1-FBA8B4A5816F}" type="parTrans" cxnId="{93E426A8-DF74-44B4-B164-62F66E18A3EE}">
      <dgm:prSet/>
      <dgm:spPr/>
      <dgm:t>
        <a:bodyPr/>
        <a:lstStyle/>
        <a:p>
          <a:endParaRPr lang="pt-BR"/>
        </a:p>
      </dgm:t>
    </dgm:pt>
    <dgm:pt modelId="{434B9E7A-9E20-4CC2-9F6F-3196D3D096F9}" type="sibTrans" cxnId="{93E426A8-DF74-44B4-B164-62F66E18A3EE}">
      <dgm:prSet/>
      <dgm:spPr/>
      <dgm:t>
        <a:bodyPr/>
        <a:lstStyle/>
        <a:p>
          <a:endParaRPr lang="pt-BR"/>
        </a:p>
      </dgm:t>
    </dgm:pt>
    <dgm:pt modelId="{9B5D9814-E61C-4ECA-8C46-9CC738AC08A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dirty="0" smtClean="0"/>
            <a:t>Geoprocessamento</a:t>
          </a:r>
          <a:endParaRPr lang="pt-BR" dirty="0"/>
        </a:p>
      </dgm:t>
    </dgm:pt>
    <dgm:pt modelId="{1D8696DD-84BF-454F-9E20-CA716F077022}" type="parTrans" cxnId="{A0AA81A3-5EC8-4A06-935F-358578B26DBF}">
      <dgm:prSet/>
      <dgm:spPr/>
      <dgm:t>
        <a:bodyPr/>
        <a:lstStyle/>
        <a:p>
          <a:endParaRPr lang="pt-BR"/>
        </a:p>
      </dgm:t>
    </dgm:pt>
    <dgm:pt modelId="{484191C1-3B5A-4C10-9B0A-AD7021E28DFB}" type="sibTrans" cxnId="{A0AA81A3-5EC8-4A06-935F-358578B26DBF}">
      <dgm:prSet/>
      <dgm:spPr/>
      <dgm:t>
        <a:bodyPr/>
        <a:lstStyle/>
        <a:p>
          <a:endParaRPr lang="pt-BR"/>
        </a:p>
      </dgm:t>
    </dgm:pt>
    <dgm:pt modelId="{CEBA5684-25B3-486D-A650-B25DF1345236}">
      <dgm:prSet phldrT="[Texto]"/>
      <dgm:spPr/>
      <dgm:t>
        <a:bodyPr/>
        <a:lstStyle/>
        <a:p>
          <a:r>
            <a:rPr lang="pt-BR" smtClean="0"/>
            <a:t>Produtos</a:t>
          </a:r>
          <a:endParaRPr lang="pt-BR" dirty="0"/>
        </a:p>
      </dgm:t>
    </dgm:pt>
    <dgm:pt modelId="{9092061C-8C45-4CCB-B20E-8FB41083A72C}" type="parTrans" cxnId="{AB100586-1046-4D6A-AF68-FFD28BEDD57E}">
      <dgm:prSet/>
      <dgm:spPr/>
      <dgm:t>
        <a:bodyPr/>
        <a:lstStyle/>
        <a:p>
          <a:endParaRPr lang="pt-BR"/>
        </a:p>
      </dgm:t>
    </dgm:pt>
    <dgm:pt modelId="{BC34A564-CF33-490C-8367-3C8C68C8977E}" type="sibTrans" cxnId="{AB100586-1046-4D6A-AF68-FFD28BEDD57E}">
      <dgm:prSet/>
      <dgm:spPr/>
      <dgm:t>
        <a:bodyPr/>
        <a:lstStyle/>
        <a:p>
          <a:endParaRPr lang="pt-BR"/>
        </a:p>
      </dgm:t>
    </dgm:pt>
    <dgm:pt modelId="{8DF387BD-9303-4E47-91C7-44B828C7C4A2}" type="pres">
      <dgm:prSet presAssocID="{D7BD2A20-D7A3-495E-8620-04814230B7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307633-265F-4266-8EE9-59763165B82B}" type="pres">
      <dgm:prSet presAssocID="{D7BD2A20-D7A3-495E-8620-04814230B73F}" presName="arrow" presStyleLbl="bgShp" presStyleIdx="0" presStyleCnt="1" custLinFactNeighborX="9757"/>
      <dgm:spPr/>
    </dgm:pt>
    <dgm:pt modelId="{2EC6A1A4-A4E0-493A-B444-5A94018AF43F}" type="pres">
      <dgm:prSet presAssocID="{D7BD2A20-D7A3-495E-8620-04814230B73F}" presName="linearProcess" presStyleCnt="0"/>
      <dgm:spPr/>
    </dgm:pt>
    <dgm:pt modelId="{89E064C6-54C8-4642-93BB-489C90397EA3}" type="pres">
      <dgm:prSet presAssocID="{1A526EB3-522D-41CE-A330-CA2A8305E8E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5B5EAE-F039-44AD-86DF-E96E41E362FA}" type="pres">
      <dgm:prSet presAssocID="{434B9E7A-9E20-4CC2-9F6F-3196D3D096F9}" presName="sibTrans" presStyleCnt="0"/>
      <dgm:spPr/>
    </dgm:pt>
    <dgm:pt modelId="{0D2FD774-2C8B-4B91-855F-75E91E9756B4}" type="pres">
      <dgm:prSet presAssocID="{9B5D9814-E61C-4ECA-8C46-9CC738AC08A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162B89-FEED-46DC-ADDA-97FDEDF72F9B}" type="pres">
      <dgm:prSet presAssocID="{484191C1-3B5A-4C10-9B0A-AD7021E28DFB}" presName="sibTrans" presStyleCnt="0"/>
      <dgm:spPr/>
    </dgm:pt>
    <dgm:pt modelId="{EEDC3DF6-C678-4019-900A-2955FB31C1DA}" type="pres">
      <dgm:prSet presAssocID="{CEBA5684-25B3-486D-A650-B25DF134523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FA0B4AA-EB54-4A83-BA05-1A15846F699E}" type="presOf" srcId="{9B5D9814-E61C-4ECA-8C46-9CC738AC08AB}" destId="{0D2FD774-2C8B-4B91-855F-75E91E9756B4}" srcOrd="0" destOrd="0" presId="urn:microsoft.com/office/officeart/2005/8/layout/hProcess9"/>
    <dgm:cxn modelId="{34C95DCD-85DE-485F-A59B-C144D59A7D5F}" type="presOf" srcId="{D7BD2A20-D7A3-495E-8620-04814230B73F}" destId="{8DF387BD-9303-4E47-91C7-44B828C7C4A2}" srcOrd="0" destOrd="0" presId="urn:microsoft.com/office/officeart/2005/8/layout/hProcess9"/>
    <dgm:cxn modelId="{93E426A8-DF74-44B4-B164-62F66E18A3EE}" srcId="{D7BD2A20-D7A3-495E-8620-04814230B73F}" destId="{1A526EB3-522D-41CE-A330-CA2A8305E8E1}" srcOrd="0" destOrd="0" parTransId="{9A8FD399-0B10-4B58-8CD1-FBA8B4A5816F}" sibTransId="{434B9E7A-9E20-4CC2-9F6F-3196D3D096F9}"/>
    <dgm:cxn modelId="{57F1A51A-912B-463F-B36E-68FF2B18A581}" type="presOf" srcId="{CEBA5684-25B3-486D-A650-B25DF1345236}" destId="{EEDC3DF6-C678-4019-900A-2955FB31C1DA}" srcOrd="0" destOrd="0" presId="urn:microsoft.com/office/officeart/2005/8/layout/hProcess9"/>
    <dgm:cxn modelId="{A0AA81A3-5EC8-4A06-935F-358578B26DBF}" srcId="{D7BD2A20-D7A3-495E-8620-04814230B73F}" destId="{9B5D9814-E61C-4ECA-8C46-9CC738AC08AB}" srcOrd="1" destOrd="0" parTransId="{1D8696DD-84BF-454F-9E20-CA716F077022}" sibTransId="{484191C1-3B5A-4C10-9B0A-AD7021E28DFB}"/>
    <dgm:cxn modelId="{AB100586-1046-4D6A-AF68-FFD28BEDD57E}" srcId="{D7BD2A20-D7A3-495E-8620-04814230B73F}" destId="{CEBA5684-25B3-486D-A650-B25DF1345236}" srcOrd="2" destOrd="0" parTransId="{9092061C-8C45-4CCB-B20E-8FB41083A72C}" sibTransId="{BC34A564-CF33-490C-8367-3C8C68C8977E}"/>
    <dgm:cxn modelId="{A946451A-A180-422C-B8CC-B8226FFD5EFA}" type="presOf" srcId="{1A526EB3-522D-41CE-A330-CA2A8305E8E1}" destId="{89E064C6-54C8-4642-93BB-489C90397EA3}" srcOrd="0" destOrd="0" presId="urn:microsoft.com/office/officeart/2005/8/layout/hProcess9"/>
    <dgm:cxn modelId="{CEA5A6CD-1978-4247-9E64-00A5699B2301}" type="presParOf" srcId="{8DF387BD-9303-4E47-91C7-44B828C7C4A2}" destId="{CD307633-265F-4266-8EE9-59763165B82B}" srcOrd="0" destOrd="0" presId="urn:microsoft.com/office/officeart/2005/8/layout/hProcess9"/>
    <dgm:cxn modelId="{898D60E1-DBCA-4844-BB83-FCE81A27E553}" type="presParOf" srcId="{8DF387BD-9303-4E47-91C7-44B828C7C4A2}" destId="{2EC6A1A4-A4E0-493A-B444-5A94018AF43F}" srcOrd="1" destOrd="0" presId="urn:microsoft.com/office/officeart/2005/8/layout/hProcess9"/>
    <dgm:cxn modelId="{B88F6909-2E38-4A6C-89D0-02E3FF649516}" type="presParOf" srcId="{2EC6A1A4-A4E0-493A-B444-5A94018AF43F}" destId="{89E064C6-54C8-4642-93BB-489C90397EA3}" srcOrd="0" destOrd="0" presId="urn:microsoft.com/office/officeart/2005/8/layout/hProcess9"/>
    <dgm:cxn modelId="{681B0944-512E-4AE1-ADDE-90BD8068369A}" type="presParOf" srcId="{2EC6A1A4-A4E0-493A-B444-5A94018AF43F}" destId="{C25B5EAE-F039-44AD-86DF-E96E41E362FA}" srcOrd="1" destOrd="0" presId="urn:microsoft.com/office/officeart/2005/8/layout/hProcess9"/>
    <dgm:cxn modelId="{97133E04-BE93-48FB-B903-52EB0078B2B4}" type="presParOf" srcId="{2EC6A1A4-A4E0-493A-B444-5A94018AF43F}" destId="{0D2FD774-2C8B-4B91-855F-75E91E9756B4}" srcOrd="2" destOrd="0" presId="urn:microsoft.com/office/officeart/2005/8/layout/hProcess9"/>
    <dgm:cxn modelId="{9A2C1D2D-AB53-45AB-9D4A-C824CDBE4A2A}" type="presParOf" srcId="{2EC6A1A4-A4E0-493A-B444-5A94018AF43F}" destId="{B9162B89-FEED-46DC-ADDA-97FDEDF72F9B}" srcOrd="3" destOrd="0" presId="urn:microsoft.com/office/officeart/2005/8/layout/hProcess9"/>
    <dgm:cxn modelId="{7BE93853-8927-457D-A0FC-274B45AA8DC0}" type="presParOf" srcId="{2EC6A1A4-A4E0-493A-B444-5A94018AF43F}" destId="{EEDC3DF6-C678-4019-900A-2955FB31C1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07633-265F-4266-8EE9-59763165B82B}">
      <dsp:nvSpPr>
        <dsp:cNvPr id="0" name=""/>
        <dsp:cNvSpPr/>
      </dsp:nvSpPr>
      <dsp:spPr>
        <a:xfrm>
          <a:off x="584819" y="0"/>
          <a:ext cx="3313980" cy="2520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064C6-54C8-4642-93BB-489C90397EA3}">
      <dsp:nvSpPr>
        <dsp:cNvPr id="0" name=""/>
        <dsp:cNvSpPr/>
      </dsp:nvSpPr>
      <dsp:spPr>
        <a:xfrm>
          <a:off x="4188" y="756000"/>
          <a:ext cx="1254926" cy="100800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Insumos</a:t>
          </a:r>
          <a:endParaRPr lang="pt-BR" sz="1000" kern="1200" dirty="0"/>
        </a:p>
      </dsp:txBody>
      <dsp:txXfrm>
        <a:off x="53395" y="805207"/>
        <a:ext cx="1156512" cy="909586"/>
      </dsp:txXfrm>
    </dsp:sp>
    <dsp:sp modelId="{0D2FD774-2C8B-4B91-855F-75E91E9756B4}">
      <dsp:nvSpPr>
        <dsp:cNvPr id="0" name=""/>
        <dsp:cNvSpPr/>
      </dsp:nvSpPr>
      <dsp:spPr>
        <a:xfrm>
          <a:off x="1321936" y="756000"/>
          <a:ext cx="1254926" cy="100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Geoprocessamento</a:t>
          </a:r>
          <a:endParaRPr lang="pt-BR" sz="1000" kern="1200" dirty="0"/>
        </a:p>
      </dsp:txBody>
      <dsp:txXfrm>
        <a:off x="1371143" y="805207"/>
        <a:ext cx="1156512" cy="909586"/>
      </dsp:txXfrm>
    </dsp:sp>
    <dsp:sp modelId="{EEDC3DF6-C678-4019-900A-2955FB31C1DA}">
      <dsp:nvSpPr>
        <dsp:cNvPr id="0" name=""/>
        <dsp:cNvSpPr/>
      </dsp:nvSpPr>
      <dsp:spPr>
        <a:xfrm>
          <a:off x="2639685" y="756000"/>
          <a:ext cx="1254926" cy="100800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smtClean="0"/>
            <a:t>Produtos</a:t>
          </a:r>
          <a:endParaRPr lang="pt-BR" sz="1000" kern="1200" dirty="0"/>
        </a:p>
      </dsp:txBody>
      <dsp:txXfrm>
        <a:off x="2688892" y="805207"/>
        <a:ext cx="1156512" cy="909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07633-265F-4266-8EE9-59763165B82B}">
      <dsp:nvSpPr>
        <dsp:cNvPr id="0" name=""/>
        <dsp:cNvSpPr/>
      </dsp:nvSpPr>
      <dsp:spPr>
        <a:xfrm>
          <a:off x="584819" y="0"/>
          <a:ext cx="3313980" cy="2520000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064C6-54C8-4642-93BB-489C90397EA3}">
      <dsp:nvSpPr>
        <dsp:cNvPr id="0" name=""/>
        <dsp:cNvSpPr/>
      </dsp:nvSpPr>
      <dsp:spPr>
        <a:xfrm>
          <a:off x="4188" y="756000"/>
          <a:ext cx="1254926" cy="10080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Insumos</a:t>
          </a:r>
          <a:endParaRPr lang="pt-BR" sz="1000" kern="1200" dirty="0"/>
        </a:p>
      </dsp:txBody>
      <dsp:txXfrm>
        <a:off x="53395" y="805207"/>
        <a:ext cx="1156512" cy="909586"/>
      </dsp:txXfrm>
    </dsp:sp>
    <dsp:sp modelId="{0D2FD774-2C8B-4B91-855F-75E91E9756B4}">
      <dsp:nvSpPr>
        <dsp:cNvPr id="0" name=""/>
        <dsp:cNvSpPr/>
      </dsp:nvSpPr>
      <dsp:spPr>
        <a:xfrm>
          <a:off x="1321936" y="756000"/>
          <a:ext cx="1254926" cy="100800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Geoprocessamento</a:t>
          </a:r>
          <a:endParaRPr lang="pt-BR" sz="1000" kern="1200" dirty="0"/>
        </a:p>
      </dsp:txBody>
      <dsp:txXfrm>
        <a:off x="1371143" y="805207"/>
        <a:ext cx="1156512" cy="909586"/>
      </dsp:txXfrm>
    </dsp:sp>
    <dsp:sp modelId="{EEDC3DF6-C678-4019-900A-2955FB31C1DA}">
      <dsp:nvSpPr>
        <dsp:cNvPr id="0" name=""/>
        <dsp:cNvSpPr/>
      </dsp:nvSpPr>
      <dsp:spPr>
        <a:xfrm>
          <a:off x="2639685" y="756000"/>
          <a:ext cx="1254926" cy="100800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smtClean="0"/>
            <a:t>Produtos</a:t>
          </a:r>
          <a:endParaRPr lang="pt-BR" sz="1000" kern="1200" dirty="0"/>
        </a:p>
      </dsp:txBody>
      <dsp:txXfrm>
        <a:off x="2688892" y="805207"/>
        <a:ext cx="1156512" cy="909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07633-265F-4266-8EE9-59763165B82B}">
      <dsp:nvSpPr>
        <dsp:cNvPr id="0" name=""/>
        <dsp:cNvSpPr/>
      </dsp:nvSpPr>
      <dsp:spPr>
        <a:xfrm>
          <a:off x="584819" y="0"/>
          <a:ext cx="3313980" cy="2520000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064C6-54C8-4642-93BB-489C90397EA3}">
      <dsp:nvSpPr>
        <dsp:cNvPr id="0" name=""/>
        <dsp:cNvSpPr/>
      </dsp:nvSpPr>
      <dsp:spPr>
        <a:xfrm>
          <a:off x="4188" y="756000"/>
          <a:ext cx="1254926" cy="100800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Insumos</a:t>
          </a:r>
          <a:endParaRPr lang="pt-BR" sz="1000" kern="1200" dirty="0"/>
        </a:p>
      </dsp:txBody>
      <dsp:txXfrm>
        <a:off x="53395" y="805207"/>
        <a:ext cx="1156512" cy="909586"/>
      </dsp:txXfrm>
    </dsp:sp>
    <dsp:sp modelId="{0D2FD774-2C8B-4B91-855F-75E91E9756B4}">
      <dsp:nvSpPr>
        <dsp:cNvPr id="0" name=""/>
        <dsp:cNvSpPr/>
      </dsp:nvSpPr>
      <dsp:spPr>
        <a:xfrm>
          <a:off x="1321936" y="756000"/>
          <a:ext cx="1254926" cy="10080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Geoprocessamento</a:t>
          </a:r>
          <a:endParaRPr lang="pt-BR" sz="1000" kern="1200" dirty="0"/>
        </a:p>
      </dsp:txBody>
      <dsp:txXfrm>
        <a:off x="1371143" y="805207"/>
        <a:ext cx="1156512" cy="909586"/>
      </dsp:txXfrm>
    </dsp:sp>
    <dsp:sp modelId="{EEDC3DF6-C678-4019-900A-2955FB31C1DA}">
      <dsp:nvSpPr>
        <dsp:cNvPr id="0" name=""/>
        <dsp:cNvSpPr/>
      </dsp:nvSpPr>
      <dsp:spPr>
        <a:xfrm>
          <a:off x="2639685" y="756000"/>
          <a:ext cx="1254926" cy="1008000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smtClean="0"/>
            <a:t>Produtos</a:t>
          </a:r>
          <a:endParaRPr lang="pt-BR" sz="1000" kern="1200" dirty="0"/>
        </a:p>
      </dsp:txBody>
      <dsp:txXfrm>
        <a:off x="2688892" y="805207"/>
        <a:ext cx="1156512" cy="9095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09B63-EBE2-41E2-BF93-7DC78DBE36BB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CE316-E1C4-4F5F-B361-9BD378001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320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D0E9A-A33D-4ADB-A650-E716A745F973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A7F0A-CC84-463D-A81C-EEB1DBACF0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37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7F0A-CC84-463D-A81C-EEB1DBACF01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70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7F0A-CC84-463D-A81C-EEB1DBACF01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49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7F0A-CC84-463D-A81C-EEB1DBACF01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80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800" dirty="0" smtClean="0"/>
              <a:t>CRU: </a:t>
            </a:r>
            <a:r>
              <a:rPr lang="pt-BR" sz="800" dirty="0" err="1" smtClean="0"/>
              <a:t>Climatic</a:t>
            </a:r>
            <a:r>
              <a:rPr lang="pt-BR" sz="800" baseline="0" dirty="0" smtClean="0"/>
              <a:t> </a:t>
            </a:r>
            <a:r>
              <a:rPr lang="pt-BR" sz="800" baseline="0" dirty="0" err="1" smtClean="0"/>
              <a:t>Research</a:t>
            </a:r>
            <a:r>
              <a:rPr lang="pt-BR" sz="800" baseline="0" dirty="0" smtClean="0"/>
              <a:t> Unit</a:t>
            </a:r>
            <a:endParaRPr lang="pt-BR" sz="800" dirty="0" smtClean="0"/>
          </a:p>
          <a:p>
            <a:r>
              <a:rPr lang="pt-BR" sz="800" dirty="0" smtClean="0"/>
              <a:t>PRHPA: Plano</a:t>
            </a:r>
            <a:r>
              <a:rPr lang="pt-BR" sz="800" baseline="0" dirty="0" smtClean="0"/>
              <a:t> de Recursos Hídricos da Bacia </a:t>
            </a:r>
            <a:r>
              <a:rPr lang="pt-BR" sz="800" baseline="0" dirty="0" smtClean="0"/>
              <a:t>Hidrográfica </a:t>
            </a:r>
            <a:r>
              <a:rPr lang="pt-BR" sz="800" baseline="0" dirty="0" smtClean="0"/>
              <a:t>do Rio </a:t>
            </a:r>
            <a:r>
              <a:rPr lang="pt-BR" sz="800" baseline="0" dirty="0" smtClean="0"/>
              <a:t>Piranhas-Açu</a:t>
            </a:r>
            <a:endParaRPr lang="pt-BR" sz="8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7F0A-CC84-463D-A81C-EEB1DBACF01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73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FDP: Função Densidade de Probabilidade</a:t>
            </a:r>
          </a:p>
          <a:p>
            <a:r>
              <a:rPr lang="pt-BR" dirty="0" smtClean="0"/>
              <a:t>Grade</a:t>
            </a:r>
            <a:r>
              <a:rPr lang="pt-BR" baseline="0" dirty="0" smtClean="0"/>
              <a:t> </a:t>
            </a:r>
            <a:r>
              <a:rPr lang="pt-BR" dirty="0" smtClean="0"/>
              <a:t>ETP: Grade de Evapotranspiração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7F0A-CC84-463D-A81C-EEB1DBACF01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014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7F0A-CC84-463D-A81C-EEB1DBACF01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59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397"/>
          <a:stretch/>
        </p:blipFill>
        <p:spPr>
          <a:xfrm>
            <a:off x="0" y="69010"/>
            <a:ext cx="9144000" cy="1155941"/>
          </a:xfrm>
          <a:prstGeom prst="rect">
            <a:avLst/>
          </a:prstGeom>
        </p:spPr>
      </p:pic>
      <p:pic>
        <p:nvPicPr>
          <p:cNvPr id="1027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4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02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2492896"/>
            <a:ext cx="7920880" cy="40653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83568" y="1700808"/>
            <a:ext cx="3456384" cy="826729"/>
          </a:xfrm>
        </p:spPr>
        <p:txBody>
          <a:bodyPr>
            <a:normAutofit/>
          </a:bodyPr>
          <a:lstStyle>
            <a:lvl1pPr algn="l">
              <a:defRPr sz="3200" b="1" baseline="0"/>
            </a:lvl1pPr>
          </a:lstStyle>
          <a:p>
            <a:r>
              <a:rPr lang="pt-BR" dirty="0" smtClean="0"/>
              <a:t>Título Mestre</a:t>
            </a:r>
            <a:endParaRPr lang="pt-BR" dirty="0"/>
          </a:p>
        </p:txBody>
      </p:sp>
      <p:pic>
        <p:nvPicPr>
          <p:cNvPr id="5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04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0158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74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84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45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88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58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10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EFEA-71C4-45B2-BEAB-7789317609CD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72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5.jpg"/><Relationship Id="rId4" Type="http://schemas.openxmlformats.org/officeDocument/2006/relationships/diagramData" Target="../diagrams/data3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diagramDrawing" Target="../diagrams/drawing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50.jpeg"/><Relationship Id="rId17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9.pn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NA\Desktop\Projeto_Gerador_Reservatorios\Kit%20Apresentacao\proj_756_Piranhas_Acu.mxd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25.jpg"/><Relationship Id="rId17" Type="http://schemas.openxmlformats.org/officeDocument/2006/relationships/image" Target="../media/image65.png"/><Relationship Id="rId2" Type="http://schemas.openxmlformats.org/officeDocument/2006/relationships/image" Target="../media/image45.png"/><Relationship Id="rId16" Type="http://schemas.openxmlformats.org/officeDocument/2006/relationships/image" Target="../media/image64.pn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60.png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19" Type="http://schemas.openxmlformats.org/officeDocument/2006/relationships/image" Target="../media/image67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73.jpg"/><Relationship Id="rId3" Type="http://schemas.openxmlformats.org/officeDocument/2006/relationships/image" Target="../media/image45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71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70.png"/><Relationship Id="rId4" Type="http://schemas.openxmlformats.org/officeDocument/2006/relationships/diagramData" Target="../diagrams/data9.xml"/><Relationship Id="rId9" Type="http://schemas.openxmlformats.org/officeDocument/2006/relationships/image" Target="../media/image69.jpeg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hyperlink" Target="http://www.google.com.br/url?sa=i&amp;rct=j&amp;q=FACEBOOK+LOGO&amp;source=images&amp;cd=&amp;cad=rja&amp;docid=FcFCngOm4qG3WM&amp;tbnid=WnsmOCuSOUlvmM:&amp;ved=&amp;url=http://teenspeak.org/2011/11/23/the-latest-facebook-virus/&amp;ei=7GBsUf-CBIywqwGN14CgCA&amp;bvm=bv.45175338,d.aWM&amp;psig=AFQjCNGkuJjF8uBfLR21i7Avrexg2R3-PA&amp;ust=136614359647142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ergio.barbosa@ana.gov.br" TargetMode="External"/><Relationship Id="rId5" Type="http://schemas.openxmlformats.org/officeDocument/2006/relationships/image" Target="../media/image78.jpeg"/><Relationship Id="rId4" Type="http://schemas.openxmlformats.org/officeDocument/2006/relationships/hyperlink" Target="http://www.google.com.br/url?sa=i&amp;rct=j&amp;q=FACEBOOK+LOGO&amp;source=images&amp;cd=&amp;cad=rja&amp;docid=FcFCngOm4qG3WM&amp;tbnid=WnsmOCuSOUlvmM:&amp;ved=&amp;url=http://teenspeak.org/2011/11/23/the-latest-facebook-virus/&amp;ei=7GBsUf-CBIywqwGN14CgCA&amp;bvm=bv.45175338,d.aWM&amp;psig=AFQjCNGkuJjF8uBfLR21i7Avrexg2R3-PA&amp;ust=136614359647142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5496" y="2852936"/>
            <a:ext cx="9258818" cy="1440160"/>
          </a:xfrm>
        </p:spPr>
        <p:txBody>
          <a:bodyPr>
            <a:noAutofit/>
          </a:bodyPr>
          <a:lstStyle/>
          <a:p>
            <a:r>
              <a:rPr lang="pt-BR" sz="2900" b="1" dirty="0" smtClean="0">
                <a:latin typeface="Felix Titling" panose="04060505060202020A04" pitchFamily="82" charset="0"/>
              </a:rPr>
              <a:t> “Tecnologias para desenvolvimento de novos reservatórios no brasil”</a:t>
            </a:r>
            <a:br>
              <a:rPr lang="pt-BR" sz="2900" b="1" dirty="0" smtClean="0">
                <a:latin typeface="Felix Titling" panose="04060505060202020A04" pitchFamily="82" charset="0"/>
              </a:rPr>
            </a:br>
            <a:endParaRPr lang="pt-BR" sz="2000" b="1" i="1" dirty="0">
              <a:latin typeface="Felix Titling" panose="04060505060202020A04" pitchFamily="82" charset="0"/>
            </a:endParaRP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3909828" y="4005064"/>
            <a:ext cx="142404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3893714" y="2852936"/>
            <a:ext cx="142404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/>
          <p:cNvGrpSpPr/>
          <p:nvPr/>
        </p:nvGrpSpPr>
        <p:grpSpPr>
          <a:xfrm>
            <a:off x="4788024" y="6345376"/>
            <a:ext cx="4248472" cy="468000"/>
            <a:chOff x="4788024" y="6345376"/>
            <a:chExt cx="4248472" cy="46800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07" y="6428391"/>
              <a:ext cx="747929" cy="30197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8024" y="6399376"/>
              <a:ext cx="647451" cy="36000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354" y="6345376"/>
              <a:ext cx="1301142" cy="468000"/>
            </a:xfrm>
            <a:prstGeom prst="rect">
              <a:avLst/>
            </a:prstGeom>
          </p:spPr>
        </p:pic>
        <p:sp>
          <p:nvSpPr>
            <p:cNvPr id="16" name="CaixaDeTexto 15"/>
            <p:cNvSpPr txBox="1"/>
            <p:nvPr/>
          </p:nvSpPr>
          <p:spPr>
            <a:xfrm>
              <a:off x="6771303" y="6425488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Ministério do</a:t>
              </a:r>
            </a:p>
            <a:p>
              <a:pPr algn="ctr"/>
              <a:r>
                <a:rPr lang="pt-BR" sz="70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Meio Ambiente</a:t>
              </a:r>
              <a:endParaRPr lang="pt-BR" sz="7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247399" y="6425488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Ministério da</a:t>
              </a:r>
            </a:p>
            <a:p>
              <a:pPr algn="ctr"/>
              <a:r>
                <a:rPr lang="pt-BR" sz="70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Educação</a:t>
              </a:r>
              <a:endParaRPr lang="pt-BR" sz="7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" name="Subtítulo 2"/>
          <p:cNvSpPr txBox="1">
            <a:spLocks/>
          </p:cNvSpPr>
          <p:nvPr/>
        </p:nvSpPr>
        <p:spPr>
          <a:xfrm>
            <a:off x="65710" y="4293095"/>
            <a:ext cx="8970786" cy="1872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500"/>
              </a:lnSpc>
              <a:buFont typeface="Arial" pitchFamily="34" charset="0"/>
              <a:buNone/>
            </a:pPr>
            <a:r>
              <a:rPr lang="pt-BR" sz="1800" dirty="0" smtClean="0">
                <a:latin typeface="Arial Rounded MT Bold" panose="020F0704030504030204" pitchFamily="34" charset="0"/>
              </a:rPr>
              <a:t>Sérgio Augusto Barbosa</a:t>
            </a:r>
          </a:p>
          <a:p>
            <a:pPr marL="0" indent="0" algn="ctr">
              <a:lnSpc>
                <a:spcPts val="2500"/>
              </a:lnSpc>
              <a:buFont typeface="Arial" pitchFamily="34" charset="0"/>
              <a:buNone/>
            </a:pPr>
            <a:r>
              <a:rPr lang="pt-BR" sz="1800" dirty="0" smtClean="0">
                <a:latin typeface="Arial Rounded MT Bold" panose="020F0704030504030204" pitchFamily="34" charset="0"/>
              </a:rPr>
              <a:t>Superintendência de Tecnologia da Informação – STI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pt-BR" sz="1800" dirty="0" smtClean="0">
                <a:latin typeface="Arial Rounded MT Bold" panose="020F0704030504030204" pitchFamily="34" charset="0"/>
              </a:rPr>
              <a:t>Ag</a:t>
            </a:r>
            <a:r>
              <a:rPr lang="pt-BR" sz="1800" dirty="0">
                <a:latin typeface="Arial Rounded MT Bold" panose="020F0704030504030204" pitchFamily="34" charset="0"/>
              </a:rPr>
              <a:t>ê</a:t>
            </a:r>
            <a:r>
              <a:rPr lang="pt-BR" sz="1800" dirty="0" smtClean="0">
                <a:latin typeface="Arial Rounded MT Bold" panose="020F0704030504030204" pitchFamily="34" charset="0"/>
              </a:rPr>
              <a:t>ncia </a:t>
            </a:r>
            <a:r>
              <a:rPr lang="pt-BR" sz="1800" dirty="0">
                <a:latin typeface="Arial Rounded MT Bold" panose="020F0704030504030204" pitchFamily="34" charset="0"/>
              </a:rPr>
              <a:t>Nacional de </a:t>
            </a:r>
            <a:r>
              <a:rPr lang="pt-BR" sz="1800" dirty="0" smtClean="0">
                <a:latin typeface="Arial Rounded MT Bold" panose="020F0704030504030204" pitchFamily="34" charset="0"/>
              </a:rPr>
              <a:t>Águas </a:t>
            </a:r>
            <a:r>
              <a:rPr lang="pt-BR" sz="1800" dirty="0">
                <a:latin typeface="Arial Rounded MT Bold" panose="020F0704030504030204" pitchFamily="34" charset="0"/>
              </a:rPr>
              <a:t>– ANA </a:t>
            </a:r>
          </a:p>
          <a:p>
            <a:pPr marL="0" indent="0" algn="ctr">
              <a:lnSpc>
                <a:spcPts val="2500"/>
              </a:lnSpc>
              <a:buFont typeface="Arial" pitchFamily="34" charset="0"/>
              <a:buNone/>
            </a:pPr>
            <a:endParaRPr lang="pt-BR" sz="1800" dirty="0">
              <a:latin typeface="Arial Rounded MT Bold" panose="020F0704030504030204" pitchFamily="34" charset="0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pt-BR" sz="1800" dirty="0">
                <a:latin typeface="Arial Rounded MT Bold" panose="020F0704030504030204" pitchFamily="34" charset="0"/>
              </a:rPr>
              <a:t>Poços de Caldas, 28 de maio de 2015</a:t>
            </a:r>
          </a:p>
          <a:p>
            <a:pPr marL="0" indent="0" algn="ctr">
              <a:lnSpc>
                <a:spcPts val="2500"/>
              </a:lnSpc>
              <a:buFont typeface="Arial" pitchFamily="34" charset="0"/>
              <a:buNone/>
            </a:pPr>
            <a:endParaRPr lang="pt-BR" sz="1400" i="1" dirty="0" smtClean="0">
              <a:latin typeface="+mj-lt"/>
            </a:endParaRPr>
          </a:p>
        </p:txBody>
      </p:sp>
      <p:pic>
        <p:nvPicPr>
          <p:cNvPr id="4" name="Picture 2" descr="http://www.assemae.org.br/images/logo-assembleia4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78" y="1219410"/>
            <a:ext cx="35242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05" y="341374"/>
            <a:ext cx="4097833" cy="5799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Retângulo 1"/>
          <p:cNvSpPr/>
          <p:nvPr/>
        </p:nvSpPr>
        <p:spPr>
          <a:xfrm rot="21210550">
            <a:off x="4621296" y="5565376"/>
            <a:ext cx="4311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http://repositorio.unb.br/bitstream/10482/15143/1/2013_MauroSantosdeMelo.pdf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33" y="3474193"/>
            <a:ext cx="1869622" cy="8999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69" y="3465199"/>
            <a:ext cx="1618456" cy="899905"/>
          </a:xfrm>
          <a:prstGeom prst="rect">
            <a:avLst/>
          </a:prstGeom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>
                <a:latin typeface="Felix Titling" panose="04060505060202020A04" pitchFamily="82" charset="0"/>
              </a:rPr>
              <a:t>Ponto de </a:t>
            </a:r>
            <a:r>
              <a:rPr lang="pt-BR" sz="2900" dirty="0" smtClean="0">
                <a:latin typeface="Felix Titling" panose="04060505060202020A04" pitchFamily="82" charset="0"/>
              </a:rPr>
              <a:t>partida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63" y="652058"/>
            <a:ext cx="3992289" cy="5644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622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6" y="3140968"/>
            <a:ext cx="3920900" cy="323963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16200000">
            <a:off x="1841029" y="4439521"/>
            <a:ext cx="25578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Geomorfologia</a:t>
            </a:r>
            <a:endParaRPr lang="pt-B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 rot="16200000">
            <a:off x="3197436" y="4439521"/>
            <a:ext cx="25578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Hidrologia</a:t>
            </a:r>
            <a:endParaRPr lang="pt-B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 rot="16200000">
            <a:off x="4636279" y="4439521"/>
            <a:ext cx="25578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Geologia</a:t>
            </a:r>
            <a:endParaRPr lang="pt-B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-33334" y="1721758"/>
            <a:ext cx="3084782" cy="2918539"/>
            <a:chOff x="-33334" y="2009790"/>
            <a:chExt cx="3084782" cy="2918539"/>
          </a:xfrm>
        </p:grpSpPr>
        <p:sp>
          <p:nvSpPr>
            <p:cNvPr id="4" name="Texto explicativo retangular com cantos arredondados 3"/>
            <p:cNvSpPr/>
            <p:nvPr/>
          </p:nvSpPr>
          <p:spPr>
            <a:xfrm>
              <a:off x="459160" y="2009790"/>
              <a:ext cx="2592288" cy="1131177"/>
            </a:xfrm>
            <a:prstGeom prst="wedgeRoundRectCallout">
              <a:avLst>
                <a:gd name="adj1" fmla="val 36375"/>
                <a:gd name="adj2" fmla="val 70168"/>
                <a:gd name="adj3" fmla="val 16667"/>
              </a:avLst>
            </a:prstGeom>
            <a:noFill/>
            <a:ln>
              <a:solidFill>
                <a:srgbClr val="2560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solidFill>
                    <a:srgbClr val="2560A7"/>
                  </a:solidFill>
                  <a:latin typeface="Arial Narrow" panose="020B0606020202030204" pitchFamily="34" charset="0"/>
                </a:rPr>
                <a:t>Volume estimado?</a:t>
              </a:r>
            </a:p>
            <a:p>
              <a:pPr algn="ctr"/>
              <a:r>
                <a:rPr lang="pt-BR" dirty="0" smtClean="0">
                  <a:solidFill>
                    <a:srgbClr val="2560A7"/>
                  </a:solidFill>
                  <a:latin typeface="Arial Narrow" panose="020B0606020202030204" pitchFamily="34" charset="0"/>
                </a:rPr>
                <a:t>Profundidade média?</a:t>
              </a:r>
            </a:p>
            <a:p>
              <a:pPr algn="ctr"/>
              <a:r>
                <a:rPr lang="pt-BR" dirty="0" smtClean="0">
                  <a:solidFill>
                    <a:srgbClr val="2560A7"/>
                  </a:solidFill>
                  <a:latin typeface="Arial Narrow" panose="020B0606020202030204" pitchFamily="34" charset="0"/>
                </a:rPr>
                <a:t>Boqueirão?</a:t>
              </a:r>
              <a:endParaRPr lang="pt-BR" dirty="0">
                <a:solidFill>
                  <a:srgbClr val="2560A7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34" y="3497188"/>
              <a:ext cx="2805134" cy="1431141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3235660" y="116632"/>
            <a:ext cx="4072644" cy="2787361"/>
            <a:chOff x="3235660" y="116632"/>
            <a:chExt cx="4072644" cy="2787361"/>
          </a:xfrm>
        </p:grpSpPr>
        <p:sp>
          <p:nvSpPr>
            <p:cNvPr id="12" name="Texto explicativo retangular com cantos arredondados 11"/>
            <p:cNvSpPr/>
            <p:nvPr/>
          </p:nvSpPr>
          <p:spPr>
            <a:xfrm>
              <a:off x="3235660" y="1721758"/>
              <a:ext cx="2592288" cy="1182235"/>
            </a:xfrm>
            <a:prstGeom prst="wedgeRoundRectCallout">
              <a:avLst>
                <a:gd name="adj1" fmla="val 334"/>
                <a:gd name="adj2" fmla="val 73235"/>
                <a:gd name="adj3" fmla="val 16667"/>
              </a:avLst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solidFill>
                    <a:srgbClr val="FF9900"/>
                  </a:solidFill>
                  <a:latin typeface="Arial Narrow" panose="020B0606020202030204" pitchFamily="34" charset="0"/>
                </a:rPr>
                <a:t>Água para encher?</a:t>
              </a:r>
            </a:p>
            <a:p>
              <a:pPr algn="ctr"/>
              <a:r>
                <a:rPr lang="pt-BR" dirty="0" smtClean="0">
                  <a:solidFill>
                    <a:srgbClr val="FF9900"/>
                  </a:solidFill>
                  <a:latin typeface="Arial Narrow" panose="020B0606020202030204" pitchFamily="34" charset="0"/>
                </a:rPr>
                <a:t>Enxurradas a proteger?</a:t>
              </a:r>
              <a:endParaRPr lang="pt-BR" dirty="0">
                <a:solidFill>
                  <a:srgbClr val="FF99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16632"/>
              <a:ext cx="2520280" cy="14783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8" name="Grupo 17"/>
          <p:cNvGrpSpPr/>
          <p:nvPr/>
        </p:nvGrpSpPr>
        <p:grpSpPr>
          <a:xfrm>
            <a:off x="6012160" y="1747870"/>
            <a:ext cx="2757876" cy="3858549"/>
            <a:chOff x="6012160" y="2035902"/>
            <a:chExt cx="2757876" cy="3858549"/>
          </a:xfrm>
        </p:grpSpPr>
        <p:sp>
          <p:nvSpPr>
            <p:cNvPr id="13" name="Texto explicativo retangular com cantos arredondados 12"/>
            <p:cNvSpPr/>
            <p:nvPr/>
          </p:nvSpPr>
          <p:spPr>
            <a:xfrm>
              <a:off x="6012160" y="2035902"/>
              <a:ext cx="2664296" cy="1105065"/>
            </a:xfrm>
            <a:prstGeom prst="wedgeRoundRectCallout">
              <a:avLst>
                <a:gd name="adj1" fmla="val -34940"/>
                <a:gd name="adj2" fmla="val 70935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Existe perda de volume?</a:t>
              </a:r>
            </a:p>
            <a:p>
              <a:pPr algn="ctr"/>
              <a:r>
                <a:rPr lang="pt-BR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Estabilidade do barramento?</a:t>
              </a:r>
              <a:endParaRPr lang="pt-BR" dirty="0">
                <a:solidFill>
                  <a:srgbClr val="7030A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23"/>
            <a:stretch/>
          </p:blipFill>
          <p:spPr>
            <a:xfrm>
              <a:off x="6897586" y="3356992"/>
              <a:ext cx="1872450" cy="25374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5911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 rot="16200000">
            <a:off x="-3962783" y="2246532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Quaisquer outras variáveis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6" y="3140968"/>
            <a:ext cx="3920900" cy="323963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16200000">
            <a:off x="1841029" y="4727553"/>
            <a:ext cx="25578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Geomorfologia</a:t>
            </a:r>
            <a:endParaRPr lang="pt-B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 rot="16200000">
            <a:off x="3197436" y="4727553"/>
            <a:ext cx="25578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Hidrologia</a:t>
            </a:r>
            <a:endParaRPr lang="pt-B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 rot="16200000">
            <a:off x="4636279" y="4727553"/>
            <a:ext cx="25578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Geologia</a:t>
            </a:r>
            <a:endParaRPr lang="pt-B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69673" y="1412776"/>
            <a:ext cx="6912768" cy="1729954"/>
            <a:chOff x="1069673" y="1700808"/>
            <a:chExt cx="6912768" cy="1729954"/>
          </a:xfrm>
        </p:grpSpPr>
        <p:grpSp>
          <p:nvGrpSpPr>
            <p:cNvPr id="4" name="Grupo 3"/>
            <p:cNvGrpSpPr/>
            <p:nvPr/>
          </p:nvGrpSpPr>
          <p:grpSpPr>
            <a:xfrm>
              <a:off x="1679765" y="1700808"/>
              <a:ext cx="5650807" cy="1729954"/>
              <a:chOff x="1679765" y="1700808"/>
              <a:chExt cx="5650807" cy="1729954"/>
            </a:xfrm>
          </p:grpSpPr>
          <p:sp>
            <p:nvSpPr>
              <p:cNvPr id="5" name="Retângulo de cantos arredondados 4"/>
              <p:cNvSpPr/>
              <p:nvPr/>
            </p:nvSpPr>
            <p:spPr>
              <a:xfrm>
                <a:off x="1679765" y="2998715"/>
                <a:ext cx="5648417" cy="43204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Retângulo de cantos arredondados 15"/>
              <p:cNvSpPr/>
              <p:nvPr/>
            </p:nvSpPr>
            <p:spPr>
              <a:xfrm>
                <a:off x="1679765" y="2525149"/>
                <a:ext cx="5648417" cy="432047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A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Retângulo de cantos arredondados 18"/>
              <p:cNvSpPr/>
              <p:nvPr/>
            </p:nvSpPr>
            <p:spPr>
              <a:xfrm>
                <a:off x="1679765" y="2051584"/>
                <a:ext cx="5648417" cy="43204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BCB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Retângulo de cantos arredondados 28"/>
              <p:cNvSpPr/>
              <p:nvPr/>
            </p:nvSpPr>
            <p:spPr>
              <a:xfrm>
                <a:off x="1682155" y="1899878"/>
                <a:ext cx="5648417" cy="108012"/>
              </a:xfrm>
              <a:prstGeom prst="round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Retângulo de cantos arredondados 29"/>
              <p:cNvSpPr/>
              <p:nvPr/>
            </p:nvSpPr>
            <p:spPr>
              <a:xfrm>
                <a:off x="1682155" y="1800343"/>
                <a:ext cx="5648417" cy="54006"/>
              </a:xfrm>
              <a:prstGeom prst="round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Retângulo de cantos arredondados 30"/>
              <p:cNvSpPr/>
              <p:nvPr/>
            </p:nvSpPr>
            <p:spPr>
              <a:xfrm>
                <a:off x="1682155" y="1700808"/>
                <a:ext cx="5648417" cy="54006"/>
              </a:xfrm>
              <a:prstGeom prst="roundRect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" name="Retângulo 13"/>
            <p:cNvSpPr/>
            <p:nvPr/>
          </p:nvSpPr>
          <p:spPr>
            <a:xfrm>
              <a:off x="1069673" y="2959830"/>
              <a:ext cx="69127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Unidades de conservação/Terras </a:t>
              </a:r>
              <a:r>
                <a:rPr lang="pt-BR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i</a:t>
              </a:r>
              <a:r>
                <a:rPr lang="pt-BR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ndígenas</a:t>
              </a:r>
              <a:endParaRPr lang="pt-BR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1069673" y="2486264"/>
              <a:ext cx="69127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Estradas/Linhas de transmissão de energia</a:t>
              </a:r>
              <a:endParaRPr lang="pt-BR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1069673" y="2012699"/>
              <a:ext cx="69127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População atendida/Agricultura/Pecuária</a:t>
              </a:r>
              <a:endParaRPr lang="pt-BR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24" name="Chave direita 23"/>
          <p:cNvSpPr/>
          <p:nvPr/>
        </p:nvSpPr>
        <p:spPr>
          <a:xfrm>
            <a:off x="7452320" y="3153083"/>
            <a:ext cx="144016" cy="32378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7560840" y="5016425"/>
            <a:ext cx="1619672" cy="92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ts val="600"/>
              </a:spcBef>
              <a:buFont typeface="Arial" pitchFamily="34" charset="0"/>
              <a:buNone/>
            </a:pPr>
            <a:r>
              <a:rPr lang="pt-BR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BDG com índice </a:t>
            </a:r>
            <a:r>
              <a:rPr lang="pt-BR" dirty="0">
                <a:latin typeface="Arial Narrow" panose="020B0606020202030204" pitchFamily="34" charset="0"/>
                <a:ea typeface="Batang" panose="02030600000101010101" pitchFamily="18" charset="-127"/>
              </a:rPr>
              <a:t>técnico de favorecimento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07" y="3851523"/>
            <a:ext cx="1190625" cy="1190625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7452320" y="404664"/>
            <a:ext cx="1800200" cy="3353589"/>
            <a:chOff x="7452320" y="702221"/>
            <a:chExt cx="1800200" cy="3353589"/>
          </a:xfrm>
        </p:grpSpPr>
        <p:sp>
          <p:nvSpPr>
            <p:cNvPr id="7" name="Chave direita 6"/>
            <p:cNvSpPr/>
            <p:nvPr/>
          </p:nvSpPr>
          <p:spPr>
            <a:xfrm>
              <a:off x="7452320" y="1700809"/>
              <a:ext cx="144016" cy="172995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452320" y="2358405"/>
              <a:ext cx="1800200" cy="7920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ts val="600"/>
                </a:spcBef>
                <a:buFont typeface="Arial" pitchFamily="34" charset="0"/>
                <a:buNone/>
              </a:pPr>
              <a:r>
                <a:rPr lang="pt-BR" dirty="0">
                  <a:latin typeface="Arial Narrow" panose="020B0606020202030204" pitchFamily="34" charset="0"/>
                  <a:ea typeface="Batang" panose="02030600000101010101" pitchFamily="18" charset="-127"/>
                </a:rPr>
                <a:t>Contexto </a:t>
              </a:r>
              <a:r>
                <a:rPr lang="pt-BR" dirty="0" smtClean="0">
                  <a:latin typeface="Arial Narrow" panose="020B0606020202030204" pitchFamily="34" charset="0"/>
                  <a:ea typeface="Batang" panose="02030600000101010101" pitchFamily="18" charset="-127"/>
                </a:rPr>
                <a:t>legal, político e geográfico</a:t>
              </a:r>
              <a:endParaRPr lang="pt-BR" dirty="0">
                <a:latin typeface="Arial Narrow" panose="020B0606020202030204" pitchFamily="34" charset="0"/>
                <a:ea typeface="Batang" panose="02030600000101010101" pitchFamily="18" charset="-127"/>
              </a:endParaRPr>
            </a:p>
          </p:txBody>
        </p:sp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407" y="3366517"/>
              <a:ext cx="689293" cy="689293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772" y="1515571"/>
              <a:ext cx="689293" cy="689293"/>
            </a:xfrm>
            <a:prstGeom prst="rect">
              <a:avLst/>
            </a:prstGeom>
          </p:spPr>
        </p:pic>
        <p:pic>
          <p:nvPicPr>
            <p:cNvPr id="35" name="Imagem 3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476" y="702221"/>
              <a:ext cx="662296" cy="662296"/>
            </a:xfrm>
            <a:prstGeom prst="rect">
              <a:avLst/>
            </a:prstGeom>
          </p:spPr>
        </p:pic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010" y="1190788"/>
              <a:ext cx="347456" cy="347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90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82680" y="2348880"/>
            <a:ext cx="1215404" cy="3239634"/>
            <a:chOff x="2575546" y="3429000"/>
            <a:chExt cx="1215404" cy="323963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02"/>
            <a:stretch/>
          </p:blipFill>
          <p:spPr>
            <a:xfrm>
              <a:off x="2575546" y="3429000"/>
              <a:ext cx="1215404" cy="3239634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 rot="16200000">
              <a:off x="1841029" y="4727553"/>
              <a:ext cx="255785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Geomorfologia</a:t>
              </a:r>
              <a:endParaRPr lang="pt-BR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44592339"/>
              </p:ext>
            </p:extLst>
          </p:nvPr>
        </p:nvGraphicFramePr>
        <p:xfrm>
          <a:off x="4788024" y="80627"/>
          <a:ext cx="3898948" cy="251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o 3"/>
          <p:cNvGrpSpPr/>
          <p:nvPr/>
        </p:nvGrpSpPr>
        <p:grpSpPr>
          <a:xfrm>
            <a:off x="1403648" y="1916832"/>
            <a:ext cx="6912768" cy="4764538"/>
            <a:chOff x="1403648" y="1916832"/>
            <a:chExt cx="6912768" cy="4764538"/>
          </a:xfrm>
        </p:grpSpPr>
        <p:grpSp>
          <p:nvGrpSpPr>
            <p:cNvPr id="10" name="Grupo 9"/>
            <p:cNvGrpSpPr/>
            <p:nvPr/>
          </p:nvGrpSpPr>
          <p:grpSpPr>
            <a:xfrm>
              <a:off x="1403648" y="1916832"/>
              <a:ext cx="6912768" cy="4764538"/>
              <a:chOff x="1835696" y="2024618"/>
              <a:chExt cx="6912768" cy="4764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34"/>
              <a:stretch/>
            </p:blipFill>
            <p:spPr bwMode="auto">
              <a:xfrm>
                <a:off x="6444208" y="2218992"/>
                <a:ext cx="2304256" cy="40990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5696" y="2024618"/>
                <a:ext cx="3816424" cy="4764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" name="Grupo 11"/>
            <p:cNvGrpSpPr/>
            <p:nvPr/>
          </p:nvGrpSpPr>
          <p:grpSpPr>
            <a:xfrm>
              <a:off x="5043479" y="4332990"/>
              <a:ext cx="1112697" cy="1040226"/>
              <a:chOff x="4971471" y="4332990"/>
              <a:chExt cx="1112697" cy="1040226"/>
            </a:xfrm>
          </p:grpSpPr>
          <p:sp>
            <p:nvSpPr>
              <p:cNvPr id="13" name="Retângulo 12"/>
              <p:cNvSpPr/>
              <p:nvPr/>
            </p:nvSpPr>
            <p:spPr>
              <a:xfrm>
                <a:off x="5292080" y="4653136"/>
                <a:ext cx="720080" cy="72008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5364088" y="4332990"/>
                <a:ext cx="720080" cy="406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90m</a:t>
                </a:r>
                <a:endParaRPr lang="pt-BR" dirty="0"/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 rot="16200000">
                <a:off x="4814564" y="4738035"/>
                <a:ext cx="720080" cy="406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90m</a:t>
                </a:r>
                <a:endParaRPr lang="pt-BR" dirty="0"/>
              </a:p>
            </p:txBody>
          </p:sp>
        </p:grpSp>
        <p:sp>
          <p:nvSpPr>
            <p:cNvPr id="16" name="CaixaDeTexto 15"/>
            <p:cNvSpPr txBox="1"/>
            <p:nvPr/>
          </p:nvSpPr>
          <p:spPr>
            <a:xfrm>
              <a:off x="5400092" y="482392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GDS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024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82680" y="2348880"/>
            <a:ext cx="1215404" cy="3239634"/>
            <a:chOff x="2575546" y="3429000"/>
            <a:chExt cx="1215404" cy="323963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02"/>
            <a:stretch/>
          </p:blipFill>
          <p:spPr>
            <a:xfrm>
              <a:off x="2575546" y="3429000"/>
              <a:ext cx="1215404" cy="3239634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 rot="16200000">
              <a:off x="1841029" y="4727553"/>
              <a:ext cx="255785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Geomorfologia</a:t>
              </a:r>
              <a:endParaRPr lang="pt-BR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13158436"/>
              </p:ext>
            </p:extLst>
          </p:nvPr>
        </p:nvGraphicFramePr>
        <p:xfrm>
          <a:off x="4788000" y="79200"/>
          <a:ext cx="38988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Espaço Reservado para Conteúdo 1"/>
          <p:cNvSpPr>
            <a:spLocks noGrp="1"/>
          </p:cNvSpPr>
          <p:nvPr>
            <p:ph idx="1"/>
          </p:nvPr>
        </p:nvSpPr>
        <p:spPr>
          <a:xfrm>
            <a:off x="1619672" y="2564904"/>
            <a:ext cx="3384376" cy="3173097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pt-BR" sz="1800" dirty="0" smtClean="0">
                <a:latin typeface="Arial Narrow" panose="020B0606020202030204" pitchFamily="34" charset="0"/>
              </a:rPr>
              <a:t>Determinação de pontos da rede de drenagem sintética (SRTM 90m da </a:t>
            </a:r>
            <a:r>
              <a:rPr lang="pt-BR" sz="1800" dirty="0" err="1" smtClean="0">
                <a:latin typeface="Arial Narrow" panose="020B0606020202030204" pitchFamily="34" charset="0"/>
              </a:rPr>
              <a:t>ottobacia</a:t>
            </a:r>
            <a:r>
              <a:rPr lang="pt-BR" sz="1800" dirty="0" smtClean="0">
                <a:latin typeface="Arial Narrow" panose="020B0606020202030204" pitchFamily="34" charset="0"/>
              </a:rPr>
              <a:t> em processamento);</a:t>
            </a:r>
            <a:endParaRPr lang="pt-BR" sz="1800" dirty="0">
              <a:latin typeface="Arial Narrow" panose="020B060602020203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Alteamento do </a:t>
            </a:r>
            <a:r>
              <a:rPr lang="pt-BR" sz="1800" dirty="0" smtClean="0">
                <a:latin typeface="Arial Narrow" panose="020B0606020202030204" pitchFamily="34" charset="0"/>
              </a:rPr>
              <a:t>barramento </a:t>
            </a:r>
            <a:r>
              <a:rPr lang="pt-BR" sz="1800" dirty="0">
                <a:latin typeface="Arial Narrow" panose="020B0606020202030204" pitchFamily="34" charset="0"/>
              </a:rPr>
              <a:t>de 2 em 2 m (extensão </a:t>
            </a:r>
            <a:r>
              <a:rPr lang="pt-BR" sz="1800" dirty="0" smtClean="0">
                <a:latin typeface="Arial Narrow" panose="020B0606020202030204" pitchFamily="34" charset="0"/>
              </a:rPr>
              <a:t>máx</a:t>
            </a:r>
            <a:r>
              <a:rPr lang="pt-BR" sz="1800" dirty="0">
                <a:latin typeface="Arial Narrow" panose="020B0606020202030204" pitchFamily="34" charset="0"/>
              </a:rPr>
              <a:t>. de 2500m e perpendicular ao eixo de </a:t>
            </a:r>
            <a:r>
              <a:rPr lang="pt-BR" sz="1800" dirty="0" smtClean="0">
                <a:latin typeface="Arial Narrow" panose="020B0606020202030204" pitchFamily="34" charset="0"/>
              </a:rPr>
              <a:t>drenagem; </a:t>
            </a:r>
            <a:r>
              <a:rPr lang="pt-BR" sz="1800" b="1" dirty="0" err="1" smtClean="0">
                <a:latin typeface="Arial Narrow" panose="020B0606020202030204" pitchFamily="34" charset="0"/>
              </a:rPr>
              <a:t>H</a:t>
            </a:r>
            <a:r>
              <a:rPr lang="pt-BR" sz="1800" b="1" baseline="-25000" dirty="0" err="1" smtClean="0">
                <a:latin typeface="Arial Narrow" panose="020B0606020202030204" pitchFamily="34" charset="0"/>
              </a:rPr>
              <a:t>máx</a:t>
            </a:r>
            <a:r>
              <a:rPr lang="pt-BR" sz="1800" b="1" dirty="0" smtClean="0">
                <a:latin typeface="Arial Narrow" panose="020B0606020202030204" pitchFamily="34" charset="0"/>
              </a:rPr>
              <a:t> = 20m</a:t>
            </a:r>
            <a:r>
              <a:rPr lang="pt-BR" sz="1800" dirty="0" smtClean="0">
                <a:latin typeface="Arial Narrow" panose="020B0606020202030204" pitchFamily="34" charset="0"/>
              </a:rPr>
              <a:t>);</a:t>
            </a:r>
            <a:endParaRPr lang="pt-BR" sz="1800" dirty="0">
              <a:latin typeface="Arial Narrow" panose="020B060602020203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pt-BR" sz="1800" dirty="0" smtClean="0">
                <a:latin typeface="Arial Narrow" panose="020B0606020202030204" pitchFamily="34" charset="0"/>
              </a:rPr>
              <a:t>Fechamento dos polígonos de inundação/cota do modelo;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sz="1800" dirty="0" smtClean="0">
                <a:latin typeface="Arial Narrow" panose="020B0606020202030204" pitchFamily="34" charset="0"/>
              </a:rPr>
              <a:t>Determinação de parâmetros e </a:t>
            </a:r>
            <a:r>
              <a:rPr lang="pt-BR" sz="1800" dirty="0">
                <a:latin typeface="Arial Narrow" panose="020B0606020202030204" pitchFamily="34" charset="0"/>
              </a:rPr>
              <a:t>índices geomorfológicos </a:t>
            </a:r>
            <a:r>
              <a:rPr lang="pt-BR" sz="1800" dirty="0" smtClean="0">
                <a:latin typeface="Arial Narrow" panose="020B0606020202030204" pitchFamily="34" charset="0"/>
              </a:rPr>
              <a:t>(H, L, V</a:t>
            </a:r>
            <a:r>
              <a:rPr lang="pt-BR" sz="1000" dirty="0" smtClean="0">
                <a:latin typeface="Arial Narrow" panose="020B0606020202030204" pitchFamily="34" charset="0"/>
              </a:rPr>
              <a:t>(volume)</a:t>
            </a:r>
            <a:r>
              <a:rPr lang="pt-BR" sz="1800" dirty="0">
                <a:latin typeface="Arial Narrow" panose="020B0606020202030204" pitchFamily="34" charset="0"/>
              </a:rPr>
              <a:t>, </a:t>
            </a:r>
            <a:r>
              <a:rPr lang="pt-BR" sz="1800" dirty="0" smtClean="0">
                <a:latin typeface="Arial Narrow" panose="020B0606020202030204" pitchFamily="34" charset="0"/>
              </a:rPr>
              <a:t>A</a:t>
            </a:r>
            <a:r>
              <a:rPr lang="pt-BR" sz="1000" dirty="0" smtClean="0">
                <a:latin typeface="Arial Narrow" panose="020B0606020202030204" pitchFamily="34" charset="0"/>
              </a:rPr>
              <a:t>(área)</a:t>
            </a:r>
            <a:r>
              <a:rPr lang="pt-BR" sz="1800" dirty="0" smtClean="0">
                <a:latin typeface="Arial Narrow" panose="020B0606020202030204" pitchFamily="34" charset="0"/>
              </a:rPr>
              <a:t>, P</a:t>
            </a:r>
            <a:r>
              <a:rPr lang="pt-BR" sz="1000" dirty="0" smtClean="0">
                <a:latin typeface="Arial Narrow" panose="020B0606020202030204" pitchFamily="34" charset="0"/>
              </a:rPr>
              <a:t>(perímetro)</a:t>
            </a:r>
            <a:r>
              <a:rPr lang="pt-BR" sz="1800" dirty="0" smtClean="0">
                <a:latin typeface="Arial Narrow" panose="020B0606020202030204" pitchFamily="34" charset="0"/>
              </a:rPr>
              <a:t>, H/L</a:t>
            </a:r>
            <a:r>
              <a:rPr lang="pt-BR" sz="1800" dirty="0">
                <a:latin typeface="Arial Narrow" panose="020B0606020202030204" pitchFamily="34" charset="0"/>
              </a:rPr>
              <a:t>, V/A, </a:t>
            </a:r>
            <a:r>
              <a:rPr lang="pt-BR" sz="1800" dirty="0" smtClean="0">
                <a:latin typeface="Arial Narrow" panose="020B0606020202030204" pitchFamily="34" charset="0"/>
              </a:rPr>
              <a:t>K</a:t>
            </a:r>
            <a:r>
              <a:rPr lang="pt-BR" sz="1800" baseline="-25000" dirty="0" smtClean="0">
                <a:latin typeface="Arial Narrow" panose="020B0606020202030204" pitchFamily="34" charset="0"/>
              </a:rPr>
              <a:t>G </a:t>
            </a:r>
            <a:r>
              <a:rPr lang="pt-BR" sz="1000" dirty="0" smtClean="0">
                <a:latin typeface="Arial Narrow" panose="020B0606020202030204" pitchFamily="34" charset="0"/>
              </a:rPr>
              <a:t>(índice de compacidade de </a:t>
            </a:r>
            <a:r>
              <a:rPr lang="pt-BR" sz="1000" dirty="0" err="1" smtClean="0">
                <a:latin typeface="Arial Narrow" panose="020B0606020202030204" pitchFamily="34" charset="0"/>
              </a:rPr>
              <a:t>Gravelius</a:t>
            </a:r>
            <a:r>
              <a:rPr lang="pt-BR" sz="1000" dirty="0" smtClean="0">
                <a:latin typeface="Arial Narrow" panose="020B0606020202030204" pitchFamily="34" charset="0"/>
              </a:rPr>
              <a:t>)</a:t>
            </a:r>
            <a:r>
              <a:rPr lang="pt-BR" sz="1800" dirty="0" smtClean="0">
                <a:latin typeface="Arial Narrow" panose="020B0606020202030204" pitchFamily="34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endParaRPr lang="pt-BR" sz="1800" dirty="0"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47" y="2636912"/>
            <a:ext cx="4636010" cy="375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14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40" y="3228689"/>
            <a:ext cx="257906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82680" y="2348880"/>
            <a:ext cx="1215404" cy="3239634"/>
            <a:chOff x="2575546" y="3429000"/>
            <a:chExt cx="1215404" cy="323963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02"/>
            <a:stretch/>
          </p:blipFill>
          <p:spPr>
            <a:xfrm>
              <a:off x="2575546" y="3429000"/>
              <a:ext cx="1215404" cy="3239634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 rot="16200000">
              <a:off x="1841029" y="4727553"/>
              <a:ext cx="255785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rPr>
                <a:t>Geomorfologia</a:t>
              </a:r>
              <a:endParaRPr lang="pt-BR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79358075"/>
              </p:ext>
            </p:extLst>
          </p:nvPr>
        </p:nvGraphicFramePr>
        <p:xfrm>
          <a:off x="4788000" y="79200"/>
          <a:ext cx="38988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75"/>
          <a:stretch/>
        </p:blipFill>
        <p:spPr bwMode="auto">
          <a:xfrm>
            <a:off x="3034877" y="2852936"/>
            <a:ext cx="3002235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00" y="3681414"/>
            <a:ext cx="1190625" cy="1190625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4852617"/>
            <a:ext cx="4511576" cy="129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6855648" y="4479503"/>
            <a:ext cx="225285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cap="none" spc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1,7 milhões Km²</a:t>
            </a:r>
          </a:p>
          <a:p>
            <a:pPr algn="ctr"/>
            <a:r>
              <a:rPr lang="pt-BR" sz="1200" b="1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20% do território</a:t>
            </a:r>
            <a:endParaRPr lang="pt-BR" sz="1200" b="1" cap="none" spc="0" dirty="0">
              <a:ln w="17780" cmpd="sng">
                <a:noFill/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203848" y="2239842"/>
            <a:ext cx="4160571" cy="4570219"/>
            <a:chOff x="3203848" y="2239842"/>
            <a:chExt cx="4160571" cy="4570219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3" r="9372"/>
            <a:stretch/>
          </p:blipFill>
          <p:spPr>
            <a:xfrm>
              <a:off x="3203848" y="2239842"/>
              <a:ext cx="4160571" cy="4570219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112" y="5099075"/>
              <a:ext cx="1219200" cy="104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527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57020065"/>
              </p:ext>
            </p:extLst>
          </p:nvPr>
        </p:nvGraphicFramePr>
        <p:xfrm>
          <a:off x="4788000" y="79200"/>
          <a:ext cx="38988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-1"/>
          <a:stretch/>
        </p:blipFill>
        <p:spPr bwMode="auto">
          <a:xfrm>
            <a:off x="282680" y="2370605"/>
            <a:ext cx="1123950" cy="322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83557"/>
            <a:ext cx="4589752" cy="299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3612761"/>
            <a:ext cx="2859220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1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8403 -0.1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16424 -0.0965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85169725"/>
              </p:ext>
            </p:extLst>
          </p:nvPr>
        </p:nvGraphicFramePr>
        <p:xfrm>
          <a:off x="4788000" y="79200"/>
          <a:ext cx="38988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-1"/>
          <a:stretch/>
        </p:blipFill>
        <p:spPr bwMode="auto">
          <a:xfrm>
            <a:off x="282680" y="2370605"/>
            <a:ext cx="1123950" cy="322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1008"/>
            <a:ext cx="3948100" cy="274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1386632" y="3717032"/>
            <a:ext cx="3657258" cy="2528011"/>
            <a:chOff x="1386632" y="3717032"/>
            <a:chExt cx="3657258" cy="2528011"/>
          </a:xfrm>
        </p:grpSpPr>
        <p:sp>
          <p:nvSpPr>
            <p:cNvPr id="2" name="Retângulo 1"/>
            <p:cNvSpPr/>
            <p:nvPr/>
          </p:nvSpPr>
          <p:spPr>
            <a:xfrm>
              <a:off x="1406630" y="3812663"/>
              <a:ext cx="3637260" cy="2432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632" y="3717032"/>
              <a:ext cx="3657258" cy="2528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08" y="2420888"/>
            <a:ext cx="6321614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4844 -0.1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-0.22361 -0.084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-1"/>
          <a:stretch/>
        </p:blipFill>
        <p:spPr bwMode="auto">
          <a:xfrm>
            <a:off x="282680" y="2370605"/>
            <a:ext cx="1123950" cy="322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4"/>
          <a:stretch/>
        </p:blipFill>
        <p:spPr bwMode="auto">
          <a:xfrm>
            <a:off x="4536503" y="2837172"/>
            <a:ext cx="4572001" cy="296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t="4893" b="2659"/>
          <a:stretch/>
        </p:blipFill>
        <p:spPr bwMode="auto">
          <a:xfrm>
            <a:off x="1337733" y="3615266"/>
            <a:ext cx="3674818" cy="208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497452177"/>
              </p:ext>
            </p:extLst>
          </p:nvPr>
        </p:nvGraphicFramePr>
        <p:xfrm>
          <a:off x="4788000" y="79200"/>
          <a:ext cx="38988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4904"/>
            <a:ext cx="6372396" cy="391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23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2 -0.04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1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0.19097 0.00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/>
          <a:stretch/>
        </p:blipFill>
        <p:spPr bwMode="auto">
          <a:xfrm>
            <a:off x="226119" y="2370606"/>
            <a:ext cx="1198552" cy="322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74394141"/>
              </p:ext>
            </p:extLst>
          </p:nvPr>
        </p:nvGraphicFramePr>
        <p:xfrm>
          <a:off x="4788000" y="79200"/>
          <a:ext cx="38988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3"/>
          <a:stretch/>
        </p:blipFill>
        <p:spPr bwMode="auto">
          <a:xfrm>
            <a:off x="1187624" y="2632570"/>
            <a:ext cx="1909425" cy="216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8"/>
          <a:stretch/>
        </p:blipFill>
        <p:spPr bwMode="auto">
          <a:xfrm>
            <a:off x="4860032" y="2892816"/>
            <a:ext cx="1713079" cy="192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9"/>
          <a:stretch/>
        </p:blipFill>
        <p:spPr bwMode="auto">
          <a:xfrm>
            <a:off x="3019933" y="4383647"/>
            <a:ext cx="2056123" cy="194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5"/>
          <a:stretch/>
        </p:blipFill>
        <p:spPr bwMode="auto">
          <a:xfrm>
            <a:off x="6537286" y="3350953"/>
            <a:ext cx="2571218" cy="239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>
            <a:off x="2142336" y="5102284"/>
            <a:ext cx="670573" cy="908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http://www.rhinopisos.com.br/_libs/imgs/final/8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86" y="2564904"/>
            <a:ext cx="878937" cy="6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varg.azores.gov.pt/SiteCollectionImages/Cursos/MGAS/Hidrogeologia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4" y="5603487"/>
            <a:ext cx="1696840" cy="113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abas.org/imagens/educacao_image004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5232" r="33255" b="3657"/>
          <a:stretch/>
        </p:blipFill>
        <p:spPr bwMode="auto">
          <a:xfrm>
            <a:off x="2985215" y="3350953"/>
            <a:ext cx="793884" cy="7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lneg.pt/download/3092/aquifero_carsico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73063"/>
            <a:ext cx="973818" cy="75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1" t="33959" r="39403" b="41568"/>
          <a:stretch/>
        </p:blipFill>
        <p:spPr bwMode="auto">
          <a:xfrm>
            <a:off x="6183983" y="5429384"/>
            <a:ext cx="706605" cy="83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 descr="labme0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/>
          <a:stretch/>
        </p:blipFill>
        <p:spPr bwMode="auto">
          <a:xfrm>
            <a:off x="4960404" y="5230015"/>
            <a:ext cx="1123764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55446" y="2316063"/>
            <a:ext cx="5046039" cy="2409081"/>
          </a:xfrm>
        </p:spPr>
        <p:txBody>
          <a:bodyPr>
            <a:noAutofit/>
          </a:bodyPr>
          <a:lstStyle/>
          <a:p>
            <a:r>
              <a:rPr lang="pt-BR" sz="2900" b="1" dirty="0" smtClean="0">
                <a:latin typeface="Felix Titling" panose="04060505060202020A04" pitchFamily="82" charset="0"/>
              </a:rPr>
              <a:t> “</a:t>
            </a:r>
            <a:r>
              <a:rPr lang="pt-BR" sz="2900" b="1" dirty="0" err="1" smtClean="0">
                <a:latin typeface="Felix Titling" panose="04060505060202020A04" pitchFamily="82" charset="0"/>
              </a:rPr>
              <a:t>Reservação</a:t>
            </a:r>
            <a:r>
              <a:rPr lang="pt-BR" sz="2900" b="1" dirty="0" smtClean="0">
                <a:latin typeface="Felix Titling" panose="04060505060202020A04" pitchFamily="82" charset="0"/>
              </a:rPr>
              <a:t> Superficial de Água”</a:t>
            </a:r>
            <a:br>
              <a:rPr lang="pt-BR" sz="2900" b="1" dirty="0" smtClean="0">
                <a:latin typeface="Felix Titling" panose="04060505060202020A04" pitchFamily="82" charset="0"/>
              </a:rPr>
            </a:br>
            <a:r>
              <a:rPr lang="pt-BR" sz="2900" b="1" dirty="0" smtClean="0">
                <a:latin typeface="Felix Titling" panose="04060505060202020A04" pitchFamily="82" charset="0"/>
              </a:rPr>
              <a:t/>
            </a:r>
            <a:br>
              <a:rPr lang="pt-BR" sz="2900" b="1" dirty="0" smtClean="0">
                <a:latin typeface="Felix Titling" panose="04060505060202020A04" pitchFamily="82" charset="0"/>
              </a:rPr>
            </a:br>
            <a:r>
              <a:rPr lang="pt-BR" sz="2000" b="1" dirty="0" smtClean="0">
                <a:latin typeface="Felix Titling" panose="04060505060202020A04" pitchFamily="82" charset="0"/>
              </a:rPr>
              <a:t>Aplicação ao  Semiárido Brasileiro</a:t>
            </a:r>
            <a:br>
              <a:rPr lang="pt-BR" sz="2000" b="1" dirty="0" smtClean="0">
                <a:latin typeface="Felix Titling" panose="04060505060202020A04" pitchFamily="82" charset="0"/>
              </a:rPr>
            </a:br>
            <a:endParaRPr lang="pt-BR" sz="2000" b="1" i="1" dirty="0">
              <a:latin typeface="Felix Titling" panose="04060505060202020A04" pitchFamily="82" charset="0"/>
            </a:endParaRPr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33" y="980728"/>
            <a:ext cx="3558409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cxnSp>
        <p:nvCxnSpPr>
          <p:cNvPr id="10" name="Conector reto 9"/>
          <p:cNvCxnSpPr/>
          <p:nvPr/>
        </p:nvCxnSpPr>
        <p:spPr>
          <a:xfrm flipH="1">
            <a:off x="1902757" y="4581128"/>
            <a:ext cx="142404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1902757" y="2092846"/>
            <a:ext cx="142404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2041033" y="1484784"/>
            <a:ext cx="1147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latin typeface="Felix Titling" panose="04060505060202020A04" pitchFamily="82" charset="0"/>
              </a:rPr>
              <a:t>Projeto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 rot="21248518">
            <a:off x="5357015" y="5493826"/>
            <a:ext cx="380397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i="1" dirty="0" smtClean="0">
                <a:solidFill>
                  <a:schemeClr val="bg1">
                    <a:lumMod val="50000"/>
                  </a:schemeClr>
                </a:solidFill>
              </a:rPr>
              <a:t>Mapa com subconjunto </a:t>
            </a:r>
            <a:r>
              <a:rPr lang="pt-BR" sz="1050" i="1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pt-BR" sz="1050" i="1" dirty="0" smtClean="0">
                <a:solidFill>
                  <a:schemeClr val="bg1">
                    <a:lumMod val="50000"/>
                  </a:schemeClr>
                </a:solidFill>
              </a:rPr>
              <a:t>polígonos de potenciais reservatórios </a:t>
            </a:r>
            <a:r>
              <a:rPr lang="pt-BR" sz="1050" i="1" dirty="0">
                <a:solidFill>
                  <a:schemeClr val="bg1">
                    <a:lumMod val="50000"/>
                  </a:schemeClr>
                </a:solidFill>
              </a:rPr>
              <a:t>– em vermelho –  </a:t>
            </a:r>
            <a:r>
              <a:rPr lang="pt-BR" sz="1050" i="1" dirty="0" smtClean="0">
                <a:solidFill>
                  <a:schemeClr val="bg1">
                    <a:lumMod val="50000"/>
                  </a:schemeClr>
                </a:solidFill>
              </a:rPr>
              <a:t>cujos índices </a:t>
            </a:r>
            <a:r>
              <a:rPr lang="pt-BR" sz="1050" i="1" dirty="0">
                <a:solidFill>
                  <a:schemeClr val="bg1">
                    <a:lumMod val="50000"/>
                  </a:schemeClr>
                </a:solidFill>
              </a:rPr>
              <a:t>geomorfológicos </a:t>
            </a:r>
            <a:r>
              <a:rPr lang="pt-BR" sz="1050" i="1" dirty="0" smtClean="0">
                <a:solidFill>
                  <a:schemeClr val="bg1">
                    <a:lumMod val="50000"/>
                  </a:schemeClr>
                </a:solidFill>
              </a:rPr>
              <a:t>são melhores do que </a:t>
            </a:r>
            <a:r>
              <a:rPr lang="pt-BR" sz="1050" i="1" dirty="0">
                <a:solidFill>
                  <a:schemeClr val="bg1">
                    <a:lumMod val="50000"/>
                  </a:schemeClr>
                </a:solidFill>
              </a:rPr>
              <a:t>a média das barragens existentes no Nordeste Brasileiro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4788024" y="6345376"/>
            <a:ext cx="4248472" cy="468000"/>
            <a:chOff x="4788024" y="6345376"/>
            <a:chExt cx="4248472" cy="46800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07" y="6428391"/>
              <a:ext cx="747929" cy="30197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8024" y="6399376"/>
              <a:ext cx="647451" cy="36000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354" y="6345376"/>
              <a:ext cx="1301142" cy="468000"/>
            </a:xfrm>
            <a:prstGeom prst="rect">
              <a:avLst/>
            </a:prstGeom>
          </p:spPr>
        </p:pic>
        <p:sp>
          <p:nvSpPr>
            <p:cNvPr id="16" name="CaixaDeTexto 15"/>
            <p:cNvSpPr txBox="1"/>
            <p:nvPr/>
          </p:nvSpPr>
          <p:spPr>
            <a:xfrm>
              <a:off x="6771303" y="6425488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Ministério do</a:t>
              </a:r>
            </a:p>
            <a:p>
              <a:pPr algn="ctr"/>
              <a:r>
                <a:rPr lang="pt-BR" sz="70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Meio Ambiente</a:t>
              </a:r>
              <a:endParaRPr lang="pt-BR" sz="7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247399" y="6425488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700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Ministério da</a:t>
              </a:r>
            </a:p>
            <a:p>
              <a:pPr algn="ctr"/>
              <a:r>
                <a:rPr lang="pt-BR" sz="700" b="1" dirty="0" smtClean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Educação</a:t>
              </a:r>
              <a:endParaRPr lang="pt-BR" sz="7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9" name="Subtítulo 2"/>
          <p:cNvSpPr txBox="1">
            <a:spLocks/>
          </p:cNvSpPr>
          <p:nvPr/>
        </p:nvSpPr>
        <p:spPr>
          <a:xfrm>
            <a:off x="0" y="4869160"/>
            <a:ext cx="4938338" cy="1130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500"/>
              </a:lnSpc>
              <a:buFont typeface="Arial" pitchFamily="34" charset="0"/>
              <a:buNone/>
            </a:pPr>
            <a:r>
              <a:rPr lang="pt-BR" sz="1400" dirty="0" smtClean="0">
                <a:latin typeface="Arial Rounded MT Bold" panose="020F0704030504030204" pitchFamily="34" charset="0"/>
              </a:rPr>
              <a:t>Sérgio Augusto Barbosa</a:t>
            </a:r>
          </a:p>
          <a:p>
            <a:pPr marL="0" indent="0" algn="ctr">
              <a:lnSpc>
                <a:spcPts val="2500"/>
              </a:lnSpc>
              <a:buFont typeface="Arial" pitchFamily="34" charset="0"/>
              <a:buNone/>
            </a:pPr>
            <a:r>
              <a:rPr lang="pt-BR" sz="1400" dirty="0" smtClean="0">
                <a:latin typeface="Arial Rounded MT Bold" panose="020F0704030504030204" pitchFamily="34" charset="0"/>
              </a:rPr>
              <a:t>Superintendência de Tecnologia da Informação – STI</a:t>
            </a:r>
          </a:p>
          <a:p>
            <a:pPr marL="0" indent="0" algn="ctr">
              <a:lnSpc>
                <a:spcPts val="2500"/>
              </a:lnSpc>
              <a:buNone/>
            </a:pPr>
            <a:r>
              <a:rPr lang="pt-BR" sz="1400" dirty="0" smtClean="0">
                <a:latin typeface="Arial Rounded MT Bold" panose="020F0704030504030204" pitchFamily="34" charset="0"/>
              </a:rPr>
              <a:t>Ag</a:t>
            </a:r>
            <a:r>
              <a:rPr lang="pt-BR" sz="1400" dirty="0">
                <a:latin typeface="Arial Rounded MT Bold" panose="020F0704030504030204" pitchFamily="34" charset="0"/>
              </a:rPr>
              <a:t>ê</a:t>
            </a:r>
            <a:r>
              <a:rPr lang="pt-BR" sz="1400" dirty="0" smtClean="0">
                <a:latin typeface="Arial Rounded MT Bold" panose="020F0704030504030204" pitchFamily="34" charset="0"/>
              </a:rPr>
              <a:t>ncia </a:t>
            </a:r>
            <a:r>
              <a:rPr lang="pt-BR" sz="1400" dirty="0">
                <a:latin typeface="Arial Rounded MT Bold" panose="020F0704030504030204" pitchFamily="34" charset="0"/>
              </a:rPr>
              <a:t>Nacional de </a:t>
            </a:r>
            <a:r>
              <a:rPr lang="pt-BR" sz="1400" dirty="0" smtClean="0">
                <a:latin typeface="Arial Rounded MT Bold" panose="020F0704030504030204" pitchFamily="34" charset="0"/>
              </a:rPr>
              <a:t>Águas </a:t>
            </a:r>
            <a:r>
              <a:rPr lang="pt-BR" sz="1400" dirty="0">
                <a:latin typeface="Arial Rounded MT Bold" panose="020F0704030504030204" pitchFamily="34" charset="0"/>
              </a:rPr>
              <a:t>– ANA </a:t>
            </a:r>
          </a:p>
        </p:txBody>
      </p:sp>
    </p:spTree>
    <p:extLst>
      <p:ext uri="{BB962C8B-B14F-4D97-AF65-F5344CB8AC3E}">
        <p14:creationId xmlns:p14="http://schemas.microsoft.com/office/powerpoint/2010/main" val="5886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/>
          <a:stretch/>
        </p:blipFill>
        <p:spPr bwMode="auto">
          <a:xfrm>
            <a:off x="226119" y="2370606"/>
            <a:ext cx="1198552" cy="322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364464607"/>
              </p:ext>
            </p:extLst>
          </p:nvPr>
        </p:nvGraphicFramePr>
        <p:xfrm>
          <a:off x="4788000" y="79200"/>
          <a:ext cx="38988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Espaço Reservado para Conteúdo 1"/>
          <p:cNvSpPr>
            <a:spLocks noGrp="1"/>
          </p:cNvSpPr>
          <p:nvPr>
            <p:ph idx="1"/>
          </p:nvPr>
        </p:nvSpPr>
        <p:spPr>
          <a:xfrm>
            <a:off x="1872011" y="3342155"/>
            <a:ext cx="6372397" cy="352311"/>
          </a:xfrm>
        </p:spPr>
        <p:txBody>
          <a:bodyPr>
            <a:normAutofit lnSpcReduction="1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pt-BR" sz="1800" dirty="0" smtClean="0">
                <a:latin typeface="Arial Narrow" panose="020B0606020202030204" pitchFamily="34" charset="0"/>
              </a:rPr>
              <a:t>Dados Categóricos – não numérico </a:t>
            </a:r>
            <a:r>
              <a:rPr lang="pt-BR" sz="1800" dirty="0" smtClean="0">
                <a:latin typeface="Arial Narrow" panose="020B0606020202030204" pitchFamily="34" charset="0"/>
                <a:sym typeface="Wingdings" pitchFamily="2" charset="2"/>
              </a:rPr>
              <a:t> AHP por tema</a:t>
            </a:r>
            <a:endParaRPr lang="pt-BR" sz="1800" dirty="0" smtClean="0">
              <a:latin typeface="Arial Narrow" panose="020B0606020202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/>
          <a:stretch/>
        </p:blipFill>
        <p:spPr>
          <a:xfrm>
            <a:off x="0" y="5628654"/>
            <a:ext cx="1946404" cy="108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74" y="5661018"/>
            <a:ext cx="329837" cy="3298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69" y="6054923"/>
            <a:ext cx="232792" cy="23279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907704" y="5085184"/>
            <a:ext cx="40990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2"/>
            </a:pPr>
            <a:r>
              <a:rPr lang="pt-BR" dirty="0">
                <a:latin typeface="Arial Narrow" panose="020B0606020202030204" pitchFamily="34" charset="0"/>
              </a:rPr>
              <a:t>Ponderar os índices (</a:t>
            </a:r>
            <a:r>
              <a:rPr lang="pt-BR" dirty="0" smtClean="0">
                <a:latin typeface="Arial Narrow" panose="020B0606020202030204" pitchFamily="34" charset="0"/>
              </a:rPr>
              <a:t>AHP – </a:t>
            </a:r>
            <a:r>
              <a:rPr lang="pt-BR" dirty="0" err="1" smtClean="0">
                <a:latin typeface="Arial Narrow" panose="020B0606020202030204" pitchFamily="34" charset="0"/>
              </a:rPr>
              <a:t>Analytic</a:t>
            </a:r>
            <a:r>
              <a:rPr lang="pt-BR" dirty="0" smtClean="0">
                <a:latin typeface="Arial Narrow" panose="020B0606020202030204" pitchFamily="34" charset="0"/>
              </a:rPr>
              <a:t> </a:t>
            </a:r>
            <a:r>
              <a:rPr lang="pt-BR" dirty="0" err="1" smtClean="0">
                <a:latin typeface="Arial Narrow" panose="020B0606020202030204" pitchFamily="34" charset="0"/>
              </a:rPr>
              <a:t>Hierarchy</a:t>
            </a:r>
            <a:r>
              <a:rPr lang="pt-BR" dirty="0" smtClean="0">
                <a:latin typeface="Arial Narrow" panose="020B0606020202030204" pitchFamily="34" charset="0"/>
              </a:rPr>
              <a:t> </a:t>
            </a:r>
            <a:r>
              <a:rPr lang="pt-BR" dirty="0" err="1" smtClean="0">
                <a:latin typeface="Arial Narrow" panose="020B0606020202030204" pitchFamily="34" charset="0"/>
              </a:rPr>
              <a:t>Process</a:t>
            </a:r>
            <a:r>
              <a:rPr lang="pt-BR" dirty="0" smtClean="0">
                <a:latin typeface="Arial Narrow" panose="020B0606020202030204" pitchFamily="34" charset="0"/>
              </a:rPr>
              <a:t>)</a:t>
            </a:r>
          </a:p>
          <a:p>
            <a:pPr marL="514350" indent="-514350" algn="just">
              <a:buFont typeface="+mj-lt"/>
              <a:buAutoNum type="arabicPeriod" startAt="2"/>
            </a:pPr>
            <a:r>
              <a:rPr lang="pt-BR" dirty="0" smtClean="0">
                <a:latin typeface="Arial Narrow" panose="020B0606020202030204" pitchFamily="34" charset="0"/>
              </a:rPr>
              <a:t>Transpor </a:t>
            </a:r>
            <a:r>
              <a:rPr lang="pt-BR" dirty="0">
                <a:latin typeface="Arial Narrow" panose="020B0606020202030204" pitchFamily="34" charset="0"/>
              </a:rPr>
              <a:t>espacialmente os índices </a:t>
            </a:r>
            <a:r>
              <a:rPr lang="pt-BR" dirty="0" smtClean="0">
                <a:latin typeface="Arial Narrow" panose="020B0606020202030204" pitchFamily="34" charset="0"/>
              </a:rPr>
              <a:t>segundo </a:t>
            </a:r>
            <a:r>
              <a:rPr lang="pt-BR" dirty="0">
                <a:latin typeface="Arial Narrow" panose="020B0606020202030204" pitchFamily="34" charset="0"/>
              </a:rPr>
              <a:t>o favorecimento ao </a:t>
            </a:r>
            <a:r>
              <a:rPr lang="pt-BR" b="1" dirty="0">
                <a:latin typeface="Arial Narrow" panose="020B0606020202030204" pitchFamily="34" charset="0"/>
              </a:rPr>
              <a:t>reservatório</a:t>
            </a:r>
            <a:r>
              <a:rPr lang="pt-BR" dirty="0">
                <a:latin typeface="Arial Narrow" panose="020B0606020202030204" pitchFamily="34" charset="0"/>
              </a:rPr>
              <a:t> ou à construção do </a:t>
            </a:r>
            <a:r>
              <a:rPr lang="pt-BR" b="1" dirty="0">
                <a:latin typeface="Arial Narrow" panose="020B0606020202030204" pitchFamily="34" charset="0"/>
              </a:rPr>
              <a:t>barramento</a:t>
            </a:r>
            <a:r>
              <a:rPr lang="pt-BR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3" t="15376" r="22694" b="16135"/>
          <a:stretch/>
        </p:blipFill>
        <p:spPr bwMode="auto">
          <a:xfrm>
            <a:off x="1424671" y="3782160"/>
            <a:ext cx="1296144" cy="136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34257"/>
            <a:ext cx="662296" cy="66229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41072" r="65574" b="41426"/>
          <a:stretch/>
        </p:blipFill>
        <p:spPr bwMode="auto">
          <a:xfrm>
            <a:off x="6055759" y="3990867"/>
            <a:ext cx="734304" cy="88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Conteúdo 1"/>
          <p:cNvSpPr txBox="1">
            <a:spLocks/>
          </p:cNvSpPr>
          <p:nvPr/>
        </p:nvSpPr>
        <p:spPr>
          <a:xfrm>
            <a:off x="1473636" y="3758101"/>
            <a:ext cx="1082140" cy="507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Mapa Geológico</a:t>
            </a:r>
          </a:p>
        </p:txBody>
      </p:sp>
      <p:cxnSp>
        <p:nvCxnSpPr>
          <p:cNvPr id="7" name="Conector de seta reta 6"/>
          <p:cNvCxnSpPr/>
          <p:nvPr/>
        </p:nvCxnSpPr>
        <p:spPr>
          <a:xfrm>
            <a:off x="2720815" y="4596553"/>
            <a:ext cx="11311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ço Reservado para Conteúdo 1"/>
          <p:cNvSpPr txBox="1">
            <a:spLocks/>
          </p:cNvSpPr>
          <p:nvPr/>
        </p:nvSpPr>
        <p:spPr>
          <a:xfrm>
            <a:off x="2913796" y="4577880"/>
            <a:ext cx="1082140" cy="507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Consulta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28743" r="69899" b="44436"/>
          <a:stretch/>
        </p:blipFill>
        <p:spPr bwMode="auto">
          <a:xfrm>
            <a:off x="3851920" y="3789040"/>
            <a:ext cx="216024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upo 26"/>
          <p:cNvGrpSpPr/>
          <p:nvPr/>
        </p:nvGrpSpPr>
        <p:grpSpPr>
          <a:xfrm>
            <a:off x="7092280" y="2708920"/>
            <a:ext cx="2016224" cy="1966078"/>
            <a:chOff x="4527289" y="1894970"/>
            <a:chExt cx="4149167" cy="3793061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9" t="14818" r="22054" b="16230"/>
            <a:stretch/>
          </p:blipFill>
          <p:spPr bwMode="auto">
            <a:xfrm>
              <a:off x="4527289" y="3166041"/>
              <a:ext cx="2348968" cy="25219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4800000">
                <a:rot lat="18000000" lon="1200000" rev="20400000"/>
              </a:camera>
              <a:lightRig rig="threePt" dir="t"/>
            </a:scene3d>
            <a:sp3d contourW="6350" prstMaterial="matte">
              <a:bevelT w="19050" h="508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9" t="15221" r="22054" b="17440"/>
            <a:stretch/>
          </p:blipFill>
          <p:spPr bwMode="auto">
            <a:xfrm>
              <a:off x="5076056" y="2852936"/>
              <a:ext cx="2348969" cy="24629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4800000">
                <a:rot lat="18000000" lon="1200000" rev="20400000"/>
              </a:camera>
              <a:lightRig rig="threePt" dir="t"/>
            </a:scene3d>
            <a:sp3d contourW="6350" prstMaterial="matte">
              <a:bevelT w="19050" h="508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99" t="15221" r="22054" b="15827"/>
            <a:stretch/>
          </p:blipFill>
          <p:spPr bwMode="auto">
            <a:xfrm>
              <a:off x="5626354" y="2348881"/>
              <a:ext cx="2371087" cy="25219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4800000">
                <a:rot lat="18000000" lon="1200000" rev="20400000"/>
              </a:camera>
              <a:lightRig rig="threePt" dir="t"/>
            </a:scene3d>
            <a:sp3d contourW="6350" prstMaterial="matte">
              <a:bevelT w="19050" h="508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7" t="15376" r="22928" b="15121"/>
            <a:stretch/>
          </p:blipFill>
          <p:spPr bwMode="auto">
            <a:xfrm>
              <a:off x="6295090" y="1894970"/>
              <a:ext cx="2381366" cy="2542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4800000">
                <a:rot lat="18000000" lon="1200000" rev="20400000"/>
              </a:camera>
              <a:lightRig rig="threePt" dir="t"/>
            </a:scene3d>
            <a:sp3d contourW="6350" prstMaterial="matte">
              <a:bevelT w="19050" h="508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Seta para baixo 10"/>
          <p:cNvSpPr/>
          <p:nvPr/>
        </p:nvSpPr>
        <p:spPr>
          <a:xfrm rot="2700000">
            <a:off x="7113292" y="4628621"/>
            <a:ext cx="266665" cy="37556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Grupo 21"/>
          <p:cNvGrpSpPr/>
          <p:nvPr/>
        </p:nvGrpSpPr>
        <p:grpSpPr>
          <a:xfrm>
            <a:off x="6156176" y="4509120"/>
            <a:ext cx="1926017" cy="1890000"/>
            <a:chOff x="6156176" y="4851368"/>
            <a:chExt cx="1926017" cy="1890000"/>
          </a:xfrm>
        </p:grpSpPr>
        <p:pic>
          <p:nvPicPr>
            <p:cNvPr id="35" name="Picture 6"/>
            <p:cNvPicPr>
              <a:picLocks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0" t="15376" r="21991" b="16532"/>
            <a:stretch/>
          </p:blipFill>
          <p:spPr bwMode="auto">
            <a:xfrm>
              <a:off x="6300383" y="4851368"/>
              <a:ext cx="1728001" cy="189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4800000">
                <a:rot lat="18000000" lon="1200000" rev="20400000"/>
              </a:camera>
              <a:lightRig rig="threePt" dir="t"/>
            </a:scene3d>
            <a:sp3d contourW="6350" prstMaterial="matte">
              <a:bevelT h="635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m 35"/>
            <p:cNvPicPr>
              <a:picLocks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1" r="21087"/>
            <a:stretch/>
          </p:blipFill>
          <p:spPr>
            <a:xfrm>
              <a:off x="6156176" y="4851368"/>
              <a:ext cx="1926017" cy="189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77800" sx="98000" sy="98000" kx="110000" ky="200000" algn="tl" rotWithShape="0">
                <a:srgbClr val="000000">
                  <a:alpha val="16000"/>
                </a:srgbClr>
              </a:outerShdw>
              <a:softEdge rad="0"/>
            </a:effectLst>
            <a:scene3d>
              <a:camera prst="perspectiveRelaxed" fov="4800000">
                <a:rot lat="18000000" lon="1200000" rev="20400000"/>
              </a:camera>
              <a:lightRig rig="threePt" dir="t"/>
            </a:scene3d>
            <a:sp3d prstMaterial="matte">
              <a:bevelT w="0" h="0"/>
              <a:contourClr>
                <a:srgbClr val="969696"/>
              </a:contourClr>
            </a:sp3d>
          </p:spPr>
        </p:pic>
      </p:grpSp>
      <p:sp>
        <p:nvSpPr>
          <p:cNvPr id="38" name="Espaço Reservado para Conteúdo 1"/>
          <p:cNvSpPr txBox="1">
            <a:spLocks/>
          </p:cNvSpPr>
          <p:nvPr/>
        </p:nvSpPr>
        <p:spPr>
          <a:xfrm>
            <a:off x="4914193" y="3717032"/>
            <a:ext cx="521903" cy="352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800" dirty="0" smtClean="0">
                <a:latin typeface="Arial Narrow" panose="020B0606020202030204" pitchFamily="34" charset="0"/>
              </a:rPr>
              <a:t>AHP</a:t>
            </a:r>
          </a:p>
        </p:txBody>
      </p:sp>
      <p:sp>
        <p:nvSpPr>
          <p:cNvPr id="23" name="Seta para a direita 22"/>
          <p:cNvSpPr/>
          <p:nvPr/>
        </p:nvSpPr>
        <p:spPr>
          <a:xfrm rot="-1320000">
            <a:off x="6588224" y="3694466"/>
            <a:ext cx="576159" cy="198721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9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/>
          <a:stretch/>
        </p:blipFill>
        <p:spPr bwMode="auto">
          <a:xfrm>
            <a:off x="226119" y="2370606"/>
            <a:ext cx="1198552" cy="322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Variáveis técnicas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474232979"/>
              </p:ext>
            </p:extLst>
          </p:nvPr>
        </p:nvGraphicFramePr>
        <p:xfrm>
          <a:off x="4788000" y="79200"/>
          <a:ext cx="38988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" name="Grupo 3"/>
          <p:cNvGrpSpPr/>
          <p:nvPr/>
        </p:nvGrpSpPr>
        <p:grpSpPr>
          <a:xfrm>
            <a:off x="1245344" y="2780928"/>
            <a:ext cx="6536439" cy="3392980"/>
            <a:chOff x="1245344" y="3465020"/>
            <a:chExt cx="6536439" cy="339298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1" r="21087"/>
            <a:stretch/>
          </p:blipFill>
          <p:spPr>
            <a:xfrm>
              <a:off x="1245344" y="3495658"/>
              <a:ext cx="3217334" cy="3362342"/>
            </a:xfrm>
            <a:prstGeom prst="rect">
              <a:avLst/>
            </a:prstGeom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720" y="3713584"/>
              <a:ext cx="1002374" cy="1030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5" r="19349"/>
            <a:stretch/>
          </p:blipFill>
          <p:spPr>
            <a:xfrm>
              <a:off x="4572000" y="3465020"/>
              <a:ext cx="3209783" cy="3376708"/>
            </a:xfrm>
            <a:prstGeom prst="rect">
              <a:avLst/>
            </a:prstGeom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3721397"/>
              <a:ext cx="1043178" cy="1014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o 6"/>
          <p:cNvGrpSpPr/>
          <p:nvPr/>
        </p:nvGrpSpPr>
        <p:grpSpPr>
          <a:xfrm>
            <a:off x="2765413" y="2246268"/>
            <a:ext cx="4320480" cy="4361101"/>
            <a:chOff x="2329160" y="2392627"/>
            <a:chExt cx="4320480" cy="4361101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6" t="6456" r="16138"/>
            <a:stretch/>
          </p:blipFill>
          <p:spPr>
            <a:xfrm>
              <a:off x="2329160" y="2392627"/>
              <a:ext cx="4320480" cy="4361101"/>
            </a:xfrm>
            <a:prstGeom prst="rect">
              <a:avLst/>
            </a:prstGeom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306" y="5558032"/>
              <a:ext cx="1125910" cy="1193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76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23528" y="2099239"/>
            <a:ext cx="8424936" cy="4065315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latin typeface="Arial Narrow" panose="020B0606020202030204" pitchFamily="34" charset="0"/>
              </a:rPr>
              <a:t>Índice de favorecimento à </a:t>
            </a:r>
            <a:r>
              <a:rPr lang="pt-BR" sz="2400" b="1" dirty="0" err="1" smtClean="0">
                <a:latin typeface="Arial Narrow" panose="020B0606020202030204" pitchFamily="34" charset="0"/>
              </a:rPr>
              <a:t>reservação</a:t>
            </a:r>
            <a:r>
              <a:rPr lang="pt-BR" sz="2400" b="1" dirty="0" smtClean="0">
                <a:latin typeface="Arial Narrow" panose="020B0606020202030204" pitchFamily="34" charset="0"/>
              </a:rPr>
              <a:t> superficial (</a:t>
            </a:r>
            <a:r>
              <a:rPr lang="pt-BR" sz="2400" b="1" i="1" dirty="0" smtClean="0">
                <a:latin typeface="Arial Narrow" panose="020B0606020202030204" pitchFamily="34" charset="0"/>
              </a:rPr>
              <a:t>qualificador</a:t>
            </a:r>
            <a:r>
              <a:rPr lang="pt-BR" sz="2400" b="1" dirty="0" smtClean="0">
                <a:latin typeface="Arial Narrow" panose="020B0606020202030204" pitchFamily="34" charset="0"/>
              </a:rPr>
              <a:t>)</a:t>
            </a:r>
          </a:p>
          <a:p>
            <a:pPr lvl="1"/>
            <a:r>
              <a:rPr lang="pt-BR" sz="1800" b="1" dirty="0" smtClean="0">
                <a:latin typeface="Arial Narrow" panose="020B0606020202030204" pitchFamily="34" charset="0"/>
              </a:rPr>
              <a:t>Variável geomorfológica (</a:t>
            </a:r>
            <a:r>
              <a:rPr lang="pt-BR" sz="1800" b="1" dirty="0" err="1" smtClean="0">
                <a:latin typeface="Arial Narrow" panose="020B0606020202030204" pitchFamily="34" charset="0"/>
              </a:rPr>
              <a:t>Ottobacias</a:t>
            </a:r>
            <a:r>
              <a:rPr lang="pt-BR" sz="1800" b="1" dirty="0" smtClean="0">
                <a:latin typeface="Arial Narrow" panose="020B0606020202030204" pitchFamily="34" charset="0"/>
              </a:rPr>
              <a:t> 74, 75, 76 e 77)</a:t>
            </a:r>
          </a:p>
          <a:p>
            <a:pPr lvl="2"/>
            <a:r>
              <a:rPr lang="pt-BR" sz="1800" dirty="0" smtClean="0">
                <a:latin typeface="Arial Narrow" panose="020B0606020202030204" pitchFamily="34" charset="0"/>
              </a:rPr>
              <a:t>V, A, H/L, V/A e K</a:t>
            </a:r>
            <a:r>
              <a:rPr lang="pt-BR" sz="1800" baseline="-25000" dirty="0" smtClean="0">
                <a:latin typeface="Arial Narrow" panose="020B0606020202030204" pitchFamily="34" charset="0"/>
              </a:rPr>
              <a:t>G</a:t>
            </a:r>
          </a:p>
          <a:p>
            <a:pPr lvl="1"/>
            <a:r>
              <a:rPr lang="pt-BR" sz="1800" b="1" dirty="0" smtClean="0">
                <a:latin typeface="Arial Narrow" panose="020B0606020202030204" pitchFamily="34" charset="0"/>
              </a:rPr>
              <a:t>Variável Hidrológica (</a:t>
            </a:r>
            <a:r>
              <a:rPr lang="pt-BR" sz="1800" b="1" dirty="0" err="1" smtClean="0">
                <a:latin typeface="Arial Narrow" panose="020B0606020202030204" pitchFamily="34" charset="0"/>
              </a:rPr>
              <a:t>Ottobacia</a:t>
            </a:r>
            <a:r>
              <a:rPr lang="pt-BR" sz="1800" b="1" dirty="0" smtClean="0">
                <a:latin typeface="Arial Narrow" panose="020B0606020202030204" pitchFamily="34" charset="0"/>
              </a:rPr>
              <a:t> 756 – Piranhas-Açu)</a:t>
            </a:r>
          </a:p>
          <a:p>
            <a:pPr lvl="2" algn="just"/>
            <a:r>
              <a:rPr lang="pt-BR" sz="1800" dirty="0" smtClean="0">
                <a:latin typeface="Arial Narrow" panose="020B0606020202030204" pitchFamily="34" charset="0"/>
              </a:rPr>
              <a:t>Séries de vazões </a:t>
            </a:r>
            <a:r>
              <a:rPr lang="pt-BR" sz="1800" dirty="0" err="1" smtClean="0">
                <a:latin typeface="Arial Narrow" panose="020B0606020202030204" pitchFamily="34" charset="0"/>
              </a:rPr>
              <a:t>hidrometeorológicas</a:t>
            </a:r>
            <a:r>
              <a:rPr lang="pt-BR" sz="1800" dirty="0">
                <a:latin typeface="Arial Narrow" panose="020B0606020202030204" pitchFamily="34" charset="0"/>
              </a:rPr>
              <a:t> </a:t>
            </a:r>
            <a:r>
              <a:rPr lang="pt-BR" sz="1800" dirty="0" smtClean="0">
                <a:latin typeface="Arial Narrow" panose="020B0606020202030204" pitchFamily="34" charset="0"/>
              </a:rPr>
              <a:t>por trecho de drenagem (índice de favorecimento hidrológico utilizado no projeto = Q</a:t>
            </a:r>
            <a:r>
              <a:rPr lang="pt-BR" sz="1800" baseline="-25000" dirty="0" smtClean="0">
                <a:latin typeface="Arial Narrow" panose="020B0606020202030204" pitchFamily="34" charset="0"/>
              </a:rPr>
              <a:t>mlt</a:t>
            </a:r>
            <a:r>
              <a:rPr lang="pt-BR" sz="1800" dirty="0" smtClean="0">
                <a:latin typeface="Arial Narrow" panose="020B0606020202030204" pitchFamily="34" charset="0"/>
              </a:rPr>
              <a:t>*)</a:t>
            </a:r>
          </a:p>
          <a:p>
            <a:pPr lvl="1" algn="just"/>
            <a:r>
              <a:rPr lang="pt-BR" sz="1800" b="1" dirty="0" smtClean="0">
                <a:latin typeface="Arial Narrow" panose="020B0606020202030204" pitchFamily="34" charset="0"/>
              </a:rPr>
              <a:t>Variável Geológica (</a:t>
            </a:r>
            <a:r>
              <a:rPr lang="pt-BR" sz="1800" b="1" dirty="0" err="1" smtClean="0">
                <a:latin typeface="Arial Narrow" panose="020B0606020202030204" pitchFamily="34" charset="0"/>
              </a:rPr>
              <a:t>Ottobacia</a:t>
            </a:r>
            <a:r>
              <a:rPr lang="pt-BR" sz="1800" b="1" dirty="0" smtClean="0">
                <a:latin typeface="Arial Narrow" panose="020B0606020202030204" pitchFamily="34" charset="0"/>
              </a:rPr>
              <a:t> 756 – Piranhas-Açu)</a:t>
            </a:r>
          </a:p>
          <a:p>
            <a:pPr lvl="2" algn="just"/>
            <a:r>
              <a:rPr lang="pt-BR" sz="1800" dirty="0" smtClean="0">
                <a:latin typeface="Arial Narrow" panose="020B0606020202030204" pitchFamily="34" charset="0"/>
              </a:rPr>
              <a:t>Índices de favorecimento geológicos utilizados no projeto = Reservatório e Barramento.</a:t>
            </a:r>
          </a:p>
          <a:p>
            <a:pPr marL="914400" lvl="2" indent="0" algn="just">
              <a:buNone/>
            </a:pPr>
            <a:endParaRPr lang="pt-BR" sz="1800" dirty="0" smtClean="0">
              <a:latin typeface="Arial Narrow" panose="020B0606020202030204" pitchFamily="34" charset="0"/>
            </a:endParaRPr>
          </a:p>
          <a:p>
            <a:pPr marL="457200" lvl="1" indent="0" algn="just">
              <a:buNone/>
            </a:pPr>
            <a:r>
              <a:rPr lang="pt-BR" sz="1400" dirty="0" smtClean="0">
                <a:latin typeface="Arial Narrow" panose="020B0606020202030204" pitchFamily="34" charset="0"/>
              </a:rPr>
              <a:t>* </a:t>
            </a:r>
            <a:r>
              <a:rPr lang="pt-BR" sz="1400" dirty="0">
                <a:latin typeface="Arial Narrow" panose="020B0606020202030204" pitchFamily="34" charset="0"/>
              </a:rPr>
              <a:t>A Q</a:t>
            </a:r>
            <a:r>
              <a:rPr lang="pt-BR" sz="1400" baseline="-25000" dirty="0">
                <a:latin typeface="Arial Narrow" panose="020B0606020202030204" pitchFamily="34" charset="0"/>
              </a:rPr>
              <a:t>mlt </a:t>
            </a:r>
            <a:r>
              <a:rPr lang="pt-BR" sz="1400" dirty="0">
                <a:latin typeface="Arial Narrow" panose="020B0606020202030204" pitchFamily="34" charset="0"/>
              </a:rPr>
              <a:t>(</a:t>
            </a:r>
            <a:r>
              <a:rPr lang="pt-BR" sz="1400" dirty="0" smtClean="0">
                <a:latin typeface="Arial Narrow" panose="020B0606020202030204" pitchFamily="34" charset="0"/>
              </a:rPr>
              <a:t>vazão média de longo termo) foi considerada a mais apropriada ao contexto de caracterização da oferta hídrica para hierarquização de locais para </a:t>
            </a:r>
            <a:r>
              <a:rPr lang="pt-BR" sz="1400" dirty="0" err="1" smtClean="0">
                <a:latin typeface="Arial Narrow" panose="020B0606020202030204" pitchFamily="34" charset="0"/>
              </a:rPr>
              <a:t>reservação</a:t>
            </a:r>
            <a:r>
              <a:rPr lang="pt-BR" sz="1400" dirty="0" smtClean="0">
                <a:latin typeface="Arial Narrow" panose="020B0606020202030204" pitchFamily="34" charset="0"/>
              </a:rPr>
              <a:t> superficial de água voltada à manutenção da </a:t>
            </a:r>
            <a:r>
              <a:rPr lang="pt-BR" sz="1400" dirty="0">
                <a:latin typeface="Arial Narrow" panose="020B0606020202030204" pitchFamily="34" charset="0"/>
              </a:rPr>
              <a:t>oferta de </a:t>
            </a:r>
            <a:r>
              <a:rPr lang="pt-BR" sz="1400" dirty="0" smtClean="0">
                <a:latin typeface="Arial Narrow" panose="020B0606020202030204" pitchFamily="34" charset="0"/>
              </a:rPr>
              <a:t>água durante </a:t>
            </a:r>
            <a:r>
              <a:rPr lang="pt-BR" sz="1400" dirty="0">
                <a:latin typeface="Arial Narrow" panose="020B0606020202030204" pitchFamily="34" charset="0"/>
              </a:rPr>
              <a:t>o período de </a:t>
            </a:r>
            <a:r>
              <a:rPr lang="pt-BR" sz="1400" dirty="0" smtClean="0">
                <a:latin typeface="Arial Narrow" panose="020B0606020202030204" pitchFamily="34" charset="0"/>
              </a:rPr>
              <a:t>estiagem. Para controle de cheias poderia se adotar, por exemplo, Q</a:t>
            </a:r>
            <a:r>
              <a:rPr lang="pt-BR" sz="1400" baseline="-25000" dirty="0" smtClean="0">
                <a:latin typeface="Arial Narrow" panose="020B0606020202030204" pitchFamily="34" charset="0"/>
              </a:rPr>
              <a:t>máx</a:t>
            </a:r>
            <a:r>
              <a:rPr lang="pt-BR" sz="1400" dirty="0" smtClean="0">
                <a:latin typeface="Arial Narrow" panose="020B0606020202030204" pitchFamily="34" charset="0"/>
              </a:rPr>
              <a:t>.</a:t>
            </a:r>
            <a:endParaRPr lang="pt-BR" sz="1400" dirty="0">
              <a:latin typeface="Arial Narrow" panose="020B0606020202030204" pitchFamily="34" charset="0"/>
            </a:endParaRPr>
          </a:p>
          <a:p>
            <a:pPr marL="457200" lvl="1" indent="0">
              <a:buNone/>
            </a:pPr>
            <a:endParaRPr lang="pt-BR" sz="1800" dirty="0">
              <a:latin typeface="Arial Narrow" panose="020B0606020202030204" pitchFamily="34" charset="0"/>
            </a:endParaRPr>
          </a:p>
        </p:txBody>
      </p:sp>
      <p:sp>
        <p:nvSpPr>
          <p:cNvPr id="15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Situação atual do projeto</a:t>
            </a:r>
            <a:endParaRPr lang="pt-BR" sz="2900" dirty="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fabiano.almeida\AppData\Local\Microsoft\Windows\Temporary Internet Files\Content.IE5\6PAT4JJE\MC900387196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65" y="1612359"/>
            <a:ext cx="2335587" cy="20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6687689" y="1052736"/>
            <a:ext cx="2208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solidFill>
                  <a:srgbClr val="000000"/>
                </a:solidFill>
              </a:rPr>
              <a:t>AHP</a:t>
            </a:r>
          </a:p>
          <a:p>
            <a:pPr algn="ctr"/>
            <a:r>
              <a:rPr lang="pt-BR" sz="1400" i="1" dirty="0">
                <a:solidFill>
                  <a:srgbClr val="000000"/>
                </a:solidFill>
              </a:rPr>
              <a:t>(Analytic Hierarchy </a:t>
            </a:r>
            <a:r>
              <a:rPr lang="pt-BR" sz="1400" i="1" dirty="0" smtClean="0">
                <a:solidFill>
                  <a:srgbClr val="000000"/>
                </a:solidFill>
              </a:rPr>
              <a:t>Process)</a:t>
            </a:r>
            <a:endParaRPr lang="pt-BR" sz="1400" i="1" dirty="0">
              <a:solidFill>
                <a:srgbClr val="000000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611550" y="2043039"/>
            <a:ext cx="3920900" cy="3877819"/>
            <a:chOff x="2030309" y="2043039"/>
            <a:chExt cx="3920900" cy="3877819"/>
          </a:xfrm>
        </p:grpSpPr>
        <p:grpSp>
          <p:nvGrpSpPr>
            <p:cNvPr id="6" name="Grupo 5"/>
            <p:cNvGrpSpPr/>
            <p:nvPr/>
          </p:nvGrpSpPr>
          <p:grpSpPr>
            <a:xfrm>
              <a:off x="2030309" y="2043039"/>
              <a:ext cx="3920900" cy="3239634"/>
              <a:chOff x="2339752" y="1988840"/>
              <a:chExt cx="3920900" cy="3239634"/>
            </a:xfrm>
          </p:grpSpPr>
          <p:pic>
            <p:nvPicPr>
              <p:cNvPr id="11" name="Imagem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752" y="1988840"/>
                <a:ext cx="3920900" cy="3239634"/>
              </a:xfrm>
              <a:prstGeom prst="rect">
                <a:avLst/>
              </a:prstGeom>
            </p:spPr>
          </p:pic>
          <p:sp>
            <p:nvSpPr>
              <p:cNvPr id="12" name="Retângulo 11"/>
              <p:cNvSpPr/>
              <p:nvPr/>
            </p:nvSpPr>
            <p:spPr>
              <a:xfrm rot="16200000">
                <a:off x="1605235" y="3287393"/>
                <a:ext cx="2557852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pt-BR" sz="24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 Narrow" panose="020B0606020202030204" pitchFamily="34" charset="0"/>
                  </a:rPr>
                  <a:t>Geomorfologia</a:t>
                </a:r>
                <a:endParaRPr lang="pt-BR" sz="24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Retângulo 12"/>
              <p:cNvSpPr/>
              <p:nvPr/>
            </p:nvSpPr>
            <p:spPr>
              <a:xfrm rot="16200000">
                <a:off x="2961642" y="3287393"/>
                <a:ext cx="2557852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pt-BR" sz="24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 Narrow" panose="020B0606020202030204" pitchFamily="34" charset="0"/>
                  </a:rPr>
                  <a:t>Hidrologia</a:t>
                </a:r>
                <a:endParaRPr lang="pt-BR" sz="24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Retângulo 13"/>
              <p:cNvSpPr/>
              <p:nvPr/>
            </p:nvSpPr>
            <p:spPr>
              <a:xfrm rot="16200000">
                <a:off x="4400485" y="3287393"/>
                <a:ext cx="2557852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pt-BR" sz="24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 Narrow" panose="020B0606020202030204" pitchFamily="34" charset="0"/>
                  </a:rPr>
                  <a:t>Geologia</a:t>
                </a:r>
                <a:endParaRPr lang="pt-BR" sz="24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8" name="CaixaDeTexto 7"/>
            <p:cNvSpPr txBox="1"/>
            <p:nvPr/>
          </p:nvSpPr>
          <p:spPr>
            <a:xfrm>
              <a:off x="2123728" y="5336083"/>
              <a:ext cx="944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 smtClean="0"/>
                <a:t>33%</a:t>
              </a:r>
              <a:endParaRPr lang="pt-BR" sz="3200" b="1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3480511" y="5336083"/>
              <a:ext cx="944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 smtClean="0">
                  <a:solidFill>
                    <a:srgbClr val="FF9900"/>
                  </a:solidFill>
                </a:rPr>
                <a:t>53%</a:t>
              </a:r>
              <a:endParaRPr lang="pt-BR" sz="3200" b="1" dirty="0">
                <a:solidFill>
                  <a:srgbClr val="FF9900"/>
                </a:solidFill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4897595" y="5336083"/>
              <a:ext cx="944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accent4">
                      <a:lumMod val="50000"/>
                    </a:schemeClr>
                  </a:solidFill>
                </a:rPr>
                <a:t>1</a:t>
              </a:r>
              <a:r>
                <a:rPr lang="pt-BR" sz="3200" b="1" dirty="0" smtClean="0">
                  <a:solidFill>
                    <a:schemeClr val="accent4">
                      <a:lumMod val="50000"/>
                    </a:schemeClr>
                  </a:solidFill>
                </a:rPr>
                <a:t>4%</a:t>
              </a:r>
              <a:endParaRPr lang="pt-BR" sz="32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Índice de favorecimento</a:t>
            </a:r>
            <a:endParaRPr lang="pt-BR" sz="2900" dirty="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vantagens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sp>
        <p:nvSpPr>
          <p:cNvPr id="5" name="Espaço Reservado para Conteúdo 1"/>
          <p:cNvSpPr>
            <a:spLocks noGrp="1"/>
          </p:cNvSpPr>
          <p:nvPr>
            <p:ph idx="1"/>
          </p:nvPr>
        </p:nvSpPr>
        <p:spPr>
          <a:xfrm>
            <a:off x="251520" y="2132856"/>
            <a:ext cx="8424936" cy="406531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latin typeface="Arial Narrow" panose="020B0606020202030204" pitchFamily="34" charset="0"/>
              </a:rPr>
              <a:t>Critérios objetivos de determinação de potenciais locais de reservação (fase prospectiva);</a:t>
            </a:r>
          </a:p>
          <a:p>
            <a:pPr algn="just"/>
            <a:r>
              <a:rPr lang="pt-BR" dirty="0" smtClean="0">
                <a:latin typeface="Arial Narrow" panose="020B0606020202030204" pitchFamily="34" charset="0"/>
              </a:rPr>
              <a:t>Geração automatizada de base de dados;</a:t>
            </a:r>
          </a:p>
          <a:p>
            <a:pPr algn="just"/>
            <a:r>
              <a:rPr lang="pt-BR" dirty="0" smtClean="0">
                <a:latin typeface="Arial Narrow" panose="020B0606020202030204" pitchFamily="34" charset="0"/>
              </a:rPr>
              <a:t>Flexibilidade </a:t>
            </a:r>
            <a:r>
              <a:rPr lang="pt-BR" dirty="0">
                <a:latin typeface="Arial Narrow" panose="020B0606020202030204" pitchFamily="34" charset="0"/>
              </a:rPr>
              <a:t>de aplicação da </a:t>
            </a:r>
            <a:r>
              <a:rPr lang="pt-BR" dirty="0" smtClean="0">
                <a:latin typeface="Arial Narrow" panose="020B0606020202030204" pitchFamily="34" charset="0"/>
              </a:rPr>
              <a:t>metodologia:</a:t>
            </a:r>
          </a:p>
          <a:p>
            <a:pPr lvl="1" algn="just"/>
            <a:r>
              <a:rPr lang="pt-BR" dirty="0" smtClean="0">
                <a:latin typeface="Arial Narrow" panose="020B0606020202030204" pitchFamily="34" charset="0"/>
              </a:rPr>
              <a:t>replicação em </a:t>
            </a:r>
            <a:r>
              <a:rPr lang="pt-BR" dirty="0">
                <a:latin typeface="Arial Narrow" panose="020B0606020202030204" pitchFamily="34" charset="0"/>
              </a:rPr>
              <a:t>qualquer outra região do </a:t>
            </a:r>
            <a:r>
              <a:rPr lang="pt-BR" dirty="0" smtClean="0">
                <a:latin typeface="Arial Narrow" panose="020B0606020202030204" pitchFamily="34" charset="0"/>
              </a:rPr>
              <a:t>país </a:t>
            </a:r>
            <a:r>
              <a:rPr lang="pt-BR" dirty="0">
                <a:latin typeface="Arial Narrow" panose="020B0606020202030204" pitchFamily="34" charset="0"/>
              </a:rPr>
              <a:t>ou do globo </a:t>
            </a:r>
            <a:r>
              <a:rPr lang="pt-BR" dirty="0" smtClean="0">
                <a:latin typeface="Arial Narrow" panose="020B0606020202030204" pitchFamily="34" charset="0"/>
              </a:rPr>
              <a:t>terrestre, mediante a disponibilidade de dados de insumo;</a:t>
            </a:r>
          </a:p>
          <a:p>
            <a:pPr lvl="1" algn="just"/>
            <a:r>
              <a:rPr lang="pt-BR" dirty="0" smtClean="0">
                <a:latin typeface="Arial Narrow" panose="020B0606020202030204" pitchFamily="34" charset="0"/>
              </a:rPr>
              <a:t>repetição </a:t>
            </a:r>
            <a:r>
              <a:rPr lang="pt-BR" dirty="0">
                <a:latin typeface="Arial Narrow" panose="020B0606020202030204" pitchFamily="34" charset="0"/>
              </a:rPr>
              <a:t>para uma mesma área sempre que houver disponibilidade de insumos </a:t>
            </a:r>
            <a:r>
              <a:rPr lang="pt-BR" dirty="0" smtClean="0">
                <a:latin typeface="Arial Narrow" panose="020B0606020202030204" pitchFamily="34" charset="0"/>
              </a:rPr>
              <a:t>melhores (exemplo</a:t>
            </a:r>
            <a:r>
              <a:rPr lang="pt-BR" dirty="0">
                <a:latin typeface="Arial Narrow" panose="020B0606020202030204" pitchFamily="34" charset="0"/>
              </a:rPr>
              <a:t>: modelos digitais mais refinados e </a:t>
            </a:r>
            <a:r>
              <a:rPr lang="pt-BR" dirty="0" smtClean="0">
                <a:latin typeface="Arial Narrow" panose="020B0606020202030204" pitchFamily="34" charset="0"/>
              </a:rPr>
              <a:t>precisos, estações com séries </a:t>
            </a:r>
            <a:r>
              <a:rPr lang="pt-BR" dirty="0" err="1" smtClean="0">
                <a:latin typeface="Arial Narrow" panose="020B0606020202030204" pitchFamily="34" charset="0"/>
              </a:rPr>
              <a:t>hidrometeorológicas</a:t>
            </a:r>
            <a:r>
              <a:rPr lang="pt-BR" dirty="0" smtClean="0">
                <a:latin typeface="Arial Narrow" panose="020B0606020202030204" pitchFamily="34" charset="0"/>
              </a:rPr>
              <a:t> mais consistentes);</a:t>
            </a:r>
          </a:p>
          <a:p>
            <a:pPr lvl="1" algn="just"/>
            <a:r>
              <a:rPr lang="pt-BR" dirty="0">
                <a:latin typeface="Arial Narrow" panose="020B0606020202030204" pitchFamily="34" charset="0"/>
              </a:rPr>
              <a:t>q</a:t>
            </a:r>
            <a:r>
              <a:rPr lang="pt-BR" dirty="0" smtClean="0">
                <a:latin typeface="Arial Narrow" panose="020B0606020202030204" pitchFamily="34" charset="0"/>
              </a:rPr>
              <a:t>ualificação dos polígonos segundo temas e pesos estabelecidos pelo tomador de decisão.</a:t>
            </a:r>
            <a:endParaRPr lang="pt-B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1"/>
          <p:cNvSpPr txBox="1">
            <a:spLocks/>
          </p:cNvSpPr>
          <p:nvPr/>
        </p:nvSpPr>
        <p:spPr>
          <a:xfrm>
            <a:off x="251520" y="2132857"/>
            <a:ext cx="8424936" cy="302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>
              <a:spcBef>
                <a:spcPct val="20000"/>
              </a:spcBef>
              <a:buFont typeface="Arial" pitchFamily="34" charset="0"/>
              <a:buChar char="•"/>
              <a:defRPr sz="2800">
                <a:latin typeface="Arial Narrow" panose="020B0606020202030204" pitchFamily="34" charset="0"/>
              </a:defRPr>
            </a:lvl1pPr>
            <a:lvl2pPr marL="742950" lvl="1" indent="-285750" algn="just">
              <a:spcBef>
                <a:spcPct val="20000"/>
              </a:spcBef>
              <a:buFont typeface="Arial" pitchFamily="34" charset="0"/>
              <a:buChar char="–"/>
              <a:defRPr sz="2400"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600" dirty="0" smtClean="0"/>
              <a:t>Necessidade de infraestrutura </a:t>
            </a:r>
            <a:r>
              <a:rPr lang="pt-BR" sz="2600" dirty="0"/>
              <a:t>de processamento  robusta;</a:t>
            </a:r>
          </a:p>
          <a:p>
            <a:r>
              <a:rPr lang="pt-BR" sz="2600" dirty="0"/>
              <a:t>“Qualidade” do produto final altamente dependente da “qualidade” </a:t>
            </a:r>
            <a:r>
              <a:rPr lang="pt-BR" sz="2600" dirty="0" smtClean="0"/>
              <a:t>dos insumos e </a:t>
            </a:r>
            <a:r>
              <a:rPr lang="pt-BR" sz="2600" dirty="0"/>
              <a:t>demais temas de cruzamento espacial;</a:t>
            </a:r>
          </a:p>
          <a:p>
            <a:r>
              <a:rPr lang="pt-BR" sz="2600" dirty="0"/>
              <a:t>À</a:t>
            </a:r>
            <a:r>
              <a:rPr lang="pt-BR" sz="2600" dirty="0" smtClean="0"/>
              <a:t> </a:t>
            </a:r>
            <a:r>
              <a:rPr lang="pt-BR" sz="2600" dirty="0"/>
              <a:t>exceção da Hidrologia, para </a:t>
            </a:r>
            <a:r>
              <a:rPr lang="pt-BR" sz="2600" dirty="0" smtClean="0"/>
              <a:t>as </a:t>
            </a:r>
            <a:r>
              <a:rPr lang="pt-BR" sz="2600" dirty="0"/>
              <a:t>demais variáveis </a:t>
            </a:r>
            <a:r>
              <a:rPr lang="pt-BR" sz="2600" dirty="0" smtClean="0"/>
              <a:t>técnicas, </a:t>
            </a:r>
            <a:r>
              <a:rPr lang="pt-BR" sz="2600" dirty="0"/>
              <a:t>não foram estimados parâmetros estatísticos para comparação dos índices obtidos no projeto com aqueles verificados em </a:t>
            </a:r>
            <a:r>
              <a:rPr lang="pt-BR" sz="2600" dirty="0" smtClean="0"/>
              <a:t>campo.</a:t>
            </a:r>
            <a:endParaRPr lang="pt-BR" sz="2600" dirty="0"/>
          </a:p>
          <a:p>
            <a:endParaRPr lang="pt-BR" sz="2600" dirty="0"/>
          </a:p>
        </p:txBody>
      </p:sp>
      <p:sp>
        <p:nvSpPr>
          <p:cNvPr id="15" name="Título 2"/>
          <p:cNvSpPr txBox="1">
            <a:spLocks/>
          </p:cNvSpPr>
          <p:nvPr/>
        </p:nvSpPr>
        <p:spPr>
          <a:xfrm>
            <a:off x="251520" y="1124744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limitações</a:t>
            </a:r>
            <a:endParaRPr lang="pt-BR" sz="2900" dirty="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twi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30" y="5980797"/>
            <a:ext cx="841026" cy="56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10" descr="yout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78" y="6009627"/>
            <a:ext cx="1301760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056701" y="6474822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www.youtube.com/anagovbr</a:t>
            </a:r>
            <a:endParaRPr lang="pt-BR" sz="1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536" y="6474822"/>
            <a:ext cx="254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www.twitter.com/anagovbr</a:t>
            </a:r>
            <a:endParaRPr lang="pt-BR" sz="1600" b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86369" y="1124745"/>
            <a:ext cx="8229600" cy="4752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200" b="1" dirty="0" smtClean="0">
                <a:ln w="19050">
                  <a:solidFill>
                    <a:schemeClr val="bg1"/>
                  </a:solidFill>
                </a:ln>
                <a:latin typeface="Calibri" pitchFamily="34" charset="0"/>
                <a:cs typeface="Calibri" pitchFamily="34" charset="0"/>
              </a:rPr>
              <a:t>Equipe do Projeto</a:t>
            </a:r>
          </a:p>
          <a:p>
            <a:pPr>
              <a:defRPr/>
            </a:pPr>
            <a:endParaRPr lang="pt-BR" sz="12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1400" b="1" dirty="0" smtClean="0">
                <a:latin typeface="Calibri" pitchFamily="34" charset="0"/>
                <a:cs typeface="Calibri" pitchFamily="34" charset="0"/>
              </a:rPr>
              <a:t>ANA/Variável Geomorfológica</a:t>
            </a:r>
          </a:p>
          <a:p>
            <a:pPr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Fabiano Costa de Almeida &lt;fabiano.almeida@ana.gov.br&gt;</a:t>
            </a:r>
          </a:p>
          <a:p>
            <a:pPr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Gustavo Souto Fontes </a:t>
            </a:r>
            <a:r>
              <a:rPr lang="pt-BR" sz="1200" dirty="0" err="1" smtClean="0">
                <a:latin typeface="Calibri" pitchFamily="34" charset="0"/>
                <a:cs typeface="Calibri" pitchFamily="34" charset="0"/>
              </a:rPr>
              <a:t>Molleri</a:t>
            </a:r>
            <a:r>
              <a:rPr lang="pt-BR" sz="1200" dirty="0" smtClean="0">
                <a:latin typeface="Calibri" pitchFamily="34" charset="0"/>
                <a:cs typeface="Calibri" pitchFamily="34" charset="0"/>
              </a:rPr>
              <a:t> &lt;gustavo.molleri@ana.gov.br&gt;</a:t>
            </a:r>
          </a:p>
          <a:p>
            <a:pPr>
              <a:defRPr/>
            </a:pPr>
            <a:endParaRPr lang="pt-BR" sz="1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1400" b="1" dirty="0" smtClean="0">
                <a:latin typeface="Calibri" pitchFamily="34" charset="0"/>
                <a:cs typeface="Calibri" pitchFamily="34" charset="0"/>
              </a:rPr>
              <a:t>ANA/Variável Hidrológica</a:t>
            </a:r>
            <a:endParaRPr lang="pt-BR" sz="14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Alexandre 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Abdalla Araujo &lt;alexandre.araujo@ana.gov.br&gt;</a:t>
            </a:r>
          </a:p>
          <a:p>
            <a:pPr>
              <a:defRPr/>
            </a:pPr>
            <a:r>
              <a:rPr lang="pt-BR" sz="1200" dirty="0">
                <a:latin typeface="Calibri" pitchFamily="34" charset="0"/>
                <a:cs typeface="Calibri" pitchFamily="34" charset="0"/>
              </a:rPr>
              <a:t>Flávio Hadler Troger </a:t>
            </a:r>
            <a:r>
              <a:rPr lang="pt-BR" sz="1200" dirty="0" smtClean="0">
                <a:latin typeface="Calibri" pitchFamily="34" charset="0"/>
                <a:cs typeface="Calibri" pitchFamily="34" charset="0"/>
              </a:rPr>
              <a:t>&lt;troger@ana.gov.br&gt;</a:t>
            </a:r>
          </a:p>
          <a:p>
            <a:pPr>
              <a:defRPr/>
            </a:pPr>
            <a:r>
              <a:rPr lang="pt-BR" sz="1200" dirty="0">
                <a:latin typeface="Calibri" pitchFamily="34" charset="0"/>
                <a:cs typeface="Calibri" pitchFamily="34" charset="0"/>
              </a:rPr>
              <a:t>Saulo Aires de Souza &lt;saulo.souza@ana.gov.br&gt;</a:t>
            </a:r>
          </a:p>
          <a:p>
            <a:pPr>
              <a:defRPr/>
            </a:pPr>
            <a:endParaRPr lang="pt-BR" sz="1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1400" b="1" dirty="0" smtClean="0">
                <a:latin typeface="Calibri" pitchFamily="34" charset="0"/>
                <a:cs typeface="Calibri" pitchFamily="34" charset="0"/>
              </a:rPr>
              <a:t>UnB/Variável Geológica</a:t>
            </a:r>
          </a:p>
          <a:p>
            <a:pPr>
              <a:defRPr/>
            </a:pPr>
            <a:r>
              <a:rPr lang="es-ES" sz="1200" dirty="0" smtClean="0">
                <a:latin typeface="Calibri" pitchFamily="34" charset="0"/>
                <a:cs typeface="Calibri" pitchFamily="34" charset="0"/>
              </a:rPr>
              <a:t>Henrique </a:t>
            </a:r>
            <a:r>
              <a:rPr lang="es-ES" sz="1200" dirty="0" err="1" smtClean="0">
                <a:latin typeface="Calibri" pitchFamily="34" charset="0"/>
                <a:cs typeface="Calibri" pitchFamily="34" charset="0"/>
              </a:rPr>
              <a:t>Llacer</a:t>
            </a:r>
            <a:r>
              <a:rPr lang="es-ES" sz="1200" dirty="0" smtClean="0">
                <a:latin typeface="Calibri" pitchFamily="34" charset="0"/>
                <a:cs typeface="Calibri" pitchFamily="34" charset="0"/>
              </a:rPr>
              <a:t> Roig </a:t>
            </a:r>
            <a:r>
              <a:rPr lang="es-ES" sz="1200" dirty="0">
                <a:latin typeface="Calibri" pitchFamily="34" charset="0"/>
                <a:cs typeface="Calibri" pitchFamily="34" charset="0"/>
              </a:rPr>
              <a:t>&lt;roig@unb.br&gt; </a:t>
            </a:r>
            <a:endParaRPr lang="es-ES" sz="12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s-ES" sz="1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s-ES" sz="1400" b="1" dirty="0" err="1" smtClean="0">
                <a:latin typeface="Calibri" pitchFamily="34" charset="0"/>
                <a:cs typeface="Calibri" pitchFamily="34" charset="0"/>
              </a:rPr>
              <a:t>Integração</a:t>
            </a:r>
            <a:r>
              <a:rPr lang="es-ES" sz="1400" b="1" dirty="0" smtClean="0">
                <a:latin typeface="Calibri" pitchFamily="34" charset="0"/>
                <a:cs typeface="Calibri" pitchFamily="34" charset="0"/>
              </a:rPr>
              <a:t> &amp; ANAC/AHP </a:t>
            </a:r>
          </a:p>
          <a:p>
            <a:pPr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Alexandre Abdalla Araujo &lt;alexandre.araujo@ana.gov.br&gt;</a:t>
            </a:r>
          </a:p>
          <a:p>
            <a:pPr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Fabiano 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Costa de Almeida &lt;fabiano.almeida@ana.gov.br&gt;</a:t>
            </a:r>
          </a:p>
          <a:p>
            <a:pPr>
              <a:defRPr/>
            </a:pPr>
            <a:r>
              <a:rPr lang="pt-BR" sz="1200" dirty="0">
                <a:latin typeface="Calibri" pitchFamily="34" charset="0"/>
                <a:cs typeface="Calibri" pitchFamily="34" charset="0"/>
              </a:rPr>
              <a:t>Flávio </a:t>
            </a:r>
            <a:r>
              <a:rPr lang="pt-BR" sz="1200" dirty="0" err="1">
                <a:latin typeface="Calibri" pitchFamily="34" charset="0"/>
                <a:cs typeface="Calibri" pitchFamily="34" charset="0"/>
              </a:rPr>
              <a:t>Hadler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200" dirty="0" err="1">
                <a:latin typeface="Calibri" pitchFamily="34" charset="0"/>
                <a:cs typeface="Calibri" pitchFamily="34" charset="0"/>
              </a:rPr>
              <a:t>Troger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 &lt;troger@ana.gov.br&gt;</a:t>
            </a:r>
          </a:p>
          <a:p>
            <a:pPr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Gustavo 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Souto Fontes Molleri </a:t>
            </a:r>
            <a:r>
              <a:rPr lang="pt-BR" sz="1200" dirty="0" smtClean="0">
                <a:latin typeface="Calibri" pitchFamily="34" charset="0"/>
                <a:cs typeface="Calibri" pitchFamily="34" charset="0"/>
              </a:rPr>
              <a:t>&lt;gustavo.molleri@ana.gov.br&gt;</a:t>
            </a:r>
          </a:p>
          <a:p>
            <a:pPr>
              <a:defRPr/>
            </a:pPr>
            <a:r>
              <a:rPr lang="es-ES" sz="1200" dirty="0">
                <a:latin typeface="Calibri" pitchFamily="34" charset="0"/>
                <a:cs typeface="Calibri" pitchFamily="34" charset="0"/>
              </a:rPr>
              <a:t>Henrique </a:t>
            </a:r>
            <a:r>
              <a:rPr lang="es-ES" sz="1200" dirty="0" err="1">
                <a:latin typeface="Calibri" pitchFamily="34" charset="0"/>
                <a:cs typeface="Calibri" pitchFamily="34" charset="0"/>
              </a:rPr>
              <a:t>Llacer</a:t>
            </a:r>
            <a:r>
              <a:rPr lang="es-ES" sz="1200" dirty="0">
                <a:latin typeface="Calibri" pitchFamily="34" charset="0"/>
                <a:cs typeface="Calibri" pitchFamily="34" charset="0"/>
              </a:rPr>
              <a:t> Roig &lt;roig@unb.br&gt; </a:t>
            </a:r>
          </a:p>
          <a:p>
            <a:pPr>
              <a:defRPr/>
            </a:pPr>
            <a:r>
              <a:rPr lang="es-ES" sz="1200" dirty="0" smtClean="0">
                <a:latin typeface="Calibri" pitchFamily="34" charset="0"/>
                <a:cs typeface="Calibri" pitchFamily="34" charset="0"/>
              </a:rPr>
              <a:t>Mauro Santos de Melo &lt;mauromelo2000@gmail.com&gt;</a:t>
            </a:r>
          </a:p>
          <a:p>
            <a:pPr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Saulo 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Aires de Souza &lt;saulo.souza@ana.gov.br&gt;</a:t>
            </a:r>
          </a:p>
          <a:p>
            <a:pPr>
              <a:defRPr/>
            </a:pPr>
            <a:r>
              <a:rPr lang="es-ES" sz="1200" dirty="0" smtClean="0">
                <a:latin typeface="Calibri" pitchFamily="34" charset="0"/>
                <a:cs typeface="Calibri" pitchFamily="34" charset="0"/>
              </a:rPr>
              <a:t>Sérgio Augusto Barbosa &lt;Sergio.Barbosa@ana.gov.br&gt;</a:t>
            </a:r>
            <a:endParaRPr lang="es-ES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http://teenspeak.org/wp-content/uploads/2009/01/facebook_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78422"/>
            <a:ext cx="1098498" cy="41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160578" y="6474822"/>
            <a:ext cx="2765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www.facebook.com/anagovbr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3577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twi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30" y="5836781"/>
            <a:ext cx="841026" cy="56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10" descr="yout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78" y="5865611"/>
            <a:ext cx="1301760" cy="4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056701" y="6330806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www.youtube.com/anagovbr</a:t>
            </a:r>
            <a:endParaRPr lang="pt-BR" sz="1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536" y="6330806"/>
            <a:ext cx="254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www.twitter.com/anagovbr</a:t>
            </a:r>
            <a:endParaRPr lang="pt-BR" sz="1600" b="1" dirty="0"/>
          </a:p>
        </p:txBody>
      </p:sp>
      <p:pic>
        <p:nvPicPr>
          <p:cNvPr id="1026" name="Picture 2" descr="http://teenspeak.org/wp-content/uploads/2009/01/facebook_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934406"/>
            <a:ext cx="1098498" cy="41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160578" y="6330806"/>
            <a:ext cx="2765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www.facebook.com/anagovbr</a:t>
            </a:r>
            <a:endParaRPr lang="pt-BR" sz="1600" b="1" dirty="0"/>
          </a:p>
        </p:txBody>
      </p:sp>
      <p:sp>
        <p:nvSpPr>
          <p:cNvPr id="10" name="Espaço Reservado para Conteúdo 1"/>
          <p:cNvSpPr txBox="1">
            <a:spLocks/>
          </p:cNvSpPr>
          <p:nvPr/>
        </p:nvSpPr>
        <p:spPr>
          <a:xfrm>
            <a:off x="-18886" y="1772816"/>
            <a:ext cx="9162886" cy="2808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just">
              <a:spcBef>
                <a:spcPct val="20000"/>
              </a:spcBef>
              <a:buFont typeface="Arial" pitchFamily="34" charset="0"/>
              <a:buChar char="•"/>
              <a:defRPr sz="2800">
                <a:latin typeface="Arial Narrow" panose="020B0606020202030204" pitchFamily="34" charset="0"/>
              </a:defRPr>
            </a:lvl1pPr>
            <a:lvl2pPr marL="742950" lvl="1" indent="-285750" algn="just">
              <a:spcBef>
                <a:spcPct val="20000"/>
              </a:spcBef>
              <a:buFont typeface="Arial" pitchFamily="34" charset="0"/>
              <a:buChar char="–"/>
              <a:defRPr sz="2400"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pt-BR" sz="3400" b="1" dirty="0" smtClean="0"/>
              <a:t>Obrigado!</a:t>
            </a:r>
          </a:p>
          <a:p>
            <a:pPr marL="0" indent="0" algn="ctr">
              <a:buNone/>
            </a:pPr>
            <a:endParaRPr lang="pt-BR" sz="3400" b="1" dirty="0"/>
          </a:p>
          <a:p>
            <a:pPr marL="0" indent="0" algn="ctr">
              <a:buNone/>
            </a:pPr>
            <a:r>
              <a:rPr lang="pt-BR" sz="3400" b="1" dirty="0" smtClean="0"/>
              <a:t>Sérgio Augusto Barbosa</a:t>
            </a:r>
          </a:p>
          <a:p>
            <a:pPr marL="0" indent="0" algn="ctr">
              <a:buNone/>
            </a:pPr>
            <a:endParaRPr lang="pt-BR" sz="2300" dirty="0" smtClean="0"/>
          </a:p>
          <a:p>
            <a:pPr marL="0" indent="0" algn="ctr">
              <a:buNone/>
            </a:pPr>
            <a:r>
              <a:rPr lang="pt-BR" sz="2300" dirty="0" smtClean="0"/>
              <a:t>Superintendente de Tecnologia da Informação</a:t>
            </a:r>
          </a:p>
          <a:p>
            <a:pPr marL="0" indent="0" algn="ctr">
              <a:buNone/>
            </a:pPr>
            <a:r>
              <a:rPr lang="pt-BR" sz="2300" dirty="0" smtClean="0"/>
              <a:t>STI/ANA </a:t>
            </a:r>
          </a:p>
          <a:p>
            <a:pPr marL="0" indent="0" algn="ctr">
              <a:buNone/>
            </a:pPr>
            <a:endParaRPr lang="pt-BR" sz="2000" dirty="0" smtClean="0"/>
          </a:p>
          <a:p>
            <a:pPr marL="0" indent="0" algn="ctr">
              <a:buNone/>
            </a:pPr>
            <a:r>
              <a:rPr lang="pt-BR" sz="2000" dirty="0" smtClean="0">
                <a:hlinkClick r:id="rId6"/>
              </a:rPr>
              <a:t>sergio.barbosa@ana.gov.br</a:t>
            </a:r>
            <a:endParaRPr lang="pt-BR" sz="2000" dirty="0" smtClean="0"/>
          </a:p>
          <a:p>
            <a:pPr marL="0" indent="0" algn="ctr">
              <a:buNone/>
            </a:pPr>
            <a:r>
              <a:rPr lang="pt-BR" sz="2000" dirty="0" smtClean="0"/>
              <a:t>(61) 2109-5134</a:t>
            </a:r>
          </a:p>
        </p:txBody>
      </p:sp>
    </p:spTree>
    <p:extLst>
      <p:ext uri="{BB962C8B-B14F-4D97-AF65-F5344CB8AC3E}">
        <p14:creationId xmlns:p14="http://schemas.microsoft.com/office/powerpoint/2010/main" val="313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44" t="707" r="32275" b="44348"/>
          <a:stretch/>
        </p:blipFill>
        <p:spPr>
          <a:xfrm>
            <a:off x="87743" y="5229200"/>
            <a:ext cx="1507210" cy="1537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251520" y="1052736"/>
            <a:ext cx="856895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900" dirty="0" smtClean="0">
                <a:latin typeface="Felix Titling" panose="04060505060202020A04" pitchFamily="82" charset="0"/>
              </a:rPr>
              <a:t>Conceito: </a:t>
            </a:r>
            <a:r>
              <a:rPr lang="pt-BR" sz="2900" dirty="0" err="1" smtClean="0">
                <a:latin typeface="Felix Titling" panose="04060505060202020A04" pitchFamily="82" charset="0"/>
              </a:rPr>
              <a:t>Ottobacia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5111749" y="1197957"/>
            <a:ext cx="3913151" cy="3888432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1900" dirty="0" smtClean="0">
                <a:latin typeface="Arial Narrow" panose="020B0606020202030204" pitchFamily="34" charset="0"/>
              </a:rPr>
              <a:t>Definição: </a:t>
            </a:r>
            <a:r>
              <a:rPr lang="pt-BR" sz="1900" b="1" dirty="0" smtClean="0">
                <a:latin typeface="Arial Narrow" panose="020B0606020202030204" pitchFamily="34" charset="0"/>
              </a:rPr>
              <a:t>área de contribuição para um determinado curso d’água com código identificador único</a:t>
            </a:r>
            <a:r>
              <a:rPr lang="pt-BR" sz="1900" dirty="0" smtClean="0">
                <a:latin typeface="Arial Narrow" panose="020B0606020202030204" pitchFamily="34" charset="0"/>
              </a:rPr>
              <a:t>; 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1900" dirty="0" smtClean="0">
                <a:latin typeface="Arial Narrow" panose="020B0606020202030204" pitchFamily="34" charset="0"/>
              </a:rPr>
              <a:t>Codificação de bacias proposta pelo brasileiro Otto Pfafstetter em 1989, quando </a:t>
            </a:r>
            <a:r>
              <a:rPr lang="pt-BR" sz="1900" dirty="0">
                <a:latin typeface="Arial Narrow" panose="020B0606020202030204" pitchFamily="34" charset="0"/>
              </a:rPr>
              <a:t>ainda trabalhava </a:t>
            </a:r>
            <a:r>
              <a:rPr lang="pt-BR" sz="1900" dirty="0" smtClean="0">
                <a:latin typeface="Arial Narrow" panose="020B0606020202030204" pitchFamily="34" charset="0"/>
              </a:rPr>
              <a:t>no Departamento </a:t>
            </a:r>
            <a:r>
              <a:rPr lang="pt-BR" sz="1900" dirty="0">
                <a:latin typeface="Arial Narrow" panose="020B0606020202030204" pitchFamily="34" charset="0"/>
              </a:rPr>
              <a:t>Nacional de Obras de Saneamento – </a:t>
            </a:r>
            <a:r>
              <a:rPr lang="pt-BR" sz="1900" dirty="0" smtClean="0">
                <a:latin typeface="Arial Narrow" panose="020B0606020202030204" pitchFamily="34" charset="0"/>
              </a:rPr>
              <a:t>DNOS;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1900" dirty="0" smtClean="0">
                <a:latin typeface="Arial Narrow" panose="020B0606020202030204" pitchFamily="34" charset="0"/>
              </a:rPr>
              <a:t>Pelo código, </a:t>
            </a:r>
            <a:r>
              <a:rPr lang="pt-BR" sz="1900" dirty="0">
                <a:latin typeface="Arial Narrow" panose="020B0606020202030204" pitchFamily="34" charset="0"/>
              </a:rPr>
              <a:t>é possível </a:t>
            </a:r>
            <a:r>
              <a:rPr lang="pt-BR" sz="1900" dirty="0" smtClean="0">
                <a:latin typeface="Arial Narrow" panose="020B0606020202030204" pitchFamily="34" charset="0"/>
              </a:rPr>
              <a:t>ordenar </a:t>
            </a:r>
            <a:r>
              <a:rPr lang="pt-BR" sz="1900" dirty="0">
                <a:latin typeface="Arial Narrow" panose="020B0606020202030204" pitchFamily="34" charset="0"/>
              </a:rPr>
              <a:t>hierarquicamente </a:t>
            </a:r>
            <a:r>
              <a:rPr lang="pt-BR" sz="1900" dirty="0" smtClean="0">
                <a:latin typeface="Arial Narrow" panose="020B0606020202030204" pitchFamily="34" charset="0"/>
              </a:rPr>
              <a:t>qualquer </a:t>
            </a:r>
            <a:r>
              <a:rPr lang="pt-BR" sz="1900" dirty="0">
                <a:latin typeface="Arial Narrow" panose="020B0606020202030204" pitchFamily="34" charset="0"/>
              </a:rPr>
              <a:t>rede hidrográfica com critério hidrológico (jusante x montante</a:t>
            </a:r>
            <a:r>
              <a:rPr lang="pt-BR" sz="1900" dirty="0" smtClean="0">
                <a:latin typeface="Arial Narrow" panose="020B0606020202030204" pitchFamily="34" charset="0"/>
              </a:rPr>
              <a:t>);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1900" dirty="0" smtClean="0">
                <a:latin typeface="Arial Narrow" panose="020B0606020202030204" pitchFamily="34" charset="0"/>
              </a:rPr>
              <a:t>Metodologia </a:t>
            </a:r>
            <a:r>
              <a:rPr lang="pt-BR" sz="1900" dirty="0">
                <a:latin typeface="Arial Narrow" panose="020B0606020202030204" pitchFamily="34" charset="0"/>
              </a:rPr>
              <a:t>oficial de codificação de bacias do Brasil (Resolução CNRH </a:t>
            </a:r>
            <a:br>
              <a:rPr lang="pt-BR" sz="1900" dirty="0">
                <a:latin typeface="Arial Narrow" panose="020B0606020202030204" pitchFamily="34" charset="0"/>
              </a:rPr>
            </a:br>
            <a:r>
              <a:rPr lang="pt-BR" sz="1900" dirty="0">
                <a:latin typeface="Arial Narrow" panose="020B0606020202030204" pitchFamily="34" charset="0"/>
              </a:rPr>
              <a:t>nº 30/2002).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t-BR" sz="1900" dirty="0" smtClean="0">
              <a:latin typeface="Arial Narrow" panose="020B060602020203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5113296" cy="534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tângulo 25"/>
          <p:cNvSpPr/>
          <p:nvPr/>
        </p:nvSpPr>
        <p:spPr>
          <a:xfrm rot="3813160">
            <a:off x="2887398" y="3578130"/>
            <a:ext cx="796695" cy="269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Rio Trombetas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 rot="17476307">
            <a:off x="2682649" y="2844976"/>
            <a:ext cx="703241" cy="2447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Rio </a:t>
            </a:r>
            <a:r>
              <a:rPr lang="pt-BR" sz="11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Anamu</a:t>
            </a:r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 rot="782304">
            <a:off x="2061268" y="2825428"/>
            <a:ext cx="676561" cy="243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Rio </a:t>
            </a:r>
            <a:r>
              <a:rPr lang="pt-BR" sz="11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Poana</a:t>
            </a:r>
            <a:endParaRPr lang="pt-B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568952" cy="826729"/>
          </a:xfrm>
        </p:spPr>
        <p:txBody>
          <a:bodyPr>
            <a:normAutofit/>
          </a:bodyPr>
          <a:lstStyle/>
          <a:p>
            <a:r>
              <a:rPr lang="pt-BR" sz="2900" dirty="0" smtClean="0">
                <a:latin typeface="Felix Titling" panose="04060505060202020A04" pitchFamily="82" charset="0"/>
              </a:rPr>
              <a:t>Contextualização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4221088"/>
            <a:ext cx="6019800" cy="179866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pt-BR" sz="1600" dirty="0">
                <a:latin typeface="Arial Narrow" panose="020B0606020202030204" pitchFamily="34" charset="0"/>
                <a:ea typeface="Batang" panose="02030600000101010101" pitchFamily="18" charset="-127"/>
              </a:rPr>
              <a:t>“</a:t>
            </a:r>
            <a:r>
              <a:rPr lang="pt-BR" sz="1600" dirty="0" err="1">
                <a:latin typeface="Arial Narrow" panose="020B0606020202030204" pitchFamily="34" charset="0"/>
                <a:ea typeface="Batang" panose="02030600000101010101" pitchFamily="18" charset="-127"/>
              </a:rPr>
              <a:t>Lajedinho</a:t>
            </a:r>
            <a:r>
              <a:rPr lang="pt-BR" sz="1600" dirty="0">
                <a:latin typeface="Arial Narrow" panose="020B0606020202030204" pitchFamily="34" charset="0"/>
                <a:ea typeface="Batang" panose="02030600000101010101" pitchFamily="18" charset="-127"/>
              </a:rPr>
              <a:t>, na região da Chapada Diamantina, declarou o pior nível de estragos na escala de tragédias naturais após ter sido atingida no sábado (7) por enxurradas que mataram 17 pessoas. Segundo a Defesa Civil, choveu cerca de 120 milímetros em duas horas. A média mensal varia entre 120 e 200 mm nessa região, conforme o Instituto de Meio Ambiente e Recursos Hídricos da Bahia.”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pt-BR" sz="1200" i="1" dirty="0">
                <a:latin typeface="Arial Narrow" panose="020B0606020202030204" pitchFamily="34" charset="0"/>
                <a:ea typeface="Batang" panose="02030600000101010101" pitchFamily="18" charset="-127"/>
              </a:rPr>
              <a:t>Fonte: Reportagem do G1, de </a:t>
            </a:r>
            <a:r>
              <a:rPr lang="pt-BR" sz="1200" i="1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15/12/2013.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249067"/>
            <a:ext cx="25908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04864"/>
            <a:ext cx="2438400" cy="138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2749486" y="2050909"/>
            <a:ext cx="6165913" cy="1810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just">
              <a:spcBef>
                <a:spcPts val="600"/>
              </a:spcBef>
              <a:buFont typeface="Arial" pitchFamily="34" charset="0"/>
              <a:buNone/>
              <a:defRPr sz="1600">
                <a:latin typeface="Arial Narrow" panose="020B0606020202030204" pitchFamily="34" charset="0"/>
                <a:ea typeface="Batang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/>
              <a:t>“De uma forma geral, a situação dos açudes é crítica em quase todo o Nordeste. Sergipe é o único Estado com água nos reservatórios acima da metade da capacidade. O volume é de 60%. No Maranhão, é de 48%. Alagoas, Rio Grande do Norte e Piauí estão com 40% da capacidade. Na Bahia, Paraíba e Ceará, registra 30%. A pior situação é a de Pernambuco, que está com apenas 25% da capacidade de armazenamento de água.”</a:t>
            </a:r>
          </a:p>
          <a:p>
            <a:pPr algn="r"/>
            <a:r>
              <a:rPr lang="pt-BR" sz="1200" i="1" dirty="0"/>
              <a:t>Fonte: Reportagem do </a:t>
            </a:r>
            <a:r>
              <a:rPr lang="pt-BR" sz="1200" i="1" dirty="0" err="1"/>
              <a:t>ExpressoMT</a:t>
            </a:r>
            <a:r>
              <a:rPr lang="pt-BR" sz="1200" i="1" dirty="0"/>
              <a:t>, de </a:t>
            </a:r>
            <a:r>
              <a:rPr lang="pt-BR" sz="1200" i="1" dirty="0" smtClean="0"/>
              <a:t>8/12/2013.</a:t>
            </a:r>
            <a:endParaRPr lang="pt-BR" sz="1200" i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2067908" y="3987553"/>
            <a:ext cx="50081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//////////////////////////////////////////////////////////////////////////////////////////////////////////////////////////////////////////////////////////////////////////////</a:t>
            </a:r>
            <a:endParaRPr lang="pt-BR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568952" cy="826729"/>
          </a:xfrm>
        </p:spPr>
        <p:txBody>
          <a:bodyPr>
            <a:normAutofit/>
          </a:bodyPr>
          <a:lstStyle/>
          <a:p>
            <a:r>
              <a:rPr lang="pt-BR" sz="2900" dirty="0" smtClean="0">
                <a:latin typeface="Felix Titling" panose="04060505060202020A04" pitchFamily="82" charset="0"/>
              </a:rPr>
              <a:t>Necessidade de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249067"/>
            <a:ext cx="25908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04864"/>
            <a:ext cx="2438400" cy="138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8"/>
          <p:cNvSpPr txBox="1"/>
          <p:nvPr/>
        </p:nvSpPr>
        <p:spPr>
          <a:xfrm>
            <a:off x="2067908" y="3987553"/>
            <a:ext cx="50081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//////////////////////////////////////////////////////////////////////////////////////////////////////////////////////////////////////////////////////////////////////////////</a:t>
            </a:r>
            <a:endParaRPr lang="pt-BR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ço Reservado para Conteúdo 2"/>
          <p:cNvSpPr>
            <a:spLocks noGrp="1"/>
          </p:cNvSpPr>
          <p:nvPr>
            <p:ph idx="1"/>
          </p:nvPr>
        </p:nvSpPr>
        <p:spPr>
          <a:xfrm>
            <a:off x="1475656" y="4581128"/>
            <a:ext cx="4848944" cy="1002506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pt-BR" sz="2000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abrandar vazões excedentes para minimizar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pt-BR" sz="2000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efeitos de enxurradas em </a:t>
            </a:r>
            <a:r>
              <a:rPr lang="pt-BR" sz="2000" b="1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período chuvoso</a:t>
            </a: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2749487" y="2434369"/>
            <a:ext cx="3838737" cy="873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ts val="600"/>
              </a:spcBef>
              <a:buFont typeface="Arial" pitchFamily="34" charset="0"/>
              <a:buNone/>
              <a:defRPr sz="2400">
                <a:latin typeface="Batang" panose="02030600000101010101" pitchFamily="18" charset="-127"/>
                <a:ea typeface="Batang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000" dirty="0">
                <a:latin typeface="Arial Narrow" panose="020B0606020202030204" pitchFamily="34" charset="0"/>
              </a:rPr>
              <a:t>m</a:t>
            </a:r>
            <a:r>
              <a:rPr lang="pt-BR" sz="2000" dirty="0" smtClean="0">
                <a:latin typeface="Arial Narrow" panose="020B0606020202030204" pitchFamily="34" charset="0"/>
              </a:rPr>
              <a:t>anter a </a:t>
            </a:r>
            <a:r>
              <a:rPr lang="pt-BR" sz="2000" dirty="0">
                <a:latin typeface="Arial Narrow" panose="020B0606020202030204" pitchFamily="34" charset="0"/>
              </a:rPr>
              <a:t>oferta de </a:t>
            </a:r>
            <a:r>
              <a:rPr lang="pt-BR" sz="2000" dirty="0" smtClean="0">
                <a:latin typeface="Arial Narrow" panose="020B0606020202030204" pitchFamily="34" charset="0"/>
              </a:rPr>
              <a:t>água</a:t>
            </a:r>
          </a:p>
          <a:p>
            <a:r>
              <a:rPr lang="pt-BR" sz="2000" dirty="0" smtClean="0">
                <a:latin typeface="Arial Narrow" panose="020B0606020202030204" pitchFamily="34" charset="0"/>
              </a:rPr>
              <a:t>durante </a:t>
            </a:r>
            <a:r>
              <a:rPr lang="pt-BR" sz="2000" dirty="0">
                <a:latin typeface="Arial Narrow" panose="020B0606020202030204" pitchFamily="34" charset="0"/>
              </a:rPr>
              <a:t>o </a:t>
            </a:r>
            <a:r>
              <a:rPr lang="pt-BR" sz="2000" b="1" dirty="0">
                <a:latin typeface="Arial Narrow" panose="020B0606020202030204" pitchFamily="34" charset="0"/>
              </a:rPr>
              <a:t>período de estiagem</a:t>
            </a:r>
          </a:p>
        </p:txBody>
      </p:sp>
    </p:spTree>
    <p:extLst>
      <p:ext uri="{BB962C8B-B14F-4D97-AF65-F5344CB8AC3E}">
        <p14:creationId xmlns:p14="http://schemas.microsoft.com/office/powerpoint/2010/main" val="23719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568952" cy="826729"/>
          </a:xfrm>
        </p:spPr>
        <p:txBody>
          <a:bodyPr>
            <a:normAutofit/>
          </a:bodyPr>
          <a:lstStyle/>
          <a:p>
            <a:r>
              <a:rPr lang="pt-BR" sz="2900" dirty="0" smtClean="0">
                <a:latin typeface="Felix Titling" panose="04060505060202020A04" pitchFamily="82" charset="0"/>
              </a:rPr>
              <a:t>Em síntese...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sp>
        <p:nvSpPr>
          <p:cNvPr id="14" name="Título 2"/>
          <p:cNvSpPr txBox="1">
            <a:spLocks/>
          </p:cNvSpPr>
          <p:nvPr/>
        </p:nvSpPr>
        <p:spPr>
          <a:xfrm>
            <a:off x="1943810" y="3015636"/>
            <a:ext cx="5256381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...Regularizar e amortecer vazões!!!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03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568952" cy="826729"/>
          </a:xfrm>
        </p:spPr>
        <p:txBody>
          <a:bodyPr>
            <a:normAutofit/>
          </a:bodyPr>
          <a:lstStyle/>
          <a:p>
            <a:r>
              <a:rPr lang="pt-BR" sz="2900" dirty="0" smtClean="0">
                <a:latin typeface="Felix Titling" panose="04060505060202020A04" pitchFamily="82" charset="0"/>
              </a:rPr>
              <a:t>E se...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sp>
        <p:nvSpPr>
          <p:cNvPr id="14" name="Título 2"/>
          <p:cNvSpPr txBox="1">
            <a:spLocks/>
          </p:cNvSpPr>
          <p:nvPr/>
        </p:nvSpPr>
        <p:spPr>
          <a:xfrm>
            <a:off x="-36512" y="3538375"/>
            <a:ext cx="4608512" cy="826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...pudéssemos indicar locais de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reservação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 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lix Titling" panose="04060505060202020A04" pitchFamily="82" charset="0"/>
              </a:rPr>
              <a:t>prospectivamente com base em geoprocessamento e modelagem hidrológica?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elix Titling" panose="04060505060202020A04" pitchFamily="82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711894" y="-27384"/>
            <a:ext cx="4432106" cy="6984776"/>
            <a:chOff x="4711894" y="-27384"/>
            <a:chExt cx="4432106" cy="6984776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895" y="-27384"/>
              <a:ext cx="4432105" cy="2281322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895" y="4676070"/>
              <a:ext cx="4432105" cy="2281322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894" y="2318007"/>
              <a:ext cx="4432105" cy="2281322"/>
            </a:xfrm>
            <a:prstGeom prst="rect">
              <a:avLst/>
            </a:prstGeom>
          </p:spPr>
        </p:pic>
        <p:sp>
          <p:nvSpPr>
            <p:cNvPr id="6" name="Seta para baixo 5"/>
            <p:cNvSpPr/>
            <p:nvPr/>
          </p:nvSpPr>
          <p:spPr>
            <a:xfrm>
              <a:off x="5436096" y="2132856"/>
              <a:ext cx="288032" cy="36004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Seta para baixo 7"/>
            <p:cNvSpPr/>
            <p:nvPr/>
          </p:nvSpPr>
          <p:spPr>
            <a:xfrm>
              <a:off x="5436096" y="4509120"/>
              <a:ext cx="288032" cy="36004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7236296" y="4869160"/>
              <a:ext cx="190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/>
                  </a:solidFill>
                </a:rPr>
                <a:t>Volume &gt; 350 hm³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Conector de seta reta 9"/>
            <p:cNvCxnSpPr/>
            <p:nvPr/>
          </p:nvCxnSpPr>
          <p:spPr>
            <a:xfrm flipV="1">
              <a:off x="7236295" y="5164650"/>
              <a:ext cx="504056" cy="30951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42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568952" cy="826729"/>
          </a:xfrm>
        </p:spPr>
        <p:txBody>
          <a:bodyPr>
            <a:normAutofit/>
          </a:bodyPr>
          <a:lstStyle/>
          <a:p>
            <a:r>
              <a:rPr lang="pt-BR" sz="2900" dirty="0">
                <a:latin typeface="Felix Titling" panose="04060505060202020A04" pitchFamily="82" charset="0"/>
              </a:rPr>
              <a:t>A ideia </a:t>
            </a:r>
            <a:r>
              <a:rPr lang="pt-BR" sz="2900" dirty="0" smtClean="0">
                <a:latin typeface="Felix Titling" panose="04060505060202020A04" pitchFamily="82" charset="0"/>
              </a:rPr>
              <a:t>inicial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pic>
        <p:nvPicPr>
          <p:cNvPr id="19" name="Picture 2" descr="C:\Users\fabiano.almeida\AppData\Local\Microsoft\Windows\Temporary Internet Files\Content.IE5\4A7FBZY8\MC90029259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8" y="3501006"/>
            <a:ext cx="1130051" cy="14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437560" y="5013175"/>
            <a:ext cx="154215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</a:rPr>
              <a:t>“</a:t>
            </a:r>
            <a:r>
              <a:rPr lang="pt-BR" b="1" dirty="0" smtClean="0">
                <a:solidFill>
                  <a:srgbClr val="000000"/>
                </a:solidFill>
              </a:rPr>
              <a:t>Gerador</a:t>
            </a:r>
          </a:p>
          <a:p>
            <a:pPr algn="ctr"/>
            <a:r>
              <a:rPr lang="pt-BR" b="1" dirty="0" smtClean="0">
                <a:solidFill>
                  <a:srgbClr val="000000"/>
                </a:solidFill>
              </a:rPr>
              <a:t>de</a:t>
            </a:r>
          </a:p>
          <a:p>
            <a:pPr algn="ctr"/>
            <a:r>
              <a:rPr lang="pt-BR" b="1" dirty="0" smtClean="0">
                <a:solidFill>
                  <a:srgbClr val="000000"/>
                </a:solidFill>
              </a:rPr>
              <a:t>reservatórios”</a:t>
            </a:r>
          </a:p>
          <a:p>
            <a:pPr algn="ctr"/>
            <a:r>
              <a:rPr lang="pt-BR" sz="1400" dirty="0" smtClean="0">
                <a:solidFill>
                  <a:srgbClr val="000000"/>
                </a:solidFill>
              </a:rPr>
              <a:t>(final de 2013)</a:t>
            </a:r>
            <a:endParaRPr lang="pt-BR" sz="1400" dirty="0">
              <a:solidFill>
                <a:srgbClr val="000000"/>
              </a:solidFill>
            </a:endParaRPr>
          </a:p>
        </p:txBody>
      </p:sp>
      <p:pic>
        <p:nvPicPr>
          <p:cNvPr id="21" name="Picture 3" descr="C:\Users\fabiano.almeida\AppData\Local\Microsoft\Windows\Temporary Internet Files\Content.IE5\B7ITRCJS\MC900185800[1].wmf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23116"/>
            <a:ext cx="1825625" cy="13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7237730" y="5013175"/>
            <a:ext cx="958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solidFill>
                  <a:srgbClr val="000000"/>
                </a:solidFill>
              </a:rPr>
              <a:t>Produto</a:t>
            </a:r>
          </a:p>
          <a:p>
            <a:pPr algn="ctr"/>
            <a:r>
              <a:rPr lang="pt-BR" b="1" dirty="0" smtClean="0">
                <a:solidFill>
                  <a:srgbClr val="000000"/>
                </a:solidFill>
              </a:rPr>
              <a:t>ou</a:t>
            </a:r>
          </a:p>
          <a:p>
            <a:pPr algn="ctr"/>
            <a:r>
              <a:rPr lang="pt-BR" b="1" dirty="0" smtClean="0">
                <a:solidFill>
                  <a:srgbClr val="000000"/>
                </a:solidFill>
              </a:rPr>
              <a:t>Serviço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23" name="Seta em curva para baixo 22"/>
          <p:cNvSpPr/>
          <p:nvPr/>
        </p:nvSpPr>
        <p:spPr>
          <a:xfrm>
            <a:off x="1043608" y="2276872"/>
            <a:ext cx="6984776" cy="1152128"/>
          </a:xfrm>
          <a:prstGeom prst="curvedDownArrow">
            <a:avLst>
              <a:gd name="adj1" fmla="val 46901"/>
              <a:gd name="adj2" fmla="val 102273"/>
              <a:gd name="adj3" fmla="val 50251"/>
            </a:avLst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1835696" y="4202114"/>
            <a:ext cx="4896544" cy="369332"/>
          </a:xfrm>
          <a:prstGeom prst="rect">
            <a:avLst/>
          </a:prstGeom>
          <a:ln>
            <a:solidFill>
              <a:srgbClr val="00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0000"/>
                </a:solidFill>
              </a:rPr>
              <a:t>Projeto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9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2"/>
          <p:cNvSpPr>
            <a:spLocks noGrp="1"/>
          </p:cNvSpPr>
          <p:nvPr>
            <p:ph idx="1"/>
          </p:nvPr>
        </p:nvSpPr>
        <p:spPr>
          <a:xfrm>
            <a:off x="647565" y="1844824"/>
            <a:ext cx="7848872" cy="182880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pt-BR" sz="2400" dirty="0">
                <a:latin typeface="Arial Narrow" panose="020B0606020202030204" pitchFamily="34" charset="0"/>
                <a:ea typeface="Batang" panose="02030600000101010101" pitchFamily="18" charset="-127"/>
              </a:rPr>
              <a:t>Construir um mapa digital dinâmico </a:t>
            </a:r>
            <a:r>
              <a:rPr lang="pt-BR" sz="2400" b="1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prospectivo</a:t>
            </a:r>
            <a:r>
              <a:rPr lang="pt-BR" sz="2400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 de locais potenciais para barragens aplicado no </a:t>
            </a:r>
            <a:r>
              <a:rPr lang="pt-BR" sz="2400" dirty="0">
                <a:latin typeface="Arial Narrow" panose="020B0606020202030204" pitchFamily="34" charset="0"/>
                <a:ea typeface="Batang" panose="02030600000101010101" pitchFamily="18" charset="-127"/>
              </a:rPr>
              <a:t>Semiárido Brasileiro.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5" y="2852936"/>
            <a:ext cx="7848871" cy="317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2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568952" cy="826729"/>
          </a:xfrm>
        </p:spPr>
        <p:txBody>
          <a:bodyPr>
            <a:normAutofit/>
          </a:bodyPr>
          <a:lstStyle/>
          <a:p>
            <a:r>
              <a:rPr lang="pt-BR" sz="2900" dirty="0" smtClean="0">
                <a:latin typeface="Felix Titling" panose="04060505060202020A04" pitchFamily="82" charset="0"/>
              </a:rPr>
              <a:t>Objetivo do projeto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07804"/>
            <a:ext cx="2181436" cy="218143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059832" y="3356992"/>
            <a:ext cx="55446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Batang" panose="02030600000101010101" pitchFamily="18" charset="-127"/>
              </a:rPr>
              <a:t>Geoprocessamento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Batang" panose="02030600000101010101" pitchFamily="18" charset="-127"/>
              </a:rPr>
              <a:t>e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Batang" panose="02030600000101010101" pitchFamily="18" charset="-127"/>
              </a:rPr>
              <a:t>Modelagem Hidrológica</a:t>
            </a: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3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568952" cy="826729"/>
          </a:xfrm>
        </p:spPr>
        <p:txBody>
          <a:bodyPr>
            <a:normAutofit/>
          </a:bodyPr>
          <a:lstStyle/>
          <a:p>
            <a:r>
              <a:rPr lang="pt-BR" sz="2900" dirty="0" smtClean="0">
                <a:latin typeface="Felix Titling" panose="04060505060202020A04" pitchFamily="82" charset="0"/>
              </a:rPr>
              <a:t>Objetivos específicos</a:t>
            </a:r>
            <a:endParaRPr lang="pt-BR" sz="2900" dirty="0">
              <a:latin typeface="Felix Titling" panose="04060505060202020A04" pitchFamily="82" charset="0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2060848"/>
            <a:ext cx="4248472" cy="3888432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Arial Narrow" panose="020B0606020202030204" pitchFamily="34" charset="0"/>
              </a:rPr>
              <a:t>Identificar variáveis explanatórias favoráveis à reservação;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Arial Narrow" panose="020B0606020202030204" pitchFamily="34" charset="0"/>
              </a:rPr>
              <a:t>Propor metodologia para identificação desses locais;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Arial Narrow" panose="020B0606020202030204" pitchFamily="34" charset="0"/>
              </a:rPr>
              <a:t>Construir um “Mapa Prospectivo de Favorecimento à Reservação Superficial de Água do Semiárido Brasileiro” (1:500.000)</a:t>
            </a:r>
          </a:p>
        </p:txBody>
      </p:sp>
      <p:grpSp>
        <p:nvGrpSpPr>
          <p:cNvPr id="8" name="Grupo 7"/>
          <p:cNvGrpSpPr>
            <a:grpSpLocks noChangeAspect="1"/>
          </p:cNvGrpSpPr>
          <p:nvPr/>
        </p:nvGrpSpPr>
        <p:grpSpPr>
          <a:xfrm>
            <a:off x="4780925" y="836712"/>
            <a:ext cx="4260115" cy="5639890"/>
            <a:chOff x="5486400" y="2459299"/>
            <a:chExt cx="2891118" cy="4085433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400" y="2459299"/>
              <a:ext cx="2891118" cy="4085433"/>
            </a:xfrm>
            <a:prstGeom prst="rect">
              <a:avLst/>
            </a:prstGeom>
          </p:spPr>
        </p:pic>
        <p:sp>
          <p:nvSpPr>
            <p:cNvPr id="10" name="Retângulo 9"/>
            <p:cNvSpPr/>
            <p:nvPr/>
          </p:nvSpPr>
          <p:spPr>
            <a:xfrm>
              <a:off x="6282265" y="3640669"/>
              <a:ext cx="152889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1200" b="1" cap="none" spc="0" dirty="0" smtClean="0">
                  <a:ln w="17780" cmpd="sng">
                    <a:noFill/>
                    <a:prstDash val="solid"/>
                    <a:miter lim="800000"/>
                  </a:ln>
                  <a:effectLst>
                    <a:outerShdw blurRad="50800" algn="tl" rotWithShape="0">
                      <a:srgbClr val="000000"/>
                    </a:outerShdw>
                  </a:effectLst>
                </a:rPr>
                <a:t>1.133 municípios</a:t>
              </a:r>
            </a:p>
            <a:p>
              <a:pPr algn="ctr"/>
              <a:r>
                <a:rPr lang="pt-BR" sz="1200" b="1" cap="none" spc="0" dirty="0" smtClean="0">
                  <a:ln w="17780" cmpd="sng">
                    <a:noFill/>
                    <a:prstDash val="solid"/>
                    <a:miter lim="800000"/>
                  </a:ln>
                  <a:effectLst>
                    <a:outerShdw blurRad="50800" algn="tl" rotWithShape="0">
                      <a:srgbClr val="000000"/>
                    </a:outerShdw>
                  </a:effectLst>
                </a:rPr>
                <a:t>970.000 Km²</a:t>
              </a:r>
            </a:p>
            <a:p>
              <a:pPr algn="ctr"/>
              <a:r>
                <a:rPr lang="pt-BR" sz="1200" b="1" dirty="0" smtClean="0">
                  <a:ln w="17780" cmpd="sng">
                    <a:noFill/>
                    <a:prstDash val="solid"/>
                    <a:miter lim="800000"/>
                  </a:ln>
                  <a:effectLst>
                    <a:outerShdw blurRad="50800" algn="tl" rotWithShape="0">
                      <a:srgbClr val="000000"/>
                    </a:outerShdw>
                  </a:effectLst>
                </a:rPr>
                <a:t>11,4% do território</a:t>
              </a:r>
              <a:endParaRPr lang="pt-BR" sz="1200" b="1" cap="none" spc="0" dirty="0">
                <a:ln w="17780" cmpd="sng">
                  <a:noFill/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9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ANA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C0504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7824</TotalTime>
  <Words>1189</Words>
  <Application>Microsoft Office PowerPoint</Application>
  <PresentationFormat>Apresentação na tela (4:3)</PresentationFormat>
  <Paragraphs>220</Paragraphs>
  <Slides>28</Slides>
  <Notes>6</Notes>
  <HiddenSlides>3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7" baseType="lpstr">
      <vt:lpstr>Batang</vt:lpstr>
      <vt:lpstr>Arial</vt:lpstr>
      <vt:lpstr>Arial Narrow</vt:lpstr>
      <vt:lpstr>Arial Rounded MT Bold</vt:lpstr>
      <vt:lpstr>Calibri</vt:lpstr>
      <vt:lpstr>Felix Titling</vt:lpstr>
      <vt:lpstr>Verdana</vt:lpstr>
      <vt:lpstr>Wingdings</vt:lpstr>
      <vt:lpstr>Tema do Office</vt:lpstr>
      <vt:lpstr> “Tecnologias para desenvolvimento de novos reservatórios no brasil” </vt:lpstr>
      <vt:lpstr> “Reservação Superficial de Água”  Aplicação ao  Semiárido Brasileiro </vt:lpstr>
      <vt:lpstr>Contextualização</vt:lpstr>
      <vt:lpstr>Necessidade de</vt:lpstr>
      <vt:lpstr>Em síntese...</vt:lpstr>
      <vt:lpstr>E se...</vt:lpstr>
      <vt:lpstr>A ideia inicial</vt:lpstr>
      <vt:lpstr>Objetivo do projeto</vt:lpstr>
      <vt:lpstr>Objetivos específicos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Agência Nacional de Águas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ANA</cp:lastModifiedBy>
  <cp:revision>217</cp:revision>
  <dcterms:created xsi:type="dcterms:W3CDTF">2012-02-10T17:38:07Z</dcterms:created>
  <dcterms:modified xsi:type="dcterms:W3CDTF">2015-05-27T04:38:44Z</dcterms:modified>
</cp:coreProperties>
</file>