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33.wmf" ContentType="image/x-emf"/>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7" r:id="rId1"/>
  </p:sldMasterIdLst>
  <p:notesMasterIdLst>
    <p:notesMasterId r:id="rId68"/>
  </p:notesMasterIdLst>
  <p:handoutMasterIdLst>
    <p:handoutMasterId r:id="rId69"/>
  </p:handoutMasterIdLst>
  <p:sldIdLst>
    <p:sldId id="686" r:id="rId2"/>
    <p:sldId id="807" r:id="rId3"/>
    <p:sldId id="808" r:id="rId4"/>
    <p:sldId id="842" r:id="rId5"/>
    <p:sldId id="788" r:id="rId6"/>
    <p:sldId id="873" r:id="rId7"/>
    <p:sldId id="874" r:id="rId8"/>
    <p:sldId id="875" r:id="rId9"/>
    <p:sldId id="876" r:id="rId10"/>
    <p:sldId id="865" r:id="rId11"/>
    <p:sldId id="866" r:id="rId12"/>
    <p:sldId id="867" r:id="rId13"/>
    <p:sldId id="868" r:id="rId14"/>
    <p:sldId id="869" r:id="rId15"/>
    <p:sldId id="870" r:id="rId16"/>
    <p:sldId id="871" r:id="rId17"/>
    <p:sldId id="877" r:id="rId18"/>
    <p:sldId id="853" r:id="rId19"/>
    <p:sldId id="854" r:id="rId20"/>
    <p:sldId id="879" r:id="rId21"/>
    <p:sldId id="856" r:id="rId22"/>
    <p:sldId id="857" r:id="rId23"/>
    <p:sldId id="858" r:id="rId24"/>
    <p:sldId id="880" r:id="rId25"/>
    <p:sldId id="884" r:id="rId26"/>
    <p:sldId id="885" r:id="rId27"/>
    <p:sldId id="886" r:id="rId28"/>
    <p:sldId id="881" r:id="rId29"/>
    <p:sldId id="887" r:id="rId30"/>
    <p:sldId id="888" r:id="rId31"/>
    <p:sldId id="878" r:id="rId32"/>
    <p:sldId id="806" r:id="rId33"/>
    <p:sldId id="810" r:id="rId34"/>
    <p:sldId id="811" r:id="rId35"/>
    <p:sldId id="813" r:id="rId36"/>
    <p:sldId id="814" r:id="rId37"/>
    <p:sldId id="815" r:id="rId38"/>
    <p:sldId id="816" r:id="rId39"/>
    <p:sldId id="883" r:id="rId40"/>
    <p:sldId id="817" r:id="rId41"/>
    <p:sldId id="789" r:id="rId42"/>
    <p:sldId id="790" r:id="rId43"/>
    <p:sldId id="792" r:id="rId44"/>
    <p:sldId id="793" r:id="rId45"/>
    <p:sldId id="794" r:id="rId46"/>
    <p:sldId id="800" r:id="rId47"/>
    <p:sldId id="801" r:id="rId48"/>
    <p:sldId id="802" r:id="rId49"/>
    <p:sldId id="803" r:id="rId50"/>
    <p:sldId id="889" r:id="rId51"/>
    <p:sldId id="890" r:id="rId52"/>
    <p:sldId id="891" r:id="rId53"/>
    <p:sldId id="843" r:id="rId54"/>
    <p:sldId id="818" r:id="rId55"/>
    <p:sldId id="820" r:id="rId56"/>
    <p:sldId id="821" r:id="rId57"/>
    <p:sldId id="822" r:id="rId58"/>
    <p:sldId id="825" r:id="rId59"/>
    <p:sldId id="839" r:id="rId60"/>
    <p:sldId id="832" r:id="rId61"/>
    <p:sldId id="833" r:id="rId62"/>
    <p:sldId id="834" r:id="rId63"/>
    <p:sldId id="835" r:id="rId64"/>
    <p:sldId id="837" r:id="rId65"/>
    <p:sldId id="838" r:id="rId66"/>
    <p:sldId id="799" r:id="rId67"/>
  </p:sldIdLst>
  <p:sldSz cx="9144000" cy="6858000" type="screen4x3"/>
  <p:notesSz cx="7010400" cy="92964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00"/>
    <a:srgbClr val="FFFF66"/>
    <a:srgbClr val="C0504D"/>
    <a:srgbClr val="99CCFF"/>
    <a:srgbClr val="99FFCC"/>
    <a:srgbClr val="00FF99"/>
    <a:srgbClr val="E10D2B"/>
    <a:srgbClr val="FFCC66"/>
    <a:srgbClr val="F2F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4493" autoAdjust="0"/>
  </p:normalViewPr>
  <p:slideViewPr>
    <p:cSldViewPr>
      <p:cViewPr>
        <p:scale>
          <a:sx n="60" d="100"/>
          <a:sy n="60" d="100"/>
        </p:scale>
        <p:origin x="-1386" y="-2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49" d="100"/>
          <a:sy n="49" d="100"/>
        </p:scale>
        <p:origin x="-2970"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Srv_densp_cgcot\coats\CAPACITA&#199;&#213;ES\ASSEMAE\Acompanhamento%20Conv%20%20FUNASA%20ASSEMAE_09.12.201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_densp_cgcot\coats\CAPACITA&#199;&#213;ES\ASSEMAE\Acompanhamento%20Conv%20%20FUNASA%20ASSEMAE_09.12.201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rv_densp_cgcot\coats\CAPACITA&#199;&#213;ES\ASSEMAE\Acompanhamento%20Conv%20%20FUNASA%20ASSEMAE_09.12.201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rv_densp_cgcot\coats\CAPACITA&#199;&#213;ES\ASSEMAE\Acompanhamento%20Conv%20%20FUNASA%20ASSEMAE_09.12.20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rv_densp_cgcot\coats\CAPACITA&#199;&#213;ES\ASSEMAE\Acompanhamento%20Conv%20%20FUNASA%20ASSEMAE_09.12.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pt-BR" dirty="0"/>
              <a:t>Estruturação e implementação de consórcios públicos de </a:t>
            </a:r>
            <a:r>
              <a:rPr lang="pt-BR" dirty="0" smtClean="0"/>
              <a:t>saneamento - 17 </a:t>
            </a:r>
            <a:r>
              <a:rPr lang="pt-BR" dirty="0"/>
              <a:t>etapas </a:t>
            </a:r>
          </a:p>
        </c:rich>
      </c:tx>
      <c:layout>
        <c:manualLayout>
          <c:xMode val="edge"/>
          <c:yMode val="edge"/>
          <c:x val="4.9985639169935765E-2"/>
          <c:y val="2.3755692292685579E-2"/>
        </c:manualLayout>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ANALÍTICO!$Q$5:$T$5</c:f>
              <c:strCache>
                <c:ptCount val="4"/>
                <c:pt idx="0">
                  <c:v>Meta prevista</c:v>
                </c:pt>
                <c:pt idx="1">
                  <c:v>Inscritos</c:v>
                </c:pt>
                <c:pt idx="2">
                  <c:v>Profissionais capacitados</c:v>
                </c:pt>
                <c:pt idx="3">
                  <c:v>Municípios atendidos</c:v>
                </c:pt>
              </c:strCache>
            </c:strRef>
          </c:cat>
          <c:val>
            <c:numRef>
              <c:f>ANALÍTICO!$Q$6:$T$6</c:f>
              <c:numCache>
                <c:formatCode>General</c:formatCode>
                <c:ptCount val="4"/>
                <c:pt idx="0">
                  <c:v>850</c:v>
                </c:pt>
                <c:pt idx="1">
                  <c:v>1617</c:v>
                </c:pt>
                <c:pt idx="2">
                  <c:v>728</c:v>
                </c:pt>
                <c:pt idx="3">
                  <c:v>282</c:v>
                </c:pt>
              </c:numCache>
            </c:numRef>
          </c:val>
        </c:ser>
        <c:dLbls>
          <c:showLegendKey val="0"/>
          <c:showVal val="0"/>
          <c:showCatName val="0"/>
          <c:showSerName val="0"/>
          <c:showPercent val="0"/>
          <c:showBubbleSize val="0"/>
        </c:dLbls>
        <c:gapWidth val="150"/>
        <c:axId val="124404480"/>
        <c:axId val="124441344"/>
      </c:barChart>
      <c:catAx>
        <c:axId val="124404480"/>
        <c:scaling>
          <c:orientation val="minMax"/>
        </c:scaling>
        <c:delete val="0"/>
        <c:axPos val="l"/>
        <c:numFmt formatCode="General" sourceLinked="1"/>
        <c:majorTickMark val="out"/>
        <c:minorTickMark val="none"/>
        <c:tickLblPos val="nextTo"/>
        <c:txPr>
          <a:bodyPr rot="0" vert="horz"/>
          <a:lstStyle/>
          <a:p>
            <a:pPr>
              <a:defRPr/>
            </a:pPr>
            <a:endParaRPr lang="pt-BR"/>
          </a:p>
        </c:txPr>
        <c:crossAx val="124441344"/>
        <c:crosses val="autoZero"/>
        <c:auto val="1"/>
        <c:lblAlgn val="ctr"/>
        <c:lblOffset val="100"/>
        <c:noMultiLvlLbl val="0"/>
      </c:catAx>
      <c:valAx>
        <c:axId val="124441344"/>
        <c:scaling>
          <c:orientation val="minMax"/>
        </c:scaling>
        <c:delete val="1"/>
        <c:axPos val="b"/>
        <c:numFmt formatCode="General" sourceLinked="1"/>
        <c:majorTickMark val="out"/>
        <c:minorTickMark val="none"/>
        <c:tickLblPos val="none"/>
        <c:crossAx val="124404480"/>
        <c:crosses val="autoZero"/>
        <c:crossBetween val="between"/>
      </c:valAx>
    </c:plotArea>
    <c:plotVisOnly val="1"/>
    <c:dispBlanksAs val="gap"/>
    <c:showDLblsOverMax val="0"/>
  </c:chart>
  <c:spPr>
    <a:ln>
      <a:solidFill>
        <a:schemeClr val="tx1"/>
      </a:solidFill>
    </a:ln>
  </c:spPr>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pt-BR" dirty="0"/>
              <a:t>Gestão econômico financeira</a:t>
            </a:r>
            <a:r>
              <a:rPr lang="pt-BR" baseline="0" dirty="0"/>
              <a:t> no setor </a:t>
            </a:r>
            <a:r>
              <a:rPr lang="pt-BR" baseline="0" dirty="0" smtClean="0"/>
              <a:t>saneamento – 6 etapas</a:t>
            </a:r>
            <a:endParaRPr lang="pt-BR" dirty="0"/>
          </a:p>
        </c:rich>
      </c:tx>
      <c:layout/>
      <c:overlay val="0"/>
    </c:title>
    <c:autoTitleDeleted val="0"/>
    <c:plotArea>
      <c:layout/>
      <c:barChart>
        <c:barDir val="col"/>
        <c:grouping val="clustered"/>
        <c:varyColors val="0"/>
        <c:ser>
          <c:idx val="0"/>
          <c:order val="0"/>
          <c:invertIfNegative val="0"/>
          <c:dLbls>
            <c:txPr>
              <a:bodyPr/>
              <a:lstStyle/>
              <a:p>
                <a:pPr>
                  <a:defRPr sz="1800"/>
                </a:pPr>
                <a:endParaRPr lang="pt-BR"/>
              </a:p>
            </c:txPr>
            <c:showLegendKey val="0"/>
            <c:showVal val="1"/>
            <c:showCatName val="0"/>
            <c:showSerName val="0"/>
            <c:showPercent val="0"/>
            <c:showBubbleSize val="0"/>
            <c:showLeaderLines val="0"/>
          </c:dLbls>
          <c:cat>
            <c:strRef>
              <c:f>ANALÍTICO!$Q$74:$T$74</c:f>
              <c:strCache>
                <c:ptCount val="4"/>
                <c:pt idx="0">
                  <c:v>Meta prevista</c:v>
                </c:pt>
                <c:pt idx="1">
                  <c:v>Inscritos</c:v>
                </c:pt>
                <c:pt idx="2">
                  <c:v>Profissionais capacitados</c:v>
                </c:pt>
                <c:pt idx="3">
                  <c:v>Municípios atendidos</c:v>
                </c:pt>
              </c:strCache>
            </c:strRef>
          </c:cat>
          <c:val>
            <c:numRef>
              <c:f>ANALÍTICO!$Q$75:$T$75</c:f>
              <c:numCache>
                <c:formatCode>General</c:formatCode>
                <c:ptCount val="4"/>
                <c:pt idx="0">
                  <c:v>300</c:v>
                </c:pt>
                <c:pt idx="1">
                  <c:v>488</c:v>
                </c:pt>
                <c:pt idx="2">
                  <c:v>201</c:v>
                </c:pt>
                <c:pt idx="3">
                  <c:v>105</c:v>
                </c:pt>
              </c:numCache>
            </c:numRef>
          </c:val>
        </c:ser>
        <c:dLbls>
          <c:showLegendKey val="0"/>
          <c:showVal val="0"/>
          <c:showCatName val="0"/>
          <c:showSerName val="0"/>
          <c:showPercent val="0"/>
          <c:showBubbleSize val="0"/>
        </c:dLbls>
        <c:gapWidth val="150"/>
        <c:axId val="124580224"/>
        <c:axId val="124581760"/>
      </c:barChart>
      <c:catAx>
        <c:axId val="124580224"/>
        <c:scaling>
          <c:orientation val="minMax"/>
        </c:scaling>
        <c:delete val="0"/>
        <c:axPos val="b"/>
        <c:numFmt formatCode="General" sourceLinked="1"/>
        <c:majorTickMark val="out"/>
        <c:minorTickMark val="none"/>
        <c:tickLblPos val="nextTo"/>
        <c:txPr>
          <a:bodyPr rot="0" vert="horz"/>
          <a:lstStyle/>
          <a:p>
            <a:pPr>
              <a:defRPr sz="1800"/>
            </a:pPr>
            <a:endParaRPr lang="pt-BR"/>
          </a:p>
        </c:txPr>
        <c:crossAx val="124581760"/>
        <c:crosses val="autoZero"/>
        <c:auto val="1"/>
        <c:lblAlgn val="ctr"/>
        <c:lblOffset val="100"/>
        <c:noMultiLvlLbl val="0"/>
      </c:catAx>
      <c:valAx>
        <c:axId val="124581760"/>
        <c:scaling>
          <c:orientation val="minMax"/>
        </c:scaling>
        <c:delete val="1"/>
        <c:axPos val="l"/>
        <c:numFmt formatCode="General" sourceLinked="1"/>
        <c:majorTickMark val="out"/>
        <c:minorTickMark val="none"/>
        <c:tickLblPos val="none"/>
        <c:crossAx val="124580224"/>
        <c:crosses val="autoZero"/>
        <c:crossBetween val="between"/>
      </c:valAx>
    </c:plotArea>
    <c:plotVisOnly val="1"/>
    <c:dispBlanksAs val="gap"/>
    <c:showDLblsOverMax val="0"/>
  </c:chart>
  <c:spPr>
    <a:ln>
      <a:solidFill>
        <a:prstClr val="black"/>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1800"/>
            </a:pPr>
            <a:r>
              <a:rPr lang="pt-BR" sz="1800" dirty="0"/>
              <a:t>Redução de Perdas em Sistemas de </a:t>
            </a:r>
            <a:r>
              <a:rPr lang="pt-BR" sz="1800" dirty="0" smtClean="0"/>
              <a:t>Saneamento - </a:t>
            </a:r>
            <a:r>
              <a:rPr lang="pt-BR" sz="1800" dirty="0"/>
              <a:t>6 etapas</a:t>
            </a:r>
          </a:p>
        </c:rich>
      </c:tx>
      <c:layout/>
      <c:overlay val="0"/>
    </c:title>
    <c:autoTitleDeleted val="0"/>
    <c:plotArea>
      <c:layout>
        <c:manualLayout>
          <c:layoutTarget val="inner"/>
          <c:xMode val="edge"/>
          <c:yMode val="edge"/>
          <c:x val="2.9774885249127702E-2"/>
          <c:y val="0.23842592592592593"/>
          <c:w val="0.95125924931307404"/>
          <c:h val="0.60763888888889228"/>
        </c:manualLayout>
      </c:layout>
      <c:barChart>
        <c:barDir val="col"/>
        <c:grouping val="clustered"/>
        <c:varyColors val="0"/>
        <c:ser>
          <c:idx val="0"/>
          <c:order val="0"/>
          <c:invertIfNegative val="0"/>
          <c:dLbls>
            <c:txPr>
              <a:bodyPr/>
              <a:lstStyle/>
              <a:p>
                <a:pPr>
                  <a:defRPr sz="1800"/>
                </a:pPr>
                <a:endParaRPr lang="pt-BR"/>
              </a:p>
            </c:txPr>
            <c:showLegendKey val="0"/>
            <c:showVal val="1"/>
            <c:showCatName val="0"/>
            <c:showSerName val="0"/>
            <c:showPercent val="0"/>
            <c:showBubbleSize val="0"/>
            <c:showLeaderLines val="0"/>
          </c:dLbls>
          <c:cat>
            <c:strRef>
              <c:f>ANALÍTICO!$Q$81:$T$81</c:f>
              <c:strCache>
                <c:ptCount val="4"/>
                <c:pt idx="0">
                  <c:v>Meta prevista</c:v>
                </c:pt>
                <c:pt idx="1">
                  <c:v>Inscritos</c:v>
                </c:pt>
                <c:pt idx="2">
                  <c:v>Profissionais capacitados</c:v>
                </c:pt>
                <c:pt idx="3">
                  <c:v>Municípios atendidos</c:v>
                </c:pt>
              </c:strCache>
            </c:strRef>
          </c:cat>
          <c:val>
            <c:numRef>
              <c:f>ANALÍTICO!$Q$82:$T$82</c:f>
              <c:numCache>
                <c:formatCode>General</c:formatCode>
                <c:ptCount val="4"/>
                <c:pt idx="0">
                  <c:v>300</c:v>
                </c:pt>
                <c:pt idx="1">
                  <c:v>552</c:v>
                </c:pt>
                <c:pt idx="2">
                  <c:v>237</c:v>
                </c:pt>
                <c:pt idx="3">
                  <c:v>67</c:v>
                </c:pt>
              </c:numCache>
            </c:numRef>
          </c:val>
        </c:ser>
        <c:dLbls>
          <c:showLegendKey val="0"/>
          <c:showVal val="0"/>
          <c:showCatName val="0"/>
          <c:showSerName val="0"/>
          <c:showPercent val="0"/>
          <c:showBubbleSize val="0"/>
        </c:dLbls>
        <c:gapWidth val="150"/>
        <c:axId val="141490816"/>
        <c:axId val="124596608"/>
      </c:barChart>
      <c:catAx>
        <c:axId val="141490816"/>
        <c:scaling>
          <c:orientation val="minMax"/>
        </c:scaling>
        <c:delete val="0"/>
        <c:axPos val="b"/>
        <c:numFmt formatCode="General" sourceLinked="1"/>
        <c:majorTickMark val="out"/>
        <c:minorTickMark val="none"/>
        <c:tickLblPos val="nextTo"/>
        <c:txPr>
          <a:bodyPr rot="0" vert="horz"/>
          <a:lstStyle/>
          <a:p>
            <a:pPr>
              <a:defRPr sz="1400"/>
            </a:pPr>
            <a:endParaRPr lang="pt-BR"/>
          </a:p>
        </c:txPr>
        <c:crossAx val="124596608"/>
        <c:crosses val="autoZero"/>
        <c:auto val="1"/>
        <c:lblAlgn val="ctr"/>
        <c:lblOffset val="100"/>
        <c:noMultiLvlLbl val="0"/>
      </c:catAx>
      <c:valAx>
        <c:axId val="124596608"/>
        <c:scaling>
          <c:orientation val="minMax"/>
        </c:scaling>
        <c:delete val="1"/>
        <c:axPos val="l"/>
        <c:majorGridlines/>
        <c:numFmt formatCode="General" sourceLinked="1"/>
        <c:majorTickMark val="out"/>
        <c:minorTickMark val="none"/>
        <c:tickLblPos val="none"/>
        <c:crossAx val="141490816"/>
        <c:crosses val="autoZero"/>
        <c:crossBetween val="between"/>
      </c:valAx>
    </c:plotArea>
    <c:plotVisOnly val="1"/>
    <c:dispBlanksAs val="gap"/>
    <c:showDLblsOverMax val="0"/>
  </c:chart>
  <c:spPr>
    <a:ln>
      <a:solidFill>
        <a:prstClr val="black"/>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160" b="1" i="0" u="none" strike="noStrike" baseline="0">
                <a:solidFill>
                  <a:srgbClr val="000000"/>
                </a:solidFill>
                <a:latin typeface="Calibri"/>
                <a:ea typeface="Calibri"/>
                <a:cs typeface="Calibri"/>
              </a:defRPr>
            </a:pPr>
            <a:r>
              <a:rPr lang="pt-BR" sz="2160"/>
              <a:t>Oficina de política e planos municipais de saneamento - 46 etapas</a:t>
            </a:r>
          </a:p>
        </c:rich>
      </c:tx>
      <c:layout/>
      <c:overlay val="0"/>
    </c:title>
    <c:autoTitleDeleted val="0"/>
    <c:plotArea>
      <c:layout/>
      <c:barChart>
        <c:barDir val="col"/>
        <c:grouping val="clustered"/>
        <c:varyColors val="0"/>
        <c:ser>
          <c:idx val="0"/>
          <c:order val="0"/>
          <c:invertIfNegative val="0"/>
          <c:dLbls>
            <c:txPr>
              <a:bodyPr/>
              <a:lstStyle/>
              <a:p>
                <a:pPr>
                  <a:defRPr sz="18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dLbls>
          <c:cat>
            <c:strRef>
              <c:f>ANALÍTICO!$Q$23:$T$23</c:f>
              <c:strCache>
                <c:ptCount val="4"/>
                <c:pt idx="0">
                  <c:v>Meta prevista</c:v>
                </c:pt>
                <c:pt idx="1">
                  <c:v>Inscritos</c:v>
                </c:pt>
                <c:pt idx="2">
                  <c:v>Profissionais capacitados</c:v>
                </c:pt>
                <c:pt idx="3">
                  <c:v>Municípios atendidos</c:v>
                </c:pt>
              </c:strCache>
            </c:strRef>
          </c:cat>
          <c:val>
            <c:numRef>
              <c:f>ANALÍTICO!$Q$24:$T$24</c:f>
              <c:numCache>
                <c:formatCode>General</c:formatCode>
                <c:ptCount val="4"/>
                <c:pt idx="0">
                  <c:v>2400</c:v>
                </c:pt>
                <c:pt idx="1">
                  <c:v>4777</c:v>
                </c:pt>
                <c:pt idx="2">
                  <c:v>2262</c:v>
                </c:pt>
                <c:pt idx="3">
                  <c:v>1032</c:v>
                </c:pt>
              </c:numCache>
            </c:numRef>
          </c:val>
        </c:ser>
        <c:dLbls>
          <c:showLegendKey val="0"/>
          <c:showVal val="0"/>
          <c:showCatName val="0"/>
          <c:showSerName val="0"/>
          <c:showPercent val="0"/>
          <c:showBubbleSize val="0"/>
        </c:dLbls>
        <c:gapWidth val="150"/>
        <c:axId val="124621184"/>
        <c:axId val="124622720"/>
      </c:barChart>
      <c:catAx>
        <c:axId val="124621184"/>
        <c:scaling>
          <c:orientation val="minMax"/>
        </c:scaling>
        <c:delete val="0"/>
        <c:axPos val="b"/>
        <c:numFmt formatCode="General" sourceLinked="1"/>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pt-BR"/>
          </a:p>
        </c:txPr>
        <c:crossAx val="124622720"/>
        <c:crosses val="autoZero"/>
        <c:auto val="1"/>
        <c:lblAlgn val="ctr"/>
        <c:lblOffset val="100"/>
        <c:noMultiLvlLbl val="0"/>
      </c:catAx>
      <c:valAx>
        <c:axId val="124622720"/>
        <c:scaling>
          <c:orientation val="minMax"/>
        </c:scaling>
        <c:delete val="1"/>
        <c:axPos val="l"/>
        <c:majorGridlines/>
        <c:numFmt formatCode="General" sourceLinked="1"/>
        <c:majorTickMark val="out"/>
        <c:minorTickMark val="none"/>
        <c:tickLblPos val="none"/>
        <c:crossAx val="124621184"/>
        <c:crosses val="autoZero"/>
        <c:crossBetween val="between"/>
      </c:valAx>
      <c:spPr>
        <a:noFill/>
        <a:ln w="25400">
          <a:noFill/>
        </a:ln>
      </c:spPr>
    </c:plotArea>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sz="2160" b="1" i="0" u="none" strike="noStrike" baseline="0">
                <a:solidFill>
                  <a:sysClr val="windowText" lastClr="000000"/>
                </a:solidFill>
                <a:latin typeface="Calibri"/>
                <a:ea typeface="Calibri"/>
                <a:cs typeface="Calibri"/>
              </a:defRPr>
            </a:pPr>
            <a:r>
              <a:rPr lang="pt-BR" dirty="0">
                <a:solidFill>
                  <a:sysClr val="windowText" lastClr="000000"/>
                </a:solidFill>
              </a:rPr>
              <a:t>Resultados alcançados </a:t>
            </a:r>
            <a:r>
              <a:rPr lang="pt-BR" dirty="0" smtClean="0">
                <a:solidFill>
                  <a:sysClr val="windowText" lastClr="000000"/>
                </a:solidFill>
              </a:rPr>
              <a:t>– 2011 a 2014</a:t>
            </a:r>
            <a:endParaRPr lang="pt-BR" dirty="0">
              <a:solidFill>
                <a:sysClr val="windowText" lastClr="000000"/>
              </a:solidFill>
            </a:endParaRPr>
          </a:p>
        </c:rich>
      </c:tx>
      <c:layout/>
      <c:overlay val="0"/>
    </c:title>
    <c:autoTitleDeleted val="0"/>
    <c:plotArea>
      <c:layout/>
      <c:barChart>
        <c:barDir val="bar"/>
        <c:grouping val="clustered"/>
        <c:varyColors val="0"/>
        <c:ser>
          <c:idx val="0"/>
          <c:order val="0"/>
          <c:tx>
            <c:v>Resultados alcançados ´geral</c:v>
          </c:tx>
          <c:invertIfNegative val="0"/>
          <c:dLbls>
            <c:dLbl>
              <c:idx val="2"/>
              <c:layout>
                <c:manualLayout>
                  <c:x val="-6.0951954342027014E-2"/>
                  <c:y val="-0.12222142024439933"/>
                </c:manualLayout>
              </c:layout>
              <c:showLegendKey val="0"/>
              <c:showVal val="1"/>
              <c:showCatName val="0"/>
              <c:showSerName val="0"/>
              <c:showPercent val="0"/>
              <c:showBubbleSize val="0"/>
            </c:dLbl>
            <c:txPr>
              <a:bodyPr/>
              <a:lstStyle/>
              <a:p>
                <a:pPr>
                  <a:defRPr sz="1800" b="0" i="0" u="none" strike="noStrike" baseline="0">
                    <a:solidFill>
                      <a:sysClr val="windowText" lastClr="000000"/>
                    </a:solidFill>
                    <a:latin typeface="Calibri"/>
                    <a:ea typeface="Calibri"/>
                    <a:cs typeface="Calibri"/>
                  </a:defRPr>
                </a:pPr>
                <a:endParaRPr lang="pt-BR"/>
              </a:p>
            </c:txPr>
            <c:showLegendKey val="0"/>
            <c:showVal val="1"/>
            <c:showCatName val="0"/>
            <c:showSerName val="0"/>
            <c:showPercent val="0"/>
            <c:showBubbleSize val="0"/>
            <c:showLeaderLines val="0"/>
          </c:dLbls>
          <c:cat>
            <c:strRef>
              <c:f>ANALÍTICO!$P$88:$T$88</c:f>
              <c:strCache>
                <c:ptCount val="5"/>
                <c:pt idx="0">
                  <c:v>Meta Mínima</c:v>
                </c:pt>
                <c:pt idx="1">
                  <c:v>Meta prevista</c:v>
                </c:pt>
                <c:pt idx="2">
                  <c:v>Inscritos</c:v>
                </c:pt>
                <c:pt idx="3">
                  <c:v>Profissionais capacitados</c:v>
                </c:pt>
                <c:pt idx="4">
                  <c:v>Municípios atendidos</c:v>
                </c:pt>
              </c:strCache>
            </c:strRef>
          </c:cat>
          <c:val>
            <c:numRef>
              <c:f>ANALÍTICO!$P$89:$T$89</c:f>
              <c:numCache>
                <c:formatCode>General</c:formatCode>
                <c:ptCount val="5"/>
                <c:pt idx="0">
                  <c:v>2356</c:v>
                </c:pt>
                <c:pt idx="1">
                  <c:v>3850</c:v>
                </c:pt>
                <c:pt idx="2">
                  <c:v>7434</c:v>
                </c:pt>
                <c:pt idx="3">
                  <c:v>3428</c:v>
                </c:pt>
                <c:pt idx="4">
                  <c:v>1486</c:v>
                </c:pt>
              </c:numCache>
            </c:numRef>
          </c:val>
        </c:ser>
        <c:dLbls>
          <c:showLegendKey val="0"/>
          <c:showVal val="0"/>
          <c:showCatName val="0"/>
          <c:showSerName val="0"/>
          <c:showPercent val="0"/>
          <c:showBubbleSize val="0"/>
        </c:dLbls>
        <c:gapWidth val="150"/>
        <c:axId val="262478080"/>
        <c:axId val="262483968"/>
      </c:barChart>
      <c:catAx>
        <c:axId val="262478080"/>
        <c:scaling>
          <c:orientation val="minMax"/>
        </c:scaling>
        <c:delete val="0"/>
        <c:axPos val="l"/>
        <c:numFmt formatCode="General" sourceLinked="1"/>
        <c:majorTickMark val="out"/>
        <c:minorTickMark val="none"/>
        <c:tickLblPos val="nextTo"/>
        <c:txPr>
          <a:bodyPr rot="0" vert="horz"/>
          <a:lstStyle/>
          <a:p>
            <a:pPr>
              <a:defRPr sz="1800" b="0" i="0" u="none" strike="noStrike" baseline="0">
                <a:solidFill>
                  <a:sysClr val="windowText" lastClr="000000"/>
                </a:solidFill>
                <a:latin typeface="Calibri"/>
                <a:ea typeface="Calibri"/>
                <a:cs typeface="Calibri"/>
              </a:defRPr>
            </a:pPr>
            <a:endParaRPr lang="pt-BR"/>
          </a:p>
        </c:txPr>
        <c:crossAx val="262483968"/>
        <c:crosses val="autoZero"/>
        <c:auto val="1"/>
        <c:lblAlgn val="ctr"/>
        <c:lblOffset val="100"/>
        <c:noMultiLvlLbl val="0"/>
      </c:catAx>
      <c:valAx>
        <c:axId val="262483968"/>
        <c:scaling>
          <c:orientation val="minMax"/>
        </c:scaling>
        <c:delete val="1"/>
        <c:axPos val="b"/>
        <c:majorGridlines/>
        <c:numFmt formatCode="General" sourceLinked="1"/>
        <c:majorTickMark val="out"/>
        <c:minorTickMark val="none"/>
        <c:tickLblPos val="none"/>
        <c:crossAx val="262478080"/>
        <c:crosses val="autoZero"/>
        <c:crossBetween val="between"/>
      </c:valAx>
      <c:spPr>
        <a:noFill/>
        <a:ln w="25400">
          <a:noFill/>
        </a:ln>
      </c:spPr>
    </c:plotArea>
    <c:plotVisOnly val="1"/>
    <c:dispBlanksAs val="gap"/>
    <c:showDLblsOverMax val="0"/>
  </c:chart>
  <c:spPr>
    <a:noFill/>
    <a:ln>
      <a:solidFill>
        <a:schemeClr val="tx1"/>
      </a:solidFill>
    </a:ln>
  </c:spPr>
  <c:txPr>
    <a:bodyPr/>
    <a:lstStyle/>
    <a:p>
      <a:pPr>
        <a:defRPr sz="1800" b="0" i="0" u="none" strike="noStrike" baseline="0">
          <a:solidFill>
            <a:srgbClr val="FFFFFF"/>
          </a:solidFill>
          <a:latin typeface="Calibri"/>
          <a:ea typeface="Calibri"/>
          <a:cs typeface="Calibri"/>
        </a:defRPr>
      </a:pPr>
      <a:endParaRPr lang="pt-BR"/>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73830-353C-421F-B445-D071640DDAB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pt-BR"/>
        </a:p>
      </dgm:t>
    </dgm:pt>
    <dgm:pt modelId="{7EEB555A-1B5F-481B-ABF1-5899D9CF25E4}">
      <dgm:prSet phldrT="[Texto]"/>
      <dgm:spPr/>
      <dgm:t>
        <a:bodyPr/>
        <a:lstStyle/>
        <a:p>
          <a:r>
            <a:rPr lang="pt-BR" dirty="0" smtClean="0"/>
            <a:t>10GG - Sistemas de Resíduos Sólidos</a:t>
          </a:r>
          <a:endParaRPr lang="pt-BR" dirty="0"/>
        </a:p>
      </dgm:t>
    </dgm:pt>
    <dgm:pt modelId="{21219A9F-95FA-42DB-9551-C967F87DD479}" type="parTrans" cxnId="{76DADEB0-9CF4-47EC-A60B-7764BD7061E0}">
      <dgm:prSet/>
      <dgm:spPr/>
      <dgm:t>
        <a:bodyPr/>
        <a:lstStyle/>
        <a:p>
          <a:endParaRPr lang="pt-BR"/>
        </a:p>
      </dgm:t>
    </dgm:pt>
    <dgm:pt modelId="{E6372B86-9FC8-41AF-A404-D8BA8FA80ABC}" type="sibTrans" cxnId="{76DADEB0-9CF4-47EC-A60B-7764BD7061E0}">
      <dgm:prSet/>
      <dgm:spPr/>
      <dgm:t>
        <a:bodyPr/>
        <a:lstStyle/>
        <a:p>
          <a:endParaRPr lang="pt-BR"/>
        </a:p>
      </dgm:t>
    </dgm:pt>
    <dgm:pt modelId="{22315B93-5D82-4C58-B174-6E09E3AA08B1}">
      <dgm:prSet phldrT="[Texto]"/>
      <dgm:spPr/>
      <dgm:t>
        <a:bodyPr/>
        <a:lstStyle/>
        <a:p>
          <a:r>
            <a:rPr lang="pt-BR" dirty="0" smtClean="0"/>
            <a:t>Recursos de investimento para a gestão pública em sistemas de resíduos sólidos</a:t>
          </a:r>
          <a:endParaRPr lang="pt-BR" dirty="0"/>
        </a:p>
      </dgm:t>
    </dgm:pt>
    <dgm:pt modelId="{805195ED-7D68-4C03-BF7E-C68952E6ED99}" type="parTrans" cxnId="{A6A6CCA2-FE0A-4F9A-9527-942BDC4844A1}">
      <dgm:prSet/>
      <dgm:spPr/>
      <dgm:t>
        <a:bodyPr/>
        <a:lstStyle/>
        <a:p>
          <a:endParaRPr lang="pt-BR"/>
        </a:p>
      </dgm:t>
    </dgm:pt>
    <dgm:pt modelId="{A7F28A59-A31D-417C-A1C0-0F7AC4FB90C9}" type="sibTrans" cxnId="{A6A6CCA2-FE0A-4F9A-9527-942BDC4844A1}">
      <dgm:prSet/>
      <dgm:spPr/>
      <dgm:t>
        <a:bodyPr/>
        <a:lstStyle/>
        <a:p>
          <a:endParaRPr lang="pt-BR"/>
        </a:p>
      </dgm:t>
    </dgm:pt>
    <dgm:pt modelId="{F1AC4FA1-D961-41D4-9FD2-6E3768E4EDB8}" type="pres">
      <dgm:prSet presAssocID="{6F273830-353C-421F-B445-D071640DDAB1}" presName="Name0" presStyleCnt="0">
        <dgm:presLayoutVars>
          <dgm:dir/>
          <dgm:animLvl val="lvl"/>
          <dgm:resizeHandles val="exact"/>
        </dgm:presLayoutVars>
      </dgm:prSet>
      <dgm:spPr/>
      <dgm:t>
        <a:bodyPr/>
        <a:lstStyle/>
        <a:p>
          <a:endParaRPr lang="pt-BR"/>
        </a:p>
      </dgm:t>
    </dgm:pt>
    <dgm:pt modelId="{FE820340-1FAD-4CCC-AF1E-6FB8DE200854}" type="pres">
      <dgm:prSet presAssocID="{7EEB555A-1B5F-481B-ABF1-5899D9CF25E4}" presName="linNode" presStyleCnt="0"/>
      <dgm:spPr/>
    </dgm:pt>
    <dgm:pt modelId="{C6AADEB2-F86E-4535-8A59-FA78615E4184}" type="pres">
      <dgm:prSet presAssocID="{7EEB555A-1B5F-481B-ABF1-5899D9CF25E4}" presName="parentText" presStyleLbl="node1" presStyleIdx="0" presStyleCnt="1" custScaleX="71014">
        <dgm:presLayoutVars>
          <dgm:chMax val="1"/>
          <dgm:bulletEnabled val="1"/>
        </dgm:presLayoutVars>
      </dgm:prSet>
      <dgm:spPr/>
      <dgm:t>
        <a:bodyPr/>
        <a:lstStyle/>
        <a:p>
          <a:endParaRPr lang="pt-BR"/>
        </a:p>
      </dgm:t>
    </dgm:pt>
    <dgm:pt modelId="{7260C1B0-CB20-4503-9116-C17FB3AF9B87}" type="pres">
      <dgm:prSet presAssocID="{7EEB555A-1B5F-481B-ABF1-5899D9CF25E4}" presName="descendantText" presStyleLbl="alignAccFollowNode1" presStyleIdx="0" presStyleCnt="1">
        <dgm:presLayoutVars>
          <dgm:bulletEnabled val="1"/>
        </dgm:presLayoutVars>
      </dgm:prSet>
      <dgm:spPr/>
      <dgm:t>
        <a:bodyPr/>
        <a:lstStyle/>
        <a:p>
          <a:endParaRPr lang="pt-BR"/>
        </a:p>
      </dgm:t>
    </dgm:pt>
  </dgm:ptLst>
  <dgm:cxnLst>
    <dgm:cxn modelId="{FAFFBCCB-D017-4A9F-A9A6-81BBCB2B809F}" type="presOf" srcId="{7EEB555A-1B5F-481B-ABF1-5899D9CF25E4}" destId="{C6AADEB2-F86E-4535-8A59-FA78615E4184}" srcOrd="0" destOrd="0" presId="urn:microsoft.com/office/officeart/2005/8/layout/vList5"/>
    <dgm:cxn modelId="{01302228-F3E6-4037-9FDF-BE0249B63BFA}" type="presOf" srcId="{6F273830-353C-421F-B445-D071640DDAB1}" destId="{F1AC4FA1-D961-41D4-9FD2-6E3768E4EDB8}" srcOrd="0" destOrd="0" presId="urn:microsoft.com/office/officeart/2005/8/layout/vList5"/>
    <dgm:cxn modelId="{76DADEB0-9CF4-47EC-A60B-7764BD7061E0}" srcId="{6F273830-353C-421F-B445-D071640DDAB1}" destId="{7EEB555A-1B5F-481B-ABF1-5899D9CF25E4}" srcOrd="0" destOrd="0" parTransId="{21219A9F-95FA-42DB-9551-C967F87DD479}" sibTransId="{E6372B86-9FC8-41AF-A404-D8BA8FA80ABC}"/>
    <dgm:cxn modelId="{12C86E76-9C12-45F7-BCD2-C7410E05EA8A}" type="presOf" srcId="{22315B93-5D82-4C58-B174-6E09E3AA08B1}" destId="{7260C1B0-CB20-4503-9116-C17FB3AF9B87}" srcOrd="0" destOrd="0" presId="urn:microsoft.com/office/officeart/2005/8/layout/vList5"/>
    <dgm:cxn modelId="{A6A6CCA2-FE0A-4F9A-9527-942BDC4844A1}" srcId="{7EEB555A-1B5F-481B-ABF1-5899D9CF25E4}" destId="{22315B93-5D82-4C58-B174-6E09E3AA08B1}" srcOrd="0" destOrd="0" parTransId="{805195ED-7D68-4C03-BF7E-C68952E6ED99}" sibTransId="{A7F28A59-A31D-417C-A1C0-0F7AC4FB90C9}"/>
    <dgm:cxn modelId="{059EF566-93D0-4CB6-8BE3-EAE7E44B613A}" type="presParOf" srcId="{F1AC4FA1-D961-41D4-9FD2-6E3768E4EDB8}" destId="{FE820340-1FAD-4CCC-AF1E-6FB8DE200854}" srcOrd="0" destOrd="0" presId="urn:microsoft.com/office/officeart/2005/8/layout/vList5"/>
    <dgm:cxn modelId="{3C23FE46-5617-431B-ACCD-AC5B691CA1C4}" type="presParOf" srcId="{FE820340-1FAD-4CCC-AF1E-6FB8DE200854}" destId="{C6AADEB2-F86E-4535-8A59-FA78615E4184}" srcOrd="0" destOrd="0" presId="urn:microsoft.com/office/officeart/2005/8/layout/vList5"/>
    <dgm:cxn modelId="{F4C44AB8-CF0E-4248-A7B0-487AD86CE4A8}" type="presParOf" srcId="{FE820340-1FAD-4CCC-AF1E-6FB8DE200854}" destId="{7260C1B0-CB20-4503-9116-C17FB3AF9B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73830-353C-421F-B445-D071640DDAB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pt-BR"/>
        </a:p>
      </dgm:t>
    </dgm:pt>
    <dgm:pt modelId="{22315B93-5D82-4C58-B174-6E09E3AA08B1}">
      <dgm:prSet phldrT="[Texto]"/>
      <dgm:spPr/>
      <dgm:t>
        <a:bodyPr/>
        <a:lstStyle/>
        <a:p>
          <a:r>
            <a:rPr lang="pt-BR" dirty="0" smtClean="0"/>
            <a:t>Recursos de investimento para a entidades privadas sem fins lucrativos para os sistemas de reciclagem</a:t>
          </a:r>
          <a:endParaRPr lang="pt-BR" dirty="0"/>
        </a:p>
      </dgm:t>
    </dgm:pt>
    <dgm:pt modelId="{805195ED-7D68-4C03-BF7E-C68952E6ED99}" type="parTrans" cxnId="{A6A6CCA2-FE0A-4F9A-9527-942BDC4844A1}">
      <dgm:prSet/>
      <dgm:spPr/>
      <dgm:t>
        <a:bodyPr/>
        <a:lstStyle/>
        <a:p>
          <a:endParaRPr lang="pt-BR"/>
        </a:p>
      </dgm:t>
    </dgm:pt>
    <dgm:pt modelId="{A7F28A59-A31D-417C-A1C0-0F7AC4FB90C9}" type="sibTrans" cxnId="{A6A6CCA2-FE0A-4F9A-9527-942BDC4844A1}">
      <dgm:prSet/>
      <dgm:spPr/>
      <dgm:t>
        <a:bodyPr/>
        <a:lstStyle/>
        <a:p>
          <a:endParaRPr lang="pt-BR"/>
        </a:p>
      </dgm:t>
    </dgm:pt>
    <dgm:pt modelId="{7EEB555A-1B5F-481B-ABF1-5899D9CF25E4}">
      <dgm:prSet phldrT="[Texto]"/>
      <dgm:spPr/>
      <dgm:t>
        <a:bodyPr/>
        <a:lstStyle/>
        <a:p>
          <a:r>
            <a:rPr lang="pt-BR" dirty="0" smtClean="0"/>
            <a:t>20AM – Coleta e Reciclagem de Materiais</a:t>
          </a:r>
          <a:endParaRPr lang="pt-BR" dirty="0"/>
        </a:p>
      </dgm:t>
    </dgm:pt>
    <dgm:pt modelId="{E6372B86-9FC8-41AF-A404-D8BA8FA80ABC}" type="sibTrans" cxnId="{76DADEB0-9CF4-47EC-A60B-7764BD7061E0}">
      <dgm:prSet/>
      <dgm:spPr/>
      <dgm:t>
        <a:bodyPr/>
        <a:lstStyle/>
        <a:p>
          <a:endParaRPr lang="pt-BR"/>
        </a:p>
      </dgm:t>
    </dgm:pt>
    <dgm:pt modelId="{21219A9F-95FA-42DB-9551-C967F87DD479}" type="parTrans" cxnId="{76DADEB0-9CF4-47EC-A60B-7764BD7061E0}">
      <dgm:prSet/>
      <dgm:spPr/>
      <dgm:t>
        <a:bodyPr/>
        <a:lstStyle/>
        <a:p>
          <a:endParaRPr lang="pt-BR"/>
        </a:p>
      </dgm:t>
    </dgm:pt>
    <dgm:pt modelId="{F1AC4FA1-D961-41D4-9FD2-6E3768E4EDB8}" type="pres">
      <dgm:prSet presAssocID="{6F273830-353C-421F-B445-D071640DDAB1}" presName="Name0" presStyleCnt="0">
        <dgm:presLayoutVars>
          <dgm:dir/>
          <dgm:animLvl val="lvl"/>
          <dgm:resizeHandles val="exact"/>
        </dgm:presLayoutVars>
      </dgm:prSet>
      <dgm:spPr/>
      <dgm:t>
        <a:bodyPr/>
        <a:lstStyle/>
        <a:p>
          <a:endParaRPr lang="pt-BR"/>
        </a:p>
      </dgm:t>
    </dgm:pt>
    <dgm:pt modelId="{FE820340-1FAD-4CCC-AF1E-6FB8DE200854}" type="pres">
      <dgm:prSet presAssocID="{7EEB555A-1B5F-481B-ABF1-5899D9CF25E4}" presName="linNode" presStyleCnt="0"/>
      <dgm:spPr/>
    </dgm:pt>
    <dgm:pt modelId="{C6AADEB2-F86E-4535-8A59-FA78615E4184}" type="pres">
      <dgm:prSet presAssocID="{7EEB555A-1B5F-481B-ABF1-5899D9CF25E4}" presName="parentText" presStyleLbl="node1" presStyleIdx="0" presStyleCnt="1" custScaleX="71014">
        <dgm:presLayoutVars>
          <dgm:chMax val="1"/>
          <dgm:bulletEnabled val="1"/>
        </dgm:presLayoutVars>
      </dgm:prSet>
      <dgm:spPr/>
      <dgm:t>
        <a:bodyPr/>
        <a:lstStyle/>
        <a:p>
          <a:endParaRPr lang="pt-BR"/>
        </a:p>
      </dgm:t>
    </dgm:pt>
    <dgm:pt modelId="{7260C1B0-CB20-4503-9116-C17FB3AF9B87}" type="pres">
      <dgm:prSet presAssocID="{7EEB555A-1B5F-481B-ABF1-5899D9CF25E4}" presName="descendantText" presStyleLbl="alignAccFollowNode1" presStyleIdx="0" presStyleCnt="1">
        <dgm:presLayoutVars>
          <dgm:bulletEnabled val="1"/>
        </dgm:presLayoutVars>
      </dgm:prSet>
      <dgm:spPr/>
      <dgm:t>
        <a:bodyPr/>
        <a:lstStyle/>
        <a:p>
          <a:endParaRPr lang="pt-BR"/>
        </a:p>
      </dgm:t>
    </dgm:pt>
  </dgm:ptLst>
  <dgm:cxnLst>
    <dgm:cxn modelId="{76DADEB0-9CF4-47EC-A60B-7764BD7061E0}" srcId="{6F273830-353C-421F-B445-D071640DDAB1}" destId="{7EEB555A-1B5F-481B-ABF1-5899D9CF25E4}" srcOrd="0" destOrd="0" parTransId="{21219A9F-95FA-42DB-9551-C967F87DD479}" sibTransId="{E6372B86-9FC8-41AF-A404-D8BA8FA80ABC}"/>
    <dgm:cxn modelId="{BC61C13B-362C-4A10-A9D8-047358CC7386}" type="presOf" srcId="{7EEB555A-1B5F-481B-ABF1-5899D9CF25E4}" destId="{C6AADEB2-F86E-4535-8A59-FA78615E4184}" srcOrd="0" destOrd="0" presId="urn:microsoft.com/office/officeart/2005/8/layout/vList5"/>
    <dgm:cxn modelId="{9454417F-C73B-49E9-91E2-943EB00C85C2}" type="presOf" srcId="{22315B93-5D82-4C58-B174-6E09E3AA08B1}" destId="{7260C1B0-CB20-4503-9116-C17FB3AF9B87}" srcOrd="0" destOrd="0" presId="urn:microsoft.com/office/officeart/2005/8/layout/vList5"/>
    <dgm:cxn modelId="{C1F13507-911E-4C76-BD17-88F0704F4368}" type="presOf" srcId="{6F273830-353C-421F-B445-D071640DDAB1}" destId="{F1AC4FA1-D961-41D4-9FD2-6E3768E4EDB8}" srcOrd="0" destOrd="0" presId="urn:microsoft.com/office/officeart/2005/8/layout/vList5"/>
    <dgm:cxn modelId="{A6A6CCA2-FE0A-4F9A-9527-942BDC4844A1}" srcId="{7EEB555A-1B5F-481B-ABF1-5899D9CF25E4}" destId="{22315B93-5D82-4C58-B174-6E09E3AA08B1}" srcOrd="0" destOrd="0" parTransId="{805195ED-7D68-4C03-BF7E-C68952E6ED99}" sibTransId="{A7F28A59-A31D-417C-A1C0-0F7AC4FB90C9}"/>
    <dgm:cxn modelId="{45EA88D8-6BFF-4559-A175-BD1218D2FE66}" type="presParOf" srcId="{F1AC4FA1-D961-41D4-9FD2-6E3768E4EDB8}" destId="{FE820340-1FAD-4CCC-AF1E-6FB8DE200854}" srcOrd="0" destOrd="0" presId="urn:microsoft.com/office/officeart/2005/8/layout/vList5"/>
    <dgm:cxn modelId="{839FF53F-F234-4A06-979D-5A1CC0A80B1D}" type="presParOf" srcId="{FE820340-1FAD-4CCC-AF1E-6FB8DE200854}" destId="{C6AADEB2-F86E-4535-8A59-FA78615E4184}" srcOrd="0" destOrd="0" presId="urn:microsoft.com/office/officeart/2005/8/layout/vList5"/>
    <dgm:cxn modelId="{6579645A-2E2E-4C3B-843C-D058B745F0FF}" type="presParOf" srcId="{FE820340-1FAD-4CCC-AF1E-6FB8DE200854}" destId="{7260C1B0-CB20-4503-9116-C17FB3AF9B8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AAF4A5-E9C2-4E23-92C9-E736F64A46FC}"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pt-BR"/>
        </a:p>
      </dgm:t>
    </dgm:pt>
    <dgm:pt modelId="{055013D6-D1FC-4D93-B3E6-969A6284843A}">
      <dgm:prSet phldrT="[Texto]"/>
      <dgm:spPr>
        <a:solidFill>
          <a:srgbClr val="2057B0"/>
        </a:solidFill>
      </dgm:spPr>
      <dgm:t>
        <a:bodyPr/>
        <a:lstStyle/>
        <a:p>
          <a:r>
            <a:rPr lang="pt-BR" b="1" dirty="0" smtClean="0">
              <a:ea typeface="Times New Roman" pitchFamily="18" charset="0"/>
              <a:cs typeface="Arial" pitchFamily="34" charset="0"/>
            </a:rPr>
            <a:t>EDITAL DE CHAMAMENTO PÚBLICO CONJUNTO</a:t>
          </a:r>
          <a:endParaRPr lang="pt-BR" dirty="0"/>
        </a:p>
      </dgm:t>
    </dgm:pt>
    <dgm:pt modelId="{3082ABC3-D714-4EE5-BE6A-694CAD075303}" type="parTrans" cxnId="{CCE778D7-4549-4527-BBD5-9E6C92B0863C}">
      <dgm:prSet/>
      <dgm:spPr/>
      <dgm:t>
        <a:bodyPr/>
        <a:lstStyle/>
        <a:p>
          <a:endParaRPr lang="pt-BR"/>
        </a:p>
      </dgm:t>
    </dgm:pt>
    <dgm:pt modelId="{DC73B2CA-949A-4F96-A77B-5E51C49C3ADA}" type="sibTrans" cxnId="{CCE778D7-4549-4527-BBD5-9E6C92B0863C}">
      <dgm:prSet/>
      <dgm:spPr/>
      <dgm:t>
        <a:bodyPr/>
        <a:lstStyle/>
        <a:p>
          <a:endParaRPr lang="pt-BR"/>
        </a:p>
      </dgm:t>
    </dgm:pt>
    <dgm:pt modelId="{93FD016C-ED9F-4C40-9707-8B3231E175CA}">
      <dgm:prSet phldrT="[Texto]"/>
      <dgm:spPr>
        <a:solidFill>
          <a:schemeClr val="tx2">
            <a:lumMod val="60000"/>
            <a:lumOff val="40000"/>
          </a:schemeClr>
        </a:solidFill>
      </dgm:spPr>
      <dgm:t>
        <a:bodyPr/>
        <a:lstStyle/>
        <a:p>
          <a:r>
            <a:rPr lang="pt-BR" dirty="0" smtClean="0">
              <a:ea typeface="Times New Roman" pitchFamily="18" charset="0"/>
            </a:rPr>
            <a:t>Seleção de 33 Redes solidárias de empreendimentos de catadores de materiais </a:t>
          </a:r>
          <a:r>
            <a:rPr lang="pt-BR" dirty="0" smtClean="0">
              <a:solidFill>
                <a:schemeClr val="bg1"/>
              </a:solidFill>
              <a:ea typeface="Times New Roman" pitchFamily="18" charset="0"/>
            </a:rPr>
            <a:t>recicláveis (</a:t>
          </a:r>
          <a:r>
            <a:rPr lang="pt-BR" dirty="0" smtClean="0">
              <a:solidFill>
                <a:schemeClr val="bg1"/>
              </a:solidFill>
            </a:rPr>
            <a:t>432 empreendimentos selecionados pelo CATAFORTE)</a:t>
          </a:r>
          <a:endParaRPr lang="pt-BR" dirty="0">
            <a:solidFill>
              <a:schemeClr val="bg1"/>
            </a:solidFill>
          </a:endParaRPr>
        </a:p>
      </dgm:t>
    </dgm:pt>
    <dgm:pt modelId="{1D67ACD0-E25D-4DD0-9D7F-22EB7046195C}" type="parTrans" cxnId="{A7D0211C-E577-4EEA-AB00-20500DF3E1AF}">
      <dgm:prSet/>
      <dgm:spPr/>
      <dgm:t>
        <a:bodyPr/>
        <a:lstStyle/>
        <a:p>
          <a:endParaRPr lang="pt-BR"/>
        </a:p>
      </dgm:t>
    </dgm:pt>
    <dgm:pt modelId="{25163FDA-7FD4-4FFE-8A49-AB684AF15938}" type="sibTrans" cxnId="{A7D0211C-E577-4EEA-AB00-20500DF3E1AF}">
      <dgm:prSet/>
      <dgm:spPr/>
      <dgm:t>
        <a:bodyPr/>
        <a:lstStyle/>
        <a:p>
          <a:endParaRPr lang="pt-BR"/>
        </a:p>
      </dgm:t>
    </dgm:pt>
    <dgm:pt modelId="{45C779FE-6478-43AC-87F7-BDF55C311F10}">
      <dgm:prSet phldrT="[Texto]"/>
      <dgm:spPr>
        <a:solidFill>
          <a:schemeClr val="accent1">
            <a:lumMod val="60000"/>
            <a:lumOff val="40000"/>
          </a:schemeClr>
        </a:solidFill>
      </dgm:spPr>
      <dgm:t>
        <a:bodyPr/>
        <a:lstStyle/>
        <a:p>
          <a:r>
            <a:rPr lang="pt-BR" dirty="0" smtClean="0">
              <a:solidFill>
                <a:schemeClr val="tx1"/>
              </a:solidFill>
            </a:rPr>
            <a:t>421 empreendimentos solicitaram equipamentos para a Funasa</a:t>
          </a:r>
          <a:endParaRPr lang="pt-BR" dirty="0">
            <a:solidFill>
              <a:schemeClr val="tx1"/>
            </a:solidFill>
          </a:endParaRPr>
        </a:p>
      </dgm:t>
    </dgm:pt>
    <dgm:pt modelId="{9B9B8999-9156-4129-A9CE-7A19642F40CC}" type="parTrans" cxnId="{B99ED8C2-5B1C-40A4-BEB9-6C94428F922C}">
      <dgm:prSet/>
      <dgm:spPr/>
      <dgm:t>
        <a:bodyPr/>
        <a:lstStyle/>
        <a:p>
          <a:endParaRPr lang="pt-BR"/>
        </a:p>
      </dgm:t>
    </dgm:pt>
    <dgm:pt modelId="{A43B6161-A87A-4C5A-A76A-136145A8F00B}" type="sibTrans" cxnId="{B99ED8C2-5B1C-40A4-BEB9-6C94428F922C}">
      <dgm:prSet/>
      <dgm:spPr/>
      <dgm:t>
        <a:bodyPr/>
        <a:lstStyle/>
        <a:p>
          <a:endParaRPr lang="pt-BR"/>
        </a:p>
      </dgm:t>
    </dgm:pt>
    <dgm:pt modelId="{415B853C-BA25-4E57-A2F4-B5275B4772AF}">
      <dgm:prSet phldrT="[Texto]"/>
      <dgm:spPr>
        <a:solidFill>
          <a:schemeClr val="tx2">
            <a:lumMod val="20000"/>
            <a:lumOff val="80000"/>
          </a:schemeClr>
        </a:solidFill>
      </dgm:spPr>
      <dgm:t>
        <a:bodyPr/>
        <a:lstStyle/>
        <a:p>
          <a:r>
            <a:rPr lang="pt-BR" dirty="0" smtClean="0">
              <a:solidFill>
                <a:schemeClr val="tx1"/>
              </a:solidFill>
            </a:rPr>
            <a:t>400 empreendimentos foram elegíveis pela Funasa</a:t>
          </a:r>
          <a:endParaRPr lang="pt-BR" dirty="0">
            <a:solidFill>
              <a:schemeClr val="tx1"/>
            </a:solidFill>
          </a:endParaRPr>
        </a:p>
      </dgm:t>
    </dgm:pt>
    <dgm:pt modelId="{656E09BC-D298-4383-8932-D9DA8FBEBAF4}" type="parTrans" cxnId="{B1ED5FB2-B1FB-4EAD-8D60-95BB54AEB937}">
      <dgm:prSet/>
      <dgm:spPr/>
      <dgm:t>
        <a:bodyPr/>
        <a:lstStyle/>
        <a:p>
          <a:endParaRPr lang="pt-BR"/>
        </a:p>
      </dgm:t>
    </dgm:pt>
    <dgm:pt modelId="{E3E71E27-FF3C-4C09-89C4-62E4EF1C9627}" type="sibTrans" cxnId="{B1ED5FB2-B1FB-4EAD-8D60-95BB54AEB937}">
      <dgm:prSet/>
      <dgm:spPr/>
      <dgm:t>
        <a:bodyPr/>
        <a:lstStyle/>
        <a:p>
          <a:endParaRPr lang="pt-BR"/>
        </a:p>
      </dgm:t>
    </dgm:pt>
    <dgm:pt modelId="{EA110DF4-D80B-4F9C-81E3-409353088916}" type="pres">
      <dgm:prSet presAssocID="{5EAAF4A5-E9C2-4E23-92C9-E736F64A46FC}" presName="Name0" presStyleCnt="0">
        <dgm:presLayoutVars>
          <dgm:dir/>
          <dgm:animLvl val="lvl"/>
          <dgm:resizeHandles val="exact"/>
        </dgm:presLayoutVars>
      </dgm:prSet>
      <dgm:spPr/>
      <dgm:t>
        <a:bodyPr/>
        <a:lstStyle/>
        <a:p>
          <a:endParaRPr lang="pt-BR"/>
        </a:p>
      </dgm:t>
    </dgm:pt>
    <dgm:pt modelId="{50154B7E-C663-4290-929E-DC2C97E0920D}" type="pres">
      <dgm:prSet presAssocID="{415B853C-BA25-4E57-A2F4-B5275B4772AF}" presName="boxAndChildren" presStyleCnt="0"/>
      <dgm:spPr/>
    </dgm:pt>
    <dgm:pt modelId="{7FF8B8D6-374F-4D7F-A890-52C5982EA8F0}" type="pres">
      <dgm:prSet presAssocID="{415B853C-BA25-4E57-A2F4-B5275B4772AF}" presName="parentTextBox" presStyleLbl="node1" presStyleIdx="0" presStyleCnt="4"/>
      <dgm:spPr/>
      <dgm:t>
        <a:bodyPr/>
        <a:lstStyle/>
        <a:p>
          <a:endParaRPr lang="pt-BR"/>
        </a:p>
      </dgm:t>
    </dgm:pt>
    <dgm:pt modelId="{7F4E0F53-AD30-423C-9474-7D60ADA60242}" type="pres">
      <dgm:prSet presAssocID="{A43B6161-A87A-4C5A-A76A-136145A8F00B}" presName="sp" presStyleCnt="0"/>
      <dgm:spPr/>
    </dgm:pt>
    <dgm:pt modelId="{7CD0E864-A01F-4B46-946C-6EA746072DA1}" type="pres">
      <dgm:prSet presAssocID="{45C779FE-6478-43AC-87F7-BDF55C311F10}" presName="arrowAndChildren" presStyleCnt="0"/>
      <dgm:spPr/>
    </dgm:pt>
    <dgm:pt modelId="{02037B1D-E546-4137-B4C1-57EB1DEA6F8C}" type="pres">
      <dgm:prSet presAssocID="{45C779FE-6478-43AC-87F7-BDF55C311F10}" presName="parentTextArrow" presStyleLbl="node1" presStyleIdx="1" presStyleCnt="4"/>
      <dgm:spPr/>
      <dgm:t>
        <a:bodyPr/>
        <a:lstStyle/>
        <a:p>
          <a:endParaRPr lang="pt-BR"/>
        </a:p>
      </dgm:t>
    </dgm:pt>
    <dgm:pt modelId="{5B20CB4D-ACA8-4388-9315-3FA3BD89DB81}" type="pres">
      <dgm:prSet presAssocID="{25163FDA-7FD4-4FFE-8A49-AB684AF15938}" presName="sp" presStyleCnt="0"/>
      <dgm:spPr/>
    </dgm:pt>
    <dgm:pt modelId="{C2C786DF-80E5-41BD-8610-AAF80D2FA6FD}" type="pres">
      <dgm:prSet presAssocID="{93FD016C-ED9F-4C40-9707-8B3231E175CA}" presName="arrowAndChildren" presStyleCnt="0"/>
      <dgm:spPr/>
    </dgm:pt>
    <dgm:pt modelId="{377906F7-3A37-49ED-BBA5-B4BA45963F8E}" type="pres">
      <dgm:prSet presAssocID="{93FD016C-ED9F-4C40-9707-8B3231E175CA}" presName="parentTextArrow" presStyleLbl="node1" presStyleIdx="2" presStyleCnt="4"/>
      <dgm:spPr/>
      <dgm:t>
        <a:bodyPr/>
        <a:lstStyle/>
        <a:p>
          <a:endParaRPr lang="pt-BR"/>
        </a:p>
      </dgm:t>
    </dgm:pt>
    <dgm:pt modelId="{3F8C9553-F7E6-4891-B996-D078FA54F365}" type="pres">
      <dgm:prSet presAssocID="{DC73B2CA-949A-4F96-A77B-5E51C49C3ADA}" presName="sp" presStyleCnt="0"/>
      <dgm:spPr/>
    </dgm:pt>
    <dgm:pt modelId="{7E2757C2-5B5D-42DB-9BA4-E4A0048873BB}" type="pres">
      <dgm:prSet presAssocID="{055013D6-D1FC-4D93-B3E6-969A6284843A}" presName="arrowAndChildren" presStyleCnt="0"/>
      <dgm:spPr/>
    </dgm:pt>
    <dgm:pt modelId="{007066F4-2F53-4263-A28A-0D4C8B089722}" type="pres">
      <dgm:prSet presAssocID="{055013D6-D1FC-4D93-B3E6-969A6284843A}" presName="parentTextArrow" presStyleLbl="node1" presStyleIdx="3" presStyleCnt="4"/>
      <dgm:spPr/>
      <dgm:t>
        <a:bodyPr/>
        <a:lstStyle/>
        <a:p>
          <a:endParaRPr lang="pt-BR"/>
        </a:p>
      </dgm:t>
    </dgm:pt>
  </dgm:ptLst>
  <dgm:cxnLst>
    <dgm:cxn modelId="{A7D0211C-E577-4EEA-AB00-20500DF3E1AF}" srcId="{5EAAF4A5-E9C2-4E23-92C9-E736F64A46FC}" destId="{93FD016C-ED9F-4C40-9707-8B3231E175CA}" srcOrd="1" destOrd="0" parTransId="{1D67ACD0-E25D-4DD0-9D7F-22EB7046195C}" sibTransId="{25163FDA-7FD4-4FFE-8A49-AB684AF15938}"/>
    <dgm:cxn modelId="{55E1719A-0308-4FC7-8353-447FFF95631E}" type="presOf" srcId="{45C779FE-6478-43AC-87F7-BDF55C311F10}" destId="{02037B1D-E546-4137-B4C1-57EB1DEA6F8C}" srcOrd="0" destOrd="0" presId="urn:microsoft.com/office/officeart/2005/8/layout/process4"/>
    <dgm:cxn modelId="{49A8E609-6D3B-48CE-9308-E1B2D7BB993E}" type="presOf" srcId="{415B853C-BA25-4E57-A2F4-B5275B4772AF}" destId="{7FF8B8D6-374F-4D7F-A890-52C5982EA8F0}" srcOrd="0" destOrd="0" presId="urn:microsoft.com/office/officeart/2005/8/layout/process4"/>
    <dgm:cxn modelId="{32EBA6D0-CC83-45D2-8F4C-D602EF0F897C}" type="presOf" srcId="{5EAAF4A5-E9C2-4E23-92C9-E736F64A46FC}" destId="{EA110DF4-D80B-4F9C-81E3-409353088916}" srcOrd="0" destOrd="0" presId="urn:microsoft.com/office/officeart/2005/8/layout/process4"/>
    <dgm:cxn modelId="{B99ED8C2-5B1C-40A4-BEB9-6C94428F922C}" srcId="{5EAAF4A5-E9C2-4E23-92C9-E736F64A46FC}" destId="{45C779FE-6478-43AC-87F7-BDF55C311F10}" srcOrd="2" destOrd="0" parTransId="{9B9B8999-9156-4129-A9CE-7A19642F40CC}" sibTransId="{A43B6161-A87A-4C5A-A76A-136145A8F00B}"/>
    <dgm:cxn modelId="{12349055-06AD-404A-9BDC-FAA4C42FC861}" type="presOf" srcId="{055013D6-D1FC-4D93-B3E6-969A6284843A}" destId="{007066F4-2F53-4263-A28A-0D4C8B089722}" srcOrd="0" destOrd="0" presId="urn:microsoft.com/office/officeart/2005/8/layout/process4"/>
    <dgm:cxn modelId="{B1ED5FB2-B1FB-4EAD-8D60-95BB54AEB937}" srcId="{5EAAF4A5-E9C2-4E23-92C9-E736F64A46FC}" destId="{415B853C-BA25-4E57-A2F4-B5275B4772AF}" srcOrd="3" destOrd="0" parTransId="{656E09BC-D298-4383-8932-D9DA8FBEBAF4}" sibTransId="{E3E71E27-FF3C-4C09-89C4-62E4EF1C9627}"/>
    <dgm:cxn modelId="{F46DDD92-DDB9-4205-9B73-CE92E9DBAA94}" type="presOf" srcId="{93FD016C-ED9F-4C40-9707-8B3231E175CA}" destId="{377906F7-3A37-49ED-BBA5-B4BA45963F8E}" srcOrd="0" destOrd="0" presId="urn:microsoft.com/office/officeart/2005/8/layout/process4"/>
    <dgm:cxn modelId="{CCE778D7-4549-4527-BBD5-9E6C92B0863C}" srcId="{5EAAF4A5-E9C2-4E23-92C9-E736F64A46FC}" destId="{055013D6-D1FC-4D93-B3E6-969A6284843A}" srcOrd="0" destOrd="0" parTransId="{3082ABC3-D714-4EE5-BE6A-694CAD075303}" sibTransId="{DC73B2CA-949A-4F96-A77B-5E51C49C3ADA}"/>
    <dgm:cxn modelId="{D4720ECA-3B9F-4498-A63D-34F59FBCF6CC}" type="presParOf" srcId="{EA110DF4-D80B-4F9C-81E3-409353088916}" destId="{50154B7E-C663-4290-929E-DC2C97E0920D}" srcOrd="0" destOrd="0" presId="urn:microsoft.com/office/officeart/2005/8/layout/process4"/>
    <dgm:cxn modelId="{27EE7BE3-7C9E-4572-98B7-831E22B2E8FA}" type="presParOf" srcId="{50154B7E-C663-4290-929E-DC2C97E0920D}" destId="{7FF8B8D6-374F-4D7F-A890-52C5982EA8F0}" srcOrd="0" destOrd="0" presId="urn:microsoft.com/office/officeart/2005/8/layout/process4"/>
    <dgm:cxn modelId="{F22629D7-12C0-4A42-8083-70DB731002AD}" type="presParOf" srcId="{EA110DF4-D80B-4F9C-81E3-409353088916}" destId="{7F4E0F53-AD30-423C-9474-7D60ADA60242}" srcOrd="1" destOrd="0" presId="urn:microsoft.com/office/officeart/2005/8/layout/process4"/>
    <dgm:cxn modelId="{F5476DFB-1240-45D3-AF68-EB733AC86841}" type="presParOf" srcId="{EA110DF4-D80B-4F9C-81E3-409353088916}" destId="{7CD0E864-A01F-4B46-946C-6EA746072DA1}" srcOrd="2" destOrd="0" presId="urn:microsoft.com/office/officeart/2005/8/layout/process4"/>
    <dgm:cxn modelId="{6ECC8BAE-A62F-4DC3-A555-BDC7B0E2086E}" type="presParOf" srcId="{7CD0E864-A01F-4B46-946C-6EA746072DA1}" destId="{02037B1D-E546-4137-B4C1-57EB1DEA6F8C}" srcOrd="0" destOrd="0" presId="urn:microsoft.com/office/officeart/2005/8/layout/process4"/>
    <dgm:cxn modelId="{0E4268CB-5A74-4126-9ECC-B42307C04CC3}" type="presParOf" srcId="{EA110DF4-D80B-4F9C-81E3-409353088916}" destId="{5B20CB4D-ACA8-4388-9315-3FA3BD89DB81}" srcOrd="3" destOrd="0" presId="urn:microsoft.com/office/officeart/2005/8/layout/process4"/>
    <dgm:cxn modelId="{7A31A8D5-7D54-4BC3-88E8-AE06121DDA70}" type="presParOf" srcId="{EA110DF4-D80B-4F9C-81E3-409353088916}" destId="{C2C786DF-80E5-41BD-8610-AAF80D2FA6FD}" srcOrd="4" destOrd="0" presId="urn:microsoft.com/office/officeart/2005/8/layout/process4"/>
    <dgm:cxn modelId="{8CF145A3-4059-45B5-B85B-C75ADC1A9B32}" type="presParOf" srcId="{C2C786DF-80E5-41BD-8610-AAF80D2FA6FD}" destId="{377906F7-3A37-49ED-BBA5-B4BA45963F8E}" srcOrd="0" destOrd="0" presId="urn:microsoft.com/office/officeart/2005/8/layout/process4"/>
    <dgm:cxn modelId="{3FB7921E-0937-4164-9EAC-BBD9DBDD3DD5}" type="presParOf" srcId="{EA110DF4-D80B-4F9C-81E3-409353088916}" destId="{3F8C9553-F7E6-4891-B996-D078FA54F365}" srcOrd="5" destOrd="0" presId="urn:microsoft.com/office/officeart/2005/8/layout/process4"/>
    <dgm:cxn modelId="{E5BDB7B5-CE15-4A96-A56A-C956255E91D6}" type="presParOf" srcId="{EA110DF4-D80B-4F9C-81E3-409353088916}" destId="{7E2757C2-5B5D-42DB-9BA4-E4A0048873BB}" srcOrd="6" destOrd="0" presId="urn:microsoft.com/office/officeart/2005/8/layout/process4"/>
    <dgm:cxn modelId="{49142912-E8E0-4B62-AC00-692F15E25525}" type="presParOf" srcId="{7E2757C2-5B5D-42DB-9BA4-E4A0048873BB}" destId="{007066F4-2F53-4263-A28A-0D4C8B08972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ED132-B5DD-4BBE-B676-CC0856F3237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pt-BR"/>
        </a:p>
      </dgm:t>
    </dgm:pt>
    <dgm:pt modelId="{D168DAB7-DD7D-41FE-84D0-871E6872C12D}">
      <dgm:prSet phldrT="[Texto]">
        <dgm:style>
          <a:lnRef idx="0">
            <a:schemeClr val="accent2"/>
          </a:lnRef>
          <a:fillRef idx="3">
            <a:schemeClr val="accent2"/>
          </a:fillRef>
          <a:effectRef idx="3">
            <a:schemeClr val="accent2"/>
          </a:effectRef>
          <a:fontRef idx="minor">
            <a:schemeClr val="lt1"/>
          </a:fontRef>
        </dgm:style>
      </dgm:prSet>
      <dgm:spPr/>
      <dgm:t>
        <a:bodyPr/>
        <a:lstStyle/>
        <a:p>
          <a:r>
            <a:rPr lang="pt-BR" b="1" dirty="0" smtClean="0">
              <a:effectLst>
                <a:outerShdw blurRad="38100" dist="38100" dir="2700000" algn="tl">
                  <a:srgbClr val="000000">
                    <a:alpha val="43137"/>
                  </a:srgbClr>
                </a:outerShdw>
              </a:effectLst>
            </a:rPr>
            <a:t>OBJETIVO GERAL</a:t>
          </a:r>
          <a:endParaRPr lang="pt-BR" b="1" dirty="0">
            <a:effectLst>
              <a:outerShdw blurRad="38100" dist="38100" dir="2700000" algn="tl">
                <a:srgbClr val="000000">
                  <a:alpha val="43137"/>
                </a:srgbClr>
              </a:outerShdw>
            </a:effectLst>
          </a:endParaRPr>
        </a:p>
      </dgm:t>
    </dgm:pt>
    <dgm:pt modelId="{8CC69DF0-679C-4895-AEC0-898C06DF163B}" type="parTrans" cxnId="{578A6447-0C30-47CA-8595-575FB7E409C3}">
      <dgm:prSet/>
      <dgm:spPr/>
      <dgm:t>
        <a:bodyPr/>
        <a:lstStyle/>
        <a:p>
          <a:endParaRPr lang="pt-BR"/>
        </a:p>
      </dgm:t>
    </dgm:pt>
    <dgm:pt modelId="{59B5879F-21D8-49D5-B21D-F1C388AF65DB}" type="sibTrans" cxnId="{578A6447-0C30-47CA-8595-575FB7E409C3}">
      <dgm:prSet/>
      <dgm:spPr/>
      <dgm:t>
        <a:bodyPr/>
        <a:lstStyle/>
        <a:p>
          <a:endParaRPr lang="pt-BR"/>
        </a:p>
      </dgm:t>
    </dgm:pt>
    <dgm:pt modelId="{BD5D3238-6E58-4EAA-BAB5-3AB568676C9C}">
      <dgm:prSet phldrT="[Texto]" custT="1"/>
      <dgm:spPr/>
      <dgm:t>
        <a:bodyPr/>
        <a:lstStyle/>
        <a:p>
          <a:pPr algn="ctr"/>
          <a:r>
            <a:rPr lang="pt-BR" sz="1500" b="1" dirty="0" smtClean="0">
              <a:solidFill>
                <a:schemeClr val="accent1">
                  <a:lumMod val="50000"/>
                </a:schemeClr>
              </a:solidFill>
              <a:effectLst>
                <a:outerShdw blurRad="38100" dist="38100" dir="2700000" algn="tl">
                  <a:srgbClr val="000000">
                    <a:alpha val="43137"/>
                  </a:srgbClr>
                </a:outerShdw>
              </a:effectLst>
            </a:rPr>
            <a:t>Fomentar ações de educação em saúde ambiental para a promoção da saúde e contribuir com a melhoria da qualidade de vida da população.</a:t>
          </a:r>
          <a:endParaRPr lang="pt-BR" sz="1500" b="1" dirty="0">
            <a:solidFill>
              <a:schemeClr val="accent1">
                <a:lumMod val="50000"/>
              </a:schemeClr>
            </a:solidFill>
            <a:effectLst>
              <a:outerShdw blurRad="38100" dist="38100" dir="2700000" algn="tl">
                <a:srgbClr val="000000">
                  <a:alpha val="43137"/>
                </a:srgbClr>
              </a:outerShdw>
            </a:effectLst>
          </a:endParaRPr>
        </a:p>
      </dgm:t>
    </dgm:pt>
    <dgm:pt modelId="{0FBECCD5-7050-4606-807E-C1A3846C0B76}" type="parTrans" cxnId="{110610ED-71D8-45FC-B54A-F270762B6917}">
      <dgm:prSet/>
      <dgm:spPr/>
      <dgm:t>
        <a:bodyPr/>
        <a:lstStyle/>
        <a:p>
          <a:endParaRPr lang="pt-BR"/>
        </a:p>
      </dgm:t>
    </dgm:pt>
    <dgm:pt modelId="{CEDE3B03-6F5C-4E8D-A23F-35F977E6375C}" type="sibTrans" cxnId="{110610ED-71D8-45FC-B54A-F270762B6917}">
      <dgm:prSet/>
      <dgm:spPr/>
      <dgm:t>
        <a:bodyPr/>
        <a:lstStyle/>
        <a:p>
          <a:endParaRPr lang="pt-BR"/>
        </a:p>
      </dgm:t>
    </dgm:pt>
    <dgm:pt modelId="{62C31F24-0CD4-4FFD-B308-2A5F4F76C457}">
      <dgm:prSet phldrT="[Texto]">
        <dgm:style>
          <a:lnRef idx="0">
            <a:schemeClr val="accent6"/>
          </a:lnRef>
          <a:fillRef idx="3">
            <a:schemeClr val="accent6"/>
          </a:fillRef>
          <a:effectRef idx="3">
            <a:schemeClr val="accent6"/>
          </a:effectRef>
          <a:fontRef idx="minor">
            <a:schemeClr val="lt1"/>
          </a:fontRef>
        </dgm:style>
      </dgm:prSet>
      <dgm:spPr/>
      <dgm:t>
        <a:bodyPr/>
        <a:lstStyle/>
        <a:p>
          <a:r>
            <a:rPr lang="pt-BR" b="0" dirty="0" smtClean="0">
              <a:effectLst>
                <a:outerShdw blurRad="38100" dist="38100" dir="2700000" algn="tl">
                  <a:srgbClr val="000000">
                    <a:alpha val="43137"/>
                  </a:srgbClr>
                </a:outerShdw>
              </a:effectLst>
            </a:rPr>
            <a:t>OBJETIVOS ESPECÍFICOS</a:t>
          </a:r>
          <a:endParaRPr lang="pt-BR" b="0" dirty="0">
            <a:effectLst>
              <a:outerShdw blurRad="38100" dist="38100" dir="2700000" algn="tl">
                <a:srgbClr val="000000">
                  <a:alpha val="43137"/>
                </a:srgbClr>
              </a:outerShdw>
            </a:effectLst>
          </a:endParaRPr>
        </a:p>
      </dgm:t>
    </dgm:pt>
    <dgm:pt modelId="{437BBD9E-9AEB-4156-936F-3B4FA951D922}" type="parTrans" cxnId="{60558E54-DBF1-4396-B123-6185DD0B09D9}">
      <dgm:prSet/>
      <dgm:spPr/>
      <dgm:t>
        <a:bodyPr/>
        <a:lstStyle/>
        <a:p>
          <a:endParaRPr lang="pt-BR"/>
        </a:p>
      </dgm:t>
    </dgm:pt>
    <dgm:pt modelId="{EB08CBC2-2C2F-400C-9C6A-33D974683788}" type="sibTrans" cxnId="{60558E54-DBF1-4396-B123-6185DD0B09D9}">
      <dgm:prSet/>
      <dgm:spPr/>
      <dgm:t>
        <a:bodyPr/>
        <a:lstStyle/>
        <a:p>
          <a:endParaRPr lang="pt-BR"/>
        </a:p>
      </dgm:t>
    </dgm:pt>
    <dgm:pt modelId="{EB51758C-1816-4E49-AF72-9022C46F4E11}">
      <dgm:prSet phldrT="[Texto]" custT="1"/>
      <dgm:spPr/>
      <dgm:t>
        <a:bodyPr/>
        <a:lstStyle/>
        <a:p>
          <a:pPr marL="114300" algn="ctr"/>
          <a:r>
            <a:rPr lang="pt-BR" sz="1500" b="1" dirty="0" smtClean="0">
              <a:solidFill>
                <a:schemeClr val="accent1">
                  <a:lumMod val="50000"/>
                </a:schemeClr>
              </a:solidFill>
              <a:effectLst>
                <a:outerShdw blurRad="38100" dist="38100" dir="2700000" algn="tl">
                  <a:srgbClr val="000000">
                    <a:alpha val="43137"/>
                  </a:srgbClr>
                </a:outerShdw>
              </a:effectLst>
            </a:rPr>
            <a:t>Estimular ações permanentes de educação em saúde ambiental nos municípios.</a:t>
          </a:r>
          <a:endParaRPr lang="pt-BR" sz="1500" b="1" dirty="0">
            <a:solidFill>
              <a:schemeClr val="accent1">
                <a:lumMod val="50000"/>
              </a:schemeClr>
            </a:solidFill>
            <a:effectLst>
              <a:outerShdw blurRad="38100" dist="38100" dir="2700000" algn="tl">
                <a:srgbClr val="000000">
                  <a:alpha val="43137"/>
                </a:srgbClr>
              </a:outerShdw>
            </a:effectLst>
          </a:endParaRPr>
        </a:p>
      </dgm:t>
    </dgm:pt>
    <dgm:pt modelId="{D8B7E3CE-981D-472E-A860-F5C85E6334D8}" type="parTrans" cxnId="{E1FCEE8B-DC0B-4210-85F9-7669754294B7}">
      <dgm:prSet/>
      <dgm:spPr/>
      <dgm:t>
        <a:bodyPr/>
        <a:lstStyle/>
        <a:p>
          <a:endParaRPr lang="pt-BR"/>
        </a:p>
      </dgm:t>
    </dgm:pt>
    <dgm:pt modelId="{E1F7F6A2-8F1B-4FE0-B95E-3DC6A54AE8EC}" type="sibTrans" cxnId="{E1FCEE8B-DC0B-4210-85F9-7669754294B7}">
      <dgm:prSet/>
      <dgm:spPr/>
      <dgm:t>
        <a:bodyPr/>
        <a:lstStyle/>
        <a:p>
          <a:endParaRPr lang="pt-BR"/>
        </a:p>
      </dgm:t>
    </dgm:pt>
    <dgm:pt modelId="{3263C753-2E95-4778-BFAA-48FED99261D4}">
      <dgm:prSet phldrT="[Texto]">
        <dgm:style>
          <a:lnRef idx="0">
            <a:schemeClr val="accent6"/>
          </a:lnRef>
          <a:fillRef idx="3">
            <a:schemeClr val="accent6"/>
          </a:fillRef>
          <a:effectRef idx="3">
            <a:schemeClr val="accent6"/>
          </a:effectRef>
          <a:fontRef idx="minor">
            <a:schemeClr val="lt1"/>
          </a:fontRef>
        </dgm:style>
      </dgm:prSet>
      <dgm:spPr/>
      <dgm:t>
        <a:bodyPr/>
        <a:lstStyle/>
        <a:p>
          <a:r>
            <a:rPr lang="pt-BR" dirty="0" smtClean="0">
              <a:effectLst>
                <a:outerShdw blurRad="38100" dist="38100" dir="2700000" algn="tl">
                  <a:srgbClr val="000000">
                    <a:alpha val="43137"/>
                  </a:srgbClr>
                </a:outerShdw>
              </a:effectLst>
            </a:rPr>
            <a:t>OBJETIVOS ESPECÍFICOS</a:t>
          </a:r>
          <a:endParaRPr lang="pt-BR" dirty="0">
            <a:effectLst>
              <a:outerShdw blurRad="38100" dist="38100" dir="2700000" algn="tl">
                <a:srgbClr val="000000">
                  <a:alpha val="43137"/>
                </a:srgbClr>
              </a:outerShdw>
            </a:effectLst>
          </a:endParaRPr>
        </a:p>
      </dgm:t>
    </dgm:pt>
    <dgm:pt modelId="{9C04554F-57B8-4374-949F-398A1B925629}" type="parTrans" cxnId="{F872E338-862C-4724-8EF5-38BC5CE835AF}">
      <dgm:prSet/>
      <dgm:spPr/>
      <dgm:t>
        <a:bodyPr/>
        <a:lstStyle/>
        <a:p>
          <a:endParaRPr lang="pt-BR"/>
        </a:p>
      </dgm:t>
    </dgm:pt>
    <dgm:pt modelId="{C907A9C2-4D45-4737-87D4-FC5263BBA328}" type="sibTrans" cxnId="{F872E338-862C-4724-8EF5-38BC5CE835AF}">
      <dgm:prSet/>
      <dgm:spPr/>
      <dgm:t>
        <a:bodyPr/>
        <a:lstStyle/>
        <a:p>
          <a:endParaRPr lang="pt-BR"/>
        </a:p>
      </dgm:t>
    </dgm:pt>
    <dgm:pt modelId="{A3C559B1-78A8-4FAB-984D-6AD2452F5CC3}">
      <dgm:prSet phldrT="[Texto]" custT="1"/>
      <dgm:spPr/>
      <dgm:t>
        <a:bodyPr/>
        <a:lstStyle/>
        <a:p>
          <a:pPr algn="ctr"/>
          <a:r>
            <a:rPr lang="pt-BR" sz="1500" b="1" dirty="0" smtClean="0">
              <a:solidFill>
                <a:schemeClr val="accent1">
                  <a:lumMod val="50000"/>
                </a:schemeClr>
              </a:solidFill>
              <a:effectLst>
                <a:outerShdw blurRad="38100" dist="38100" dir="2700000" algn="tl">
                  <a:srgbClr val="000000">
                    <a:alpha val="43137"/>
                  </a:srgbClr>
                </a:outerShdw>
              </a:effectLst>
            </a:rPr>
            <a:t>Contribuir para o empoderamento e sustentabilidade das comunidades;</a:t>
          </a:r>
          <a:endParaRPr lang="pt-BR" sz="1500" b="1" dirty="0">
            <a:solidFill>
              <a:schemeClr val="accent1">
                <a:lumMod val="50000"/>
              </a:schemeClr>
            </a:solidFill>
            <a:effectLst>
              <a:outerShdw blurRad="38100" dist="38100" dir="2700000" algn="tl">
                <a:srgbClr val="000000">
                  <a:alpha val="43137"/>
                </a:srgbClr>
              </a:outerShdw>
            </a:effectLst>
          </a:endParaRPr>
        </a:p>
      </dgm:t>
    </dgm:pt>
    <dgm:pt modelId="{1F69F7CB-A6B7-4ABF-A144-F308BE86BC72}" type="parTrans" cxnId="{E07841A1-5D37-48BE-B5DA-71BCDF1EB048}">
      <dgm:prSet/>
      <dgm:spPr/>
      <dgm:t>
        <a:bodyPr/>
        <a:lstStyle/>
        <a:p>
          <a:endParaRPr lang="pt-BR"/>
        </a:p>
      </dgm:t>
    </dgm:pt>
    <dgm:pt modelId="{7325A130-5FC4-4E54-8DD1-200E669D85E4}" type="sibTrans" cxnId="{E07841A1-5D37-48BE-B5DA-71BCDF1EB048}">
      <dgm:prSet/>
      <dgm:spPr/>
      <dgm:t>
        <a:bodyPr/>
        <a:lstStyle/>
        <a:p>
          <a:endParaRPr lang="pt-BR"/>
        </a:p>
      </dgm:t>
    </dgm:pt>
    <dgm:pt modelId="{77513F12-4C8D-4867-A912-D5E721E93DB1}">
      <dgm:prSet phldrT="[Texto]" custT="1"/>
      <dgm:spPr/>
      <dgm:t>
        <a:bodyPr/>
        <a:lstStyle/>
        <a:p>
          <a:pPr algn="ctr"/>
          <a:r>
            <a:rPr lang="pt-BR" sz="1500" b="1" dirty="0" smtClean="0">
              <a:solidFill>
                <a:schemeClr val="accent1">
                  <a:lumMod val="50000"/>
                </a:schemeClr>
              </a:solidFill>
              <a:effectLst>
                <a:outerShdw blurRad="38100" dist="38100" dir="2700000" algn="tl">
                  <a:srgbClr val="000000">
                    <a:alpha val="43137"/>
                  </a:srgbClr>
                </a:outerShdw>
              </a:effectLst>
            </a:rPr>
            <a:t>Contribuir com mudanças sócio ambientais e sanitárias nas comunidades.</a:t>
          </a:r>
          <a:endParaRPr lang="pt-BR" sz="1500" b="1" dirty="0">
            <a:solidFill>
              <a:schemeClr val="accent1">
                <a:lumMod val="50000"/>
              </a:schemeClr>
            </a:solidFill>
            <a:effectLst>
              <a:outerShdw blurRad="38100" dist="38100" dir="2700000" algn="tl">
                <a:srgbClr val="000000">
                  <a:alpha val="43137"/>
                </a:srgbClr>
              </a:outerShdw>
            </a:effectLst>
          </a:endParaRPr>
        </a:p>
      </dgm:t>
    </dgm:pt>
    <dgm:pt modelId="{B624425D-11DB-4538-907F-E149B8E3751F}" type="parTrans" cxnId="{2CB3C38F-53B6-4F3B-8D38-FEC22D798B2D}">
      <dgm:prSet/>
      <dgm:spPr/>
      <dgm:t>
        <a:bodyPr/>
        <a:lstStyle/>
        <a:p>
          <a:endParaRPr lang="pt-BR"/>
        </a:p>
      </dgm:t>
    </dgm:pt>
    <dgm:pt modelId="{E61BC5E5-315F-48A3-B23F-F961BE706B25}" type="sibTrans" cxnId="{2CB3C38F-53B6-4F3B-8D38-FEC22D798B2D}">
      <dgm:prSet/>
      <dgm:spPr/>
      <dgm:t>
        <a:bodyPr/>
        <a:lstStyle/>
        <a:p>
          <a:endParaRPr lang="pt-BR"/>
        </a:p>
      </dgm:t>
    </dgm:pt>
    <dgm:pt modelId="{7F03E3B8-C1B0-47DF-8828-F8C56FB05359}">
      <dgm:prSet phldrT="[Texto]" custT="1"/>
      <dgm:spPr/>
      <dgm:t>
        <a:bodyPr/>
        <a:lstStyle/>
        <a:p>
          <a:pPr marL="0" algn="ctr"/>
          <a:r>
            <a:rPr lang="pt-BR" sz="1500" b="1" dirty="0" smtClean="0">
              <a:solidFill>
                <a:schemeClr val="accent1">
                  <a:lumMod val="50000"/>
                </a:schemeClr>
              </a:solidFill>
              <a:effectLst>
                <a:outerShdw blurRad="38100" dist="38100" dir="2700000" algn="tl">
                  <a:srgbClr val="000000">
                    <a:alpha val="43137"/>
                  </a:srgbClr>
                </a:outerShdw>
              </a:effectLst>
            </a:rPr>
            <a:t>Apoiar a elaboração e implantação de projetos de educação em saúde ambiental, visando a promoção da saúde;</a:t>
          </a:r>
          <a:endParaRPr lang="pt-BR" sz="1600" b="1" dirty="0">
            <a:solidFill>
              <a:schemeClr val="accent1">
                <a:lumMod val="50000"/>
              </a:schemeClr>
            </a:solidFill>
            <a:effectLst>
              <a:outerShdw blurRad="38100" dist="38100" dir="2700000" algn="tl">
                <a:srgbClr val="000000">
                  <a:alpha val="43137"/>
                </a:srgbClr>
              </a:outerShdw>
            </a:effectLst>
          </a:endParaRPr>
        </a:p>
      </dgm:t>
    </dgm:pt>
    <dgm:pt modelId="{6CAC5199-5137-4036-AC8E-B715998DE6A1}" type="parTrans" cxnId="{92E83F86-0094-4195-8C06-EE54C93AF5BD}">
      <dgm:prSet/>
      <dgm:spPr/>
      <dgm:t>
        <a:bodyPr/>
        <a:lstStyle/>
        <a:p>
          <a:endParaRPr lang="pt-BR"/>
        </a:p>
      </dgm:t>
    </dgm:pt>
    <dgm:pt modelId="{73769C40-150E-4B6A-A0AC-A4553384D69D}" type="sibTrans" cxnId="{92E83F86-0094-4195-8C06-EE54C93AF5BD}">
      <dgm:prSet/>
      <dgm:spPr/>
      <dgm:t>
        <a:bodyPr/>
        <a:lstStyle/>
        <a:p>
          <a:endParaRPr lang="pt-BR"/>
        </a:p>
      </dgm:t>
    </dgm:pt>
    <dgm:pt modelId="{2C27CCC5-4FA3-45F4-95D9-61D28F767CEC}" type="pres">
      <dgm:prSet presAssocID="{E59ED132-B5DD-4BBE-B676-CC0856F32370}" presName="Name0" presStyleCnt="0">
        <dgm:presLayoutVars>
          <dgm:dir/>
          <dgm:animLvl val="lvl"/>
          <dgm:resizeHandles val="exact"/>
        </dgm:presLayoutVars>
      </dgm:prSet>
      <dgm:spPr/>
      <dgm:t>
        <a:bodyPr/>
        <a:lstStyle/>
        <a:p>
          <a:endParaRPr lang="pt-BR"/>
        </a:p>
      </dgm:t>
    </dgm:pt>
    <dgm:pt modelId="{93315FE8-1530-4C6B-9C76-0A15BE6CF269}" type="pres">
      <dgm:prSet presAssocID="{E59ED132-B5DD-4BBE-B676-CC0856F32370}" presName="tSp" presStyleCnt="0"/>
      <dgm:spPr/>
    </dgm:pt>
    <dgm:pt modelId="{85C15CED-7FE1-4F5C-A8AE-2ED27FEE13CB}" type="pres">
      <dgm:prSet presAssocID="{E59ED132-B5DD-4BBE-B676-CC0856F32370}" presName="bSp" presStyleCnt="0"/>
      <dgm:spPr/>
    </dgm:pt>
    <dgm:pt modelId="{F6B1F015-3196-4A62-8DFC-91F850A9F19C}" type="pres">
      <dgm:prSet presAssocID="{E59ED132-B5DD-4BBE-B676-CC0856F32370}" presName="process" presStyleCnt="0"/>
      <dgm:spPr/>
    </dgm:pt>
    <dgm:pt modelId="{5A877DDD-975E-466E-8A5E-F71C417990DD}" type="pres">
      <dgm:prSet presAssocID="{D168DAB7-DD7D-41FE-84D0-871E6872C12D}" presName="composite1" presStyleCnt="0"/>
      <dgm:spPr/>
    </dgm:pt>
    <dgm:pt modelId="{4D0F3A55-65B7-44D3-9FD8-FEFE17C7773C}" type="pres">
      <dgm:prSet presAssocID="{D168DAB7-DD7D-41FE-84D0-871E6872C12D}" presName="dummyNode1" presStyleLbl="node1" presStyleIdx="0" presStyleCnt="3"/>
      <dgm:spPr/>
    </dgm:pt>
    <dgm:pt modelId="{CF10EF82-75A6-4510-87C9-78C9B8B33D76}" type="pres">
      <dgm:prSet presAssocID="{D168DAB7-DD7D-41FE-84D0-871E6872C12D}" presName="childNode1" presStyleLbl="bgAcc1" presStyleIdx="0" presStyleCnt="3" custScaleX="118065" custScaleY="177504" custLinFactNeighborX="-179" custLinFactNeighborY="-14005">
        <dgm:presLayoutVars>
          <dgm:bulletEnabled val="1"/>
        </dgm:presLayoutVars>
      </dgm:prSet>
      <dgm:spPr/>
      <dgm:t>
        <a:bodyPr/>
        <a:lstStyle/>
        <a:p>
          <a:endParaRPr lang="pt-BR"/>
        </a:p>
      </dgm:t>
    </dgm:pt>
    <dgm:pt modelId="{8AE4A371-CA52-45EC-A92A-C7D2822FABE3}" type="pres">
      <dgm:prSet presAssocID="{D168DAB7-DD7D-41FE-84D0-871E6872C12D}" presName="childNode1tx" presStyleLbl="bgAcc1" presStyleIdx="0" presStyleCnt="3">
        <dgm:presLayoutVars>
          <dgm:bulletEnabled val="1"/>
        </dgm:presLayoutVars>
      </dgm:prSet>
      <dgm:spPr/>
      <dgm:t>
        <a:bodyPr/>
        <a:lstStyle/>
        <a:p>
          <a:endParaRPr lang="pt-BR"/>
        </a:p>
      </dgm:t>
    </dgm:pt>
    <dgm:pt modelId="{6E949C8C-8AED-45CF-B100-972A4EFB514C}" type="pres">
      <dgm:prSet presAssocID="{D168DAB7-DD7D-41FE-84D0-871E6872C12D}" presName="parentNode1" presStyleLbl="node1" presStyleIdx="0" presStyleCnt="3" custLinFactNeighborX="-19916" custLinFactNeighborY="78049">
        <dgm:presLayoutVars>
          <dgm:chMax val="1"/>
          <dgm:bulletEnabled val="1"/>
        </dgm:presLayoutVars>
      </dgm:prSet>
      <dgm:spPr/>
      <dgm:t>
        <a:bodyPr/>
        <a:lstStyle/>
        <a:p>
          <a:endParaRPr lang="pt-BR"/>
        </a:p>
      </dgm:t>
    </dgm:pt>
    <dgm:pt modelId="{BAD98C24-7019-4D78-A1EA-CEAD683D7284}" type="pres">
      <dgm:prSet presAssocID="{D168DAB7-DD7D-41FE-84D0-871E6872C12D}" presName="connSite1" presStyleCnt="0"/>
      <dgm:spPr/>
    </dgm:pt>
    <dgm:pt modelId="{4104C6C6-6841-46A4-B075-1CF8EA6E428F}" type="pres">
      <dgm:prSet presAssocID="{59B5879F-21D8-49D5-B21D-F1C388AF65DB}" presName="Name9" presStyleLbl="sibTrans2D1" presStyleIdx="0" presStyleCnt="2" custAng="321993"/>
      <dgm:spPr/>
      <dgm:t>
        <a:bodyPr/>
        <a:lstStyle/>
        <a:p>
          <a:endParaRPr lang="pt-BR"/>
        </a:p>
      </dgm:t>
    </dgm:pt>
    <dgm:pt modelId="{C1A5DB39-2BAE-46A6-ABAD-AB93129BFF46}" type="pres">
      <dgm:prSet presAssocID="{62C31F24-0CD4-4FFD-B308-2A5F4F76C457}" presName="composite2" presStyleCnt="0"/>
      <dgm:spPr/>
    </dgm:pt>
    <dgm:pt modelId="{0DD2DD2D-AF04-4590-9B88-387B1E40E847}" type="pres">
      <dgm:prSet presAssocID="{62C31F24-0CD4-4FFD-B308-2A5F4F76C457}" presName="dummyNode2" presStyleLbl="node1" presStyleIdx="0" presStyleCnt="3"/>
      <dgm:spPr/>
    </dgm:pt>
    <dgm:pt modelId="{69C659A5-1395-4817-B54A-11FF8A736FB4}" type="pres">
      <dgm:prSet presAssocID="{62C31F24-0CD4-4FFD-B308-2A5F4F76C457}" presName="childNode2" presStyleLbl="bgAcc1" presStyleIdx="1" presStyleCnt="3" custScaleX="148921" custScaleY="188304" custLinFactNeighborX="-2224" custLinFactNeighborY="152">
        <dgm:presLayoutVars>
          <dgm:bulletEnabled val="1"/>
        </dgm:presLayoutVars>
      </dgm:prSet>
      <dgm:spPr/>
      <dgm:t>
        <a:bodyPr/>
        <a:lstStyle/>
        <a:p>
          <a:endParaRPr lang="pt-BR"/>
        </a:p>
      </dgm:t>
    </dgm:pt>
    <dgm:pt modelId="{33833350-9865-4345-93C4-14618C6D0DB5}" type="pres">
      <dgm:prSet presAssocID="{62C31F24-0CD4-4FFD-B308-2A5F4F76C457}" presName="childNode2tx" presStyleLbl="bgAcc1" presStyleIdx="1" presStyleCnt="3">
        <dgm:presLayoutVars>
          <dgm:bulletEnabled val="1"/>
        </dgm:presLayoutVars>
      </dgm:prSet>
      <dgm:spPr/>
      <dgm:t>
        <a:bodyPr/>
        <a:lstStyle/>
        <a:p>
          <a:endParaRPr lang="pt-BR"/>
        </a:p>
      </dgm:t>
    </dgm:pt>
    <dgm:pt modelId="{55F126B2-059E-49A9-8746-7813F9D787D4}" type="pres">
      <dgm:prSet presAssocID="{62C31F24-0CD4-4FFD-B308-2A5F4F76C457}" presName="parentNode2" presStyleLbl="node1" presStyleIdx="1" presStyleCnt="3" custLinFactY="-23065" custLinFactNeighborX="-24633" custLinFactNeighborY="-100000">
        <dgm:presLayoutVars>
          <dgm:chMax val="0"/>
          <dgm:bulletEnabled val="1"/>
        </dgm:presLayoutVars>
      </dgm:prSet>
      <dgm:spPr/>
      <dgm:t>
        <a:bodyPr/>
        <a:lstStyle/>
        <a:p>
          <a:endParaRPr lang="pt-BR"/>
        </a:p>
      </dgm:t>
    </dgm:pt>
    <dgm:pt modelId="{AFAD46C3-64CD-41EC-86BF-CE89AD5E60F6}" type="pres">
      <dgm:prSet presAssocID="{62C31F24-0CD4-4FFD-B308-2A5F4F76C457}" presName="connSite2" presStyleCnt="0"/>
      <dgm:spPr/>
    </dgm:pt>
    <dgm:pt modelId="{87ABB896-41E1-45F5-B342-31D3A99E9983}" type="pres">
      <dgm:prSet presAssocID="{EB08CBC2-2C2F-400C-9C6A-33D974683788}" presName="Name18" presStyleLbl="sibTrans2D1" presStyleIdx="1" presStyleCnt="2" custAng="0"/>
      <dgm:spPr/>
      <dgm:t>
        <a:bodyPr/>
        <a:lstStyle/>
        <a:p>
          <a:endParaRPr lang="pt-BR"/>
        </a:p>
      </dgm:t>
    </dgm:pt>
    <dgm:pt modelId="{417E433E-DE6D-4876-B2CA-EDC05DD9A0A2}" type="pres">
      <dgm:prSet presAssocID="{3263C753-2E95-4778-BFAA-48FED99261D4}" presName="composite1" presStyleCnt="0"/>
      <dgm:spPr/>
    </dgm:pt>
    <dgm:pt modelId="{8EE2B064-88B1-4DA5-9D99-E9DCBAECDFFC}" type="pres">
      <dgm:prSet presAssocID="{3263C753-2E95-4778-BFAA-48FED99261D4}" presName="dummyNode1" presStyleLbl="node1" presStyleIdx="1" presStyleCnt="3"/>
      <dgm:spPr/>
    </dgm:pt>
    <dgm:pt modelId="{9BB60732-BE48-4239-9656-93DBD8E4C214}" type="pres">
      <dgm:prSet presAssocID="{3263C753-2E95-4778-BFAA-48FED99261D4}" presName="childNode1" presStyleLbl="bgAcc1" presStyleIdx="2" presStyleCnt="3" custScaleX="136866" custScaleY="136861">
        <dgm:presLayoutVars>
          <dgm:bulletEnabled val="1"/>
        </dgm:presLayoutVars>
      </dgm:prSet>
      <dgm:spPr/>
      <dgm:t>
        <a:bodyPr/>
        <a:lstStyle/>
        <a:p>
          <a:endParaRPr lang="pt-BR"/>
        </a:p>
      </dgm:t>
    </dgm:pt>
    <dgm:pt modelId="{81EB3384-82E1-4E26-B8A1-32F71F657A53}" type="pres">
      <dgm:prSet presAssocID="{3263C753-2E95-4778-BFAA-48FED99261D4}" presName="childNode1tx" presStyleLbl="bgAcc1" presStyleIdx="2" presStyleCnt="3">
        <dgm:presLayoutVars>
          <dgm:bulletEnabled val="1"/>
        </dgm:presLayoutVars>
      </dgm:prSet>
      <dgm:spPr/>
      <dgm:t>
        <a:bodyPr/>
        <a:lstStyle/>
        <a:p>
          <a:endParaRPr lang="pt-BR"/>
        </a:p>
      </dgm:t>
    </dgm:pt>
    <dgm:pt modelId="{BC1E84C8-B83D-47E0-8042-B5180C9C8063}" type="pres">
      <dgm:prSet presAssocID="{3263C753-2E95-4778-BFAA-48FED99261D4}" presName="parentNode1" presStyleLbl="node1" presStyleIdx="2" presStyleCnt="3" custLinFactY="35839" custLinFactNeighborX="818" custLinFactNeighborY="100000">
        <dgm:presLayoutVars>
          <dgm:chMax val="1"/>
          <dgm:bulletEnabled val="1"/>
        </dgm:presLayoutVars>
      </dgm:prSet>
      <dgm:spPr/>
      <dgm:t>
        <a:bodyPr/>
        <a:lstStyle/>
        <a:p>
          <a:endParaRPr lang="pt-BR"/>
        </a:p>
      </dgm:t>
    </dgm:pt>
    <dgm:pt modelId="{CE188FEE-97DD-4726-AABF-E8400FA2FEAA}" type="pres">
      <dgm:prSet presAssocID="{3263C753-2E95-4778-BFAA-48FED99261D4}" presName="connSite1" presStyleCnt="0"/>
      <dgm:spPr/>
    </dgm:pt>
  </dgm:ptLst>
  <dgm:cxnLst>
    <dgm:cxn modelId="{92E83F86-0094-4195-8C06-EE54C93AF5BD}" srcId="{62C31F24-0CD4-4FFD-B308-2A5F4F76C457}" destId="{7F03E3B8-C1B0-47DF-8828-F8C56FB05359}" srcOrd="0" destOrd="0" parTransId="{6CAC5199-5137-4036-AC8E-B715998DE6A1}" sibTransId="{73769C40-150E-4B6A-A0AC-A4553384D69D}"/>
    <dgm:cxn modelId="{F729EE24-B247-45B8-8CB5-F3978CDD14CA}" type="presOf" srcId="{BD5D3238-6E58-4EAA-BAB5-3AB568676C9C}" destId="{8AE4A371-CA52-45EC-A92A-C7D2822FABE3}" srcOrd="1" destOrd="0" presId="urn:microsoft.com/office/officeart/2005/8/layout/hProcess4"/>
    <dgm:cxn modelId="{110610ED-71D8-45FC-B54A-F270762B6917}" srcId="{D168DAB7-DD7D-41FE-84D0-871E6872C12D}" destId="{BD5D3238-6E58-4EAA-BAB5-3AB568676C9C}" srcOrd="0" destOrd="0" parTransId="{0FBECCD5-7050-4606-807E-C1A3846C0B76}" sibTransId="{CEDE3B03-6F5C-4E8D-A23F-35F977E6375C}"/>
    <dgm:cxn modelId="{60558E54-DBF1-4396-B123-6185DD0B09D9}" srcId="{E59ED132-B5DD-4BBE-B676-CC0856F32370}" destId="{62C31F24-0CD4-4FFD-B308-2A5F4F76C457}" srcOrd="1" destOrd="0" parTransId="{437BBD9E-9AEB-4156-936F-3B4FA951D922}" sibTransId="{EB08CBC2-2C2F-400C-9C6A-33D974683788}"/>
    <dgm:cxn modelId="{AF4707D7-C397-4887-8914-BF89FF7B6D87}" type="presOf" srcId="{77513F12-4C8D-4867-A912-D5E721E93DB1}" destId="{81EB3384-82E1-4E26-B8A1-32F71F657A53}" srcOrd="1" destOrd="1" presId="urn:microsoft.com/office/officeart/2005/8/layout/hProcess4"/>
    <dgm:cxn modelId="{DB615229-FB04-4C14-9E69-665A8CC85974}" type="presOf" srcId="{77513F12-4C8D-4867-A912-D5E721E93DB1}" destId="{9BB60732-BE48-4239-9656-93DBD8E4C214}" srcOrd="0" destOrd="1" presId="urn:microsoft.com/office/officeart/2005/8/layout/hProcess4"/>
    <dgm:cxn modelId="{844432A2-9C26-47D3-9FCF-53F371081331}" type="presOf" srcId="{7F03E3B8-C1B0-47DF-8828-F8C56FB05359}" destId="{33833350-9865-4345-93C4-14618C6D0DB5}" srcOrd="1" destOrd="0" presId="urn:microsoft.com/office/officeart/2005/8/layout/hProcess4"/>
    <dgm:cxn modelId="{05356E19-E1D5-4813-B1AA-6F0D23E2244D}" type="presOf" srcId="{59B5879F-21D8-49D5-B21D-F1C388AF65DB}" destId="{4104C6C6-6841-46A4-B075-1CF8EA6E428F}" srcOrd="0" destOrd="0" presId="urn:microsoft.com/office/officeart/2005/8/layout/hProcess4"/>
    <dgm:cxn modelId="{7A4E0CDC-E4D5-4B64-9AA0-303A4F1F9C7F}" type="presOf" srcId="{BD5D3238-6E58-4EAA-BAB5-3AB568676C9C}" destId="{CF10EF82-75A6-4510-87C9-78C9B8B33D76}" srcOrd="0" destOrd="0" presId="urn:microsoft.com/office/officeart/2005/8/layout/hProcess4"/>
    <dgm:cxn modelId="{7E2A4A3C-2F40-4A1D-81F9-B26A9E38AB1A}" type="presOf" srcId="{7F03E3B8-C1B0-47DF-8828-F8C56FB05359}" destId="{69C659A5-1395-4817-B54A-11FF8A736FB4}" srcOrd="0" destOrd="0" presId="urn:microsoft.com/office/officeart/2005/8/layout/hProcess4"/>
    <dgm:cxn modelId="{6A8B747B-765C-4E70-8083-14C28DBA0E3E}" type="presOf" srcId="{E59ED132-B5DD-4BBE-B676-CC0856F32370}" destId="{2C27CCC5-4FA3-45F4-95D9-61D28F767CEC}" srcOrd="0" destOrd="0" presId="urn:microsoft.com/office/officeart/2005/8/layout/hProcess4"/>
    <dgm:cxn modelId="{578A6447-0C30-47CA-8595-575FB7E409C3}" srcId="{E59ED132-B5DD-4BBE-B676-CC0856F32370}" destId="{D168DAB7-DD7D-41FE-84D0-871E6872C12D}" srcOrd="0" destOrd="0" parTransId="{8CC69DF0-679C-4895-AEC0-898C06DF163B}" sibTransId="{59B5879F-21D8-49D5-B21D-F1C388AF65DB}"/>
    <dgm:cxn modelId="{E1FCEE8B-DC0B-4210-85F9-7669754294B7}" srcId="{62C31F24-0CD4-4FFD-B308-2A5F4F76C457}" destId="{EB51758C-1816-4E49-AF72-9022C46F4E11}" srcOrd="1" destOrd="0" parTransId="{D8B7E3CE-981D-472E-A860-F5C85E6334D8}" sibTransId="{E1F7F6A2-8F1B-4FE0-B95E-3DC6A54AE8EC}"/>
    <dgm:cxn modelId="{4B28932A-9C04-4EE0-B4FC-5594082A2D42}" type="presOf" srcId="{3263C753-2E95-4778-BFAA-48FED99261D4}" destId="{BC1E84C8-B83D-47E0-8042-B5180C9C8063}" srcOrd="0" destOrd="0" presId="urn:microsoft.com/office/officeart/2005/8/layout/hProcess4"/>
    <dgm:cxn modelId="{9B56CA00-3B44-4E8B-AC4D-86AEE0288423}" type="presOf" srcId="{D168DAB7-DD7D-41FE-84D0-871E6872C12D}" destId="{6E949C8C-8AED-45CF-B100-972A4EFB514C}" srcOrd="0" destOrd="0" presId="urn:microsoft.com/office/officeart/2005/8/layout/hProcess4"/>
    <dgm:cxn modelId="{2CB3C38F-53B6-4F3B-8D38-FEC22D798B2D}" srcId="{3263C753-2E95-4778-BFAA-48FED99261D4}" destId="{77513F12-4C8D-4867-A912-D5E721E93DB1}" srcOrd="1" destOrd="0" parTransId="{B624425D-11DB-4538-907F-E149B8E3751F}" sibTransId="{E61BC5E5-315F-48A3-B23F-F961BE706B25}"/>
    <dgm:cxn modelId="{7BFCF78A-E203-44E4-9F5F-B97337F7676A}" type="presOf" srcId="{EB51758C-1816-4E49-AF72-9022C46F4E11}" destId="{33833350-9865-4345-93C4-14618C6D0DB5}" srcOrd="1" destOrd="1" presId="urn:microsoft.com/office/officeart/2005/8/layout/hProcess4"/>
    <dgm:cxn modelId="{F872E338-862C-4724-8EF5-38BC5CE835AF}" srcId="{E59ED132-B5DD-4BBE-B676-CC0856F32370}" destId="{3263C753-2E95-4778-BFAA-48FED99261D4}" srcOrd="2" destOrd="0" parTransId="{9C04554F-57B8-4374-949F-398A1B925629}" sibTransId="{C907A9C2-4D45-4737-87D4-FC5263BBA328}"/>
    <dgm:cxn modelId="{E07841A1-5D37-48BE-B5DA-71BCDF1EB048}" srcId="{3263C753-2E95-4778-BFAA-48FED99261D4}" destId="{A3C559B1-78A8-4FAB-984D-6AD2452F5CC3}" srcOrd="0" destOrd="0" parTransId="{1F69F7CB-A6B7-4ABF-A144-F308BE86BC72}" sibTransId="{7325A130-5FC4-4E54-8DD1-200E669D85E4}"/>
    <dgm:cxn modelId="{4ABE0EC2-1862-4463-92EB-01C7C67F0399}" type="presOf" srcId="{A3C559B1-78A8-4FAB-984D-6AD2452F5CC3}" destId="{9BB60732-BE48-4239-9656-93DBD8E4C214}" srcOrd="0" destOrd="0" presId="urn:microsoft.com/office/officeart/2005/8/layout/hProcess4"/>
    <dgm:cxn modelId="{60350EB7-B3D1-4B84-B83F-28528B02475D}" type="presOf" srcId="{EB08CBC2-2C2F-400C-9C6A-33D974683788}" destId="{87ABB896-41E1-45F5-B342-31D3A99E9983}" srcOrd="0" destOrd="0" presId="urn:microsoft.com/office/officeart/2005/8/layout/hProcess4"/>
    <dgm:cxn modelId="{39298D02-63A3-4765-A0FE-8B48B4D7B2A1}" type="presOf" srcId="{EB51758C-1816-4E49-AF72-9022C46F4E11}" destId="{69C659A5-1395-4817-B54A-11FF8A736FB4}" srcOrd="0" destOrd="1" presId="urn:microsoft.com/office/officeart/2005/8/layout/hProcess4"/>
    <dgm:cxn modelId="{29340A47-B1AA-41E8-A1F1-EB87F2972FD7}" type="presOf" srcId="{62C31F24-0CD4-4FFD-B308-2A5F4F76C457}" destId="{55F126B2-059E-49A9-8746-7813F9D787D4}" srcOrd="0" destOrd="0" presId="urn:microsoft.com/office/officeart/2005/8/layout/hProcess4"/>
    <dgm:cxn modelId="{D6FFA1C3-1A3A-45D2-ACE7-AC4E8DEC571F}" type="presOf" srcId="{A3C559B1-78A8-4FAB-984D-6AD2452F5CC3}" destId="{81EB3384-82E1-4E26-B8A1-32F71F657A53}" srcOrd="1" destOrd="0" presId="urn:microsoft.com/office/officeart/2005/8/layout/hProcess4"/>
    <dgm:cxn modelId="{EFC7D2F6-C609-4C39-BEF0-A5F32C1C8796}" type="presParOf" srcId="{2C27CCC5-4FA3-45F4-95D9-61D28F767CEC}" destId="{93315FE8-1530-4C6B-9C76-0A15BE6CF269}" srcOrd="0" destOrd="0" presId="urn:microsoft.com/office/officeart/2005/8/layout/hProcess4"/>
    <dgm:cxn modelId="{683A43AC-4B16-4C7E-9430-3BD4B0DCD658}" type="presParOf" srcId="{2C27CCC5-4FA3-45F4-95D9-61D28F767CEC}" destId="{85C15CED-7FE1-4F5C-A8AE-2ED27FEE13CB}" srcOrd="1" destOrd="0" presId="urn:microsoft.com/office/officeart/2005/8/layout/hProcess4"/>
    <dgm:cxn modelId="{67A38C14-FE72-4640-BCF9-B15E04BC41DC}" type="presParOf" srcId="{2C27CCC5-4FA3-45F4-95D9-61D28F767CEC}" destId="{F6B1F015-3196-4A62-8DFC-91F850A9F19C}" srcOrd="2" destOrd="0" presId="urn:microsoft.com/office/officeart/2005/8/layout/hProcess4"/>
    <dgm:cxn modelId="{4EEC1D61-2104-469D-B168-D4C39D0B6E08}" type="presParOf" srcId="{F6B1F015-3196-4A62-8DFC-91F850A9F19C}" destId="{5A877DDD-975E-466E-8A5E-F71C417990DD}" srcOrd="0" destOrd="0" presId="urn:microsoft.com/office/officeart/2005/8/layout/hProcess4"/>
    <dgm:cxn modelId="{028927F2-A355-4FAF-8981-56C5AB782DB7}" type="presParOf" srcId="{5A877DDD-975E-466E-8A5E-F71C417990DD}" destId="{4D0F3A55-65B7-44D3-9FD8-FEFE17C7773C}" srcOrd="0" destOrd="0" presId="urn:microsoft.com/office/officeart/2005/8/layout/hProcess4"/>
    <dgm:cxn modelId="{D1702562-5B7B-4C6C-8BA5-EFB6BE871F09}" type="presParOf" srcId="{5A877DDD-975E-466E-8A5E-F71C417990DD}" destId="{CF10EF82-75A6-4510-87C9-78C9B8B33D76}" srcOrd="1" destOrd="0" presId="urn:microsoft.com/office/officeart/2005/8/layout/hProcess4"/>
    <dgm:cxn modelId="{C21431E8-9123-4328-8035-A6DAC4B2A997}" type="presParOf" srcId="{5A877DDD-975E-466E-8A5E-F71C417990DD}" destId="{8AE4A371-CA52-45EC-A92A-C7D2822FABE3}" srcOrd="2" destOrd="0" presId="urn:microsoft.com/office/officeart/2005/8/layout/hProcess4"/>
    <dgm:cxn modelId="{348F4D41-EC9E-4B1A-85D1-665AB7E747E7}" type="presParOf" srcId="{5A877DDD-975E-466E-8A5E-F71C417990DD}" destId="{6E949C8C-8AED-45CF-B100-972A4EFB514C}" srcOrd="3" destOrd="0" presId="urn:microsoft.com/office/officeart/2005/8/layout/hProcess4"/>
    <dgm:cxn modelId="{6E01BF4F-BAFC-499D-95EE-C1C41E54D94E}" type="presParOf" srcId="{5A877DDD-975E-466E-8A5E-F71C417990DD}" destId="{BAD98C24-7019-4D78-A1EA-CEAD683D7284}" srcOrd="4" destOrd="0" presId="urn:microsoft.com/office/officeart/2005/8/layout/hProcess4"/>
    <dgm:cxn modelId="{F086FD22-444D-4E3E-B278-4EEF63326B26}" type="presParOf" srcId="{F6B1F015-3196-4A62-8DFC-91F850A9F19C}" destId="{4104C6C6-6841-46A4-B075-1CF8EA6E428F}" srcOrd="1" destOrd="0" presId="urn:microsoft.com/office/officeart/2005/8/layout/hProcess4"/>
    <dgm:cxn modelId="{514C077A-1987-4508-BF74-BACBFCCECE9F}" type="presParOf" srcId="{F6B1F015-3196-4A62-8DFC-91F850A9F19C}" destId="{C1A5DB39-2BAE-46A6-ABAD-AB93129BFF46}" srcOrd="2" destOrd="0" presId="urn:microsoft.com/office/officeart/2005/8/layout/hProcess4"/>
    <dgm:cxn modelId="{A53AD650-8552-4C80-B616-996F3F8FDD65}" type="presParOf" srcId="{C1A5DB39-2BAE-46A6-ABAD-AB93129BFF46}" destId="{0DD2DD2D-AF04-4590-9B88-387B1E40E847}" srcOrd="0" destOrd="0" presId="urn:microsoft.com/office/officeart/2005/8/layout/hProcess4"/>
    <dgm:cxn modelId="{8F49DB5F-D8DC-4885-BAF1-92D1DB75914A}" type="presParOf" srcId="{C1A5DB39-2BAE-46A6-ABAD-AB93129BFF46}" destId="{69C659A5-1395-4817-B54A-11FF8A736FB4}" srcOrd="1" destOrd="0" presId="urn:microsoft.com/office/officeart/2005/8/layout/hProcess4"/>
    <dgm:cxn modelId="{67D0358B-6354-4C19-B30F-A0EDE07D7075}" type="presParOf" srcId="{C1A5DB39-2BAE-46A6-ABAD-AB93129BFF46}" destId="{33833350-9865-4345-93C4-14618C6D0DB5}" srcOrd="2" destOrd="0" presId="urn:microsoft.com/office/officeart/2005/8/layout/hProcess4"/>
    <dgm:cxn modelId="{C54BCE90-44F7-4024-9770-12668681A646}" type="presParOf" srcId="{C1A5DB39-2BAE-46A6-ABAD-AB93129BFF46}" destId="{55F126B2-059E-49A9-8746-7813F9D787D4}" srcOrd="3" destOrd="0" presId="urn:microsoft.com/office/officeart/2005/8/layout/hProcess4"/>
    <dgm:cxn modelId="{DAA81322-99B5-4798-923E-606C95407A84}" type="presParOf" srcId="{C1A5DB39-2BAE-46A6-ABAD-AB93129BFF46}" destId="{AFAD46C3-64CD-41EC-86BF-CE89AD5E60F6}" srcOrd="4" destOrd="0" presId="urn:microsoft.com/office/officeart/2005/8/layout/hProcess4"/>
    <dgm:cxn modelId="{E97A161D-FE40-402A-A16D-8C6BEEF1A37E}" type="presParOf" srcId="{F6B1F015-3196-4A62-8DFC-91F850A9F19C}" destId="{87ABB896-41E1-45F5-B342-31D3A99E9983}" srcOrd="3" destOrd="0" presId="urn:microsoft.com/office/officeart/2005/8/layout/hProcess4"/>
    <dgm:cxn modelId="{4FA34B6D-8D42-49FE-B9CE-3395B170C970}" type="presParOf" srcId="{F6B1F015-3196-4A62-8DFC-91F850A9F19C}" destId="{417E433E-DE6D-4876-B2CA-EDC05DD9A0A2}" srcOrd="4" destOrd="0" presId="urn:microsoft.com/office/officeart/2005/8/layout/hProcess4"/>
    <dgm:cxn modelId="{530825E5-2F76-474E-A140-3A6657D49C13}" type="presParOf" srcId="{417E433E-DE6D-4876-B2CA-EDC05DD9A0A2}" destId="{8EE2B064-88B1-4DA5-9D99-E9DCBAECDFFC}" srcOrd="0" destOrd="0" presId="urn:microsoft.com/office/officeart/2005/8/layout/hProcess4"/>
    <dgm:cxn modelId="{4084DDD5-DAFA-471E-87CF-6C09E4B8792F}" type="presParOf" srcId="{417E433E-DE6D-4876-B2CA-EDC05DD9A0A2}" destId="{9BB60732-BE48-4239-9656-93DBD8E4C214}" srcOrd="1" destOrd="0" presId="urn:microsoft.com/office/officeart/2005/8/layout/hProcess4"/>
    <dgm:cxn modelId="{88D884F1-84D2-4AC1-AACE-5EF0F133B4FE}" type="presParOf" srcId="{417E433E-DE6D-4876-B2CA-EDC05DD9A0A2}" destId="{81EB3384-82E1-4E26-B8A1-32F71F657A53}" srcOrd="2" destOrd="0" presId="urn:microsoft.com/office/officeart/2005/8/layout/hProcess4"/>
    <dgm:cxn modelId="{F4CE3F9A-BDF7-4BA9-BB03-96C967D6C08F}" type="presParOf" srcId="{417E433E-DE6D-4876-B2CA-EDC05DD9A0A2}" destId="{BC1E84C8-B83D-47E0-8042-B5180C9C8063}" srcOrd="3" destOrd="0" presId="urn:microsoft.com/office/officeart/2005/8/layout/hProcess4"/>
    <dgm:cxn modelId="{68439B3C-B1CE-4976-AF8A-FE36F208C34E}" type="presParOf" srcId="{417E433E-DE6D-4876-B2CA-EDC05DD9A0A2}" destId="{CE188FEE-97DD-4726-AABF-E8400FA2FEA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AB1F60-BEAD-492A-AEA7-8FABAE85C83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pt-BR"/>
        </a:p>
      </dgm:t>
    </dgm:pt>
    <dgm:pt modelId="{B2BB2810-4880-4556-A52C-A482EC9550FE}">
      <dgm:prSet phldrT="[Texto]"/>
      <dgm:spPr>
        <a:solidFill>
          <a:srgbClr val="C00000"/>
        </a:solidFill>
      </dgm:spPr>
      <dgm:t>
        <a:bodyPr/>
        <a:lstStyle/>
        <a:p>
          <a:pPr algn="just"/>
          <a:r>
            <a:rPr lang="pt-BR" b="1" dirty="0" smtClean="0">
              <a:effectLst>
                <a:outerShdw blurRad="38100" dist="38100" dir="2700000" algn="tl">
                  <a:srgbClr val="000000">
                    <a:alpha val="43137"/>
                  </a:srgbClr>
                </a:outerShdw>
              </a:effectLst>
            </a:rPr>
            <a:t>populações ribeirinhas, remanescentes de quilombos, reservas extrativistas e assentamentos da reforma agrária.</a:t>
          </a:r>
          <a:endParaRPr lang="pt-BR" b="1" dirty="0">
            <a:effectLst>
              <a:outerShdw blurRad="38100" dist="38100" dir="2700000" algn="tl">
                <a:srgbClr val="000000">
                  <a:alpha val="43137"/>
                </a:srgbClr>
              </a:outerShdw>
            </a:effectLst>
          </a:endParaRPr>
        </a:p>
      </dgm:t>
    </dgm:pt>
    <dgm:pt modelId="{8B5E6349-CB0D-44D6-A076-29B96F30C6D3}" type="parTrans" cxnId="{34768794-BB72-4504-A6FC-F0DEB2030A0B}">
      <dgm:prSet/>
      <dgm:spPr/>
      <dgm:t>
        <a:bodyPr/>
        <a:lstStyle/>
        <a:p>
          <a:pPr algn="just"/>
          <a:endParaRPr lang="pt-BR"/>
        </a:p>
      </dgm:t>
    </dgm:pt>
    <dgm:pt modelId="{F836B231-C302-4436-AFDA-1731DD736AFC}" type="sibTrans" cxnId="{34768794-BB72-4504-A6FC-F0DEB2030A0B}">
      <dgm:prSet/>
      <dgm:spPr/>
      <dgm:t>
        <a:bodyPr/>
        <a:lstStyle/>
        <a:p>
          <a:pPr algn="just"/>
          <a:endParaRPr lang="pt-BR"/>
        </a:p>
      </dgm:t>
    </dgm:pt>
    <dgm:pt modelId="{90D9A203-0D78-410E-BAA5-34F6CB77F173}">
      <dgm:prSet phldrT="[Texto]"/>
      <dgm:spPr>
        <a:solidFill>
          <a:schemeClr val="tx2">
            <a:lumMod val="65000"/>
            <a:lumOff val="35000"/>
          </a:schemeClr>
        </a:solidFill>
      </dgm:spPr>
      <dgm:t>
        <a:bodyPr/>
        <a:lstStyle/>
        <a:p>
          <a:pPr algn="just"/>
          <a:r>
            <a:rPr lang="pt-BR" b="1" dirty="0" smtClean="0">
              <a:effectLst>
                <a:outerShdw blurRad="38100" dist="38100" dir="2700000" algn="tl">
                  <a:srgbClr val="000000">
                    <a:alpha val="43137"/>
                  </a:srgbClr>
                </a:outerShdw>
              </a:effectLst>
            </a:rPr>
            <a:t>de áreas de vulnerabilidade socioambiental.</a:t>
          </a:r>
          <a:endParaRPr lang="pt-BR" b="1" dirty="0">
            <a:effectLst>
              <a:outerShdw blurRad="38100" dist="38100" dir="2700000" algn="tl">
                <a:srgbClr val="000000">
                  <a:alpha val="43137"/>
                </a:srgbClr>
              </a:outerShdw>
            </a:effectLst>
          </a:endParaRPr>
        </a:p>
      </dgm:t>
    </dgm:pt>
    <dgm:pt modelId="{5CCAE77B-DF24-413E-8910-FDC1910D0EC2}" type="parTrans" cxnId="{1D92B953-20D3-464A-9EAA-C39228DD0118}">
      <dgm:prSet/>
      <dgm:spPr/>
      <dgm:t>
        <a:bodyPr/>
        <a:lstStyle/>
        <a:p>
          <a:pPr algn="just"/>
          <a:endParaRPr lang="pt-BR"/>
        </a:p>
      </dgm:t>
    </dgm:pt>
    <dgm:pt modelId="{7012EAEB-DA28-4791-8192-124D71411929}" type="sibTrans" cxnId="{1D92B953-20D3-464A-9EAA-C39228DD0118}">
      <dgm:prSet/>
      <dgm:spPr/>
      <dgm:t>
        <a:bodyPr/>
        <a:lstStyle/>
        <a:p>
          <a:pPr algn="just"/>
          <a:endParaRPr lang="pt-BR"/>
        </a:p>
      </dgm:t>
    </dgm:pt>
    <dgm:pt modelId="{1A69E770-187F-4DB3-AAF2-FA10893B2C2B}">
      <dgm:prSet phldrT="[Texto]"/>
      <dgm:spPr>
        <a:solidFill>
          <a:srgbClr val="CC9900"/>
        </a:solidFill>
      </dgm:spPr>
      <dgm:t>
        <a:bodyPr/>
        <a:lstStyle/>
        <a:p>
          <a:pPr algn="just"/>
          <a:r>
            <a:rPr lang="pt-BR" b="1" dirty="0" smtClean="0">
              <a:effectLst>
                <a:outerShdw blurRad="38100" dist="38100" dir="2700000" algn="tl">
                  <a:srgbClr val="000000">
                    <a:alpha val="43137"/>
                  </a:srgbClr>
                </a:outerShdw>
              </a:effectLst>
            </a:rPr>
            <a:t>da região do semiárido brasileiro.</a:t>
          </a:r>
          <a:endParaRPr lang="pt-BR" b="1" dirty="0">
            <a:effectLst>
              <a:outerShdw blurRad="38100" dist="38100" dir="2700000" algn="tl">
                <a:srgbClr val="000000">
                  <a:alpha val="43137"/>
                </a:srgbClr>
              </a:outerShdw>
            </a:effectLst>
          </a:endParaRPr>
        </a:p>
      </dgm:t>
    </dgm:pt>
    <dgm:pt modelId="{0BA8DF73-DECC-4C5A-8637-9EB2B68ADC6B}" type="parTrans" cxnId="{51F4DC98-7443-4703-9F0E-3DFA4ADAB472}">
      <dgm:prSet/>
      <dgm:spPr/>
      <dgm:t>
        <a:bodyPr/>
        <a:lstStyle/>
        <a:p>
          <a:pPr algn="just"/>
          <a:endParaRPr lang="pt-BR"/>
        </a:p>
      </dgm:t>
    </dgm:pt>
    <dgm:pt modelId="{430411BC-E6E2-4C53-A24E-5B623AD66BC5}" type="sibTrans" cxnId="{51F4DC98-7443-4703-9F0E-3DFA4ADAB472}">
      <dgm:prSet/>
      <dgm:spPr/>
      <dgm:t>
        <a:bodyPr/>
        <a:lstStyle/>
        <a:p>
          <a:pPr algn="just"/>
          <a:endParaRPr lang="pt-BR"/>
        </a:p>
      </dgm:t>
    </dgm:pt>
    <dgm:pt modelId="{5C80DF62-6EA5-4CE5-B82E-CBEAF06D86BF}">
      <dgm:prSet phldrT="[Texto]"/>
      <dgm:spPr>
        <a:solidFill>
          <a:schemeClr val="accent2">
            <a:lumMod val="60000"/>
            <a:lumOff val="40000"/>
          </a:schemeClr>
        </a:solidFill>
      </dgm:spPr>
      <dgm:t>
        <a:bodyPr/>
        <a:lstStyle/>
        <a:p>
          <a:pPr algn="just"/>
          <a:r>
            <a:rPr lang="pt-BR" b="1" dirty="0" smtClean="0">
              <a:effectLst>
                <a:outerShdw blurRad="38100" dist="38100" dir="2700000" algn="tl">
                  <a:srgbClr val="000000">
                    <a:alpha val="43137"/>
                  </a:srgbClr>
                </a:outerShdw>
              </a:effectLst>
            </a:rPr>
            <a:t>de áreas de riscos ocasionados por desastres naturais.</a:t>
          </a:r>
          <a:endParaRPr lang="pt-BR" b="1" dirty="0">
            <a:effectLst>
              <a:outerShdw blurRad="38100" dist="38100" dir="2700000" algn="tl">
                <a:srgbClr val="000000">
                  <a:alpha val="43137"/>
                </a:srgbClr>
              </a:outerShdw>
            </a:effectLst>
          </a:endParaRPr>
        </a:p>
      </dgm:t>
    </dgm:pt>
    <dgm:pt modelId="{650BA75C-34E0-470D-8454-E64962858BAC}" type="parTrans" cxnId="{2930FCC8-D9C6-41F3-B4FC-636B57AEE45E}">
      <dgm:prSet/>
      <dgm:spPr/>
      <dgm:t>
        <a:bodyPr/>
        <a:lstStyle/>
        <a:p>
          <a:pPr algn="just"/>
          <a:endParaRPr lang="pt-BR"/>
        </a:p>
      </dgm:t>
    </dgm:pt>
    <dgm:pt modelId="{6525B6AF-8184-4126-B49C-4032545F8F0C}" type="sibTrans" cxnId="{2930FCC8-D9C6-41F3-B4FC-636B57AEE45E}">
      <dgm:prSet/>
      <dgm:spPr/>
      <dgm:t>
        <a:bodyPr/>
        <a:lstStyle/>
        <a:p>
          <a:pPr algn="just"/>
          <a:endParaRPr lang="pt-BR"/>
        </a:p>
      </dgm:t>
    </dgm:pt>
    <dgm:pt modelId="{3D06968C-1E0B-4105-B8D4-0BFCE50E6BD7}">
      <dgm:prSet phldrT="[Texto]"/>
      <dgm:spPr>
        <a:solidFill>
          <a:schemeClr val="accent1">
            <a:lumMod val="50000"/>
          </a:schemeClr>
        </a:solidFill>
      </dgm:spPr>
      <dgm:t>
        <a:bodyPr/>
        <a:lstStyle/>
        <a:p>
          <a:pPr algn="just"/>
          <a:r>
            <a:rPr lang="pt-BR" b="1" dirty="0" smtClean="0">
              <a:effectLst>
                <a:outerShdw blurRad="38100" dist="38100" dir="2700000" algn="tl">
                  <a:srgbClr val="000000">
                    <a:alpha val="43137"/>
                  </a:srgbClr>
                </a:outerShdw>
              </a:effectLst>
            </a:rPr>
            <a:t>e em municípios beneficiados com programas e projetos da FUNASA</a:t>
          </a:r>
          <a:r>
            <a:rPr lang="pt-BR" dirty="0" smtClean="0"/>
            <a:t>. </a:t>
          </a:r>
          <a:endParaRPr lang="pt-BR" dirty="0"/>
        </a:p>
      </dgm:t>
    </dgm:pt>
    <dgm:pt modelId="{E89F5C3A-6D99-4269-9E82-16316E1E5532}" type="parTrans" cxnId="{F1194B38-4597-4912-85C5-8C9F6267DFFE}">
      <dgm:prSet/>
      <dgm:spPr/>
      <dgm:t>
        <a:bodyPr/>
        <a:lstStyle/>
        <a:p>
          <a:pPr algn="just"/>
          <a:endParaRPr lang="pt-BR"/>
        </a:p>
      </dgm:t>
    </dgm:pt>
    <dgm:pt modelId="{7F100541-AF71-4EE5-9853-2BEFE01B5F44}" type="sibTrans" cxnId="{F1194B38-4597-4912-85C5-8C9F6267DFFE}">
      <dgm:prSet/>
      <dgm:spPr/>
      <dgm:t>
        <a:bodyPr/>
        <a:lstStyle/>
        <a:p>
          <a:pPr algn="just"/>
          <a:endParaRPr lang="pt-BR"/>
        </a:p>
      </dgm:t>
    </dgm:pt>
    <dgm:pt modelId="{076B5557-C119-41B9-AFDF-CB856E316037}" type="pres">
      <dgm:prSet presAssocID="{30AB1F60-BEAD-492A-AEA7-8FABAE85C831}" presName="linear" presStyleCnt="0">
        <dgm:presLayoutVars>
          <dgm:dir/>
          <dgm:resizeHandles val="exact"/>
        </dgm:presLayoutVars>
      </dgm:prSet>
      <dgm:spPr/>
      <dgm:t>
        <a:bodyPr/>
        <a:lstStyle/>
        <a:p>
          <a:endParaRPr lang="pt-BR"/>
        </a:p>
      </dgm:t>
    </dgm:pt>
    <dgm:pt modelId="{D29FB0AA-2C60-4BB2-B29E-9CFA32E29EDB}" type="pres">
      <dgm:prSet presAssocID="{B2BB2810-4880-4556-A52C-A482EC9550FE}" presName="comp" presStyleCnt="0"/>
      <dgm:spPr/>
    </dgm:pt>
    <dgm:pt modelId="{AD6C7277-866E-463F-849F-4527FC4C37E0}" type="pres">
      <dgm:prSet presAssocID="{B2BB2810-4880-4556-A52C-A482EC9550FE}" presName="box" presStyleLbl="node1" presStyleIdx="0" presStyleCnt="5"/>
      <dgm:spPr/>
      <dgm:t>
        <a:bodyPr/>
        <a:lstStyle/>
        <a:p>
          <a:endParaRPr lang="pt-BR"/>
        </a:p>
      </dgm:t>
    </dgm:pt>
    <dgm:pt modelId="{DA9927EE-40DA-491C-9747-B96982595F06}" type="pres">
      <dgm:prSet presAssocID="{B2BB2810-4880-4556-A52C-A482EC9550FE}" presName="img" presStyleLbl="fgImgPlace1" presStyleIdx="0" presStyleCnt="5"/>
      <dgm:spPr>
        <a:blipFill rotWithShape="0">
          <a:blip xmlns:r="http://schemas.openxmlformats.org/officeDocument/2006/relationships" r:embed="rId1"/>
          <a:stretch>
            <a:fillRect/>
          </a:stretch>
        </a:blipFill>
      </dgm:spPr>
    </dgm:pt>
    <dgm:pt modelId="{CB6B51E4-30F2-44A0-9CA9-CA01F3C7AE1B}" type="pres">
      <dgm:prSet presAssocID="{B2BB2810-4880-4556-A52C-A482EC9550FE}" presName="text" presStyleLbl="node1" presStyleIdx="0" presStyleCnt="5">
        <dgm:presLayoutVars>
          <dgm:bulletEnabled val="1"/>
        </dgm:presLayoutVars>
      </dgm:prSet>
      <dgm:spPr/>
      <dgm:t>
        <a:bodyPr/>
        <a:lstStyle/>
        <a:p>
          <a:endParaRPr lang="pt-BR"/>
        </a:p>
      </dgm:t>
    </dgm:pt>
    <dgm:pt modelId="{38D605FB-7E2E-485E-92DB-8AB5B226614E}" type="pres">
      <dgm:prSet presAssocID="{F836B231-C302-4436-AFDA-1731DD736AFC}" presName="spacer" presStyleCnt="0"/>
      <dgm:spPr/>
    </dgm:pt>
    <dgm:pt modelId="{D52BF49E-12B8-4701-8EAE-34BFD9F09EBD}" type="pres">
      <dgm:prSet presAssocID="{90D9A203-0D78-410E-BAA5-34F6CB77F173}" presName="comp" presStyleCnt="0"/>
      <dgm:spPr/>
    </dgm:pt>
    <dgm:pt modelId="{30923518-5C86-4E48-9934-03A6E5EB67EB}" type="pres">
      <dgm:prSet presAssocID="{90D9A203-0D78-410E-BAA5-34F6CB77F173}" presName="box" presStyleLbl="node1" presStyleIdx="1" presStyleCnt="5"/>
      <dgm:spPr/>
      <dgm:t>
        <a:bodyPr/>
        <a:lstStyle/>
        <a:p>
          <a:endParaRPr lang="pt-BR"/>
        </a:p>
      </dgm:t>
    </dgm:pt>
    <dgm:pt modelId="{D5E7F75F-2D99-4B84-84AE-13D46EEEB925}" type="pres">
      <dgm:prSet presAssocID="{90D9A203-0D78-410E-BAA5-34F6CB77F173}" presName="img" presStyleLbl="fgImgPlace1" presStyleIdx="1" presStyleCnt="5"/>
      <dgm:spPr>
        <a:blipFill rotWithShape="0">
          <a:blip xmlns:r="http://schemas.openxmlformats.org/officeDocument/2006/relationships" r:embed="rId2"/>
          <a:stretch>
            <a:fillRect/>
          </a:stretch>
        </a:blipFill>
      </dgm:spPr>
    </dgm:pt>
    <dgm:pt modelId="{AA3893FC-E50C-4B2D-B8F0-8C15A8986A1D}" type="pres">
      <dgm:prSet presAssocID="{90D9A203-0D78-410E-BAA5-34F6CB77F173}" presName="text" presStyleLbl="node1" presStyleIdx="1" presStyleCnt="5">
        <dgm:presLayoutVars>
          <dgm:bulletEnabled val="1"/>
        </dgm:presLayoutVars>
      </dgm:prSet>
      <dgm:spPr/>
      <dgm:t>
        <a:bodyPr/>
        <a:lstStyle/>
        <a:p>
          <a:endParaRPr lang="pt-BR"/>
        </a:p>
      </dgm:t>
    </dgm:pt>
    <dgm:pt modelId="{16E179F4-51E1-4BD9-9507-E96BC558C25D}" type="pres">
      <dgm:prSet presAssocID="{7012EAEB-DA28-4791-8192-124D71411929}" presName="spacer" presStyleCnt="0"/>
      <dgm:spPr/>
    </dgm:pt>
    <dgm:pt modelId="{83B11982-8F03-4A90-96DB-CF8ABE5942AD}" type="pres">
      <dgm:prSet presAssocID="{1A69E770-187F-4DB3-AAF2-FA10893B2C2B}" presName="comp" presStyleCnt="0"/>
      <dgm:spPr/>
    </dgm:pt>
    <dgm:pt modelId="{89B1E27E-68B4-4664-8BCE-489B81F733B6}" type="pres">
      <dgm:prSet presAssocID="{1A69E770-187F-4DB3-AAF2-FA10893B2C2B}" presName="box" presStyleLbl="node1" presStyleIdx="2" presStyleCnt="5"/>
      <dgm:spPr/>
      <dgm:t>
        <a:bodyPr/>
        <a:lstStyle/>
        <a:p>
          <a:endParaRPr lang="pt-BR"/>
        </a:p>
      </dgm:t>
    </dgm:pt>
    <dgm:pt modelId="{706D60D3-1A08-4D26-AEBF-552B46583EDA}" type="pres">
      <dgm:prSet presAssocID="{1A69E770-187F-4DB3-AAF2-FA10893B2C2B}" presName="img" presStyleLbl="fgImgPlace1" presStyleIdx="2" presStyleCnt="5"/>
      <dgm:spPr>
        <a:blipFill rotWithShape="0">
          <a:blip xmlns:r="http://schemas.openxmlformats.org/officeDocument/2006/relationships" r:embed="rId3"/>
          <a:stretch>
            <a:fillRect/>
          </a:stretch>
        </a:blipFill>
      </dgm:spPr>
    </dgm:pt>
    <dgm:pt modelId="{5E237782-AA69-47D8-8985-59173DD760A4}" type="pres">
      <dgm:prSet presAssocID="{1A69E770-187F-4DB3-AAF2-FA10893B2C2B}" presName="text" presStyleLbl="node1" presStyleIdx="2" presStyleCnt="5">
        <dgm:presLayoutVars>
          <dgm:bulletEnabled val="1"/>
        </dgm:presLayoutVars>
      </dgm:prSet>
      <dgm:spPr/>
      <dgm:t>
        <a:bodyPr/>
        <a:lstStyle/>
        <a:p>
          <a:endParaRPr lang="pt-BR"/>
        </a:p>
      </dgm:t>
    </dgm:pt>
    <dgm:pt modelId="{99A706D2-ADB0-43D9-8720-06EC4552871E}" type="pres">
      <dgm:prSet presAssocID="{430411BC-E6E2-4C53-A24E-5B623AD66BC5}" presName="spacer" presStyleCnt="0"/>
      <dgm:spPr/>
    </dgm:pt>
    <dgm:pt modelId="{CD8D6FF2-A6FF-4BA0-9559-BAFAD25A6D10}" type="pres">
      <dgm:prSet presAssocID="{5C80DF62-6EA5-4CE5-B82E-CBEAF06D86BF}" presName="comp" presStyleCnt="0"/>
      <dgm:spPr/>
    </dgm:pt>
    <dgm:pt modelId="{E0C96242-EC1B-476D-9936-4F65A1227673}" type="pres">
      <dgm:prSet presAssocID="{5C80DF62-6EA5-4CE5-B82E-CBEAF06D86BF}" presName="box" presStyleLbl="node1" presStyleIdx="3" presStyleCnt="5"/>
      <dgm:spPr/>
      <dgm:t>
        <a:bodyPr/>
        <a:lstStyle/>
        <a:p>
          <a:endParaRPr lang="pt-BR"/>
        </a:p>
      </dgm:t>
    </dgm:pt>
    <dgm:pt modelId="{928F094F-32B4-42DC-BB7D-5AFFB5332FFF}" type="pres">
      <dgm:prSet presAssocID="{5C80DF62-6EA5-4CE5-B82E-CBEAF06D86BF}" presName="img" presStyleLbl="fgImgPlace1" presStyleIdx="3" presStyleCnt="5"/>
      <dgm:spPr>
        <a:blipFill rotWithShape="0">
          <a:blip xmlns:r="http://schemas.openxmlformats.org/officeDocument/2006/relationships" r:embed="rId4"/>
          <a:stretch>
            <a:fillRect/>
          </a:stretch>
        </a:blipFill>
      </dgm:spPr>
    </dgm:pt>
    <dgm:pt modelId="{34DFD948-81E4-4F18-9A71-5AB6C666363E}" type="pres">
      <dgm:prSet presAssocID="{5C80DF62-6EA5-4CE5-B82E-CBEAF06D86BF}" presName="text" presStyleLbl="node1" presStyleIdx="3" presStyleCnt="5">
        <dgm:presLayoutVars>
          <dgm:bulletEnabled val="1"/>
        </dgm:presLayoutVars>
      </dgm:prSet>
      <dgm:spPr/>
      <dgm:t>
        <a:bodyPr/>
        <a:lstStyle/>
        <a:p>
          <a:endParaRPr lang="pt-BR"/>
        </a:p>
      </dgm:t>
    </dgm:pt>
    <dgm:pt modelId="{417C2D51-0CC5-478A-ABB7-137D80818C1E}" type="pres">
      <dgm:prSet presAssocID="{6525B6AF-8184-4126-B49C-4032545F8F0C}" presName="spacer" presStyleCnt="0"/>
      <dgm:spPr/>
    </dgm:pt>
    <dgm:pt modelId="{E16CF66C-C246-4C67-A683-F1386F86260F}" type="pres">
      <dgm:prSet presAssocID="{3D06968C-1E0B-4105-B8D4-0BFCE50E6BD7}" presName="comp" presStyleCnt="0"/>
      <dgm:spPr/>
    </dgm:pt>
    <dgm:pt modelId="{4342C373-5768-4C7D-923B-33CBEAC40ED9}" type="pres">
      <dgm:prSet presAssocID="{3D06968C-1E0B-4105-B8D4-0BFCE50E6BD7}" presName="box" presStyleLbl="node1" presStyleIdx="4" presStyleCnt="5" custLinFactNeighborY="5749"/>
      <dgm:spPr/>
      <dgm:t>
        <a:bodyPr/>
        <a:lstStyle/>
        <a:p>
          <a:endParaRPr lang="pt-BR"/>
        </a:p>
      </dgm:t>
    </dgm:pt>
    <dgm:pt modelId="{0BC85CC7-9AE8-4C9B-A48A-B000A22E1A1D}" type="pres">
      <dgm:prSet presAssocID="{3D06968C-1E0B-4105-B8D4-0BFCE50E6BD7}" presName="img" presStyleLbl="fgImgPlace1" presStyleIdx="4" presStyleCnt="5"/>
      <dgm:spPr>
        <a:blipFill rotWithShape="0">
          <a:blip xmlns:r="http://schemas.openxmlformats.org/officeDocument/2006/relationships" r:embed="rId5"/>
          <a:stretch>
            <a:fillRect/>
          </a:stretch>
        </a:blipFill>
      </dgm:spPr>
    </dgm:pt>
    <dgm:pt modelId="{52DCF7DC-6CA9-4A21-92B6-B79A054B6C5F}" type="pres">
      <dgm:prSet presAssocID="{3D06968C-1E0B-4105-B8D4-0BFCE50E6BD7}" presName="text" presStyleLbl="node1" presStyleIdx="4" presStyleCnt="5">
        <dgm:presLayoutVars>
          <dgm:bulletEnabled val="1"/>
        </dgm:presLayoutVars>
      </dgm:prSet>
      <dgm:spPr/>
      <dgm:t>
        <a:bodyPr/>
        <a:lstStyle/>
        <a:p>
          <a:endParaRPr lang="pt-BR"/>
        </a:p>
      </dgm:t>
    </dgm:pt>
  </dgm:ptLst>
  <dgm:cxnLst>
    <dgm:cxn modelId="{D56BDD83-6B7A-4D5B-8D21-6E13D7AC5797}" type="presOf" srcId="{B2BB2810-4880-4556-A52C-A482EC9550FE}" destId="{CB6B51E4-30F2-44A0-9CA9-CA01F3C7AE1B}" srcOrd="1" destOrd="0" presId="urn:microsoft.com/office/officeart/2005/8/layout/vList4#1"/>
    <dgm:cxn modelId="{B66788A0-505A-4C09-BC6D-A410822717E2}" type="presOf" srcId="{90D9A203-0D78-410E-BAA5-34F6CB77F173}" destId="{AA3893FC-E50C-4B2D-B8F0-8C15A8986A1D}" srcOrd="1" destOrd="0" presId="urn:microsoft.com/office/officeart/2005/8/layout/vList4#1"/>
    <dgm:cxn modelId="{A7EC935B-21A5-496A-A86B-52531A6123B9}" type="presOf" srcId="{5C80DF62-6EA5-4CE5-B82E-CBEAF06D86BF}" destId="{E0C96242-EC1B-476D-9936-4F65A1227673}" srcOrd="0" destOrd="0" presId="urn:microsoft.com/office/officeart/2005/8/layout/vList4#1"/>
    <dgm:cxn modelId="{D155BEAD-C5F8-4527-80E3-BC68D6DBE62A}" type="presOf" srcId="{B2BB2810-4880-4556-A52C-A482EC9550FE}" destId="{AD6C7277-866E-463F-849F-4527FC4C37E0}" srcOrd="0" destOrd="0" presId="urn:microsoft.com/office/officeart/2005/8/layout/vList4#1"/>
    <dgm:cxn modelId="{675A6A7F-443A-493B-87F0-57EEC1AD9B5E}" type="presOf" srcId="{30AB1F60-BEAD-492A-AEA7-8FABAE85C831}" destId="{076B5557-C119-41B9-AFDF-CB856E316037}" srcOrd="0" destOrd="0" presId="urn:microsoft.com/office/officeart/2005/8/layout/vList4#1"/>
    <dgm:cxn modelId="{51458C95-3B8A-4D87-AEEE-99185D181EA3}" type="presOf" srcId="{1A69E770-187F-4DB3-AAF2-FA10893B2C2B}" destId="{89B1E27E-68B4-4664-8BCE-489B81F733B6}" srcOrd="0" destOrd="0" presId="urn:microsoft.com/office/officeart/2005/8/layout/vList4#1"/>
    <dgm:cxn modelId="{F1194B38-4597-4912-85C5-8C9F6267DFFE}" srcId="{30AB1F60-BEAD-492A-AEA7-8FABAE85C831}" destId="{3D06968C-1E0B-4105-B8D4-0BFCE50E6BD7}" srcOrd="4" destOrd="0" parTransId="{E89F5C3A-6D99-4269-9E82-16316E1E5532}" sibTransId="{7F100541-AF71-4EE5-9853-2BEFE01B5F44}"/>
    <dgm:cxn modelId="{3D75D040-0BC0-44F5-9DE5-8BC1714F794C}" type="presOf" srcId="{3D06968C-1E0B-4105-B8D4-0BFCE50E6BD7}" destId="{52DCF7DC-6CA9-4A21-92B6-B79A054B6C5F}" srcOrd="1" destOrd="0" presId="urn:microsoft.com/office/officeart/2005/8/layout/vList4#1"/>
    <dgm:cxn modelId="{34768794-BB72-4504-A6FC-F0DEB2030A0B}" srcId="{30AB1F60-BEAD-492A-AEA7-8FABAE85C831}" destId="{B2BB2810-4880-4556-A52C-A482EC9550FE}" srcOrd="0" destOrd="0" parTransId="{8B5E6349-CB0D-44D6-A076-29B96F30C6D3}" sibTransId="{F836B231-C302-4436-AFDA-1731DD736AFC}"/>
    <dgm:cxn modelId="{1D92B953-20D3-464A-9EAA-C39228DD0118}" srcId="{30AB1F60-BEAD-492A-AEA7-8FABAE85C831}" destId="{90D9A203-0D78-410E-BAA5-34F6CB77F173}" srcOrd="1" destOrd="0" parTransId="{5CCAE77B-DF24-413E-8910-FDC1910D0EC2}" sibTransId="{7012EAEB-DA28-4791-8192-124D71411929}"/>
    <dgm:cxn modelId="{91725C89-9AE7-429A-A9A7-2044FE50E7F0}" type="presOf" srcId="{5C80DF62-6EA5-4CE5-B82E-CBEAF06D86BF}" destId="{34DFD948-81E4-4F18-9A71-5AB6C666363E}" srcOrd="1" destOrd="0" presId="urn:microsoft.com/office/officeart/2005/8/layout/vList4#1"/>
    <dgm:cxn modelId="{2AB3FA67-1138-4C85-8D7C-7DB4234B1AE0}" type="presOf" srcId="{3D06968C-1E0B-4105-B8D4-0BFCE50E6BD7}" destId="{4342C373-5768-4C7D-923B-33CBEAC40ED9}" srcOrd="0" destOrd="0" presId="urn:microsoft.com/office/officeart/2005/8/layout/vList4#1"/>
    <dgm:cxn modelId="{E4D740D7-50E0-4279-90FC-BF0852BFAD06}" type="presOf" srcId="{90D9A203-0D78-410E-BAA5-34F6CB77F173}" destId="{30923518-5C86-4E48-9934-03A6E5EB67EB}" srcOrd="0" destOrd="0" presId="urn:microsoft.com/office/officeart/2005/8/layout/vList4#1"/>
    <dgm:cxn modelId="{8476978E-5D1D-478E-85B3-555B9B4250CB}" type="presOf" srcId="{1A69E770-187F-4DB3-AAF2-FA10893B2C2B}" destId="{5E237782-AA69-47D8-8985-59173DD760A4}" srcOrd="1" destOrd="0" presId="urn:microsoft.com/office/officeart/2005/8/layout/vList4#1"/>
    <dgm:cxn modelId="{2930FCC8-D9C6-41F3-B4FC-636B57AEE45E}" srcId="{30AB1F60-BEAD-492A-AEA7-8FABAE85C831}" destId="{5C80DF62-6EA5-4CE5-B82E-CBEAF06D86BF}" srcOrd="3" destOrd="0" parTransId="{650BA75C-34E0-470D-8454-E64962858BAC}" sibTransId="{6525B6AF-8184-4126-B49C-4032545F8F0C}"/>
    <dgm:cxn modelId="{51F4DC98-7443-4703-9F0E-3DFA4ADAB472}" srcId="{30AB1F60-BEAD-492A-AEA7-8FABAE85C831}" destId="{1A69E770-187F-4DB3-AAF2-FA10893B2C2B}" srcOrd="2" destOrd="0" parTransId="{0BA8DF73-DECC-4C5A-8637-9EB2B68ADC6B}" sibTransId="{430411BC-E6E2-4C53-A24E-5B623AD66BC5}"/>
    <dgm:cxn modelId="{9F570748-5A50-47AF-BABC-8A47313B9305}" type="presParOf" srcId="{076B5557-C119-41B9-AFDF-CB856E316037}" destId="{D29FB0AA-2C60-4BB2-B29E-9CFA32E29EDB}" srcOrd="0" destOrd="0" presId="urn:microsoft.com/office/officeart/2005/8/layout/vList4#1"/>
    <dgm:cxn modelId="{3241E53E-E421-4428-963F-A25F5DE68932}" type="presParOf" srcId="{D29FB0AA-2C60-4BB2-B29E-9CFA32E29EDB}" destId="{AD6C7277-866E-463F-849F-4527FC4C37E0}" srcOrd="0" destOrd="0" presId="urn:microsoft.com/office/officeart/2005/8/layout/vList4#1"/>
    <dgm:cxn modelId="{F669445C-1817-4EE4-8BAA-76BF1430B5B0}" type="presParOf" srcId="{D29FB0AA-2C60-4BB2-B29E-9CFA32E29EDB}" destId="{DA9927EE-40DA-491C-9747-B96982595F06}" srcOrd="1" destOrd="0" presId="urn:microsoft.com/office/officeart/2005/8/layout/vList4#1"/>
    <dgm:cxn modelId="{EB0C951D-44AE-44B6-AD18-1F7DFADBF419}" type="presParOf" srcId="{D29FB0AA-2C60-4BB2-B29E-9CFA32E29EDB}" destId="{CB6B51E4-30F2-44A0-9CA9-CA01F3C7AE1B}" srcOrd="2" destOrd="0" presId="urn:microsoft.com/office/officeart/2005/8/layout/vList4#1"/>
    <dgm:cxn modelId="{BA68061E-E12B-482A-AB33-EDDB87A2A772}" type="presParOf" srcId="{076B5557-C119-41B9-AFDF-CB856E316037}" destId="{38D605FB-7E2E-485E-92DB-8AB5B226614E}" srcOrd="1" destOrd="0" presId="urn:microsoft.com/office/officeart/2005/8/layout/vList4#1"/>
    <dgm:cxn modelId="{909D1ADC-E1BC-475B-825B-4F1F584921E2}" type="presParOf" srcId="{076B5557-C119-41B9-AFDF-CB856E316037}" destId="{D52BF49E-12B8-4701-8EAE-34BFD9F09EBD}" srcOrd="2" destOrd="0" presId="urn:microsoft.com/office/officeart/2005/8/layout/vList4#1"/>
    <dgm:cxn modelId="{061E0EA4-2E75-47D1-A29C-25E1AF71C403}" type="presParOf" srcId="{D52BF49E-12B8-4701-8EAE-34BFD9F09EBD}" destId="{30923518-5C86-4E48-9934-03A6E5EB67EB}" srcOrd="0" destOrd="0" presId="urn:microsoft.com/office/officeart/2005/8/layout/vList4#1"/>
    <dgm:cxn modelId="{DBD63B57-6CE4-493C-87DA-01CEC95F2FF7}" type="presParOf" srcId="{D52BF49E-12B8-4701-8EAE-34BFD9F09EBD}" destId="{D5E7F75F-2D99-4B84-84AE-13D46EEEB925}" srcOrd="1" destOrd="0" presId="urn:microsoft.com/office/officeart/2005/8/layout/vList4#1"/>
    <dgm:cxn modelId="{4AA69646-5BCC-4D64-97BA-C92652991F6E}" type="presParOf" srcId="{D52BF49E-12B8-4701-8EAE-34BFD9F09EBD}" destId="{AA3893FC-E50C-4B2D-B8F0-8C15A8986A1D}" srcOrd="2" destOrd="0" presId="urn:microsoft.com/office/officeart/2005/8/layout/vList4#1"/>
    <dgm:cxn modelId="{D3998C4B-9FEB-4B9F-875F-E4F560E05327}" type="presParOf" srcId="{076B5557-C119-41B9-AFDF-CB856E316037}" destId="{16E179F4-51E1-4BD9-9507-E96BC558C25D}" srcOrd="3" destOrd="0" presId="urn:microsoft.com/office/officeart/2005/8/layout/vList4#1"/>
    <dgm:cxn modelId="{61C1DE75-67B2-4F58-9010-18D98C65F7EF}" type="presParOf" srcId="{076B5557-C119-41B9-AFDF-CB856E316037}" destId="{83B11982-8F03-4A90-96DB-CF8ABE5942AD}" srcOrd="4" destOrd="0" presId="urn:microsoft.com/office/officeart/2005/8/layout/vList4#1"/>
    <dgm:cxn modelId="{3F997153-BC0C-4C70-A134-8FC8D4F193E5}" type="presParOf" srcId="{83B11982-8F03-4A90-96DB-CF8ABE5942AD}" destId="{89B1E27E-68B4-4664-8BCE-489B81F733B6}" srcOrd="0" destOrd="0" presId="urn:microsoft.com/office/officeart/2005/8/layout/vList4#1"/>
    <dgm:cxn modelId="{AA7B3478-C1F8-40C6-933A-3B8E3E9FC0D6}" type="presParOf" srcId="{83B11982-8F03-4A90-96DB-CF8ABE5942AD}" destId="{706D60D3-1A08-4D26-AEBF-552B46583EDA}" srcOrd="1" destOrd="0" presId="urn:microsoft.com/office/officeart/2005/8/layout/vList4#1"/>
    <dgm:cxn modelId="{BFCEDFEF-A1DD-47E6-A0AA-EBD7CCB9B816}" type="presParOf" srcId="{83B11982-8F03-4A90-96DB-CF8ABE5942AD}" destId="{5E237782-AA69-47D8-8985-59173DD760A4}" srcOrd="2" destOrd="0" presId="urn:microsoft.com/office/officeart/2005/8/layout/vList4#1"/>
    <dgm:cxn modelId="{62AF63A4-D968-418A-9B82-8B885877C76B}" type="presParOf" srcId="{076B5557-C119-41B9-AFDF-CB856E316037}" destId="{99A706D2-ADB0-43D9-8720-06EC4552871E}" srcOrd="5" destOrd="0" presId="urn:microsoft.com/office/officeart/2005/8/layout/vList4#1"/>
    <dgm:cxn modelId="{8B885B76-CBE4-4047-AFCB-E3DA770EC64C}" type="presParOf" srcId="{076B5557-C119-41B9-AFDF-CB856E316037}" destId="{CD8D6FF2-A6FF-4BA0-9559-BAFAD25A6D10}" srcOrd="6" destOrd="0" presId="urn:microsoft.com/office/officeart/2005/8/layout/vList4#1"/>
    <dgm:cxn modelId="{2024B1DD-D07D-4367-A250-2026C68A437D}" type="presParOf" srcId="{CD8D6FF2-A6FF-4BA0-9559-BAFAD25A6D10}" destId="{E0C96242-EC1B-476D-9936-4F65A1227673}" srcOrd="0" destOrd="0" presId="urn:microsoft.com/office/officeart/2005/8/layout/vList4#1"/>
    <dgm:cxn modelId="{778580AF-9A3C-42C7-96C4-E93EB09D1A01}" type="presParOf" srcId="{CD8D6FF2-A6FF-4BA0-9559-BAFAD25A6D10}" destId="{928F094F-32B4-42DC-BB7D-5AFFB5332FFF}" srcOrd="1" destOrd="0" presId="urn:microsoft.com/office/officeart/2005/8/layout/vList4#1"/>
    <dgm:cxn modelId="{82A0CB66-A3E0-422C-A692-6E055F06449D}" type="presParOf" srcId="{CD8D6FF2-A6FF-4BA0-9559-BAFAD25A6D10}" destId="{34DFD948-81E4-4F18-9A71-5AB6C666363E}" srcOrd="2" destOrd="0" presId="urn:microsoft.com/office/officeart/2005/8/layout/vList4#1"/>
    <dgm:cxn modelId="{AA723C79-0664-42BE-988A-6DEE257EDE81}" type="presParOf" srcId="{076B5557-C119-41B9-AFDF-CB856E316037}" destId="{417C2D51-0CC5-478A-ABB7-137D80818C1E}" srcOrd="7" destOrd="0" presId="urn:microsoft.com/office/officeart/2005/8/layout/vList4#1"/>
    <dgm:cxn modelId="{5FEF4D6B-8189-4952-BDF9-E54F91639B7D}" type="presParOf" srcId="{076B5557-C119-41B9-AFDF-CB856E316037}" destId="{E16CF66C-C246-4C67-A683-F1386F86260F}" srcOrd="8" destOrd="0" presId="urn:microsoft.com/office/officeart/2005/8/layout/vList4#1"/>
    <dgm:cxn modelId="{366EB69F-0929-4888-B747-FBF15DE44EC7}" type="presParOf" srcId="{E16CF66C-C246-4C67-A683-F1386F86260F}" destId="{4342C373-5768-4C7D-923B-33CBEAC40ED9}" srcOrd="0" destOrd="0" presId="urn:microsoft.com/office/officeart/2005/8/layout/vList4#1"/>
    <dgm:cxn modelId="{8C362F44-16BC-4786-9835-600329DFF86E}" type="presParOf" srcId="{E16CF66C-C246-4C67-A683-F1386F86260F}" destId="{0BC85CC7-9AE8-4C9B-A48A-B000A22E1A1D}" srcOrd="1" destOrd="0" presId="urn:microsoft.com/office/officeart/2005/8/layout/vList4#1"/>
    <dgm:cxn modelId="{4816D2D8-407E-46C4-BD23-91AA9E9CB35F}" type="presParOf" srcId="{E16CF66C-C246-4C67-A683-F1386F86260F}" destId="{52DCF7DC-6CA9-4A21-92B6-B79A054B6C5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23452F-FECA-4278-BAED-03B6D92CCBD0}" type="doc">
      <dgm:prSet loTypeId="urn:microsoft.com/office/officeart/2005/8/layout/gear1" loCatId="process" qsTypeId="urn:microsoft.com/office/officeart/2005/8/quickstyle/simple1" qsCatId="simple" csTypeId="urn:microsoft.com/office/officeart/2005/8/colors/colorful1#3" csCatId="colorful" phldr="1"/>
      <dgm:spPr/>
    </dgm:pt>
    <dgm:pt modelId="{64A54B57-F938-4708-A6BE-B37030CF6916}">
      <dgm:prSet phldrT="[Texto]"/>
      <dgm:spPr/>
      <dgm:t>
        <a:bodyPr/>
        <a:lstStyle/>
        <a:p>
          <a:r>
            <a:rPr lang="pt-BR" dirty="0" smtClean="0"/>
            <a:t>Gestão da qualidade</a:t>
          </a:r>
          <a:endParaRPr lang="pt-BR" dirty="0"/>
        </a:p>
      </dgm:t>
    </dgm:pt>
    <dgm:pt modelId="{5E91CA7F-0F93-49EE-BF1C-C2E0614947CE}" type="parTrans" cxnId="{B415631B-5F5A-4C81-8F25-56E7C3D83C49}">
      <dgm:prSet/>
      <dgm:spPr/>
      <dgm:t>
        <a:bodyPr/>
        <a:lstStyle/>
        <a:p>
          <a:endParaRPr lang="pt-BR"/>
        </a:p>
      </dgm:t>
    </dgm:pt>
    <dgm:pt modelId="{EEAB3A9D-C393-4A7A-87C6-3E63FEE20098}" type="sibTrans" cxnId="{B415631B-5F5A-4C81-8F25-56E7C3D83C49}">
      <dgm:prSet/>
      <dgm:spPr/>
      <dgm:t>
        <a:bodyPr/>
        <a:lstStyle/>
        <a:p>
          <a:endParaRPr lang="pt-BR"/>
        </a:p>
      </dgm:t>
    </dgm:pt>
    <dgm:pt modelId="{B8649AB6-5124-4A18-8111-75C478CBFB1A}">
      <dgm:prSet phldrT="[Texto]"/>
      <dgm:spPr/>
      <dgm:t>
        <a:bodyPr/>
        <a:lstStyle/>
        <a:p>
          <a:r>
            <a:rPr lang="pt-BR" dirty="0" smtClean="0"/>
            <a:t>APPCC</a:t>
          </a:r>
          <a:endParaRPr lang="pt-BR" dirty="0"/>
        </a:p>
      </dgm:t>
    </dgm:pt>
    <dgm:pt modelId="{CE663026-B708-454A-96A6-87DA82C48B1B}" type="parTrans" cxnId="{05E43DAC-5017-452A-BE96-D64E80241737}">
      <dgm:prSet/>
      <dgm:spPr/>
      <dgm:t>
        <a:bodyPr/>
        <a:lstStyle/>
        <a:p>
          <a:endParaRPr lang="pt-BR"/>
        </a:p>
      </dgm:t>
    </dgm:pt>
    <dgm:pt modelId="{7B1295B2-7BC9-466E-8979-0B1D0496DE83}" type="sibTrans" cxnId="{05E43DAC-5017-452A-BE96-D64E80241737}">
      <dgm:prSet/>
      <dgm:spPr/>
      <dgm:t>
        <a:bodyPr/>
        <a:lstStyle/>
        <a:p>
          <a:endParaRPr lang="pt-BR"/>
        </a:p>
      </dgm:t>
    </dgm:pt>
    <dgm:pt modelId="{9120CBE0-F895-4BD0-958B-3BFB143EEA2C}">
      <dgm:prSet phldrT="[Texto]"/>
      <dgm:spPr/>
      <dgm:t>
        <a:bodyPr/>
        <a:lstStyle/>
        <a:p>
          <a:r>
            <a:rPr lang="pt-BR" dirty="0" smtClean="0"/>
            <a:t>Múltiplas Barreiras</a:t>
          </a:r>
          <a:endParaRPr lang="pt-BR" dirty="0"/>
        </a:p>
      </dgm:t>
    </dgm:pt>
    <dgm:pt modelId="{53D64959-FC45-4A96-9C5D-EB8F09DCF79D}" type="parTrans" cxnId="{FD735B32-C177-49B0-874B-DBC8886455BA}">
      <dgm:prSet/>
      <dgm:spPr/>
      <dgm:t>
        <a:bodyPr/>
        <a:lstStyle/>
        <a:p>
          <a:endParaRPr lang="pt-BR"/>
        </a:p>
      </dgm:t>
    </dgm:pt>
    <dgm:pt modelId="{FAE99937-3E4A-4498-BF4A-055DAE6B4F5F}" type="sibTrans" cxnId="{FD735B32-C177-49B0-874B-DBC8886455BA}">
      <dgm:prSet/>
      <dgm:spPr/>
      <dgm:t>
        <a:bodyPr/>
        <a:lstStyle/>
        <a:p>
          <a:endParaRPr lang="pt-BR"/>
        </a:p>
      </dgm:t>
    </dgm:pt>
    <dgm:pt modelId="{D9D2CF42-7AD8-4C78-8100-314B284051A4}" type="pres">
      <dgm:prSet presAssocID="{BA23452F-FECA-4278-BAED-03B6D92CCBD0}" presName="composite" presStyleCnt="0">
        <dgm:presLayoutVars>
          <dgm:chMax val="3"/>
          <dgm:animLvl val="lvl"/>
          <dgm:resizeHandles val="exact"/>
        </dgm:presLayoutVars>
      </dgm:prSet>
      <dgm:spPr/>
    </dgm:pt>
    <dgm:pt modelId="{85C5F353-E36E-43E9-A5DD-3ADAC7F728DF}" type="pres">
      <dgm:prSet presAssocID="{64A54B57-F938-4708-A6BE-B37030CF6916}" presName="gear1" presStyleLbl="node1" presStyleIdx="0" presStyleCnt="3">
        <dgm:presLayoutVars>
          <dgm:chMax val="1"/>
          <dgm:bulletEnabled val="1"/>
        </dgm:presLayoutVars>
      </dgm:prSet>
      <dgm:spPr/>
      <dgm:t>
        <a:bodyPr/>
        <a:lstStyle/>
        <a:p>
          <a:endParaRPr lang="pt-BR"/>
        </a:p>
      </dgm:t>
    </dgm:pt>
    <dgm:pt modelId="{F7EC959B-4A66-4F1B-A3BB-87752896E2D2}" type="pres">
      <dgm:prSet presAssocID="{64A54B57-F938-4708-A6BE-B37030CF6916}" presName="gear1srcNode" presStyleLbl="node1" presStyleIdx="0" presStyleCnt="3"/>
      <dgm:spPr/>
      <dgm:t>
        <a:bodyPr/>
        <a:lstStyle/>
        <a:p>
          <a:endParaRPr lang="pt-BR"/>
        </a:p>
      </dgm:t>
    </dgm:pt>
    <dgm:pt modelId="{8378BEBD-BA1D-47E4-B9A8-EFE38312AB2E}" type="pres">
      <dgm:prSet presAssocID="{64A54B57-F938-4708-A6BE-B37030CF6916}" presName="gear1dstNode" presStyleLbl="node1" presStyleIdx="0" presStyleCnt="3"/>
      <dgm:spPr/>
      <dgm:t>
        <a:bodyPr/>
        <a:lstStyle/>
        <a:p>
          <a:endParaRPr lang="pt-BR"/>
        </a:p>
      </dgm:t>
    </dgm:pt>
    <dgm:pt modelId="{25EC017C-7984-45EB-B58D-3DB10776BB67}" type="pres">
      <dgm:prSet presAssocID="{B8649AB6-5124-4A18-8111-75C478CBFB1A}" presName="gear2" presStyleLbl="node1" presStyleIdx="1" presStyleCnt="3">
        <dgm:presLayoutVars>
          <dgm:chMax val="1"/>
          <dgm:bulletEnabled val="1"/>
        </dgm:presLayoutVars>
      </dgm:prSet>
      <dgm:spPr/>
      <dgm:t>
        <a:bodyPr/>
        <a:lstStyle/>
        <a:p>
          <a:endParaRPr lang="pt-BR"/>
        </a:p>
      </dgm:t>
    </dgm:pt>
    <dgm:pt modelId="{4F3D9A5D-8D77-4E1E-86A2-917D4DA13B43}" type="pres">
      <dgm:prSet presAssocID="{B8649AB6-5124-4A18-8111-75C478CBFB1A}" presName="gear2srcNode" presStyleLbl="node1" presStyleIdx="1" presStyleCnt="3"/>
      <dgm:spPr/>
      <dgm:t>
        <a:bodyPr/>
        <a:lstStyle/>
        <a:p>
          <a:endParaRPr lang="pt-BR"/>
        </a:p>
      </dgm:t>
    </dgm:pt>
    <dgm:pt modelId="{F88FEAF7-0EB3-4834-904B-83CBD890B43C}" type="pres">
      <dgm:prSet presAssocID="{B8649AB6-5124-4A18-8111-75C478CBFB1A}" presName="gear2dstNode" presStyleLbl="node1" presStyleIdx="1" presStyleCnt="3"/>
      <dgm:spPr/>
      <dgm:t>
        <a:bodyPr/>
        <a:lstStyle/>
        <a:p>
          <a:endParaRPr lang="pt-BR"/>
        </a:p>
      </dgm:t>
    </dgm:pt>
    <dgm:pt modelId="{E21B34C9-47F3-4CA7-8CFC-E6FAE6E143BE}" type="pres">
      <dgm:prSet presAssocID="{9120CBE0-F895-4BD0-958B-3BFB143EEA2C}" presName="gear3" presStyleLbl="node1" presStyleIdx="2" presStyleCnt="3"/>
      <dgm:spPr/>
      <dgm:t>
        <a:bodyPr/>
        <a:lstStyle/>
        <a:p>
          <a:endParaRPr lang="pt-BR"/>
        </a:p>
      </dgm:t>
    </dgm:pt>
    <dgm:pt modelId="{EE2386FA-6F0F-4186-A41B-376F3071B03D}" type="pres">
      <dgm:prSet presAssocID="{9120CBE0-F895-4BD0-958B-3BFB143EEA2C}" presName="gear3tx" presStyleLbl="node1" presStyleIdx="2" presStyleCnt="3">
        <dgm:presLayoutVars>
          <dgm:chMax val="1"/>
          <dgm:bulletEnabled val="1"/>
        </dgm:presLayoutVars>
      </dgm:prSet>
      <dgm:spPr/>
      <dgm:t>
        <a:bodyPr/>
        <a:lstStyle/>
        <a:p>
          <a:endParaRPr lang="pt-BR"/>
        </a:p>
      </dgm:t>
    </dgm:pt>
    <dgm:pt modelId="{C9CBDF37-11C0-47A2-9DF9-AAA0DD69D3BD}" type="pres">
      <dgm:prSet presAssocID="{9120CBE0-F895-4BD0-958B-3BFB143EEA2C}" presName="gear3srcNode" presStyleLbl="node1" presStyleIdx="2" presStyleCnt="3"/>
      <dgm:spPr/>
      <dgm:t>
        <a:bodyPr/>
        <a:lstStyle/>
        <a:p>
          <a:endParaRPr lang="pt-BR"/>
        </a:p>
      </dgm:t>
    </dgm:pt>
    <dgm:pt modelId="{E2F31A8D-727B-474B-B180-36FADD382BD0}" type="pres">
      <dgm:prSet presAssocID="{9120CBE0-F895-4BD0-958B-3BFB143EEA2C}" presName="gear3dstNode" presStyleLbl="node1" presStyleIdx="2" presStyleCnt="3"/>
      <dgm:spPr/>
      <dgm:t>
        <a:bodyPr/>
        <a:lstStyle/>
        <a:p>
          <a:endParaRPr lang="pt-BR"/>
        </a:p>
      </dgm:t>
    </dgm:pt>
    <dgm:pt modelId="{9F0D9635-8CBD-4355-96C8-5A528BC135CE}" type="pres">
      <dgm:prSet presAssocID="{EEAB3A9D-C393-4A7A-87C6-3E63FEE20098}" presName="connector1" presStyleLbl="sibTrans2D1" presStyleIdx="0" presStyleCnt="3"/>
      <dgm:spPr/>
      <dgm:t>
        <a:bodyPr/>
        <a:lstStyle/>
        <a:p>
          <a:endParaRPr lang="pt-BR"/>
        </a:p>
      </dgm:t>
    </dgm:pt>
    <dgm:pt modelId="{C799E091-7218-4D37-87E5-B232C85DAA07}" type="pres">
      <dgm:prSet presAssocID="{7B1295B2-7BC9-466E-8979-0B1D0496DE83}" presName="connector2" presStyleLbl="sibTrans2D1" presStyleIdx="1" presStyleCnt="3"/>
      <dgm:spPr/>
      <dgm:t>
        <a:bodyPr/>
        <a:lstStyle/>
        <a:p>
          <a:endParaRPr lang="pt-BR"/>
        </a:p>
      </dgm:t>
    </dgm:pt>
    <dgm:pt modelId="{830B463E-4996-4117-97B4-F606457E4E92}" type="pres">
      <dgm:prSet presAssocID="{FAE99937-3E4A-4498-BF4A-055DAE6B4F5F}" presName="connector3" presStyleLbl="sibTrans2D1" presStyleIdx="2" presStyleCnt="3"/>
      <dgm:spPr/>
      <dgm:t>
        <a:bodyPr/>
        <a:lstStyle/>
        <a:p>
          <a:endParaRPr lang="pt-BR"/>
        </a:p>
      </dgm:t>
    </dgm:pt>
  </dgm:ptLst>
  <dgm:cxnLst>
    <dgm:cxn modelId="{689B8F1A-5FD4-42CA-BF98-D8EE55BC2FF9}" type="presOf" srcId="{64A54B57-F938-4708-A6BE-B37030CF6916}" destId="{F7EC959B-4A66-4F1B-A3BB-87752896E2D2}" srcOrd="1" destOrd="0" presId="urn:microsoft.com/office/officeart/2005/8/layout/gear1"/>
    <dgm:cxn modelId="{FCE4291B-03CE-4601-969D-43DEDD304474}" type="presOf" srcId="{9120CBE0-F895-4BD0-958B-3BFB143EEA2C}" destId="{E2F31A8D-727B-474B-B180-36FADD382BD0}" srcOrd="3" destOrd="0" presId="urn:microsoft.com/office/officeart/2005/8/layout/gear1"/>
    <dgm:cxn modelId="{895E30D8-B57F-49BF-A61E-7C232D01D56F}" type="presOf" srcId="{9120CBE0-F895-4BD0-958B-3BFB143EEA2C}" destId="{EE2386FA-6F0F-4186-A41B-376F3071B03D}" srcOrd="1" destOrd="0" presId="urn:microsoft.com/office/officeart/2005/8/layout/gear1"/>
    <dgm:cxn modelId="{57785687-A651-4848-A08C-9E7C08092ABB}" type="presOf" srcId="{EEAB3A9D-C393-4A7A-87C6-3E63FEE20098}" destId="{9F0D9635-8CBD-4355-96C8-5A528BC135CE}" srcOrd="0" destOrd="0" presId="urn:microsoft.com/office/officeart/2005/8/layout/gear1"/>
    <dgm:cxn modelId="{58E84710-F91D-4788-AA0B-5A61C80022FA}" type="presOf" srcId="{64A54B57-F938-4708-A6BE-B37030CF6916}" destId="{85C5F353-E36E-43E9-A5DD-3ADAC7F728DF}" srcOrd="0" destOrd="0" presId="urn:microsoft.com/office/officeart/2005/8/layout/gear1"/>
    <dgm:cxn modelId="{83B6ECCA-0D6D-47F6-A427-58EDE471EF31}" type="presOf" srcId="{B8649AB6-5124-4A18-8111-75C478CBFB1A}" destId="{F88FEAF7-0EB3-4834-904B-83CBD890B43C}" srcOrd="2" destOrd="0" presId="urn:microsoft.com/office/officeart/2005/8/layout/gear1"/>
    <dgm:cxn modelId="{05E43DAC-5017-452A-BE96-D64E80241737}" srcId="{BA23452F-FECA-4278-BAED-03B6D92CCBD0}" destId="{B8649AB6-5124-4A18-8111-75C478CBFB1A}" srcOrd="1" destOrd="0" parTransId="{CE663026-B708-454A-96A6-87DA82C48B1B}" sibTransId="{7B1295B2-7BC9-466E-8979-0B1D0496DE83}"/>
    <dgm:cxn modelId="{B415631B-5F5A-4C81-8F25-56E7C3D83C49}" srcId="{BA23452F-FECA-4278-BAED-03B6D92CCBD0}" destId="{64A54B57-F938-4708-A6BE-B37030CF6916}" srcOrd="0" destOrd="0" parTransId="{5E91CA7F-0F93-49EE-BF1C-C2E0614947CE}" sibTransId="{EEAB3A9D-C393-4A7A-87C6-3E63FEE20098}"/>
    <dgm:cxn modelId="{FD735B32-C177-49B0-874B-DBC8886455BA}" srcId="{BA23452F-FECA-4278-BAED-03B6D92CCBD0}" destId="{9120CBE0-F895-4BD0-958B-3BFB143EEA2C}" srcOrd="2" destOrd="0" parTransId="{53D64959-FC45-4A96-9C5D-EB8F09DCF79D}" sibTransId="{FAE99937-3E4A-4498-BF4A-055DAE6B4F5F}"/>
    <dgm:cxn modelId="{0131E3FF-0491-4FAE-9E51-B7A26F6A9493}" type="presOf" srcId="{9120CBE0-F895-4BD0-958B-3BFB143EEA2C}" destId="{E21B34C9-47F3-4CA7-8CFC-E6FAE6E143BE}" srcOrd="0" destOrd="0" presId="urn:microsoft.com/office/officeart/2005/8/layout/gear1"/>
    <dgm:cxn modelId="{56AD44FC-2024-4697-96D8-F9428538B9B3}" type="presOf" srcId="{B8649AB6-5124-4A18-8111-75C478CBFB1A}" destId="{4F3D9A5D-8D77-4E1E-86A2-917D4DA13B43}" srcOrd="1" destOrd="0" presId="urn:microsoft.com/office/officeart/2005/8/layout/gear1"/>
    <dgm:cxn modelId="{D7B5C302-9A40-4572-A0AE-B317FCDDC11A}" type="presOf" srcId="{B8649AB6-5124-4A18-8111-75C478CBFB1A}" destId="{25EC017C-7984-45EB-B58D-3DB10776BB67}" srcOrd="0" destOrd="0" presId="urn:microsoft.com/office/officeart/2005/8/layout/gear1"/>
    <dgm:cxn modelId="{92BB12EA-9066-40D5-8913-804461CA8477}" type="presOf" srcId="{BA23452F-FECA-4278-BAED-03B6D92CCBD0}" destId="{D9D2CF42-7AD8-4C78-8100-314B284051A4}" srcOrd="0" destOrd="0" presId="urn:microsoft.com/office/officeart/2005/8/layout/gear1"/>
    <dgm:cxn modelId="{7952A089-5889-4AA6-9390-A64E0A827FEC}" type="presOf" srcId="{7B1295B2-7BC9-466E-8979-0B1D0496DE83}" destId="{C799E091-7218-4D37-87E5-B232C85DAA07}" srcOrd="0" destOrd="0" presId="urn:microsoft.com/office/officeart/2005/8/layout/gear1"/>
    <dgm:cxn modelId="{657D2D05-6D99-4F70-B8D0-E0D1BE4AB46D}" type="presOf" srcId="{9120CBE0-F895-4BD0-958B-3BFB143EEA2C}" destId="{C9CBDF37-11C0-47A2-9DF9-AAA0DD69D3BD}" srcOrd="2" destOrd="0" presId="urn:microsoft.com/office/officeart/2005/8/layout/gear1"/>
    <dgm:cxn modelId="{D5F090D2-FC40-4BA4-87E2-16EDEBFC8499}" type="presOf" srcId="{FAE99937-3E4A-4498-BF4A-055DAE6B4F5F}" destId="{830B463E-4996-4117-97B4-F606457E4E92}" srcOrd="0" destOrd="0" presId="urn:microsoft.com/office/officeart/2005/8/layout/gear1"/>
    <dgm:cxn modelId="{627147D6-06DF-42F9-A6D3-E4A38796D152}" type="presOf" srcId="{64A54B57-F938-4708-A6BE-B37030CF6916}" destId="{8378BEBD-BA1D-47E4-B9A8-EFE38312AB2E}" srcOrd="2" destOrd="0" presId="urn:microsoft.com/office/officeart/2005/8/layout/gear1"/>
    <dgm:cxn modelId="{4E8FA958-B907-4578-B7E7-4B2F14A7AC78}" type="presParOf" srcId="{D9D2CF42-7AD8-4C78-8100-314B284051A4}" destId="{85C5F353-E36E-43E9-A5DD-3ADAC7F728DF}" srcOrd="0" destOrd="0" presId="urn:microsoft.com/office/officeart/2005/8/layout/gear1"/>
    <dgm:cxn modelId="{2AB38232-BB31-4CC9-BC96-580F52D30C7A}" type="presParOf" srcId="{D9D2CF42-7AD8-4C78-8100-314B284051A4}" destId="{F7EC959B-4A66-4F1B-A3BB-87752896E2D2}" srcOrd="1" destOrd="0" presId="urn:microsoft.com/office/officeart/2005/8/layout/gear1"/>
    <dgm:cxn modelId="{76777AB1-A389-46DF-8080-9E89DC4BEB27}" type="presParOf" srcId="{D9D2CF42-7AD8-4C78-8100-314B284051A4}" destId="{8378BEBD-BA1D-47E4-B9A8-EFE38312AB2E}" srcOrd="2" destOrd="0" presId="urn:microsoft.com/office/officeart/2005/8/layout/gear1"/>
    <dgm:cxn modelId="{9422EBEE-CF33-4944-B510-3D6AECAA08FB}" type="presParOf" srcId="{D9D2CF42-7AD8-4C78-8100-314B284051A4}" destId="{25EC017C-7984-45EB-B58D-3DB10776BB67}" srcOrd="3" destOrd="0" presId="urn:microsoft.com/office/officeart/2005/8/layout/gear1"/>
    <dgm:cxn modelId="{45AD9BBD-65FF-4633-92C2-A38A0BDF953B}" type="presParOf" srcId="{D9D2CF42-7AD8-4C78-8100-314B284051A4}" destId="{4F3D9A5D-8D77-4E1E-86A2-917D4DA13B43}" srcOrd="4" destOrd="0" presId="urn:microsoft.com/office/officeart/2005/8/layout/gear1"/>
    <dgm:cxn modelId="{69B26151-3A01-44AA-AAF1-2E05EC65FE2B}" type="presParOf" srcId="{D9D2CF42-7AD8-4C78-8100-314B284051A4}" destId="{F88FEAF7-0EB3-4834-904B-83CBD890B43C}" srcOrd="5" destOrd="0" presId="urn:microsoft.com/office/officeart/2005/8/layout/gear1"/>
    <dgm:cxn modelId="{26B13557-D320-46EF-9252-661B7F3B422A}" type="presParOf" srcId="{D9D2CF42-7AD8-4C78-8100-314B284051A4}" destId="{E21B34C9-47F3-4CA7-8CFC-E6FAE6E143BE}" srcOrd="6" destOrd="0" presId="urn:microsoft.com/office/officeart/2005/8/layout/gear1"/>
    <dgm:cxn modelId="{7A025BBA-2481-43F5-838B-01CD3454BE74}" type="presParOf" srcId="{D9D2CF42-7AD8-4C78-8100-314B284051A4}" destId="{EE2386FA-6F0F-4186-A41B-376F3071B03D}" srcOrd="7" destOrd="0" presId="urn:microsoft.com/office/officeart/2005/8/layout/gear1"/>
    <dgm:cxn modelId="{77D6F26A-1FE3-4804-86D7-F56E3C1A20AC}" type="presParOf" srcId="{D9D2CF42-7AD8-4C78-8100-314B284051A4}" destId="{C9CBDF37-11C0-47A2-9DF9-AAA0DD69D3BD}" srcOrd="8" destOrd="0" presId="urn:microsoft.com/office/officeart/2005/8/layout/gear1"/>
    <dgm:cxn modelId="{22FC49CF-6B5F-4F71-9457-27C47102EC59}" type="presParOf" srcId="{D9D2CF42-7AD8-4C78-8100-314B284051A4}" destId="{E2F31A8D-727B-474B-B180-36FADD382BD0}" srcOrd="9" destOrd="0" presId="urn:microsoft.com/office/officeart/2005/8/layout/gear1"/>
    <dgm:cxn modelId="{259DAC0C-F934-4876-AFB2-CA7C6F68813E}" type="presParOf" srcId="{D9D2CF42-7AD8-4C78-8100-314B284051A4}" destId="{9F0D9635-8CBD-4355-96C8-5A528BC135CE}" srcOrd="10" destOrd="0" presId="urn:microsoft.com/office/officeart/2005/8/layout/gear1"/>
    <dgm:cxn modelId="{2E9454BD-BDCC-4421-B000-409FC8B7A5C8}" type="presParOf" srcId="{D9D2CF42-7AD8-4C78-8100-314B284051A4}" destId="{C799E091-7218-4D37-87E5-B232C85DAA07}" srcOrd="11" destOrd="0" presId="urn:microsoft.com/office/officeart/2005/8/layout/gear1"/>
    <dgm:cxn modelId="{ED261D25-4C0D-4D22-B60E-11C78620B243}" type="presParOf" srcId="{D9D2CF42-7AD8-4C78-8100-314B284051A4}" destId="{830B463E-4996-4117-97B4-F606457E4E9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6DF9E2-43C5-4D80-9C84-4FD36E6269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C12C625A-41E4-4A6B-B1CD-3EDB34990CA1}">
      <dgm:prSet phldrT="[Texto]" custT="1"/>
      <dgm:spPr/>
      <dgm:t>
        <a:bodyPr/>
        <a:lstStyle/>
        <a:p>
          <a:r>
            <a:rPr lang="pt-BR" sz="1600" b="1" dirty="0" smtClean="0"/>
            <a:t>Seleção das Pesquisas – edital de Chamamento Público</a:t>
          </a:r>
          <a:endParaRPr lang="pt-BR" sz="1600" b="1" dirty="0"/>
        </a:p>
      </dgm:t>
    </dgm:pt>
    <dgm:pt modelId="{B2BA247C-AAD7-46F0-B8EB-3A45D5D14F27}" type="parTrans" cxnId="{CB6CBD89-0B03-4B76-8CA0-E64B9AA86409}">
      <dgm:prSet/>
      <dgm:spPr/>
      <dgm:t>
        <a:bodyPr/>
        <a:lstStyle/>
        <a:p>
          <a:endParaRPr lang="pt-BR" sz="2000"/>
        </a:p>
      </dgm:t>
    </dgm:pt>
    <dgm:pt modelId="{8A586672-C111-46B1-9C47-21D5EFF57053}" type="sibTrans" cxnId="{CB6CBD89-0B03-4B76-8CA0-E64B9AA86409}">
      <dgm:prSet/>
      <dgm:spPr/>
      <dgm:t>
        <a:bodyPr/>
        <a:lstStyle/>
        <a:p>
          <a:endParaRPr lang="pt-BR" sz="2000"/>
        </a:p>
      </dgm:t>
    </dgm:pt>
    <dgm:pt modelId="{AA75AF2A-1D33-4AD6-BE54-A3B7BBAA6B5B}">
      <dgm:prSet phldrT="[Texto]" custT="1"/>
      <dgm:spPr/>
      <dgm:t>
        <a:bodyPr/>
        <a:lstStyle/>
        <a:p>
          <a:r>
            <a:rPr lang="pt-BR" sz="1600" b="1" dirty="0" smtClean="0"/>
            <a:t>Monitoramento e Avaliação das pesquisas</a:t>
          </a:r>
          <a:endParaRPr lang="pt-BR" sz="1600" b="1" dirty="0"/>
        </a:p>
      </dgm:t>
    </dgm:pt>
    <dgm:pt modelId="{1ABFD505-9541-4C08-B91D-3AC624AD822F}" type="parTrans" cxnId="{9F7BA498-6D9E-4125-8F6A-FDEE6AD8E856}">
      <dgm:prSet/>
      <dgm:spPr/>
      <dgm:t>
        <a:bodyPr/>
        <a:lstStyle/>
        <a:p>
          <a:endParaRPr lang="pt-BR" sz="2000"/>
        </a:p>
      </dgm:t>
    </dgm:pt>
    <dgm:pt modelId="{E3A799AC-A5F3-4AEA-AF57-145E42A68547}" type="sibTrans" cxnId="{9F7BA498-6D9E-4125-8F6A-FDEE6AD8E856}">
      <dgm:prSet/>
      <dgm:spPr/>
      <dgm:t>
        <a:bodyPr/>
        <a:lstStyle/>
        <a:p>
          <a:endParaRPr lang="pt-BR" sz="2000"/>
        </a:p>
      </dgm:t>
    </dgm:pt>
    <dgm:pt modelId="{8C863B4E-270C-44CB-B37F-C8CBE18B6C47}">
      <dgm:prSet phldrT="[Texto]" custT="1"/>
      <dgm:spPr/>
      <dgm:t>
        <a:bodyPr/>
        <a:lstStyle/>
        <a:p>
          <a:r>
            <a:rPr lang="pt-BR" sz="1600" b="1" dirty="0" smtClean="0"/>
            <a:t>Gestão do Comitê Técnico Científico</a:t>
          </a:r>
          <a:endParaRPr lang="pt-BR" sz="1600" b="1" dirty="0"/>
        </a:p>
      </dgm:t>
    </dgm:pt>
    <dgm:pt modelId="{6B5F46A9-3EF3-4591-A69E-4C85DBD56387}" type="parTrans" cxnId="{50FD208C-1D83-40AF-A1E7-B43CAECF4C69}">
      <dgm:prSet/>
      <dgm:spPr/>
      <dgm:t>
        <a:bodyPr/>
        <a:lstStyle/>
        <a:p>
          <a:endParaRPr lang="pt-BR" sz="2000"/>
        </a:p>
      </dgm:t>
    </dgm:pt>
    <dgm:pt modelId="{869804C0-D81A-465A-AB70-F545E59B9830}" type="sibTrans" cxnId="{50FD208C-1D83-40AF-A1E7-B43CAECF4C69}">
      <dgm:prSet/>
      <dgm:spPr/>
      <dgm:t>
        <a:bodyPr/>
        <a:lstStyle/>
        <a:p>
          <a:endParaRPr lang="pt-BR" sz="2000"/>
        </a:p>
      </dgm:t>
    </dgm:pt>
    <dgm:pt modelId="{0FBECD89-3545-45DA-A223-6D2A472AA154}">
      <dgm:prSet phldrT="[Texto]" custT="1"/>
      <dgm:spPr/>
      <dgm:t>
        <a:bodyPr/>
        <a:lstStyle/>
        <a:p>
          <a:r>
            <a:rPr lang="pt-BR" sz="1600" b="1" dirty="0" smtClean="0"/>
            <a:t>Interface com as instituições de Pesquisas e Extensão</a:t>
          </a:r>
          <a:endParaRPr lang="pt-BR" sz="1600" b="1" dirty="0"/>
        </a:p>
      </dgm:t>
    </dgm:pt>
    <dgm:pt modelId="{B4FDB08A-43E1-4EDE-A62A-FFC4DF9F5253}" type="parTrans" cxnId="{E97FC1C8-8561-4794-80E5-52AB94493E1A}">
      <dgm:prSet/>
      <dgm:spPr/>
      <dgm:t>
        <a:bodyPr/>
        <a:lstStyle/>
        <a:p>
          <a:endParaRPr lang="pt-BR" sz="2000"/>
        </a:p>
      </dgm:t>
    </dgm:pt>
    <dgm:pt modelId="{8F0BB91B-AAA9-4F2E-8652-E0674E7BED05}" type="sibTrans" cxnId="{E97FC1C8-8561-4794-80E5-52AB94493E1A}">
      <dgm:prSet/>
      <dgm:spPr/>
      <dgm:t>
        <a:bodyPr/>
        <a:lstStyle/>
        <a:p>
          <a:endParaRPr lang="pt-BR" sz="2000"/>
        </a:p>
      </dgm:t>
    </dgm:pt>
    <dgm:pt modelId="{FAB2ACD1-E6C3-4719-8D14-24A6B1F40D6F}">
      <dgm:prSet phldrT="[Texto]" custT="1"/>
      <dgm:spPr/>
      <dgm:t>
        <a:bodyPr/>
        <a:lstStyle/>
        <a:p>
          <a:r>
            <a:rPr lang="pt-BR" sz="1600" b="1" dirty="0" smtClean="0"/>
            <a:t>Incentivo a pesquisa e produção de conhecimento</a:t>
          </a:r>
          <a:endParaRPr lang="pt-BR" sz="1600" b="1" dirty="0"/>
        </a:p>
      </dgm:t>
    </dgm:pt>
    <dgm:pt modelId="{A1B26F6B-06BB-4305-B33E-EC2CE720378A}" type="parTrans" cxnId="{E81BAE72-F718-4432-BE03-CE87A56E40FF}">
      <dgm:prSet/>
      <dgm:spPr/>
      <dgm:t>
        <a:bodyPr/>
        <a:lstStyle/>
        <a:p>
          <a:endParaRPr lang="pt-BR"/>
        </a:p>
      </dgm:t>
    </dgm:pt>
    <dgm:pt modelId="{2D1A1A5D-8A03-483B-98DE-41AFACFD1521}" type="sibTrans" cxnId="{E81BAE72-F718-4432-BE03-CE87A56E40FF}">
      <dgm:prSet/>
      <dgm:spPr/>
      <dgm:t>
        <a:bodyPr/>
        <a:lstStyle/>
        <a:p>
          <a:endParaRPr lang="pt-BR"/>
        </a:p>
      </dgm:t>
    </dgm:pt>
    <dgm:pt modelId="{ABFD4381-EBEB-4737-8115-9C52ABAAEE2B}">
      <dgm:prSet phldrT="[Texto]" custT="1"/>
      <dgm:spPr/>
      <dgm:t>
        <a:bodyPr/>
        <a:lstStyle/>
        <a:p>
          <a:r>
            <a:rPr lang="pt-BR" sz="1600" b="1" dirty="0" smtClean="0"/>
            <a:t>Aplicabilidade das pesquisas</a:t>
          </a:r>
          <a:endParaRPr lang="pt-BR" sz="1600" b="1" dirty="0"/>
        </a:p>
      </dgm:t>
    </dgm:pt>
    <dgm:pt modelId="{DF712B2E-4A7E-4F42-A67B-6A730CE72C47}" type="parTrans" cxnId="{43B0ECC2-8C01-4F5B-8FF2-C6E496B86A13}">
      <dgm:prSet/>
      <dgm:spPr/>
      <dgm:t>
        <a:bodyPr/>
        <a:lstStyle/>
        <a:p>
          <a:endParaRPr lang="pt-BR"/>
        </a:p>
      </dgm:t>
    </dgm:pt>
    <dgm:pt modelId="{3C21CC3E-DAF8-4057-9FB0-92A649645077}" type="sibTrans" cxnId="{43B0ECC2-8C01-4F5B-8FF2-C6E496B86A13}">
      <dgm:prSet/>
      <dgm:spPr/>
      <dgm:t>
        <a:bodyPr/>
        <a:lstStyle/>
        <a:p>
          <a:endParaRPr lang="pt-BR"/>
        </a:p>
      </dgm:t>
    </dgm:pt>
    <dgm:pt modelId="{BBBB5261-AB24-4E45-9165-84F40BD10AF2}" type="pres">
      <dgm:prSet presAssocID="{226DF9E2-43C5-4D80-9C84-4FD36E62698C}" presName="linear" presStyleCnt="0">
        <dgm:presLayoutVars>
          <dgm:dir/>
          <dgm:animLvl val="lvl"/>
          <dgm:resizeHandles val="exact"/>
        </dgm:presLayoutVars>
      </dgm:prSet>
      <dgm:spPr/>
      <dgm:t>
        <a:bodyPr/>
        <a:lstStyle/>
        <a:p>
          <a:endParaRPr lang="pt-BR"/>
        </a:p>
      </dgm:t>
    </dgm:pt>
    <dgm:pt modelId="{580060A7-9AE0-48EE-9301-46767B104EA6}" type="pres">
      <dgm:prSet presAssocID="{C12C625A-41E4-4A6B-B1CD-3EDB34990CA1}" presName="parentLin" presStyleCnt="0"/>
      <dgm:spPr/>
    </dgm:pt>
    <dgm:pt modelId="{1C2B70DE-DAA3-4515-BF4F-95AFF873BAAE}" type="pres">
      <dgm:prSet presAssocID="{C12C625A-41E4-4A6B-B1CD-3EDB34990CA1}" presName="parentLeftMargin" presStyleLbl="node1" presStyleIdx="0" presStyleCnt="6"/>
      <dgm:spPr/>
      <dgm:t>
        <a:bodyPr/>
        <a:lstStyle/>
        <a:p>
          <a:endParaRPr lang="pt-BR"/>
        </a:p>
      </dgm:t>
    </dgm:pt>
    <dgm:pt modelId="{7C17FB88-A46B-4388-95A9-5B94269CF6AF}" type="pres">
      <dgm:prSet presAssocID="{C12C625A-41E4-4A6B-B1CD-3EDB34990CA1}" presName="parentText" presStyleLbl="node1" presStyleIdx="0" presStyleCnt="6" custScaleX="126786">
        <dgm:presLayoutVars>
          <dgm:chMax val="0"/>
          <dgm:bulletEnabled val="1"/>
        </dgm:presLayoutVars>
      </dgm:prSet>
      <dgm:spPr/>
      <dgm:t>
        <a:bodyPr/>
        <a:lstStyle/>
        <a:p>
          <a:endParaRPr lang="pt-BR"/>
        </a:p>
      </dgm:t>
    </dgm:pt>
    <dgm:pt modelId="{714191EA-9F57-4DB9-884B-6660D291F87F}" type="pres">
      <dgm:prSet presAssocID="{C12C625A-41E4-4A6B-B1CD-3EDB34990CA1}" presName="negativeSpace" presStyleCnt="0"/>
      <dgm:spPr/>
    </dgm:pt>
    <dgm:pt modelId="{EB6BEDAD-A146-48F9-A410-618A1EBBB909}" type="pres">
      <dgm:prSet presAssocID="{C12C625A-41E4-4A6B-B1CD-3EDB34990CA1}" presName="childText" presStyleLbl="conFgAcc1" presStyleIdx="0" presStyleCnt="6">
        <dgm:presLayoutVars>
          <dgm:bulletEnabled val="1"/>
        </dgm:presLayoutVars>
      </dgm:prSet>
      <dgm:spPr/>
    </dgm:pt>
    <dgm:pt modelId="{8FF14BE7-895E-4B98-B99B-3D6481F1F24A}" type="pres">
      <dgm:prSet presAssocID="{8A586672-C111-46B1-9C47-21D5EFF57053}" presName="spaceBetweenRectangles" presStyleCnt="0"/>
      <dgm:spPr/>
    </dgm:pt>
    <dgm:pt modelId="{69415F72-A1DD-44FA-BB32-A58EF9E04E44}" type="pres">
      <dgm:prSet presAssocID="{AA75AF2A-1D33-4AD6-BE54-A3B7BBAA6B5B}" presName="parentLin" presStyleCnt="0"/>
      <dgm:spPr/>
    </dgm:pt>
    <dgm:pt modelId="{F43F0630-6687-42EB-A04C-5979604C316F}" type="pres">
      <dgm:prSet presAssocID="{AA75AF2A-1D33-4AD6-BE54-A3B7BBAA6B5B}" presName="parentLeftMargin" presStyleLbl="node1" presStyleIdx="0" presStyleCnt="6"/>
      <dgm:spPr/>
      <dgm:t>
        <a:bodyPr/>
        <a:lstStyle/>
        <a:p>
          <a:endParaRPr lang="pt-BR"/>
        </a:p>
      </dgm:t>
    </dgm:pt>
    <dgm:pt modelId="{5DDD0DC8-041E-4D19-9688-7A14E7892967}" type="pres">
      <dgm:prSet presAssocID="{AA75AF2A-1D33-4AD6-BE54-A3B7BBAA6B5B}" presName="parentText" presStyleLbl="node1" presStyleIdx="1" presStyleCnt="6" custScaleX="126788">
        <dgm:presLayoutVars>
          <dgm:chMax val="0"/>
          <dgm:bulletEnabled val="1"/>
        </dgm:presLayoutVars>
      </dgm:prSet>
      <dgm:spPr/>
      <dgm:t>
        <a:bodyPr/>
        <a:lstStyle/>
        <a:p>
          <a:endParaRPr lang="pt-BR"/>
        </a:p>
      </dgm:t>
    </dgm:pt>
    <dgm:pt modelId="{E2581AE3-3C2D-4185-B502-42DECCB3D87C}" type="pres">
      <dgm:prSet presAssocID="{AA75AF2A-1D33-4AD6-BE54-A3B7BBAA6B5B}" presName="negativeSpace" presStyleCnt="0"/>
      <dgm:spPr/>
    </dgm:pt>
    <dgm:pt modelId="{8ACC092C-B0EB-4028-9A05-0F5A8EDC74A2}" type="pres">
      <dgm:prSet presAssocID="{AA75AF2A-1D33-4AD6-BE54-A3B7BBAA6B5B}" presName="childText" presStyleLbl="conFgAcc1" presStyleIdx="1" presStyleCnt="6">
        <dgm:presLayoutVars>
          <dgm:bulletEnabled val="1"/>
        </dgm:presLayoutVars>
      </dgm:prSet>
      <dgm:spPr/>
    </dgm:pt>
    <dgm:pt modelId="{7D3CBC7E-5AF2-4DF2-8286-2BD440209F5A}" type="pres">
      <dgm:prSet presAssocID="{E3A799AC-A5F3-4AEA-AF57-145E42A68547}" presName="spaceBetweenRectangles" presStyleCnt="0"/>
      <dgm:spPr/>
    </dgm:pt>
    <dgm:pt modelId="{D3D305A7-4B55-4FF4-83EE-9F0F619F7C2C}" type="pres">
      <dgm:prSet presAssocID="{8C863B4E-270C-44CB-B37F-C8CBE18B6C47}" presName="parentLin" presStyleCnt="0"/>
      <dgm:spPr/>
    </dgm:pt>
    <dgm:pt modelId="{79D71B95-9FF4-48A7-B874-2D9043CA4686}" type="pres">
      <dgm:prSet presAssocID="{8C863B4E-270C-44CB-B37F-C8CBE18B6C47}" presName="parentLeftMargin" presStyleLbl="node1" presStyleIdx="1" presStyleCnt="6"/>
      <dgm:spPr/>
      <dgm:t>
        <a:bodyPr/>
        <a:lstStyle/>
        <a:p>
          <a:endParaRPr lang="pt-BR"/>
        </a:p>
      </dgm:t>
    </dgm:pt>
    <dgm:pt modelId="{DE5A23AF-8DEE-4E5D-B07A-B2F80D77EC7B}" type="pres">
      <dgm:prSet presAssocID="{8C863B4E-270C-44CB-B37F-C8CBE18B6C47}" presName="parentText" presStyleLbl="node1" presStyleIdx="2" presStyleCnt="6" custScaleX="126787">
        <dgm:presLayoutVars>
          <dgm:chMax val="0"/>
          <dgm:bulletEnabled val="1"/>
        </dgm:presLayoutVars>
      </dgm:prSet>
      <dgm:spPr/>
      <dgm:t>
        <a:bodyPr/>
        <a:lstStyle/>
        <a:p>
          <a:endParaRPr lang="pt-BR"/>
        </a:p>
      </dgm:t>
    </dgm:pt>
    <dgm:pt modelId="{6A327F3A-2512-4459-ADAB-5124C21A037B}" type="pres">
      <dgm:prSet presAssocID="{8C863B4E-270C-44CB-B37F-C8CBE18B6C47}" presName="negativeSpace" presStyleCnt="0"/>
      <dgm:spPr/>
    </dgm:pt>
    <dgm:pt modelId="{A3DA8C85-4EF7-496D-80F0-6C1BA1541F30}" type="pres">
      <dgm:prSet presAssocID="{8C863B4E-270C-44CB-B37F-C8CBE18B6C47}" presName="childText" presStyleLbl="conFgAcc1" presStyleIdx="2" presStyleCnt="6">
        <dgm:presLayoutVars>
          <dgm:bulletEnabled val="1"/>
        </dgm:presLayoutVars>
      </dgm:prSet>
      <dgm:spPr/>
    </dgm:pt>
    <dgm:pt modelId="{6C3B44F7-2E33-492A-AD1F-7E5E15928A34}" type="pres">
      <dgm:prSet presAssocID="{869804C0-D81A-465A-AB70-F545E59B9830}" presName="spaceBetweenRectangles" presStyleCnt="0"/>
      <dgm:spPr/>
    </dgm:pt>
    <dgm:pt modelId="{6BF5A79D-8506-41B1-A075-AE00F238BC3A}" type="pres">
      <dgm:prSet presAssocID="{0FBECD89-3545-45DA-A223-6D2A472AA154}" presName="parentLin" presStyleCnt="0"/>
      <dgm:spPr/>
    </dgm:pt>
    <dgm:pt modelId="{12D1157E-1F2A-4ED4-A4C6-CA43EC6531A9}" type="pres">
      <dgm:prSet presAssocID="{0FBECD89-3545-45DA-A223-6D2A472AA154}" presName="parentLeftMargin" presStyleLbl="node1" presStyleIdx="2" presStyleCnt="6"/>
      <dgm:spPr/>
      <dgm:t>
        <a:bodyPr/>
        <a:lstStyle/>
        <a:p>
          <a:endParaRPr lang="pt-BR"/>
        </a:p>
      </dgm:t>
    </dgm:pt>
    <dgm:pt modelId="{A4563488-0DCA-4816-9F8A-CE93E2CE17E6}" type="pres">
      <dgm:prSet presAssocID="{0FBECD89-3545-45DA-A223-6D2A472AA154}" presName="parentText" presStyleLbl="node1" presStyleIdx="3" presStyleCnt="6" custScaleX="126789">
        <dgm:presLayoutVars>
          <dgm:chMax val="0"/>
          <dgm:bulletEnabled val="1"/>
        </dgm:presLayoutVars>
      </dgm:prSet>
      <dgm:spPr/>
      <dgm:t>
        <a:bodyPr/>
        <a:lstStyle/>
        <a:p>
          <a:endParaRPr lang="pt-BR"/>
        </a:p>
      </dgm:t>
    </dgm:pt>
    <dgm:pt modelId="{48930477-43F8-4483-8130-3E922DFB93F2}" type="pres">
      <dgm:prSet presAssocID="{0FBECD89-3545-45DA-A223-6D2A472AA154}" presName="negativeSpace" presStyleCnt="0"/>
      <dgm:spPr/>
    </dgm:pt>
    <dgm:pt modelId="{189AF17A-6F83-4E1B-8CB7-FD53DB8C382F}" type="pres">
      <dgm:prSet presAssocID="{0FBECD89-3545-45DA-A223-6D2A472AA154}" presName="childText" presStyleLbl="conFgAcc1" presStyleIdx="3" presStyleCnt="6">
        <dgm:presLayoutVars>
          <dgm:bulletEnabled val="1"/>
        </dgm:presLayoutVars>
      </dgm:prSet>
      <dgm:spPr/>
    </dgm:pt>
    <dgm:pt modelId="{C2A4AA76-382B-4399-B1DF-07C4DA5016ED}" type="pres">
      <dgm:prSet presAssocID="{8F0BB91B-AAA9-4F2E-8652-E0674E7BED05}" presName="spaceBetweenRectangles" presStyleCnt="0"/>
      <dgm:spPr/>
    </dgm:pt>
    <dgm:pt modelId="{AC11A9E2-99AD-4D7D-A7F1-1C70D2BD0ED7}" type="pres">
      <dgm:prSet presAssocID="{FAB2ACD1-E6C3-4719-8D14-24A6B1F40D6F}" presName="parentLin" presStyleCnt="0"/>
      <dgm:spPr/>
    </dgm:pt>
    <dgm:pt modelId="{AF10F4D2-1026-469F-ADF1-516076D30654}" type="pres">
      <dgm:prSet presAssocID="{FAB2ACD1-E6C3-4719-8D14-24A6B1F40D6F}" presName="parentLeftMargin" presStyleLbl="node1" presStyleIdx="3" presStyleCnt="6"/>
      <dgm:spPr/>
      <dgm:t>
        <a:bodyPr/>
        <a:lstStyle/>
        <a:p>
          <a:endParaRPr lang="pt-BR"/>
        </a:p>
      </dgm:t>
    </dgm:pt>
    <dgm:pt modelId="{7EEFF4D2-CCD2-41F1-A840-9C566F6507C7}" type="pres">
      <dgm:prSet presAssocID="{FAB2ACD1-E6C3-4719-8D14-24A6B1F40D6F}" presName="parentText" presStyleLbl="node1" presStyleIdx="4" presStyleCnt="6" custScaleX="124627" custLinFactNeighborX="17188" custLinFactNeighborY="-1472">
        <dgm:presLayoutVars>
          <dgm:chMax val="0"/>
          <dgm:bulletEnabled val="1"/>
        </dgm:presLayoutVars>
      </dgm:prSet>
      <dgm:spPr/>
      <dgm:t>
        <a:bodyPr/>
        <a:lstStyle/>
        <a:p>
          <a:endParaRPr lang="pt-BR"/>
        </a:p>
      </dgm:t>
    </dgm:pt>
    <dgm:pt modelId="{4ABA78E1-6AB8-4070-8BC3-5196D18793C0}" type="pres">
      <dgm:prSet presAssocID="{FAB2ACD1-E6C3-4719-8D14-24A6B1F40D6F}" presName="negativeSpace" presStyleCnt="0"/>
      <dgm:spPr/>
    </dgm:pt>
    <dgm:pt modelId="{F1EBD8EE-DADF-4DC2-9507-6127F60F31E9}" type="pres">
      <dgm:prSet presAssocID="{FAB2ACD1-E6C3-4719-8D14-24A6B1F40D6F}" presName="childText" presStyleLbl="conFgAcc1" presStyleIdx="4" presStyleCnt="6">
        <dgm:presLayoutVars>
          <dgm:bulletEnabled val="1"/>
        </dgm:presLayoutVars>
      </dgm:prSet>
      <dgm:spPr/>
    </dgm:pt>
    <dgm:pt modelId="{C2A1C3C7-F845-4AA1-864E-AB2146536C2F}" type="pres">
      <dgm:prSet presAssocID="{2D1A1A5D-8A03-483B-98DE-41AFACFD1521}" presName="spaceBetweenRectangles" presStyleCnt="0"/>
      <dgm:spPr/>
    </dgm:pt>
    <dgm:pt modelId="{806D24F6-1578-4692-80FA-837A6769B0A5}" type="pres">
      <dgm:prSet presAssocID="{ABFD4381-EBEB-4737-8115-9C52ABAAEE2B}" presName="parentLin" presStyleCnt="0"/>
      <dgm:spPr/>
    </dgm:pt>
    <dgm:pt modelId="{B7AB9B77-5BD1-4CF6-B9E5-D504AA79FC0A}" type="pres">
      <dgm:prSet presAssocID="{ABFD4381-EBEB-4737-8115-9C52ABAAEE2B}" presName="parentLeftMargin" presStyleLbl="node1" presStyleIdx="4" presStyleCnt="6" custScaleX="124627"/>
      <dgm:spPr/>
      <dgm:t>
        <a:bodyPr/>
        <a:lstStyle/>
        <a:p>
          <a:endParaRPr lang="pt-BR"/>
        </a:p>
      </dgm:t>
    </dgm:pt>
    <dgm:pt modelId="{B245BA6F-9481-448C-A700-D6891B0E0180}" type="pres">
      <dgm:prSet presAssocID="{ABFD4381-EBEB-4737-8115-9C52ABAAEE2B}" presName="parentText" presStyleLbl="node1" presStyleIdx="5" presStyleCnt="6" custScaleX="126785">
        <dgm:presLayoutVars>
          <dgm:chMax val="0"/>
          <dgm:bulletEnabled val="1"/>
        </dgm:presLayoutVars>
      </dgm:prSet>
      <dgm:spPr/>
      <dgm:t>
        <a:bodyPr/>
        <a:lstStyle/>
        <a:p>
          <a:endParaRPr lang="pt-BR"/>
        </a:p>
      </dgm:t>
    </dgm:pt>
    <dgm:pt modelId="{6C813ABC-F2BC-4D53-9CA4-A01C6889617E}" type="pres">
      <dgm:prSet presAssocID="{ABFD4381-EBEB-4737-8115-9C52ABAAEE2B}" presName="negativeSpace" presStyleCnt="0"/>
      <dgm:spPr/>
    </dgm:pt>
    <dgm:pt modelId="{A187123F-F7FD-497C-8170-1B3BBA3EED9D}" type="pres">
      <dgm:prSet presAssocID="{ABFD4381-EBEB-4737-8115-9C52ABAAEE2B}" presName="childText" presStyleLbl="conFgAcc1" presStyleIdx="5" presStyleCnt="6">
        <dgm:presLayoutVars>
          <dgm:bulletEnabled val="1"/>
        </dgm:presLayoutVars>
      </dgm:prSet>
      <dgm:spPr/>
    </dgm:pt>
  </dgm:ptLst>
  <dgm:cxnLst>
    <dgm:cxn modelId="{45D32C07-E4FB-4651-A9CE-51794B7607D9}" type="presOf" srcId="{8C863B4E-270C-44CB-B37F-C8CBE18B6C47}" destId="{DE5A23AF-8DEE-4E5D-B07A-B2F80D77EC7B}" srcOrd="1" destOrd="0" presId="urn:microsoft.com/office/officeart/2005/8/layout/list1"/>
    <dgm:cxn modelId="{D6BD729C-6A1A-4DF2-B31C-7547464B85B1}" type="presOf" srcId="{AA75AF2A-1D33-4AD6-BE54-A3B7BBAA6B5B}" destId="{F43F0630-6687-42EB-A04C-5979604C316F}" srcOrd="0" destOrd="0" presId="urn:microsoft.com/office/officeart/2005/8/layout/list1"/>
    <dgm:cxn modelId="{2199B175-1690-43D9-B7C3-046794B58F00}" type="presOf" srcId="{FAB2ACD1-E6C3-4719-8D14-24A6B1F40D6F}" destId="{AF10F4D2-1026-469F-ADF1-516076D30654}" srcOrd="0" destOrd="0" presId="urn:microsoft.com/office/officeart/2005/8/layout/list1"/>
    <dgm:cxn modelId="{50FD208C-1D83-40AF-A1E7-B43CAECF4C69}" srcId="{226DF9E2-43C5-4D80-9C84-4FD36E62698C}" destId="{8C863B4E-270C-44CB-B37F-C8CBE18B6C47}" srcOrd="2" destOrd="0" parTransId="{6B5F46A9-3EF3-4591-A69E-4C85DBD56387}" sibTransId="{869804C0-D81A-465A-AB70-F545E59B9830}"/>
    <dgm:cxn modelId="{E97FC1C8-8561-4794-80E5-52AB94493E1A}" srcId="{226DF9E2-43C5-4D80-9C84-4FD36E62698C}" destId="{0FBECD89-3545-45DA-A223-6D2A472AA154}" srcOrd="3" destOrd="0" parTransId="{B4FDB08A-43E1-4EDE-A62A-FFC4DF9F5253}" sibTransId="{8F0BB91B-AAA9-4F2E-8652-E0674E7BED05}"/>
    <dgm:cxn modelId="{C11116C3-008D-410D-A85C-7D43D564ABA1}" type="presOf" srcId="{8C863B4E-270C-44CB-B37F-C8CBE18B6C47}" destId="{79D71B95-9FF4-48A7-B874-2D9043CA4686}" srcOrd="0" destOrd="0" presId="urn:microsoft.com/office/officeart/2005/8/layout/list1"/>
    <dgm:cxn modelId="{0608A3F8-1F23-46A8-A1EA-09094D7E3CE2}" type="presOf" srcId="{0FBECD89-3545-45DA-A223-6D2A472AA154}" destId="{12D1157E-1F2A-4ED4-A4C6-CA43EC6531A9}" srcOrd="0" destOrd="0" presId="urn:microsoft.com/office/officeart/2005/8/layout/list1"/>
    <dgm:cxn modelId="{D6AD9813-5BEF-46E0-B9BE-21C8E2BBCA7E}" type="presOf" srcId="{ABFD4381-EBEB-4737-8115-9C52ABAAEE2B}" destId="{B245BA6F-9481-448C-A700-D6891B0E0180}" srcOrd="1" destOrd="0" presId="urn:microsoft.com/office/officeart/2005/8/layout/list1"/>
    <dgm:cxn modelId="{5EC4FD0F-0F78-4DDB-A6B9-E228AD952E29}" type="presOf" srcId="{ABFD4381-EBEB-4737-8115-9C52ABAAEE2B}" destId="{B7AB9B77-5BD1-4CF6-B9E5-D504AA79FC0A}" srcOrd="0" destOrd="0" presId="urn:microsoft.com/office/officeart/2005/8/layout/list1"/>
    <dgm:cxn modelId="{F76B1F67-C30B-4D17-9E08-547ABC218132}" type="presOf" srcId="{C12C625A-41E4-4A6B-B1CD-3EDB34990CA1}" destId="{1C2B70DE-DAA3-4515-BF4F-95AFF873BAAE}" srcOrd="0" destOrd="0" presId="urn:microsoft.com/office/officeart/2005/8/layout/list1"/>
    <dgm:cxn modelId="{9F7BA498-6D9E-4125-8F6A-FDEE6AD8E856}" srcId="{226DF9E2-43C5-4D80-9C84-4FD36E62698C}" destId="{AA75AF2A-1D33-4AD6-BE54-A3B7BBAA6B5B}" srcOrd="1" destOrd="0" parTransId="{1ABFD505-9541-4C08-B91D-3AC624AD822F}" sibTransId="{E3A799AC-A5F3-4AEA-AF57-145E42A68547}"/>
    <dgm:cxn modelId="{47673741-96F6-4A9D-A634-166C5533FA6B}" type="presOf" srcId="{C12C625A-41E4-4A6B-B1CD-3EDB34990CA1}" destId="{7C17FB88-A46B-4388-95A9-5B94269CF6AF}" srcOrd="1" destOrd="0" presId="urn:microsoft.com/office/officeart/2005/8/layout/list1"/>
    <dgm:cxn modelId="{E81BAE72-F718-4432-BE03-CE87A56E40FF}" srcId="{226DF9E2-43C5-4D80-9C84-4FD36E62698C}" destId="{FAB2ACD1-E6C3-4719-8D14-24A6B1F40D6F}" srcOrd="4" destOrd="0" parTransId="{A1B26F6B-06BB-4305-B33E-EC2CE720378A}" sibTransId="{2D1A1A5D-8A03-483B-98DE-41AFACFD1521}"/>
    <dgm:cxn modelId="{BA12174D-3E18-442A-A308-DEBE16248DB8}" type="presOf" srcId="{FAB2ACD1-E6C3-4719-8D14-24A6B1F40D6F}" destId="{7EEFF4D2-CCD2-41F1-A840-9C566F6507C7}" srcOrd="1" destOrd="0" presId="urn:microsoft.com/office/officeart/2005/8/layout/list1"/>
    <dgm:cxn modelId="{B5BD5BC9-A189-4C49-A1BA-D80B0C604777}" type="presOf" srcId="{AA75AF2A-1D33-4AD6-BE54-A3B7BBAA6B5B}" destId="{5DDD0DC8-041E-4D19-9688-7A14E7892967}" srcOrd="1" destOrd="0" presId="urn:microsoft.com/office/officeart/2005/8/layout/list1"/>
    <dgm:cxn modelId="{CB6CBD89-0B03-4B76-8CA0-E64B9AA86409}" srcId="{226DF9E2-43C5-4D80-9C84-4FD36E62698C}" destId="{C12C625A-41E4-4A6B-B1CD-3EDB34990CA1}" srcOrd="0" destOrd="0" parTransId="{B2BA247C-AAD7-46F0-B8EB-3A45D5D14F27}" sibTransId="{8A586672-C111-46B1-9C47-21D5EFF57053}"/>
    <dgm:cxn modelId="{43B0ECC2-8C01-4F5B-8FF2-C6E496B86A13}" srcId="{226DF9E2-43C5-4D80-9C84-4FD36E62698C}" destId="{ABFD4381-EBEB-4737-8115-9C52ABAAEE2B}" srcOrd="5" destOrd="0" parTransId="{DF712B2E-4A7E-4F42-A67B-6A730CE72C47}" sibTransId="{3C21CC3E-DAF8-4057-9FB0-92A649645077}"/>
    <dgm:cxn modelId="{CC969222-BE6C-4CF9-8A52-C39E8050492E}" type="presOf" srcId="{226DF9E2-43C5-4D80-9C84-4FD36E62698C}" destId="{BBBB5261-AB24-4E45-9165-84F40BD10AF2}" srcOrd="0" destOrd="0" presId="urn:microsoft.com/office/officeart/2005/8/layout/list1"/>
    <dgm:cxn modelId="{390C598A-A3AC-4815-A69E-A1CF9C1C147F}" type="presOf" srcId="{0FBECD89-3545-45DA-A223-6D2A472AA154}" destId="{A4563488-0DCA-4816-9F8A-CE93E2CE17E6}" srcOrd="1" destOrd="0" presId="urn:microsoft.com/office/officeart/2005/8/layout/list1"/>
    <dgm:cxn modelId="{A54CC86C-339F-493A-816C-169A2E267445}" type="presParOf" srcId="{BBBB5261-AB24-4E45-9165-84F40BD10AF2}" destId="{580060A7-9AE0-48EE-9301-46767B104EA6}" srcOrd="0" destOrd="0" presId="urn:microsoft.com/office/officeart/2005/8/layout/list1"/>
    <dgm:cxn modelId="{B7A38B1E-2C43-4AC0-A1F9-898440AF0434}" type="presParOf" srcId="{580060A7-9AE0-48EE-9301-46767B104EA6}" destId="{1C2B70DE-DAA3-4515-BF4F-95AFF873BAAE}" srcOrd="0" destOrd="0" presId="urn:microsoft.com/office/officeart/2005/8/layout/list1"/>
    <dgm:cxn modelId="{7B705B45-4D1B-44A2-B6A7-56EF746BF616}" type="presParOf" srcId="{580060A7-9AE0-48EE-9301-46767B104EA6}" destId="{7C17FB88-A46B-4388-95A9-5B94269CF6AF}" srcOrd="1" destOrd="0" presId="urn:microsoft.com/office/officeart/2005/8/layout/list1"/>
    <dgm:cxn modelId="{2DF8EAFC-5D54-4666-B1BD-34B2238EAF4F}" type="presParOf" srcId="{BBBB5261-AB24-4E45-9165-84F40BD10AF2}" destId="{714191EA-9F57-4DB9-884B-6660D291F87F}" srcOrd="1" destOrd="0" presId="urn:microsoft.com/office/officeart/2005/8/layout/list1"/>
    <dgm:cxn modelId="{16EB287C-4AD4-481D-9288-8A2E33586526}" type="presParOf" srcId="{BBBB5261-AB24-4E45-9165-84F40BD10AF2}" destId="{EB6BEDAD-A146-48F9-A410-618A1EBBB909}" srcOrd="2" destOrd="0" presId="urn:microsoft.com/office/officeart/2005/8/layout/list1"/>
    <dgm:cxn modelId="{16B9EAB0-8217-4765-B279-959E41F7792A}" type="presParOf" srcId="{BBBB5261-AB24-4E45-9165-84F40BD10AF2}" destId="{8FF14BE7-895E-4B98-B99B-3D6481F1F24A}" srcOrd="3" destOrd="0" presId="urn:microsoft.com/office/officeart/2005/8/layout/list1"/>
    <dgm:cxn modelId="{232CA273-B127-4649-8CB5-0E1F235237DB}" type="presParOf" srcId="{BBBB5261-AB24-4E45-9165-84F40BD10AF2}" destId="{69415F72-A1DD-44FA-BB32-A58EF9E04E44}" srcOrd="4" destOrd="0" presId="urn:microsoft.com/office/officeart/2005/8/layout/list1"/>
    <dgm:cxn modelId="{256F6A2B-2A95-4E13-80B9-6CFE32312916}" type="presParOf" srcId="{69415F72-A1DD-44FA-BB32-A58EF9E04E44}" destId="{F43F0630-6687-42EB-A04C-5979604C316F}" srcOrd="0" destOrd="0" presId="urn:microsoft.com/office/officeart/2005/8/layout/list1"/>
    <dgm:cxn modelId="{7FBBACFA-C9C8-44BB-B1F2-C343A92CBE02}" type="presParOf" srcId="{69415F72-A1DD-44FA-BB32-A58EF9E04E44}" destId="{5DDD0DC8-041E-4D19-9688-7A14E7892967}" srcOrd="1" destOrd="0" presId="urn:microsoft.com/office/officeart/2005/8/layout/list1"/>
    <dgm:cxn modelId="{7D028E6B-C8C4-4274-AAAD-B235844FFEA0}" type="presParOf" srcId="{BBBB5261-AB24-4E45-9165-84F40BD10AF2}" destId="{E2581AE3-3C2D-4185-B502-42DECCB3D87C}" srcOrd="5" destOrd="0" presId="urn:microsoft.com/office/officeart/2005/8/layout/list1"/>
    <dgm:cxn modelId="{7AC005B7-8DE4-475F-ABA4-EEAE939A3FD1}" type="presParOf" srcId="{BBBB5261-AB24-4E45-9165-84F40BD10AF2}" destId="{8ACC092C-B0EB-4028-9A05-0F5A8EDC74A2}" srcOrd="6" destOrd="0" presId="urn:microsoft.com/office/officeart/2005/8/layout/list1"/>
    <dgm:cxn modelId="{9DC54BD6-9097-48E5-AFFF-C5BB6E1D3B35}" type="presParOf" srcId="{BBBB5261-AB24-4E45-9165-84F40BD10AF2}" destId="{7D3CBC7E-5AF2-4DF2-8286-2BD440209F5A}" srcOrd="7" destOrd="0" presId="urn:microsoft.com/office/officeart/2005/8/layout/list1"/>
    <dgm:cxn modelId="{A961F2A2-6A02-45ED-B74A-AB99001F2CB3}" type="presParOf" srcId="{BBBB5261-AB24-4E45-9165-84F40BD10AF2}" destId="{D3D305A7-4B55-4FF4-83EE-9F0F619F7C2C}" srcOrd="8" destOrd="0" presId="urn:microsoft.com/office/officeart/2005/8/layout/list1"/>
    <dgm:cxn modelId="{4BDDAFE6-3036-4412-A439-EC7895A137B8}" type="presParOf" srcId="{D3D305A7-4B55-4FF4-83EE-9F0F619F7C2C}" destId="{79D71B95-9FF4-48A7-B874-2D9043CA4686}" srcOrd="0" destOrd="0" presId="urn:microsoft.com/office/officeart/2005/8/layout/list1"/>
    <dgm:cxn modelId="{A7AEEDBD-A785-4E98-A954-F8C36AF7DBEB}" type="presParOf" srcId="{D3D305A7-4B55-4FF4-83EE-9F0F619F7C2C}" destId="{DE5A23AF-8DEE-4E5D-B07A-B2F80D77EC7B}" srcOrd="1" destOrd="0" presId="urn:microsoft.com/office/officeart/2005/8/layout/list1"/>
    <dgm:cxn modelId="{9161B6CD-F146-436D-B08E-049A4CF8229E}" type="presParOf" srcId="{BBBB5261-AB24-4E45-9165-84F40BD10AF2}" destId="{6A327F3A-2512-4459-ADAB-5124C21A037B}" srcOrd="9" destOrd="0" presId="urn:microsoft.com/office/officeart/2005/8/layout/list1"/>
    <dgm:cxn modelId="{458A525A-CE25-40A2-B141-30AA948BFBC4}" type="presParOf" srcId="{BBBB5261-AB24-4E45-9165-84F40BD10AF2}" destId="{A3DA8C85-4EF7-496D-80F0-6C1BA1541F30}" srcOrd="10" destOrd="0" presId="urn:microsoft.com/office/officeart/2005/8/layout/list1"/>
    <dgm:cxn modelId="{191A8BD5-2AC3-4471-B2E1-A298AE212919}" type="presParOf" srcId="{BBBB5261-AB24-4E45-9165-84F40BD10AF2}" destId="{6C3B44F7-2E33-492A-AD1F-7E5E15928A34}" srcOrd="11" destOrd="0" presId="urn:microsoft.com/office/officeart/2005/8/layout/list1"/>
    <dgm:cxn modelId="{96F3A573-F0EB-4B1A-9ADB-C73472707391}" type="presParOf" srcId="{BBBB5261-AB24-4E45-9165-84F40BD10AF2}" destId="{6BF5A79D-8506-41B1-A075-AE00F238BC3A}" srcOrd="12" destOrd="0" presId="urn:microsoft.com/office/officeart/2005/8/layout/list1"/>
    <dgm:cxn modelId="{D5A466ED-3A78-4D20-B29A-724845F95999}" type="presParOf" srcId="{6BF5A79D-8506-41B1-A075-AE00F238BC3A}" destId="{12D1157E-1F2A-4ED4-A4C6-CA43EC6531A9}" srcOrd="0" destOrd="0" presId="urn:microsoft.com/office/officeart/2005/8/layout/list1"/>
    <dgm:cxn modelId="{F1CE8076-91F1-432E-A960-CFC6407A41B4}" type="presParOf" srcId="{6BF5A79D-8506-41B1-A075-AE00F238BC3A}" destId="{A4563488-0DCA-4816-9F8A-CE93E2CE17E6}" srcOrd="1" destOrd="0" presId="urn:microsoft.com/office/officeart/2005/8/layout/list1"/>
    <dgm:cxn modelId="{BAE080AA-0B49-4AFA-9C02-FF4F2CA88355}" type="presParOf" srcId="{BBBB5261-AB24-4E45-9165-84F40BD10AF2}" destId="{48930477-43F8-4483-8130-3E922DFB93F2}" srcOrd="13" destOrd="0" presId="urn:microsoft.com/office/officeart/2005/8/layout/list1"/>
    <dgm:cxn modelId="{9862D0EB-F1EA-47DB-B17C-57E29B31B3AA}" type="presParOf" srcId="{BBBB5261-AB24-4E45-9165-84F40BD10AF2}" destId="{189AF17A-6F83-4E1B-8CB7-FD53DB8C382F}" srcOrd="14" destOrd="0" presId="urn:microsoft.com/office/officeart/2005/8/layout/list1"/>
    <dgm:cxn modelId="{19DDAF02-A1C3-48B6-A75C-AFA06A68CC66}" type="presParOf" srcId="{BBBB5261-AB24-4E45-9165-84F40BD10AF2}" destId="{C2A4AA76-382B-4399-B1DF-07C4DA5016ED}" srcOrd="15" destOrd="0" presId="urn:microsoft.com/office/officeart/2005/8/layout/list1"/>
    <dgm:cxn modelId="{7198BB7E-35C5-43E7-8F94-98015619BD6F}" type="presParOf" srcId="{BBBB5261-AB24-4E45-9165-84F40BD10AF2}" destId="{AC11A9E2-99AD-4D7D-A7F1-1C70D2BD0ED7}" srcOrd="16" destOrd="0" presId="urn:microsoft.com/office/officeart/2005/8/layout/list1"/>
    <dgm:cxn modelId="{9F7B67FD-BF57-439C-87FC-8813E9BDBC2A}" type="presParOf" srcId="{AC11A9E2-99AD-4D7D-A7F1-1C70D2BD0ED7}" destId="{AF10F4D2-1026-469F-ADF1-516076D30654}" srcOrd="0" destOrd="0" presId="urn:microsoft.com/office/officeart/2005/8/layout/list1"/>
    <dgm:cxn modelId="{376A5B57-C1EF-4C19-9C99-44641A97BAED}" type="presParOf" srcId="{AC11A9E2-99AD-4D7D-A7F1-1C70D2BD0ED7}" destId="{7EEFF4D2-CCD2-41F1-A840-9C566F6507C7}" srcOrd="1" destOrd="0" presId="urn:microsoft.com/office/officeart/2005/8/layout/list1"/>
    <dgm:cxn modelId="{3D900D9A-9C1D-495B-B283-82A51D251B0E}" type="presParOf" srcId="{BBBB5261-AB24-4E45-9165-84F40BD10AF2}" destId="{4ABA78E1-6AB8-4070-8BC3-5196D18793C0}" srcOrd="17" destOrd="0" presId="urn:microsoft.com/office/officeart/2005/8/layout/list1"/>
    <dgm:cxn modelId="{24FE7D4C-DDDE-4AFE-9BD8-F9EA1BE53C4A}" type="presParOf" srcId="{BBBB5261-AB24-4E45-9165-84F40BD10AF2}" destId="{F1EBD8EE-DADF-4DC2-9507-6127F60F31E9}" srcOrd="18" destOrd="0" presId="urn:microsoft.com/office/officeart/2005/8/layout/list1"/>
    <dgm:cxn modelId="{0F752FF9-23F7-4796-9CA3-947B037AF3E5}" type="presParOf" srcId="{BBBB5261-AB24-4E45-9165-84F40BD10AF2}" destId="{C2A1C3C7-F845-4AA1-864E-AB2146536C2F}" srcOrd="19" destOrd="0" presId="urn:microsoft.com/office/officeart/2005/8/layout/list1"/>
    <dgm:cxn modelId="{9CB29EE9-431F-4028-AB32-0D32326BDB16}" type="presParOf" srcId="{BBBB5261-AB24-4E45-9165-84F40BD10AF2}" destId="{806D24F6-1578-4692-80FA-837A6769B0A5}" srcOrd="20" destOrd="0" presId="urn:microsoft.com/office/officeart/2005/8/layout/list1"/>
    <dgm:cxn modelId="{19FB0EBA-B90F-4ECD-9664-A3F95824AF3F}" type="presParOf" srcId="{806D24F6-1578-4692-80FA-837A6769B0A5}" destId="{B7AB9B77-5BD1-4CF6-B9E5-D504AA79FC0A}" srcOrd="0" destOrd="0" presId="urn:microsoft.com/office/officeart/2005/8/layout/list1"/>
    <dgm:cxn modelId="{F05D9B43-53FE-43D4-A1DA-BCBDA07F2C79}" type="presParOf" srcId="{806D24F6-1578-4692-80FA-837A6769B0A5}" destId="{B245BA6F-9481-448C-A700-D6891B0E0180}" srcOrd="1" destOrd="0" presId="urn:microsoft.com/office/officeart/2005/8/layout/list1"/>
    <dgm:cxn modelId="{95317751-4E23-4D8E-BA6D-0D2A82E8D5A5}" type="presParOf" srcId="{BBBB5261-AB24-4E45-9165-84F40BD10AF2}" destId="{6C813ABC-F2BC-4D53-9CA4-A01C6889617E}" srcOrd="21" destOrd="0" presId="urn:microsoft.com/office/officeart/2005/8/layout/list1"/>
    <dgm:cxn modelId="{3419E511-63DA-41C9-8912-45E374969223}" type="presParOf" srcId="{BBBB5261-AB24-4E45-9165-84F40BD10AF2}" destId="{A187123F-F7FD-497C-8170-1B3BBA3EED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6DF9E2-43C5-4D80-9C84-4FD36E6269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C12C625A-41E4-4A6B-B1CD-3EDB34990CA1}">
      <dgm:prSet phldrT="[Texto]" custT="1"/>
      <dgm:spPr/>
      <dgm:t>
        <a:bodyPr/>
        <a:lstStyle/>
        <a:p>
          <a:r>
            <a:rPr lang="pt-BR" sz="1500" b="1" dirty="0" smtClean="0"/>
            <a:t>Fundação Osvaldo Cruz – FIOCRUZ (RJ e BA)</a:t>
          </a:r>
          <a:endParaRPr lang="pt-BR" sz="1500" b="1" dirty="0"/>
        </a:p>
      </dgm:t>
    </dgm:pt>
    <dgm:pt modelId="{B2BA247C-AAD7-46F0-B8EB-3A45D5D14F27}" type="parTrans" cxnId="{CB6CBD89-0B03-4B76-8CA0-E64B9AA86409}">
      <dgm:prSet/>
      <dgm:spPr/>
      <dgm:t>
        <a:bodyPr/>
        <a:lstStyle/>
        <a:p>
          <a:endParaRPr lang="pt-BR" sz="1500"/>
        </a:p>
      </dgm:t>
    </dgm:pt>
    <dgm:pt modelId="{8A586672-C111-46B1-9C47-21D5EFF57053}" type="sibTrans" cxnId="{CB6CBD89-0B03-4B76-8CA0-E64B9AA86409}">
      <dgm:prSet/>
      <dgm:spPr/>
      <dgm:t>
        <a:bodyPr/>
        <a:lstStyle/>
        <a:p>
          <a:endParaRPr lang="pt-BR" sz="1500"/>
        </a:p>
      </dgm:t>
    </dgm:pt>
    <dgm:pt modelId="{AA75AF2A-1D33-4AD6-BE54-A3B7BBAA6B5B}">
      <dgm:prSet phldrT="[Texto]" custT="1"/>
      <dgm:spPr/>
      <dgm:t>
        <a:bodyPr/>
        <a:lstStyle/>
        <a:p>
          <a:r>
            <a:rPr lang="pt-BR" sz="1500" b="1" dirty="0" smtClean="0"/>
            <a:t>Universidade Federal de Pernambuco</a:t>
          </a:r>
          <a:endParaRPr lang="pt-BR" sz="1500" b="1" dirty="0"/>
        </a:p>
      </dgm:t>
    </dgm:pt>
    <dgm:pt modelId="{1ABFD505-9541-4C08-B91D-3AC624AD822F}" type="parTrans" cxnId="{9F7BA498-6D9E-4125-8F6A-FDEE6AD8E856}">
      <dgm:prSet/>
      <dgm:spPr/>
      <dgm:t>
        <a:bodyPr/>
        <a:lstStyle/>
        <a:p>
          <a:endParaRPr lang="pt-BR" sz="1500"/>
        </a:p>
      </dgm:t>
    </dgm:pt>
    <dgm:pt modelId="{E3A799AC-A5F3-4AEA-AF57-145E42A68547}" type="sibTrans" cxnId="{9F7BA498-6D9E-4125-8F6A-FDEE6AD8E856}">
      <dgm:prSet/>
      <dgm:spPr/>
      <dgm:t>
        <a:bodyPr/>
        <a:lstStyle/>
        <a:p>
          <a:endParaRPr lang="pt-BR" sz="1500"/>
        </a:p>
      </dgm:t>
    </dgm:pt>
    <dgm:pt modelId="{8C863B4E-270C-44CB-B37F-C8CBE18B6C47}">
      <dgm:prSet phldrT="[Texto]" custT="1"/>
      <dgm:spPr/>
      <dgm:t>
        <a:bodyPr/>
        <a:lstStyle/>
        <a:p>
          <a:r>
            <a:rPr lang="pt-BR" sz="1500" b="1" dirty="0" smtClean="0"/>
            <a:t>Universidade Federal de Minas Gerais</a:t>
          </a:r>
          <a:endParaRPr lang="pt-BR" sz="1500" b="1" dirty="0"/>
        </a:p>
      </dgm:t>
    </dgm:pt>
    <dgm:pt modelId="{6B5F46A9-3EF3-4591-A69E-4C85DBD56387}" type="parTrans" cxnId="{50FD208C-1D83-40AF-A1E7-B43CAECF4C69}">
      <dgm:prSet/>
      <dgm:spPr/>
      <dgm:t>
        <a:bodyPr/>
        <a:lstStyle/>
        <a:p>
          <a:endParaRPr lang="pt-BR" sz="1500"/>
        </a:p>
      </dgm:t>
    </dgm:pt>
    <dgm:pt modelId="{869804C0-D81A-465A-AB70-F545E59B9830}" type="sibTrans" cxnId="{50FD208C-1D83-40AF-A1E7-B43CAECF4C69}">
      <dgm:prSet/>
      <dgm:spPr/>
      <dgm:t>
        <a:bodyPr/>
        <a:lstStyle/>
        <a:p>
          <a:endParaRPr lang="pt-BR" sz="1500"/>
        </a:p>
      </dgm:t>
    </dgm:pt>
    <dgm:pt modelId="{0FBECD89-3545-45DA-A223-6D2A472AA154}">
      <dgm:prSet phldrT="[Texto]" custT="1"/>
      <dgm:spPr/>
      <dgm:t>
        <a:bodyPr/>
        <a:lstStyle/>
        <a:p>
          <a:r>
            <a:rPr lang="pt-BR" sz="1500" b="1" dirty="0" smtClean="0"/>
            <a:t>Universidade Federal da Grande Dourados</a:t>
          </a:r>
          <a:endParaRPr lang="pt-BR" sz="1500" b="1" dirty="0"/>
        </a:p>
      </dgm:t>
    </dgm:pt>
    <dgm:pt modelId="{B4FDB08A-43E1-4EDE-A62A-FFC4DF9F5253}" type="parTrans" cxnId="{E97FC1C8-8561-4794-80E5-52AB94493E1A}">
      <dgm:prSet/>
      <dgm:spPr/>
      <dgm:t>
        <a:bodyPr/>
        <a:lstStyle/>
        <a:p>
          <a:endParaRPr lang="pt-BR" sz="1500"/>
        </a:p>
      </dgm:t>
    </dgm:pt>
    <dgm:pt modelId="{8F0BB91B-AAA9-4F2E-8652-E0674E7BED05}" type="sibTrans" cxnId="{E97FC1C8-8561-4794-80E5-52AB94493E1A}">
      <dgm:prSet/>
      <dgm:spPr/>
      <dgm:t>
        <a:bodyPr/>
        <a:lstStyle/>
        <a:p>
          <a:endParaRPr lang="pt-BR" sz="1500"/>
        </a:p>
      </dgm:t>
    </dgm:pt>
    <dgm:pt modelId="{FAB2ACD1-E6C3-4719-8D14-24A6B1F40D6F}">
      <dgm:prSet phldrT="[Texto]" custT="1"/>
      <dgm:spPr/>
      <dgm:t>
        <a:bodyPr/>
        <a:lstStyle/>
        <a:p>
          <a:r>
            <a:rPr lang="pt-BR" sz="1500" b="1" dirty="0" smtClean="0"/>
            <a:t>Universidade Tecnológica Federal da  Paraná</a:t>
          </a:r>
          <a:endParaRPr lang="pt-BR" sz="1500" b="1" dirty="0"/>
        </a:p>
      </dgm:t>
    </dgm:pt>
    <dgm:pt modelId="{A1B26F6B-06BB-4305-B33E-EC2CE720378A}" type="parTrans" cxnId="{E81BAE72-F718-4432-BE03-CE87A56E40FF}">
      <dgm:prSet/>
      <dgm:spPr/>
      <dgm:t>
        <a:bodyPr/>
        <a:lstStyle/>
        <a:p>
          <a:endParaRPr lang="pt-BR" sz="1500"/>
        </a:p>
      </dgm:t>
    </dgm:pt>
    <dgm:pt modelId="{2D1A1A5D-8A03-483B-98DE-41AFACFD1521}" type="sibTrans" cxnId="{E81BAE72-F718-4432-BE03-CE87A56E40FF}">
      <dgm:prSet/>
      <dgm:spPr/>
      <dgm:t>
        <a:bodyPr/>
        <a:lstStyle/>
        <a:p>
          <a:endParaRPr lang="pt-BR" sz="1500"/>
        </a:p>
      </dgm:t>
    </dgm:pt>
    <dgm:pt modelId="{ABFD4381-EBEB-4737-8115-9C52ABAAEE2B}">
      <dgm:prSet phldrT="[Texto]" custT="1"/>
      <dgm:spPr/>
      <dgm:t>
        <a:bodyPr/>
        <a:lstStyle/>
        <a:p>
          <a:r>
            <a:rPr lang="pt-BR" sz="1500" b="1" dirty="0" smtClean="0"/>
            <a:t>Instituto Federal de Educação, Ciência e Tecnologia do Acre</a:t>
          </a:r>
          <a:endParaRPr lang="pt-BR" sz="1500" b="1" dirty="0"/>
        </a:p>
      </dgm:t>
    </dgm:pt>
    <dgm:pt modelId="{DF712B2E-4A7E-4F42-A67B-6A730CE72C47}" type="parTrans" cxnId="{43B0ECC2-8C01-4F5B-8FF2-C6E496B86A13}">
      <dgm:prSet/>
      <dgm:spPr/>
      <dgm:t>
        <a:bodyPr/>
        <a:lstStyle/>
        <a:p>
          <a:endParaRPr lang="pt-BR" sz="1500"/>
        </a:p>
      </dgm:t>
    </dgm:pt>
    <dgm:pt modelId="{3C21CC3E-DAF8-4057-9FB0-92A649645077}" type="sibTrans" cxnId="{43B0ECC2-8C01-4F5B-8FF2-C6E496B86A13}">
      <dgm:prSet/>
      <dgm:spPr/>
      <dgm:t>
        <a:bodyPr/>
        <a:lstStyle/>
        <a:p>
          <a:endParaRPr lang="pt-BR" sz="1500"/>
        </a:p>
      </dgm:t>
    </dgm:pt>
    <dgm:pt modelId="{98E9BB37-7EE9-4F4B-A790-BAF1AADDE44A}">
      <dgm:prSet phldrT="[Texto]" custT="1"/>
      <dgm:spPr/>
      <dgm:t>
        <a:bodyPr/>
        <a:lstStyle/>
        <a:p>
          <a:r>
            <a:rPr lang="pt-BR" sz="1500" b="1" dirty="0" smtClean="0"/>
            <a:t>Instituto de Metrologia, Qualidade e Tecnologia - INMETRO</a:t>
          </a:r>
          <a:endParaRPr lang="pt-BR" sz="1500" b="1" dirty="0"/>
        </a:p>
      </dgm:t>
    </dgm:pt>
    <dgm:pt modelId="{368EB8C4-BFDB-4815-B508-8061C0987AC2}" type="parTrans" cxnId="{3B038902-FCB8-4DA8-8D98-254ECB0FDA8C}">
      <dgm:prSet/>
      <dgm:spPr/>
      <dgm:t>
        <a:bodyPr/>
        <a:lstStyle/>
        <a:p>
          <a:endParaRPr lang="pt-BR" sz="1500"/>
        </a:p>
      </dgm:t>
    </dgm:pt>
    <dgm:pt modelId="{E6273C8A-00D9-4339-887C-11784C29B8FA}" type="sibTrans" cxnId="{3B038902-FCB8-4DA8-8D98-254ECB0FDA8C}">
      <dgm:prSet/>
      <dgm:spPr/>
      <dgm:t>
        <a:bodyPr/>
        <a:lstStyle/>
        <a:p>
          <a:endParaRPr lang="pt-BR" sz="1500"/>
        </a:p>
      </dgm:t>
    </dgm:pt>
    <dgm:pt modelId="{74C3799C-BED9-4486-BA79-D534B19EB4A1}">
      <dgm:prSet phldrT="[Texto]" custT="1"/>
      <dgm:spPr/>
      <dgm:t>
        <a:bodyPr/>
        <a:lstStyle/>
        <a:p>
          <a:r>
            <a:rPr lang="pt-BR" sz="1500" b="1" dirty="0" smtClean="0"/>
            <a:t>Instituto Federal de Educação, Ciência e Tecnologia do Acre</a:t>
          </a:r>
          <a:endParaRPr lang="pt-BR" sz="1500" b="1" dirty="0"/>
        </a:p>
      </dgm:t>
    </dgm:pt>
    <dgm:pt modelId="{6BD74104-04BB-41EA-8DAB-FDC31F5CAE74}" type="parTrans" cxnId="{5D003EC9-EB38-4459-ACE8-EE242F48361A}">
      <dgm:prSet/>
      <dgm:spPr/>
      <dgm:t>
        <a:bodyPr/>
        <a:lstStyle/>
        <a:p>
          <a:endParaRPr lang="pt-BR" sz="1500"/>
        </a:p>
      </dgm:t>
    </dgm:pt>
    <dgm:pt modelId="{934064CB-6C73-4681-9EC8-B9A4440B2601}" type="sibTrans" cxnId="{5D003EC9-EB38-4459-ACE8-EE242F48361A}">
      <dgm:prSet/>
      <dgm:spPr/>
      <dgm:t>
        <a:bodyPr/>
        <a:lstStyle/>
        <a:p>
          <a:endParaRPr lang="pt-BR" sz="1500"/>
        </a:p>
      </dgm:t>
    </dgm:pt>
    <dgm:pt modelId="{BBBB5261-AB24-4E45-9165-84F40BD10AF2}" type="pres">
      <dgm:prSet presAssocID="{226DF9E2-43C5-4D80-9C84-4FD36E62698C}" presName="linear" presStyleCnt="0">
        <dgm:presLayoutVars>
          <dgm:dir/>
          <dgm:animLvl val="lvl"/>
          <dgm:resizeHandles val="exact"/>
        </dgm:presLayoutVars>
      </dgm:prSet>
      <dgm:spPr/>
      <dgm:t>
        <a:bodyPr/>
        <a:lstStyle/>
        <a:p>
          <a:endParaRPr lang="pt-BR"/>
        </a:p>
      </dgm:t>
    </dgm:pt>
    <dgm:pt modelId="{580060A7-9AE0-48EE-9301-46767B104EA6}" type="pres">
      <dgm:prSet presAssocID="{C12C625A-41E4-4A6B-B1CD-3EDB34990CA1}" presName="parentLin" presStyleCnt="0"/>
      <dgm:spPr/>
    </dgm:pt>
    <dgm:pt modelId="{1C2B70DE-DAA3-4515-BF4F-95AFF873BAAE}" type="pres">
      <dgm:prSet presAssocID="{C12C625A-41E4-4A6B-B1CD-3EDB34990CA1}" presName="parentLeftMargin" presStyleLbl="node1" presStyleIdx="0" presStyleCnt="8"/>
      <dgm:spPr/>
      <dgm:t>
        <a:bodyPr/>
        <a:lstStyle/>
        <a:p>
          <a:endParaRPr lang="pt-BR"/>
        </a:p>
      </dgm:t>
    </dgm:pt>
    <dgm:pt modelId="{7C17FB88-A46B-4388-95A9-5B94269CF6AF}" type="pres">
      <dgm:prSet presAssocID="{C12C625A-41E4-4A6B-B1CD-3EDB34990CA1}" presName="parentText" presStyleLbl="node1" presStyleIdx="0" presStyleCnt="8" custScaleX="116742">
        <dgm:presLayoutVars>
          <dgm:chMax val="0"/>
          <dgm:bulletEnabled val="1"/>
        </dgm:presLayoutVars>
      </dgm:prSet>
      <dgm:spPr/>
      <dgm:t>
        <a:bodyPr/>
        <a:lstStyle/>
        <a:p>
          <a:endParaRPr lang="pt-BR"/>
        </a:p>
      </dgm:t>
    </dgm:pt>
    <dgm:pt modelId="{714191EA-9F57-4DB9-884B-6660D291F87F}" type="pres">
      <dgm:prSet presAssocID="{C12C625A-41E4-4A6B-B1CD-3EDB34990CA1}" presName="negativeSpace" presStyleCnt="0"/>
      <dgm:spPr/>
    </dgm:pt>
    <dgm:pt modelId="{EB6BEDAD-A146-48F9-A410-618A1EBBB909}" type="pres">
      <dgm:prSet presAssocID="{C12C625A-41E4-4A6B-B1CD-3EDB34990CA1}" presName="childText" presStyleLbl="conFgAcc1" presStyleIdx="0" presStyleCnt="8">
        <dgm:presLayoutVars>
          <dgm:bulletEnabled val="1"/>
        </dgm:presLayoutVars>
      </dgm:prSet>
      <dgm:spPr/>
    </dgm:pt>
    <dgm:pt modelId="{8FF14BE7-895E-4B98-B99B-3D6481F1F24A}" type="pres">
      <dgm:prSet presAssocID="{8A586672-C111-46B1-9C47-21D5EFF57053}" presName="spaceBetweenRectangles" presStyleCnt="0"/>
      <dgm:spPr/>
    </dgm:pt>
    <dgm:pt modelId="{69415F72-A1DD-44FA-BB32-A58EF9E04E44}" type="pres">
      <dgm:prSet presAssocID="{AA75AF2A-1D33-4AD6-BE54-A3B7BBAA6B5B}" presName="parentLin" presStyleCnt="0"/>
      <dgm:spPr/>
    </dgm:pt>
    <dgm:pt modelId="{F43F0630-6687-42EB-A04C-5979604C316F}" type="pres">
      <dgm:prSet presAssocID="{AA75AF2A-1D33-4AD6-BE54-A3B7BBAA6B5B}" presName="parentLeftMargin" presStyleLbl="node1" presStyleIdx="0" presStyleCnt="8"/>
      <dgm:spPr/>
      <dgm:t>
        <a:bodyPr/>
        <a:lstStyle/>
        <a:p>
          <a:endParaRPr lang="pt-BR"/>
        </a:p>
      </dgm:t>
    </dgm:pt>
    <dgm:pt modelId="{5DDD0DC8-041E-4D19-9688-7A14E7892967}" type="pres">
      <dgm:prSet presAssocID="{AA75AF2A-1D33-4AD6-BE54-A3B7BBAA6B5B}" presName="parentText" presStyleLbl="node1" presStyleIdx="1" presStyleCnt="8" custScaleX="116743">
        <dgm:presLayoutVars>
          <dgm:chMax val="0"/>
          <dgm:bulletEnabled val="1"/>
        </dgm:presLayoutVars>
      </dgm:prSet>
      <dgm:spPr/>
      <dgm:t>
        <a:bodyPr/>
        <a:lstStyle/>
        <a:p>
          <a:endParaRPr lang="pt-BR"/>
        </a:p>
      </dgm:t>
    </dgm:pt>
    <dgm:pt modelId="{E2581AE3-3C2D-4185-B502-42DECCB3D87C}" type="pres">
      <dgm:prSet presAssocID="{AA75AF2A-1D33-4AD6-BE54-A3B7BBAA6B5B}" presName="negativeSpace" presStyleCnt="0"/>
      <dgm:spPr/>
    </dgm:pt>
    <dgm:pt modelId="{8ACC092C-B0EB-4028-9A05-0F5A8EDC74A2}" type="pres">
      <dgm:prSet presAssocID="{AA75AF2A-1D33-4AD6-BE54-A3B7BBAA6B5B}" presName="childText" presStyleLbl="conFgAcc1" presStyleIdx="1" presStyleCnt="8">
        <dgm:presLayoutVars>
          <dgm:bulletEnabled val="1"/>
        </dgm:presLayoutVars>
      </dgm:prSet>
      <dgm:spPr/>
    </dgm:pt>
    <dgm:pt modelId="{7D3CBC7E-5AF2-4DF2-8286-2BD440209F5A}" type="pres">
      <dgm:prSet presAssocID="{E3A799AC-A5F3-4AEA-AF57-145E42A68547}" presName="spaceBetweenRectangles" presStyleCnt="0"/>
      <dgm:spPr/>
    </dgm:pt>
    <dgm:pt modelId="{D3D305A7-4B55-4FF4-83EE-9F0F619F7C2C}" type="pres">
      <dgm:prSet presAssocID="{8C863B4E-270C-44CB-B37F-C8CBE18B6C47}" presName="parentLin" presStyleCnt="0"/>
      <dgm:spPr/>
    </dgm:pt>
    <dgm:pt modelId="{79D71B95-9FF4-48A7-B874-2D9043CA4686}" type="pres">
      <dgm:prSet presAssocID="{8C863B4E-270C-44CB-B37F-C8CBE18B6C47}" presName="parentLeftMargin" presStyleLbl="node1" presStyleIdx="1" presStyleCnt="8"/>
      <dgm:spPr/>
      <dgm:t>
        <a:bodyPr/>
        <a:lstStyle/>
        <a:p>
          <a:endParaRPr lang="pt-BR"/>
        </a:p>
      </dgm:t>
    </dgm:pt>
    <dgm:pt modelId="{DE5A23AF-8DEE-4E5D-B07A-B2F80D77EC7B}" type="pres">
      <dgm:prSet presAssocID="{8C863B4E-270C-44CB-B37F-C8CBE18B6C47}" presName="parentText" presStyleLbl="node1" presStyleIdx="2" presStyleCnt="8" custScaleX="116742">
        <dgm:presLayoutVars>
          <dgm:chMax val="0"/>
          <dgm:bulletEnabled val="1"/>
        </dgm:presLayoutVars>
      </dgm:prSet>
      <dgm:spPr/>
      <dgm:t>
        <a:bodyPr/>
        <a:lstStyle/>
        <a:p>
          <a:endParaRPr lang="pt-BR"/>
        </a:p>
      </dgm:t>
    </dgm:pt>
    <dgm:pt modelId="{6A327F3A-2512-4459-ADAB-5124C21A037B}" type="pres">
      <dgm:prSet presAssocID="{8C863B4E-270C-44CB-B37F-C8CBE18B6C47}" presName="negativeSpace" presStyleCnt="0"/>
      <dgm:spPr/>
    </dgm:pt>
    <dgm:pt modelId="{A3DA8C85-4EF7-496D-80F0-6C1BA1541F30}" type="pres">
      <dgm:prSet presAssocID="{8C863B4E-270C-44CB-B37F-C8CBE18B6C47}" presName="childText" presStyleLbl="conFgAcc1" presStyleIdx="2" presStyleCnt="8">
        <dgm:presLayoutVars>
          <dgm:bulletEnabled val="1"/>
        </dgm:presLayoutVars>
      </dgm:prSet>
      <dgm:spPr/>
    </dgm:pt>
    <dgm:pt modelId="{6C3B44F7-2E33-492A-AD1F-7E5E15928A34}" type="pres">
      <dgm:prSet presAssocID="{869804C0-D81A-465A-AB70-F545E59B9830}" presName="spaceBetweenRectangles" presStyleCnt="0"/>
      <dgm:spPr/>
    </dgm:pt>
    <dgm:pt modelId="{6BF5A79D-8506-41B1-A075-AE00F238BC3A}" type="pres">
      <dgm:prSet presAssocID="{0FBECD89-3545-45DA-A223-6D2A472AA154}" presName="parentLin" presStyleCnt="0"/>
      <dgm:spPr/>
    </dgm:pt>
    <dgm:pt modelId="{12D1157E-1F2A-4ED4-A4C6-CA43EC6531A9}" type="pres">
      <dgm:prSet presAssocID="{0FBECD89-3545-45DA-A223-6D2A472AA154}" presName="parentLeftMargin" presStyleLbl="node1" presStyleIdx="2" presStyleCnt="8"/>
      <dgm:spPr/>
      <dgm:t>
        <a:bodyPr/>
        <a:lstStyle/>
        <a:p>
          <a:endParaRPr lang="pt-BR"/>
        </a:p>
      </dgm:t>
    </dgm:pt>
    <dgm:pt modelId="{A4563488-0DCA-4816-9F8A-CE93E2CE17E6}" type="pres">
      <dgm:prSet presAssocID="{0FBECD89-3545-45DA-A223-6D2A472AA154}" presName="parentText" presStyleLbl="node1" presStyleIdx="3" presStyleCnt="8" custScaleX="116740">
        <dgm:presLayoutVars>
          <dgm:chMax val="0"/>
          <dgm:bulletEnabled val="1"/>
        </dgm:presLayoutVars>
      </dgm:prSet>
      <dgm:spPr/>
      <dgm:t>
        <a:bodyPr/>
        <a:lstStyle/>
        <a:p>
          <a:endParaRPr lang="pt-BR"/>
        </a:p>
      </dgm:t>
    </dgm:pt>
    <dgm:pt modelId="{48930477-43F8-4483-8130-3E922DFB93F2}" type="pres">
      <dgm:prSet presAssocID="{0FBECD89-3545-45DA-A223-6D2A472AA154}" presName="negativeSpace" presStyleCnt="0"/>
      <dgm:spPr/>
    </dgm:pt>
    <dgm:pt modelId="{189AF17A-6F83-4E1B-8CB7-FD53DB8C382F}" type="pres">
      <dgm:prSet presAssocID="{0FBECD89-3545-45DA-A223-6D2A472AA154}" presName="childText" presStyleLbl="conFgAcc1" presStyleIdx="3" presStyleCnt="8">
        <dgm:presLayoutVars>
          <dgm:bulletEnabled val="1"/>
        </dgm:presLayoutVars>
      </dgm:prSet>
      <dgm:spPr/>
    </dgm:pt>
    <dgm:pt modelId="{C2A4AA76-382B-4399-B1DF-07C4DA5016ED}" type="pres">
      <dgm:prSet presAssocID="{8F0BB91B-AAA9-4F2E-8652-E0674E7BED05}" presName="spaceBetweenRectangles" presStyleCnt="0"/>
      <dgm:spPr/>
    </dgm:pt>
    <dgm:pt modelId="{AC11A9E2-99AD-4D7D-A7F1-1C70D2BD0ED7}" type="pres">
      <dgm:prSet presAssocID="{FAB2ACD1-E6C3-4719-8D14-24A6B1F40D6F}" presName="parentLin" presStyleCnt="0"/>
      <dgm:spPr/>
    </dgm:pt>
    <dgm:pt modelId="{AF10F4D2-1026-469F-ADF1-516076D30654}" type="pres">
      <dgm:prSet presAssocID="{FAB2ACD1-E6C3-4719-8D14-24A6B1F40D6F}" presName="parentLeftMargin" presStyleLbl="node1" presStyleIdx="3" presStyleCnt="8"/>
      <dgm:spPr/>
      <dgm:t>
        <a:bodyPr/>
        <a:lstStyle/>
        <a:p>
          <a:endParaRPr lang="pt-BR"/>
        </a:p>
      </dgm:t>
    </dgm:pt>
    <dgm:pt modelId="{7EEFF4D2-CCD2-41F1-A840-9C566F6507C7}" type="pres">
      <dgm:prSet presAssocID="{FAB2ACD1-E6C3-4719-8D14-24A6B1F40D6F}" presName="parentText" presStyleLbl="node1" presStyleIdx="4" presStyleCnt="8" custScaleX="115554">
        <dgm:presLayoutVars>
          <dgm:chMax val="0"/>
          <dgm:bulletEnabled val="1"/>
        </dgm:presLayoutVars>
      </dgm:prSet>
      <dgm:spPr/>
      <dgm:t>
        <a:bodyPr/>
        <a:lstStyle/>
        <a:p>
          <a:endParaRPr lang="pt-BR"/>
        </a:p>
      </dgm:t>
    </dgm:pt>
    <dgm:pt modelId="{4ABA78E1-6AB8-4070-8BC3-5196D18793C0}" type="pres">
      <dgm:prSet presAssocID="{FAB2ACD1-E6C3-4719-8D14-24A6B1F40D6F}" presName="negativeSpace" presStyleCnt="0"/>
      <dgm:spPr/>
    </dgm:pt>
    <dgm:pt modelId="{F1EBD8EE-DADF-4DC2-9507-6127F60F31E9}" type="pres">
      <dgm:prSet presAssocID="{FAB2ACD1-E6C3-4719-8D14-24A6B1F40D6F}" presName="childText" presStyleLbl="conFgAcc1" presStyleIdx="4" presStyleCnt="8" custLinFactNeighborX="-2344" custLinFactNeighborY="7400">
        <dgm:presLayoutVars>
          <dgm:bulletEnabled val="1"/>
        </dgm:presLayoutVars>
      </dgm:prSet>
      <dgm:spPr/>
    </dgm:pt>
    <dgm:pt modelId="{C2A1C3C7-F845-4AA1-864E-AB2146536C2F}" type="pres">
      <dgm:prSet presAssocID="{2D1A1A5D-8A03-483B-98DE-41AFACFD1521}" presName="spaceBetweenRectangles" presStyleCnt="0"/>
      <dgm:spPr/>
    </dgm:pt>
    <dgm:pt modelId="{806D24F6-1578-4692-80FA-837A6769B0A5}" type="pres">
      <dgm:prSet presAssocID="{ABFD4381-EBEB-4737-8115-9C52ABAAEE2B}" presName="parentLin" presStyleCnt="0"/>
      <dgm:spPr/>
    </dgm:pt>
    <dgm:pt modelId="{B7AB9B77-5BD1-4CF6-B9E5-D504AA79FC0A}" type="pres">
      <dgm:prSet presAssocID="{ABFD4381-EBEB-4737-8115-9C52ABAAEE2B}" presName="parentLeftMargin" presStyleLbl="node1" presStyleIdx="4" presStyleCnt="8" custScaleX="124627"/>
      <dgm:spPr/>
      <dgm:t>
        <a:bodyPr/>
        <a:lstStyle/>
        <a:p>
          <a:endParaRPr lang="pt-BR"/>
        </a:p>
      </dgm:t>
    </dgm:pt>
    <dgm:pt modelId="{B245BA6F-9481-448C-A700-D6891B0E0180}" type="pres">
      <dgm:prSet presAssocID="{ABFD4381-EBEB-4737-8115-9C52ABAAEE2B}" presName="parentText" presStyleLbl="node1" presStyleIdx="5" presStyleCnt="8" custScaleX="114456" custLinFactNeighborX="-7439">
        <dgm:presLayoutVars>
          <dgm:chMax val="0"/>
          <dgm:bulletEnabled val="1"/>
        </dgm:presLayoutVars>
      </dgm:prSet>
      <dgm:spPr/>
      <dgm:t>
        <a:bodyPr/>
        <a:lstStyle/>
        <a:p>
          <a:endParaRPr lang="pt-BR"/>
        </a:p>
      </dgm:t>
    </dgm:pt>
    <dgm:pt modelId="{6C813ABC-F2BC-4D53-9CA4-A01C6889617E}" type="pres">
      <dgm:prSet presAssocID="{ABFD4381-EBEB-4737-8115-9C52ABAAEE2B}" presName="negativeSpace" presStyleCnt="0"/>
      <dgm:spPr/>
    </dgm:pt>
    <dgm:pt modelId="{A187123F-F7FD-497C-8170-1B3BBA3EED9D}" type="pres">
      <dgm:prSet presAssocID="{ABFD4381-EBEB-4737-8115-9C52ABAAEE2B}" presName="childText" presStyleLbl="conFgAcc1" presStyleIdx="5" presStyleCnt="8">
        <dgm:presLayoutVars>
          <dgm:bulletEnabled val="1"/>
        </dgm:presLayoutVars>
      </dgm:prSet>
      <dgm:spPr/>
    </dgm:pt>
    <dgm:pt modelId="{21DFF9ED-064F-4EA7-B910-AB5F663FADA8}" type="pres">
      <dgm:prSet presAssocID="{3C21CC3E-DAF8-4057-9FB0-92A649645077}" presName="spaceBetweenRectangles" presStyleCnt="0"/>
      <dgm:spPr/>
    </dgm:pt>
    <dgm:pt modelId="{35EC367C-4DD6-45BD-8F9F-219F3E8AFC43}" type="pres">
      <dgm:prSet presAssocID="{98E9BB37-7EE9-4F4B-A790-BAF1AADDE44A}" presName="parentLin" presStyleCnt="0"/>
      <dgm:spPr/>
    </dgm:pt>
    <dgm:pt modelId="{AB99B07C-E37D-4961-909D-778B740057D8}" type="pres">
      <dgm:prSet presAssocID="{98E9BB37-7EE9-4F4B-A790-BAF1AADDE44A}" presName="parentLeftMargin" presStyleLbl="node1" presStyleIdx="5" presStyleCnt="8" custScaleX="123270"/>
      <dgm:spPr/>
      <dgm:t>
        <a:bodyPr/>
        <a:lstStyle/>
        <a:p>
          <a:endParaRPr lang="pt-BR"/>
        </a:p>
      </dgm:t>
    </dgm:pt>
    <dgm:pt modelId="{4E231162-1B3C-42DA-81A8-81A79CC6910E}" type="pres">
      <dgm:prSet presAssocID="{98E9BB37-7EE9-4F4B-A790-BAF1AADDE44A}" presName="parentText" presStyleLbl="node1" presStyleIdx="6" presStyleCnt="8" custScaleX="114286" custLinFactNeighborX="-6081" custLinFactNeighborY="10039">
        <dgm:presLayoutVars>
          <dgm:chMax val="0"/>
          <dgm:bulletEnabled val="1"/>
        </dgm:presLayoutVars>
      </dgm:prSet>
      <dgm:spPr/>
      <dgm:t>
        <a:bodyPr/>
        <a:lstStyle/>
        <a:p>
          <a:endParaRPr lang="pt-BR"/>
        </a:p>
      </dgm:t>
    </dgm:pt>
    <dgm:pt modelId="{DA192803-25C1-436E-B4D1-49CCC5763530}" type="pres">
      <dgm:prSet presAssocID="{98E9BB37-7EE9-4F4B-A790-BAF1AADDE44A}" presName="negativeSpace" presStyleCnt="0"/>
      <dgm:spPr/>
    </dgm:pt>
    <dgm:pt modelId="{DBE9D015-DACA-43AC-8074-B5B6B8EB4E14}" type="pres">
      <dgm:prSet presAssocID="{98E9BB37-7EE9-4F4B-A790-BAF1AADDE44A}" presName="childText" presStyleLbl="conFgAcc1" presStyleIdx="6" presStyleCnt="8">
        <dgm:presLayoutVars>
          <dgm:bulletEnabled val="1"/>
        </dgm:presLayoutVars>
      </dgm:prSet>
      <dgm:spPr/>
    </dgm:pt>
    <dgm:pt modelId="{9E64C473-1646-41FC-91DF-8E6D4D901884}" type="pres">
      <dgm:prSet presAssocID="{E6273C8A-00D9-4339-887C-11784C29B8FA}" presName="spaceBetweenRectangles" presStyleCnt="0"/>
      <dgm:spPr/>
    </dgm:pt>
    <dgm:pt modelId="{8AB9397D-C4AD-4323-B2CC-1A4AA47EE6BC}" type="pres">
      <dgm:prSet presAssocID="{74C3799C-BED9-4486-BA79-D534B19EB4A1}" presName="parentLin" presStyleCnt="0"/>
      <dgm:spPr/>
    </dgm:pt>
    <dgm:pt modelId="{4DD7A4A3-1825-4DFD-BF72-6834909532A5}" type="pres">
      <dgm:prSet presAssocID="{74C3799C-BED9-4486-BA79-D534B19EB4A1}" presName="parentLeftMargin" presStyleLbl="node1" presStyleIdx="6" presStyleCnt="8" custScaleX="123270"/>
      <dgm:spPr/>
      <dgm:t>
        <a:bodyPr/>
        <a:lstStyle/>
        <a:p>
          <a:endParaRPr lang="pt-BR"/>
        </a:p>
      </dgm:t>
    </dgm:pt>
    <dgm:pt modelId="{C0AD9891-1973-4D14-B5D4-49036FDDF48D}" type="pres">
      <dgm:prSet presAssocID="{74C3799C-BED9-4486-BA79-D534B19EB4A1}" presName="parentText" presStyleLbl="node1" presStyleIdx="7" presStyleCnt="8" custScaleX="113418">
        <dgm:presLayoutVars>
          <dgm:chMax val="0"/>
          <dgm:bulletEnabled val="1"/>
        </dgm:presLayoutVars>
      </dgm:prSet>
      <dgm:spPr/>
      <dgm:t>
        <a:bodyPr/>
        <a:lstStyle/>
        <a:p>
          <a:endParaRPr lang="pt-BR"/>
        </a:p>
      </dgm:t>
    </dgm:pt>
    <dgm:pt modelId="{2FB6FCF1-014F-473F-A3AA-A9ECE79F3480}" type="pres">
      <dgm:prSet presAssocID="{74C3799C-BED9-4486-BA79-D534B19EB4A1}" presName="negativeSpace" presStyleCnt="0"/>
      <dgm:spPr/>
    </dgm:pt>
    <dgm:pt modelId="{0352F403-D296-4C72-BD62-292902B91BA2}" type="pres">
      <dgm:prSet presAssocID="{74C3799C-BED9-4486-BA79-D534B19EB4A1}" presName="childText" presStyleLbl="conFgAcc1" presStyleIdx="7" presStyleCnt="8">
        <dgm:presLayoutVars>
          <dgm:bulletEnabled val="1"/>
        </dgm:presLayoutVars>
      </dgm:prSet>
      <dgm:spPr/>
      <dgm:t>
        <a:bodyPr/>
        <a:lstStyle/>
        <a:p>
          <a:endParaRPr lang="pt-BR"/>
        </a:p>
      </dgm:t>
    </dgm:pt>
  </dgm:ptLst>
  <dgm:cxnLst>
    <dgm:cxn modelId="{E97FC1C8-8561-4794-80E5-52AB94493E1A}" srcId="{226DF9E2-43C5-4D80-9C84-4FD36E62698C}" destId="{0FBECD89-3545-45DA-A223-6D2A472AA154}" srcOrd="3" destOrd="0" parTransId="{B4FDB08A-43E1-4EDE-A62A-FFC4DF9F5253}" sibTransId="{8F0BB91B-AAA9-4F2E-8652-E0674E7BED05}"/>
    <dgm:cxn modelId="{C646B696-BA39-48EB-8E67-038CED0395EA}" type="presOf" srcId="{FAB2ACD1-E6C3-4719-8D14-24A6B1F40D6F}" destId="{7EEFF4D2-CCD2-41F1-A840-9C566F6507C7}" srcOrd="1" destOrd="0" presId="urn:microsoft.com/office/officeart/2005/8/layout/list1"/>
    <dgm:cxn modelId="{6E2AD8C7-A001-4777-92CA-F7DC43FD40D9}" type="presOf" srcId="{FAB2ACD1-E6C3-4719-8D14-24A6B1F40D6F}" destId="{AF10F4D2-1026-469F-ADF1-516076D30654}" srcOrd="0" destOrd="0" presId="urn:microsoft.com/office/officeart/2005/8/layout/list1"/>
    <dgm:cxn modelId="{7395417E-DE8D-4640-A736-E94C6CEEE53D}" type="presOf" srcId="{226DF9E2-43C5-4D80-9C84-4FD36E62698C}" destId="{BBBB5261-AB24-4E45-9165-84F40BD10AF2}" srcOrd="0" destOrd="0" presId="urn:microsoft.com/office/officeart/2005/8/layout/list1"/>
    <dgm:cxn modelId="{4F532E39-AA15-4BAB-8DF6-75E0168487DE}" type="presOf" srcId="{AA75AF2A-1D33-4AD6-BE54-A3B7BBAA6B5B}" destId="{F43F0630-6687-42EB-A04C-5979604C316F}" srcOrd="0" destOrd="0" presId="urn:microsoft.com/office/officeart/2005/8/layout/list1"/>
    <dgm:cxn modelId="{E9642107-B749-4B14-A309-80AA006F2CFB}" type="presOf" srcId="{74C3799C-BED9-4486-BA79-D534B19EB4A1}" destId="{4DD7A4A3-1825-4DFD-BF72-6834909532A5}" srcOrd="0" destOrd="0" presId="urn:microsoft.com/office/officeart/2005/8/layout/list1"/>
    <dgm:cxn modelId="{CB6CBD89-0B03-4B76-8CA0-E64B9AA86409}" srcId="{226DF9E2-43C5-4D80-9C84-4FD36E62698C}" destId="{C12C625A-41E4-4A6B-B1CD-3EDB34990CA1}" srcOrd="0" destOrd="0" parTransId="{B2BA247C-AAD7-46F0-B8EB-3A45D5D14F27}" sibTransId="{8A586672-C111-46B1-9C47-21D5EFF57053}"/>
    <dgm:cxn modelId="{5D003EC9-EB38-4459-ACE8-EE242F48361A}" srcId="{226DF9E2-43C5-4D80-9C84-4FD36E62698C}" destId="{74C3799C-BED9-4486-BA79-D534B19EB4A1}" srcOrd="7" destOrd="0" parTransId="{6BD74104-04BB-41EA-8DAB-FDC31F5CAE74}" sibTransId="{934064CB-6C73-4681-9EC8-B9A4440B2601}"/>
    <dgm:cxn modelId="{3685152E-EAA8-4F24-A798-9CF5D87E5FF7}" type="presOf" srcId="{74C3799C-BED9-4486-BA79-D534B19EB4A1}" destId="{C0AD9891-1973-4D14-B5D4-49036FDDF48D}" srcOrd="1" destOrd="0" presId="urn:microsoft.com/office/officeart/2005/8/layout/list1"/>
    <dgm:cxn modelId="{3B038902-FCB8-4DA8-8D98-254ECB0FDA8C}" srcId="{226DF9E2-43C5-4D80-9C84-4FD36E62698C}" destId="{98E9BB37-7EE9-4F4B-A790-BAF1AADDE44A}" srcOrd="6" destOrd="0" parTransId="{368EB8C4-BFDB-4815-B508-8061C0987AC2}" sibTransId="{E6273C8A-00D9-4339-887C-11784C29B8FA}"/>
    <dgm:cxn modelId="{43B0ECC2-8C01-4F5B-8FF2-C6E496B86A13}" srcId="{226DF9E2-43C5-4D80-9C84-4FD36E62698C}" destId="{ABFD4381-EBEB-4737-8115-9C52ABAAEE2B}" srcOrd="5" destOrd="0" parTransId="{DF712B2E-4A7E-4F42-A67B-6A730CE72C47}" sibTransId="{3C21CC3E-DAF8-4057-9FB0-92A649645077}"/>
    <dgm:cxn modelId="{7C8FB7FE-F772-4299-90E2-9111EB03A1EA}" type="presOf" srcId="{0FBECD89-3545-45DA-A223-6D2A472AA154}" destId="{A4563488-0DCA-4816-9F8A-CE93E2CE17E6}" srcOrd="1" destOrd="0" presId="urn:microsoft.com/office/officeart/2005/8/layout/list1"/>
    <dgm:cxn modelId="{9BBB191E-6D76-45D8-A787-03897FF8A0F6}" type="presOf" srcId="{AA75AF2A-1D33-4AD6-BE54-A3B7BBAA6B5B}" destId="{5DDD0DC8-041E-4D19-9688-7A14E7892967}" srcOrd="1" destOrd="0" presId="urn:microsoft.com/office/officeart/2005/8/layout/list1"/>
    <dgm:cxn modelId="{170D26D8-0FB0-4F3A-82AA-451B06193AF1}" type="presOf" srcId="{98E9BB37-7EE9-4F4B-A790-BAF1AADDE44A}" destId="{AB99B07C-E37D-4961-909D-778B740057D8}" srcOrd="0" destOrd="0" presId="urn:microsoft.com/office/officeart/2005/8/layout/list1"/>
    <dgm:cxn modelId="{C25E94E7-4CBC-4CCC-87B1-EDA380133A8F}" type="presOf" srcId="{C12C625A-41E4-4A6B-B1CD-3EDB34990CA1}" destId="{1C2B70DE-DAA3-4515-BF4F-95AFF873BAAE}" srcOrd="0" destOrd="0" presId="urn:microsoft.com/office/officeart/2005/8/layout/list1"/>
    <dgm:cxn modelId="{50FD208C-1D83-40AF-A1E7-B43CAECF4C69}" srcId="{226DF9E2-43C5-4D80-9C84-4FD36E62698C}" destId="{8C863B4E-270C-44CB-B37F-C8CBE18B6C47}" srcOrd="2" destOrd="0" parTransId="{6B5F46A9-3EF3-4591-A69E-4C85DBD56387}" sibTransId="{869804C0-D81A-465A-AB70-F545E59B9830}"/>
    <dgm:cxn modelId="{29987D01-C86D-4C66-9116-8813EE67909F}" type="presOf" srcId="{ABFD4381-EBEB-4737-8115-9C52ABAAEE2B}" destId="{B245BA6F-9481-448C-A700-D6891B0E0180}" srcOrd="1" destOrd="0" presId="urn:microsoft.com/office/officeart/2005/8/layout/list1"/>
    <dgm:cxn modelId="{2699D586-32E0-48B2-A772-D96B567FDD77}" type="presOf" srcId="{C12C625A-41E4-4A6B-B1CD-3EDB34990CA1}" destId="{7C17FB88-A46B-4388-95A9-5B94269CF6AF}" srcOrd="1" destOrd="0" presId="urn:microsoft.com/office/officeart/2005/8/layout/list1"/>
    <dgm:cxn modelId="{E2CD39CE-9027-4D69-A3E6-411F6B1CC1D4}" type="presOf" srcId="{0FBECD89-3545-45DA-A223-6D2A472AA154}" destId="{12D1157E-1F2A-4ED4-A4C6-CA43EC6531A9}" srcOrd="0" destOrd="0" presId="urn:microsoft.com/office/officeart/2005/8/layout/list1"/>
    <dgm:cxn modelId="{B60929A9-31BA-40F9-BA20-99B47EBA9B0B}" type="presOf" srcId="{8C863B4E-270C-44CB-B37F-C8CBE18B6C47}" destId="{DE5A23AF-8DEE-4E5D-B07A-B2F80D77EC7B}" srcOrd="1" destOrd="0" presId="urn:microsoft.com/office/officeart/2005/8/layout/list1"/>
    <dgm:cxn modelId="{E81BAE72-F718-4432-BE03-CE87A56E40FF}" srcId="{226DF9E2-43C5-4D80-9C84-4FD36E62698C}" destId="{FAB2ACD1-E6C3-4719-8D14-24A6B1F40D6F}" srcOrd="4" destOrd="0" parTransId="{A1B26F6B-06BB-4305-B33E-EC2CE720378A}" sibTransId="{2D1A1A5D-8A03-483B-98DE-41AFACFD1521}"/>
    <dgm:cxn modelId="{17867DF0-D632-4E7C-A59B-E54E61F81E02}" type="presOf" srcId="{8C863B4E-270C-44CB-B37F-C8CBE18B6C47}" destId="{79D71B95-9FF4-48A7-B874-2D9043CA4686}" srcOrd="0" destOrd="0" presId="urn:microsoft.com/office/officeart/2005/8/layout/list1"/>
    <dgm:cxn modelId="{BDBFCD62-C124-4D76-A157-DB9148DAB8AA}" type="presOf" srcId="{ABFD4381-EBEB-4737-8115-9C52ABAAEE2B}" destId="{B7AB9B77-5BD1-4CF6-B9E5-D504AA79FC0A}" srcOrd="0" destOrd="0" presId="urn:microsoft.com/office/officeart/2005/8/layout/list1"/>
    <dgm:cxn modelId="{9B7D3AB6-7EEF-4F13-B2EE-5B9158ACBC2C}" type="presOf" srcId="{98E9BB37-7EE9-4F4B-A790-BAF1AADDE44A}" destId="{4E231162-1B3C-42DA-81A8-81A79CC6910E}" srcOrd="1" destOrd="0" presId="urn:microsoft.com/office/officeart/2005/8/layout/list1"/>
    <dgm:cxn modelId="{9F7BA498-6D9E-4125-8F6A-FDEE6AD8E856}" srcId="{226DF9E2-43C5-4D80-9C84-4FD36E62698C}" destId="{AA75AF2A-1D33-4AD6-BE54-A3B7BBAA6B5B}" srcOrd="1" destOrd="0" parTransId="{1ABFD505-9541-4C08-B91D-3AC624AD822F}" sibTransId="{E3A799AC-A5F3-4AEA-AF57-145E42A68547}"/>
    <dgm:cxn modelId="{87CE34FA-54D4-492E-881F-1057BE04E331}" type="presParOf" srcId="{BBBB5261-AB24-4E45-9165-84F40BD10AF2}" destId="{580060A7-9AE0-48EE-9301-46767B104EA6}" srcOrd="0" destOrd="0" presId="urn:microsoft.com/office/officeart/2005/8/layout/list1"/>
    <dgm:cxn modelId="{06F55552-0C36-4596-80B9-057EBB15F179}" type="presParOf" srcId="{580060A7-9AE0-48EE-9301-46767B104EA6}" destId="{1C2B70DE-DAA3-4515-BF4F-95AFF873BAAE}" srcOrd="0" destOrd="0" presId="urn:microsoft.com/office/officeart/2005/8/layout/list1"/>
    <dgm:cxn modelId="{97D0FCCA-4E4B-456A-80C6-8745558E5A7E}" type="presParOf" srcId="{580060A7-9AE0-48EE-9301-46767B104EA6}" destId="{7C17FB88-A46B-4388-95A9-5B94269CF6AF}" srcOrd="1" destOrd="0" presId="urn:microsoft.com/office/officeart/2005/8/layout/list1"/>
    <dgm:cxn modelId="{7C3EFC34-7BEE-4452-87B4-97252D4753D3}" type="presParOf" srcId="{BBBB5261-AB24-4E45-9165-84F40BD10AF2}" destId="{714191EA-9F57-4DB9-884B-6660D291F87F}" srcOrd="1" destOrd="0" presId="urn:microsoft.com/office/officeart/2005/8/layout/list1"/>
    <dgm:cxn modelId="{D8C4B31B-8D60-4311-840F-9BAF288DBF81}" type="presParOf" srcId="{BBBB5261-AB24-4E45-9165-84F40BD10AF2}" destId="{EB6BEDAD-A146-48F9-A410-618A1EBBB909}" srcOrd="2" destOrd="0" presId="urn:microsoft.com/office/officeart/2005/8/layout/list1"/>
    <dgm:cxn modelId="{D4D4855D-5E3F-4265-A8A2-329D5A85E38D}" type="presParOf" srcId="{BBBB5261-AB24-4E45-9165-84F40BD10AF2}" destId="{8FF14BE7-895E-4B98-B99B-3D6481F1F24A}" srcOrd="3" destOrd="0" presId="urn:microsoft.com/office/officeart/2005/8/layout/list1"/>
    <dgm:cxn modelId="{A8455D51-028B-4A08-B8D6-8435661D63D7}" type="presParOf" srcId="{BBBB5261-AB24-4E45-9165-84F40BD10AF2}" destId="{69415F72-A1DD-44FA-BB32-A58EF9E04E44}" srcOrd="4" destOrd="0" presId="urn:microsoft.com/office/officeart/2005/8/layout/list1"/>
    <dgm:cxn modelId="{FA5CD8EE-F62C-4DC3-B4DA-93EEC06DC6D0}" type="presParOf" srcId="{69415F72-A1DD-44FA-BB32-A58EF9E04E44}" destId="{F43F0630-6687-42EB-A04C-5979604C316F}" srcOrd="0" destOrd="0" presId="urn:microsoft.com/office/officeart/2005/8/layout/list1"/>
    <dgm:cxn modelId="{E64071BB-DA5A-425A-965D-0333E927FB41}" type="presParOf" srcId="{69415F72-A1DD-44FA-BB32-A58EF9E04E44}" destId="{5DDD0DC8-041E-4D19-9688-7A14E7892967}" srcOrd="1" destOrd="0" presId="urn:microsoft.com/office/officeart/2005/8/layout/list1"/>
    <dgm:cxn modelId="{F4DAE114-E32D-4067-91F4-F0663B830B0A}" type="presParOf" srcId="{BBBB5261-AB24-4E45-9165-84F40BD10AF2}" destId="{E2581AE3-3C2D-4185-B502-42DECCB3D87C}" srcOrd="5" destOrd="0" presId="urn:microsoft.com/office/officeart/2005/8/layout/list1"/>
    <dgm:cxn modelId="{8A15397A-BCD0-451D-8A6E-CA4EBBB7D0F2}" type="presParOf" srcId="{BBBB5261-AB24-4E45-9165-84F40BD10AF2}" destId="{8ACC092C-B0EB-4028-9A05-0F5A8EDC74A2}" srcOrd="6" destOrd="0" presId="urn:microsoft.com/office/officeart/2005/8/layout/list1"/>
    <dgm:cxn modelId="{811DC7E2-2A49-447B-BE1F-31AB447BEF48}" type="presParOf" srcId="{BBBB5261-AB24-4E45-9165-84F40BD10AF2}" destId="{7D3CBC7E-5AF2-4DF2-8286-2BD440209F5A}" srcOrd="7" destOrd="0" presId="urn:microsoft.com/office/officeart/2005/8/layout/list1"/>
    <dgm:cxn modelId="{AC5E4517-CF6A-451D-8E93-F8F9F882BE7D}" type="presParOf" srcId="{BBBB5261-AB24-4E45-9165-84F40BD10AF2}" destId="{D3D305A7-4B55-4FF4-83EE-9F0F619F7C2C}" srcOrd="8" destOrd="0" presId="urn:microsoft.com/office/officeart/2005/8/layout/list1"/>
    <dgm:cxn modelId="{3F4A1300-9E5B-4A11-868F-7E35710B7DE4}" type="presParOf" srcId="{D3D305A7-4B55-4FF4-83EE-9F0F619F7C2C}" destId="{79D71B95-9FF4-48A7-B874-2D9043CA4686}" srcOrd="0" destOrd="0" presId="urn:microsoft.com/office/officeart/2005/8/layout/list1"/>
    <dgm:cxn modelId="{1509F1E4-A4D2-4529-94FB-CA84CE124EC1}" type="presParOf" srcId="{D3D305A7-4B55-4FF4-83EE-9F0F619F7C2C}" destId="{DE5A23AF-8DEE-4E5D-B07A-B2F80D77EC7B}" srcOrd="1" destOrd="0" presId="urn:microsoft.com/office/officeart/2005/8/layout/list1"/>
    <dgm:cxn modelId="{91B08010-2D5B-4F30-BBAF-F1BAC89AD709}" type="presParOf" srcId="{BBBB5261-AB24-4E45-9165-84F40BD10AF2}" destId="{6A327F3A-2512-4459-ADAB-5124C21A037B}" srcOrd="9" destOrd="0" presId="urn:microsoft.com/office/officeart/2005/8/layout/list1"/>
    <dgm:cxn modelId="{32495246-F498-48C4-981C-B33F0C781F2E}" type="presParOf" srcId="{BBBB5261-AB24-4E45-9165-84F40BD10AF2}" destId="{A3DA8C85-4EF7-496D-80F0-6C1BA1541F30}" srcOrd="10" destOrd="0" presId="urn:microsoft.com/office/officeart/2005/8/layout/list1"/>
    <dgm:cxn modelId="{BEA42C54-EB6B-4E87-81B3-A99ACBAEABEF}" type="presParOf" srcId="{BBBB5261-AB24-4E45-9165-84F40BD10AF2}" destId="{6C3B44F7-2E33-492A-AD1F-7E5E15928A34}" srcOrd="11" destOrd="0" presId="urn:microsoft.com/office/officeart/2005/8/layout/list1"/>
    <dgm:cxn modelId="{EEEE73A9-1427-4DA8-8044-A036E432703E}" type="presParOf" srcId="{BBBB5261-AB24-4E45-9165-84F40BD10AF2}" destId="{6BF5A79D-8506-41B1-A075-AE00F238BC3A}" srcOrd="12" destOrd="0" presId="urn:microsoft.com/office/officeart/2005/8/layout/list1"/>
    <dgm:cxn modelId="{58C72994-F2E2-47AB-968F-296D1579B586}" type="presParOf" srcId="{6BF5A79D-8506-41B1-A075-AE00F238BC3A}" destId="{12D1157E-1F2A-4ED4-A4C6-CA43EC6531A9}" srcOrd="0" destOrd="0" presId="urn:microsoft.com/office/officeart/2005/8/layout/list1"/>
    <dgm:cxn modelId="{5955C29E-3C15-4F36-9E0A-F7FCC11D7055}" type="presParOf" srcId="{6BF5A79D-8506-41B1-A075-AE00F238BC3A}" destId="{A4563488-0DCA-4816-9F8A-CE93E2CE17E6}" srcOrd="1" destOrd="0" presId="urn:microsoft.com/office/officeart/2005/8/layout/list1"/>
    <dgm:cxn modelId="{8D819845-BED7-4E27-AE52-B604920960FC}" type="presParOf" srcId="{BBBB5261-AB24-4E45-9165-84F40BD10AF2}" destId="{48930477-43F8-4483-8130-3E922DFB93F2}" srcOrd="13" destOrd="0" presId="urn:microsoft.com/office/officeart/2005/8/layout/list1"/>
    <dgm:cxn modelId="{82781078-70DD-4AA5-ADAB-0F8AD2030A71}" type="presParOf" srcId="{BBBB5261-AB24-4E45-9165-84F40BD10AF2}" destId="{189AF17A-6F83-4E1B-8CB7-FD53DB8C382F}" srcOrd="14" destOrd="0" presId="urn:microsoft.com/office/officeart/2005/8/layout/list1"/>
    <dgm:cxn modelId="{08D73789-EF7A-4A6C-85E6-EBCD8437AC65}" type="presParOf" srcId="{BBBB5261-AB24-4E45-9165-84F40BD10AF2}" destId="{C2A4AA76-382B-4399-B1DF-07C4DA5016ED}" srcOrd="15" destOrd="0" presId="urn:microsoft.com/office/officeart/2005/8/layout/list1"/>
    <dgm:cxn modelId="{923A4200-01F5-4FAB-912E-D218C4A52851}" type="presParOf" srcId="{BBBB5261-AB24-4E45-9165-84F40BD10AF2}" destId="{AC11A9E2-99AD-4D7D-A7F1-1C70D2BD0ED7}" srcOrd="16" destOrd="0" presId="urn:microsoft.com/office/officeart/2005/8/layout/list1"/>
    <dgm:cxn modelId="{3284B376-4E9F-42F2-B1DB-FC01073C0EB6}" type="presParOf" srcId="{AC11A9E2-99AD-4D7D-A7F1-1C70D2BD0ED7}" destId="{AF10F4D2-1026-469F-ADF1-516076D30654}" srcOrd="0" destOrd="0" presId="urn:microsoft.com/office/officeart/2005/8/layout/list1"/>
    <dgm:cxn modelId="{E9AB581F-D7EF-4A48-9DA4-2047478D320A}" type="presParOf" srcId="{AC11A9E2-99AD-4D7D-A7F1-1C70D2BD0ED7}" destId="{7EEFF4D2-CCD2-41F1-A840-9C566F6507C7}" srcOrd="1" destOrd="0" presId="urn:microsoft.com/office/officeart/2005/8/layout/list1"/>
    <dgm:cxn modelId="{400A5AF3-0584-40EF-A52E-CE8D8C405811}" type="presParOf" srcId="{BBBB5261-AB24-4E45-9165-84F40BD10AF2}" destId="{4ABA78E1-6AB8-4070-8BC3-5196D18793C0}" srcOrd="17" destOrd="0" presId="urn:microsoft.com/office/officeart/2005/8/layout/list1"/>
    <dgm:cxn modelId="{9BFC7F60-093B-4D50-930C-6AEA5A4E8969}" type="presParOf" srcId="{BBBB5261-AB24-4E45-9165-84F40BD10AF2}" destId="{F1EBD8EE-DADF-4DC2-9507-6127F60F31E9}" srcOrd="18" destOrd="0" presId="urn:microsoft.com/office/officeart/2005/8/layout/list1"/>
    <dgm:cxn modelId="{1E1D8AB2-AC79-48E9-8CD0-7987C5470AAA}" type="presParOf" srcId="{BBBB5261-AB24-4E45-9165-84F40BD10AF2}" destId="{C2A1C3C7-F845-4AA1-864E-AB2146536C2F}" srcOrd="19" destOrd="0" presId="urn:microsoft.com/office/officeart/2005/8/layout/list1"/>
    <dgm:cxn modelId="{769E8A46-889F-4137-BE03-AE63C95D2403}" type="presParOf" srcId="{BBBB5261-AB24-4E45-9165-84F40BD10AF2}" destId="{806D24F6-1578-4692-80FA-837A6769B0A5}" srcOrd="20" destOrd="0" presId="urn:microsoft.com/office/officeart/2005/8/layout/list1"/>
    <dgm:cxn modelId="{E8E55652-2137-4961-93F4-14247F419FC7}" type="presParOf" srcId="{806D24F6-1578-4692-80FA-837A6769B0A5}" destId="{B7AB9B77-5BD1-4CF6-B9E5-D504AA79FC0A}" srcOrd="0" destOrd="0" presId="urn:microsoft.com/office/officeart/2005/8/layout/list1"/>
    <dgm:cxn modelId="{78EF53F6-DA76-4F4A-8DC8-0406659BA088}" type="presParOf" srcId="{806D24F6-1578-4692-80FA-837A6769B0A5}" destId="{B245BA6F-9481-448C-A700-D6891B0E0180}" srcOrd="1" destOrd="0" presId="urn:microsoft.com/office/officeart/2005/8/layout/list1"/>
    <dgm:cxn modelId="{D68540E7-F240-42C8-B20C-C74629E382D1}" type="presParOf" srcId="{BBBB5261-AB24-4E45-9165-84F40BD10AF2}" destId="{6C813ABC-F2BC-4D53-9CA4-A01C6889617E}" srcOrd="21" destOrd="0" presId="urn:microsoft.com/office/officeart/2005/8/layout/list1"/>
    <dgm:cxn modelId="{09AFE5C2-A8B3-44EA-A130-D5E9BBC4599E}" type="presParOf" srcId="{BBBB5261-AB24-4E45-9165-84F40BD10AF2}" destId="{A187123F-F7FD-497C-8170-1B3BBA3EED9D}" srcOrd="22" destOrd="0" presId="urn:microsoft.com/office/officeart/2005/8/layout/list1"/>
    <dgm:cxn modelId="{CA168B7F-F672-4E0D-9BA5-98A85D690FD9}" type="presParOf" srcId="{BBBB5261-AB24-4E45-9165-84F40BD10AF2}" destId="{21DFF9ED-064F-4EA7-B910-AB5F663FADA8}" srcOrd="23" destOrd="0" presId="urn:microsoft.com/office/officeart/2005/8/layout/list1"/>
    <dgm:cxn modelId="{B41EFE19-1529-4145-962D-550A20376692}" type="presParOf" srcId="{BBBB5261-AB24-4E45-9165-84F40BD10AF2}" destId="{35EC367C-4DD6-45BD-8F9F-219F3E8AFC43}" srcOrd="24" destOrd="0" presId="urn:microsoft.com/office/officeart/2005/8/layout/list1"/>
    <dgm:cxn modelId="{594E91A9-4CAF-471A-A417-5D1FD206FF09}" type="presParOf" srcId="{35EC367C-4DD6-45BD-8F9F-219F3E8AFC43}" destId="{AB99B07C-E37D-4961-909D-778B740057D8}" srcOrd="0" destOrd="0" presId="urn:microsoft.com/office/officeart/2005/8/layout/list1"/>
    <dgm:cxn modelId="{802CCF2E-1234-48A8-8577-12C78F04B107}" type="presParOf" srcId="{35EC367C-4DD6-45BD-8F9F-219F3E8AFC43}" destId="{4E231162-1B3C-42DA-81A8-81A79CC6910E}" srcOrd="1" destOrd="0" presId="urn:microsoft.com/office/officeart/2005/8/layout/list1"/>
    <dgm:cxn modelId="{8CE5B603-F7AB-46CB-92F5-477D2407A25A}" type="presParOf" srcId="{BBBB5261-AB24-4E45-9165-84F40BD10AF2}" destId="{DA192803-25C1-436E-B4D1-49CCC5763530}" srcOrd="25" destOrd="0" presId="urn:microsoft.com/office/officeart/2005/8/layout/list1"/>
    <dgm:cxn modelId="{449F4AC9-023C-495B-8200-0C9D156C012C}" type="presParOf" srcId="{BBBB5261-AB24-4E45-9165-84F40BD10AF2}" destId="{DBE9D015-DACA-43AC-8074-B5B6B8EB4E14}" srcOrd="26" destOrd="0" presId="urn:microsoft.com/office/officeart/2005/8/layout/list1"/>
    <dgm:cxn modelId="{2235B951-0D7D-4524-85AD-AC20CEFFB940}" type="presParOf" srcId="{BBBB5261-AB24-4E45-9165-84F40BD10AF2}" destId="{9E64C473-1646-41FC-91DF-8E6D4D901884}" srcOrd="27" destOrd="0" presId="urn:microsoft.com/office/officeart/2005/8/layout/list1"/>
    <dgm:cxn modelId="{23702C04-3129-4D6F-814D-12F8059401BE}" type="presParOf" srcId="{BBBB5261-AB24-4E45-9165-84F40BD10AF2}" destId="{8AB9397D-C4AD-4323-B2CC-1A4AA47EE6BC}" srcOrd="28" destOrd="0" presId="urn:microsoft.com/office/officeart/2005/8/layout/list1"/>
    <dgm:cxn modelId="{DBD9E395-86CB-4429-BA36-F31B050F7BC0}" type="presParOf" srcId="{8AB9397D-C4AD-4323-B2CC-1A4AA47EE6BC}" destId="{4DD7A4A3-1825-4DFD-BF72-6834909532A5}" srcOrd="0" destOrd="0" presId="urn:microsoft.com/office/officeart/2005/8/layout/list1"/>
    <dgm:cxn modelId="{E082674B-DF70-4104-9722-679A08A4749A}" type="presParOf" srcId="{8AB9397D-C4AD-4323-B2CC-1A4AA47EE6BC}" destId="{C0AD9891-1973-4D14-B5D4-49036FDDF48D}" srcOrd="1" destOrd="0" presId="urn:microsoft.com/office/officeart/2005/8/layout/list1"/>
    <dgm:cxn modelId="{1E767AF6-D6A5-4635-B3FD-980F4C7CF453}" type="presParOf" srcId="{BBBB5261-AB24-4E45-9165-84F40BD10AF2}" destId="{2FB6FCF1-014F-473F-A3AA-A9ECE79F3480}" srcOrd="29" destOrd="0" presId="urn:microsoft.com/office/officeart/2005/8/layout/list1"/>
    <dgm:cxn modelId="{F803E09A-6538-4970-A28C-9BF314FF2076}" type="presParOf" srcId="{BBBB5261-AB24-4E45-9165-84F40BD10AF2}" destId="{0352F403-D296-4C72-BD62-292902B91BA2}"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6DF9E2-43C5-4D80-9C84-4FD36E6269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AA75AF2A-1D33-4AD6-BE54-A3B7BBAA6B5B}">
      <dgm:prSet phldrT="[Texto]" custT="1"/>
      <dgm:spPr/>
      <dgm:t>
        <a:bodyPr/>
        <a:lstStyle/>
        <a:p>
          <a:r>
            <a:rPr lang="pt-BR" sz="1500" b="1" dirty="0" smtClean="0"/>
            <a:t>Fundação de Amparo à Pesquisa e Extensão Universitária</a:t>
          </a:r>
          <a:endParaRPr lang="pt-BR" sz="1500" b="1" dirty="0"/>
        </a:p>
      </dgm:t>
    </dgm:pt>
    <dgm:pt modelId="{1ABFD505-9541-4C08-B91D-3AC624AD822F}" type="parTrans" cxnId="{9F7BA498-6D9E-4125-8F6A-FDEE6AD8E856}">
      <dgm:prSet/>
      <dgm:spPr/>
      <dgm:t>
        <a:bodyPr/>
        <a:lstStyle/>
        <a:p>
          <a:endParaRPr lang="pt-BR" sz="1500"/>
        </a:p>
      </dgm:t>
    </dgm:pt>
    <dgm:pt modelId="{E3A799AC-A5F3-4AEA-AF57-145E42A68547}" type="sibTrans" cxnId="{9F7BA498-6D9E-4125-8F6A-FDEE6AD8E856}">
      <dgm:prSet/>
      <dgm:spPr/>
      <dgm:t>
        <a:bodyPr/>
        <a:lstStyle/>
        <a:p>
          <a:endParaRPr lang="pt-BR" sz="1500"/>
        </a:p>
      </dgm:t>
    </dgm:pt>
    <dgm:pt modelId="{8C863B4E-270C-44CB-B37F-C8CBE18B6C47}">
      <dgm:prSet phldrT="[Texto]" custT="1"/>
      <dgm:spPr/>
      <dgm:t>
        <a:bodyPr/>
        <a:lstStyle/>
        <a:p>
          <a:r>
            <a:rPr lang="pt-BR" sz="1500" b="1" dirty="0" smtClean="0"/>
            <a:t>Universidade Estadual da Paraíba</a:t>
          </a:r>
          <a:endParaRPr lang="pt-BR" sz="1500" b="1" dirty="0"/>
        </a:p>
      </dgm:t>
    </dgm:pt>
    <dgm:pt modelId="{6B5F46A9-3EF3-4591-A69E-4C85DBD56387}" type="parTrans" cxnId="{50FD208C-1D83-40AF-A1E7-B43CAECF4C69}">
      <dgm:prSet/>
      <dgm:spPr/>
      <dgm:t>
        <a:bodyPr/>
        <a:lstStyle/>
        <a:p>
          <a:endParaRPr lang="pt-BR" sz="1500"/>
        </a:p>
      </dgm:t>
    </dgm:pt>
    <dgm:pt modelId="{869804C0-D81A-465A-AB70-F545E59B9830}" type="sibTrans" cxnId="{50FD208C-1D83-40AF-A1E7-B43CAECF4C69}">
      <dgm:prSet/>
      <dgm:spPr/>
      <dgm:t>
        <a:bodyPr/>
        <a:lstStyle/>
        <a:p>
          <a:endParaRPr lang="pt-BR" sz="1500"/>
        </a:p>
      </dgm:t>
    </dgm:pt>
    <dgm:pt modelId="{0FBECD89-3545-45DA-A223-6D2A472AA154}">
      <dgm:prSet phldrT="[Texto]" custT="1"/>
      <dgm:spPr/>
      <dgm:t>
        <a:bodyPr/>
        <a:lstStyle/>
        <a:p>
          <a:r>
            <a:rPr lang="pt-BR" sz="1500" b="1" dirty="0" smtClean="0"/>
            <a:t>Universidade Estadual de Londrina</a:t>
          </a:r>
          <a:endParaRPr lang="pt-BR" sz="1500" b="1" dirty="0"/>
        </a:p>
      </dgm:t>
    </dgm:pt>
    <dgm:pt modelId="{B4FDB08A-43E1-4EDE-A62A-FFC4DF9F5253}" type="parTrans" cxnId="{E97FC1C8-8561-4794-80E5-52AB94493E1A}">
      <dgm:prSet/>
      <dgm:spPr/>
      <dgm:t>
        <a:bodyPr/>
        <a:lstStyle/>
        <a:p>
          <a:endParaRPr lang="pt-BR" sz="1500"/>
        </a:p>
      </dgm:t>
    </dgm:pt>
    <dgm:pt modelId="{8F0BB91B-AAA9-4F2E-8652-E0674E7BED05}" type="sibTrans" cxnId="{E97FC1C8-8561-4794-80E5-52AB94493E1A}">
      <dgm:prSet/>
      <dgm:spPr/>
      <dgm:t>
        <a:bodyPr/>
        <a:lstStyle/>
        <a:p>
          <a:endParaRPr lang="pt-BR" sz="1500"/>
        </a:p>
      </dgm:t>
    </dgm:pt>
    <dgm:pt modelId="{FAB2ACD1-E6C3-4719-8D14-24A6B1F40D6F}">
      <dgm:prSet phldrT="[Texto]" custT="1"/>
      <dgm:spPr/>
      <dgm:t>
        <a:bodyPr/>
        <a:lstStyle/>
        <a:p>
          <a:r>
            <a:rPr lang="pt-BR" sz="1500" b="1" dirty="0" smtClean="0"/>
            <a:t>Universidade  Regional Integrada do Alto Uruguai e das Missões</a:t>
          </a:r>
          <a:endParaRPr lang="pt-BR" sz="1500" b="1" dirty="0"/>
        </a:p>
      </dgm:t>
    </dgm:pt>
    <dgm:pt modelId="{A1B26F6B-06BB-4305-B33E-EC2CE720378A}" type="parTrans" cxnId="{E81BAE72-F718-4432-BE03-CE87A56E40FF}">
      <dgm:prSet/>
      <dgm:spPr/>
      <dgm:t>
        <a:bodyPr/>
        <a:lstStyle/>
        <a:p>
          <a:endParaRPr lang="pt-BR" sz="1500"/>
        </a:p>
      </dgm:t>
    </dgm:pt>
    <dgm:pt modelId="{2D1A1A5D-8A03-483B-98DE-41AFACFD1521}" type="sibTrans" cxnId="{E81BAE72-F718-4432-BE03-CE87A56E40FF}">
      <dgm:prSet/>
      <dgm:spPr/>
      <dgm:t>
        <a:bodyPr/>
        <a:lstStyle/>
        <a:p>
          <a:endParaRPr lang="pt-BR" sz="1500"/>
        </a:p>
      </dgm:t>
    </dgm:pt>
    <dgm:pt modelId="{ABFD4381-EBEB-4737-8115-9C52ABAAEE2B}">
      <dgm:prSet phldrT="[Texto]" custT="1"/>
      <dgm:spPr/>
      <dgm:t>
        <a:bodyPr/>
        <a:lstStyle/>
        <a:p>
          <a:r>
            <a:rPr lang="pt-BR" sz="1500" b="1" dirty="0" smtClean="0"/>
            <a:t>Universidade Estadual Julio de Mesquita Filho- UNESP/Bauru</a:t>
          </a:r>
          <a:endParaRPr lang="pt-BR" sz="1500" b="1" dirty="0"/>
        </a:p>
      </dgm:t>
    </dgm:pt>
    <dgm:pt modelId="{DF712B2E-4A7E-4F42-A67B-6A730CE72C47}" type="parTrans" cxnId="{43B0ECC2-8C01-4F5B-8FF2-C6E496B86A13}">
      <dgm:prSet/>
      <dgm:spPr/>
      <dgm:t>
        <a:bodyPr/>
        <a:lstStyle/>
        <a:p>
          <a:endParaRPr lang="pt-BR" sz="1500"/>
        </a:p>
      </dgm:t>
    </dgm:pt>
    <dgm:pt modelId="{3C21CC3E-DAF8-4057-9FB0-92A649645077}" type="sibTrans" cxnId="{43B0ECC2-8C01-4F5B-8FF2-C6E496B86A13}">
      <dgm:prSet/>
      <dgm:spPr/>
      <dgm:t>
        <a:bodyPr/>
        <a:lstStyle/>
        <a:p>
          <a:endParaRPr lang="pt-BR" sz="1500"/>
        </a:p>
      </dgm:t>
    </dgm:pt>
    <dgm:pt modelId="{C12C625A-41E4-4A6B-B1CD-3EDB34990CA1}">
      <dgm:prSet phldrT="[Texto]" custT="1"/>
      <dgm:spPr/>
      <dgm:t>
        <a:bodyPr/>
        <a:lstStyle/>
        <a:p>
          <a:r>
            <a:rPr lang="pt-BR" sz="1500" b="1" dirty="0" smtClean="0"/>
            <a:t>Associação  Pró-Ensino Superior em Novo Hamburgo – Universidade </a:t>
          </a:r>
          <a:r>
            <a:rPr lang="pt-BR" sz="1500" b="1" dirty="0" err="1" smtClean="0"/>
            <a:t>Feevale</a:t>
          </a:r>
          <a:r>
            <a:rPr lang="pt-BR" sz="1500" b="1" dirty="0" smtClean="0"/>
            <a:t>=</a:t>
          </a:r>
          <a:endParaRPr lang="pt-BR" sz="1500" b="1" dirty="0"/>
        </a:p>
      </dgm:t>
    </dgm:pt>
    <dgm:pt modelId="{8A586672-C111-46B1-9C47-21D5EFF57053}" type="sibTrans" cxnId="{CB6CBD89-0B03-4B76-8CA0-E64B9AA86409}">
      <dgm:prSet/>
      <dgm:spPr/>
      <dgm:t>
        <a:bodyPr/>
        <a:lstStyle/>
        <a:p>
          <a:endParaRPr lang="pt-BR" sz="1500"/>
        </a:p>
      </dgm:t>
    </dgm:pt>
    <dgm:pt modelId="{B2BA247C-AAD7-46F0-B8EB-3A45D5D14F27}" type="parTrans" cxnId="{CB6CBD89-0B03-4B76-8CA0-E64B9AA86409}">
      <dgm:prSet/>
      <dgm:spPr/>
      <dgm:t>
        <a:bodyPr/>
        <a:lstStyle/>
        <a:p>
          <a:endParaRPr lang="pt-BR" sz="1500"/>
        </a:p>
      </dgm:t>
    </dgm:pt>
    <dgm:pt modelId="{5BB205C9-3CF8-4E4A-BD67-EAF942AC6E0C}">
      <dgm:prSet phldrT="[Texto]" custT="1"/>
      <dgm:spPr/>
      <dgm:t>
        <a:bodyPr/>
        <a:lstStyle/>
        <a:p>
          <a:r>
            <a:rPr lang="pt-BR" sz="1500" b="1" dirty="0" smtClean="0"/>
            <a:t>Universidade Federal de Goiás</a:t>
          </a:r>
          <a:endParaRPr lang="pt-BR" sz="1500" b="1" dirty="0"/>
        </a:p>
      </dgm:t>
    </dgm:pt>
    <dgm:pt modelId="{00A041F4-4929-4283-A7DE-10761C499E6A}" type="parTrans" cxnId="{53C5D165-2D6C-4AD2-A960-F7378B2ECD38}">
      <dgm:prSet/>
      <dgm:spPr/>
      <dgm:t>
        <a:bodyPr/>
        <a:lstStyle/>
        <a:p>
          <a:endParaRPr lang="pt-BR" sz="1500"/>
        </a:p>
      </dgm:t>
    </dgm:pt>
    <dgm:pt modelId="{A59A62C7-7C81-4E37-AD9F-EA3729DEABAE}" type="sibTrans" cxnId="{53C5D165-2D6C-4AD2-A960-F7378B2ECD38}">
      <dgm:prSet/>
      <dgm:spPr/>
      <dgm:t>
        <a:bodyPr/>
        <a:lstStyle/>
        <a:p>
          <a:endParaRPr lang="pt-BR" sz="1500"/>
        </a:p>
      </dgm:t>
    </dgm:pt>
    <dgm:pt modelId="{55737416-2DE6-472D-BB2D-4CC0E7828C7B}">
      <dgm:prSet phldrT="[Texto]" custT="1"/>
      <dgm:spPr/>
      <dgm:t>
        <a:bodyPr/>
        <a:lstStyle/>
        <a:p>
          <a:r>
            <a:rPr lang="pt-BR" sz="1500" b="1" dirty="0" smtClean="0"/>
            <a:t>Universidade Estadual  do Paraná – Campo Mourão</a:t>
          </a:r>
          <a:endParaRPr lang="pt-BR" sz="1500" b="1" dirty="0"/>
        </a:p>
      </dgm:t>
    </dgm:pt>
    <dgm:pt modelId="{F928E17F-5E05-4F3E-90CA-3577AC041511}" type="parTrans" cxnId="{72E3078E-7EE8-4476-9C71-D20FAD17D73A}">
      <dgm:prSet/>
      <dgm:spPr/>
      <dgm:t>
        <a:bodyPr/>
        <a:lstStyle/>
        <a:p>
          <a:endParaRPr lang="pt-BR" sz="1500"/>
        </a:p>
      </dgm:t>
    </dgm:pt>
    <dgm:pt modelId="{390607A4-5975-4C34-AD07-4E2BEF24B2EB}" type="sibTrans" cxnId="{72E3078E-7EE8-4476-9C71-D20FAD17D73A}">
      <dgm:prSet/>
      <dgm:spPr/>
      <dgm:t>
        <a:bodyPr/>
        <a:lstStyle/>
        <a:p>
          <a:endParaRPr lang="pt-BR" sz="1500"/>
        </a:p>
      </dgm:t>
    </dgm:pt>
    <dgm:pt modelId="{BBBB5261-AB24-4E45-9165-84F40BD10AF2}" type="pres">
      <dgm:prSet presAssocID="{226DF9E2-43C5-4D80-9C84-4FD36E62698C}" presName="linear" presStyleCnt="0">
        <dgm:presLayoutVars>
          <dgm:dir/>
          <dgm:animLvl val="lvl"/>
          <dgm:resizeHandles val="exact"/>
        </dgm:presLayoutVars>
      </dgm:prSet>
      <dgm:spPr/>
      <dgm:t>
        <a:bodyPr/>
        <a:lstStyle/>
        <a:p>
          <a:endParaRPr lang="pt-BR"/>
        </a:p>
      </dgm:t>
    </dgm:pt>
    <dgm:pt modelId="{580060A7-9AE0-48EE-9301-46767B104EA6}" type="pres">
      <dgm:prSet presAssocID="{C12C625A-41E4-4A6B-B1CD-3EDB34990CA1}" presName="parentLin" presStyleCnt="0"/>
      <dgm:spPr/>
    </dgm:pt>
    <dgm:pt modelId="{1C2B70DE-DAA3-4515-BF4F-95AFF873BAAE}" type="pres">
      <dgm:prSet presAssocID="{C12C625A-41E4-4A6B-B1CD-3EDB34990CA1}" presName="parentLeftMargin" presStyleLbl="node1" presStyleIdx="0" presStyleCnt="8"/>
      <dgm:spPr/>
      <dgm:t>
        <a:bodyPr/>
        <a:lstStyle/>
        <a:p>
          <a:endParaRPr lang="pt-BR"/>
        </a:p>
      </dgm:t>
    </dgm:pt>
    <dgm:pt modelId="{7C17FB88-A46B-4388-95A9-5B94269CF6AF}" type="pres">
      <dgm:prSet presAssocID="{C12C625A-41E4-4A6B-B1CD-3EDB34990CA1}" presName="parentText" presStyleLbl="node1" presStyleIdx="0" presStyleCnt="8" custScaleX="126786">
        <dgm:presLayoutVars>
          <dgm:chMax val="0"/>
          <dgm:bulletEnabled val="1"/>
        </dgm:presLayoutVars>
      </dgm:prSet>
      <dgm:spPr/>
      <dgm:t>
        <a:bodyPr/>
        <a:lstStyle/>
        <a:p>
          <a:endParaRPr lang="pt-BR"/>
        </a:p>
      </dgm:t>
    </dgm:pt>
    <dgm:pt modelId="{714191EA-9F57-4DB9-884B-6660D291F87F}" type="pres">
      <dgm:prSet presAssocID="{C12C625A-41E4-4A6B-B1CD-3EDB34990CA1}" presName="negativeSpace" presStyleCnt="0"/>
      <dgm:spPr/>
    </dgm:pt>
    <dgm:pt modelId="{EB6BEDAD-A146-48F9-A410-618A1EBBB909}" type="pres">
      <dgm:prSet presAssocID="{C12C625A-41E4-4A6B-B1CD-3EDB34990CA1}" presName="childText" presStyleLbl="conFgAcc1" presStyleIdx="0" presStyleCnt="8">
        <dgm:presLayoutVars>
          <dgm:bulletEnabled val="1"/>
        </dgm:presLayoutVars>
      </dgm:prSet>
      <dgm:spPr/>
    </dgm:pt>
    <dgm:pt modelId="{8FF14BE7-895E-4B98-B99B-3D6481F1F24A}" type="pres">
      <dgm:prSet presAssocID="{8A586672-C111-46B1-9C47-21D5EFF57053}" presName="spaceBetweenRectangles" presStyleCnt="0"/>
      <dgm:spPr/>
    </dgm:pt>
    <dgm:pt modelId="{69415F72-A1DD-44FA-BB32-A58EF9E04E44}" type="pres">
      <dgm:prSet presAssocID="{AA75AF2A-1D33-4AD6-BE54-A3B7BBAA6B5B}" presName="parentLin" presStyleCnt="0"/>
      <dgm:spPr/>
    </dgm:pt>
    <dgm:pt modelId="{F43F0630-6687-42EB-A04C-5979604C316F}" type="pres">
      <dgm:prSet presAssocID="{AA75AF2A-1D33-4AD6-BE54-A3B7BBAA6B5B}" presName="parentLeftMargin" presStyleLbl="node1" presStyleIdx="0" presStyleCnt="8"/>
      <dgm:spPr/>
      <dgm:t>
        <a:bodyPr/>
        <a:lstStyle/>
        <a:p>
          <a:endParaRPr lang="pt-BR"/>
        </a:p>
      </dgm:t>
    </dgm:pt>
    <dgm:pt modelId="{5DDD0DC8-041E-4D19-9688-7A14E7892967}" type="pres">
      <dgm:prSet presAssocID="{AA75AF2A-1D33-4AD6-BE54-A3B7BBAA6B5B}" presName="parentText" presStyleLbl="node1" presStyleIdx="1" presStyleCnt="8" custScaleX="126788">
        <dgm:presLayoutVars>
          <dgm:chMax val="0"/>
          <dgm:bulletEnabled val="1"/>
        </dgm:presLayoutVars>
      </dgm:prSet>
      <dgm:spPr/>
      <dgm:t>
        <a:bodyPr/>
        <a:lstStyle/>
        <a:p>
          <a:endParaRPr lang="pt-BR"/>
        </a:p>
      </dgm:t>
    </dgm:pt>
    <dgm:pt modelId="{E2581AE3-3C2D-4185-B502-42DECCB3D87C}" type="pres">
      <dgm:prSet presAssocID="{AA75AF2A-1D33-4AD6-BE54-A3B7BBAA6B5B}" presName="negativeSpace" presStyleCnt="0"/>
      <dgm:spPr/>
    </dgm:pt>
    <dgm:pt modelId="{8ACC092C-B0EB-4028-9A05-0F5A8EDC74A2}" type="pres">
      <dgm:prSet presAssocID="{AA75AF2A-1D33-4AD6-BE54-A3B7BBAA6B5B}" presName="childText" presStyleLbl="conFgAcc1" presStyleIdx="1" presStyleCnt="8">
        <dgm:presLayoutVars>
          <dgm:bulletEnabled val="1"/>
        </dgm:presLayoutVars>
      </dgm:prSet>
      <dgm:spPr/>
    </dgm:pt>
    <dgm:pt modelId="{7D3CBC7E-5AF2-4DF2-8286-2BD440209F5A}" type="pres">
      <dgm:prSet presAssocID="{E3A799AC-A5F3-4AEA-AF57-145E42A68547}" presName="spaceBetweenRectangles" presStyleCnt="0"/>
      <dgm:spPr/>
    </dgm:pt>
    <dgm:pt modelId="{D3D305A7-4B55-4FF4-83EE-9F0F619F7C2C}" type="pres">
      <dgm:prSet presAssocID="{8C863B4E-270C-44CB-B37F-C8CBE18B6C47}" presName="parentLin" presStyleCnt="0"/>
      <dgm:spPr/>
    </dgm:pt>
    <dgm:pt modelId="{79D71B95-9FF4-48A7-B874-2D9043CA4686}" type="pres">
      <dgm:prSet presAssocID="{8C863B4E-270C-44CB-B37F-C8CBE18B6C47}" presName="parentLeftMargin" presStyleLbl="node1" presStyleIdx="1" presStyleCnt="8"/>
      <dgm:spPr/>
      <dgm:t>
        <a:bodyPr/>
        <a:lstStyle/>
        <a:p>
          <a:endParaRPr lang="pt-BR"/>
        </a:p>
      </dgm:t>
    </dgm:pt>
    <dgm:pt modelId="{DE5A23AF-8DEE-4E5D-B07A-B2F80D77EC7B}" type="pres">
      <dgm:prSet presAssocID="{8C863B4E-270C-44CB-B37F-C8CBE18B6C47}" presName="parentText" presStyleLbl="node1" presStyleIdx="2" presStyleCnt="8" custScaleX="126787">
        <dgm:presLayoutVars>
          <dgm:chMax val="0"/>
          <dgm:bulletEnabled val="1"/>
        </dgm:presLayoutVars>
      </dgm:prSet>
      <dgm:spPr/>
      <dgm:t>
        <a:bodyPr/>
        <a:lstStyle/>
        <a:p>
          <a:endParaRPr lang="pt-BR"/>
        </a:p>
      </dgm:t>
    </dgm:pt>
    <dgm:pt modelId="{6A327F3A-2512-4459-ADAB-5124C21A037B}" type="pres">
      <dgm:prSet presAssocID="{8C863B4E-270C-44CB-B37F-C8CBE18B6C47}" presName="negativeSpace" presStyleCnt="0"/>
      <dgm:spPr/>
    </dgm:pt>
    <dgm:pt modelId="{A3DA8C85-4EF7-496D-80F0-6C1BA1541F30}" type="pres">
      <dgm:prSet presAssocID="{8C863B4E-270C-44CB-B37F-C8CBE18B6C47}" presName="childText" presStyleLbl="conFgAcc1" presStyleIdx="2" presStyleCnt="8">
        <dgm:presLayoutVars>
          <dgm:bulletEnabled val="1"/>
        </dgm:presLayoutVars>
      </dgm:prSet>
      <dgm:spPr/>
    </dgm:pt>
    <dgm:pt modelId="{6C3B44F7-2E33-492A-AD1F-7E5E15928A34}" type="pres">
      <dgm:prSet presAssocID="{869804C0-D81A-465A-AB70-F545E59B9830}" presName="spaceBetweenRectangles" presStyleCnt="0"/>
      <dgm:spPr/>
    </dgm:pt>
    <dgm:pt modelId="{6BF5A79D-8506-41B1-A075-AE00F238BC3A}" type="pres">
      <dgm:prSet presAssocID="{0FBECD89-3545-45DA-A223-6D2A472AA154}" presName="parentLin" presStyleCnt="0"/>
      <dgm:spPr/>
    </dgm:pt>
    <dgm:pt modelId="{12D1157E-1F2A-4ED4-A4C6-CA43EC6531A9}" type="pres">
      <dgm:prSet presAssocID="{0FBECD89-3545-45DA-A223-6D2A472AA154}" presName="parentLeftMargin" presStyleLbl="node1" presStyleIdx="2" presStyleCnt="8"/>
      <dgm:spPr/>
      <dgm:t>
        <a:bodyPr/>
        <a:lstStyle/>
        <a:p>
          <a:endParaRPr lang="pt-BR"/>
        </a:p>
      </dgm:t>
    </dgm:pt>
    <dgm:pt modelId="{A4563488-0DCA-4816-9F8A-CE93E2CE17E6}" type="pres">
      <dgm:prSet presAssocID="{0FBECD89-3545-45DA-A223-6D2A472AA154}" presName="parentText" presStyleLbl="node1" presStyleIdx="3" presStyleCnt="8" custScaleX="126788">
        <dgm:presLayoutVars>
          <dgm:chMax val="0"/>
          <dgm:bulletEnabled val="1"/>
        </dgm:presLayoutVars>
      </dgm:prSet>
      <dgm:spPr/>
      <dgm:t>
        <a:bodyPr/>
        <a:lstStyle/>
        <a:p>
          <a:endParaRPr lang="pt-BR"/>
        </a:p>
      </dgm:t>
    </dgm:pt>
    <dgm:pt modelId="{48930477-43F8-4483-8130-3E922DFB93F2}" type="pres">
      <dgm:prSet presAssocID="{0FBECD89-3545-45DA-A223-6D2A472AA154}" presName="negativeSpace" presStyleCnt="0"/>
      <dgm:spPr/>
    </dgm:pt>
    <dgm:pt modelId="{189AF17A-6F83-4E1B-8CB7-FD53DB8C382F}" type="pres">
      <dgm:prSet presAssocID="{0FBECD89-3545-45DA-A223-6D2A472AA154}" presName="childText" presStyleLbl="conFgAcc1" presStyleIdx="3" presStyleCnt="8">
        <dgm:presLayoutVars>
          <dgm:bulletEnabled val="1"/>
        </dgm:presLayoutVars>
      </dgm:prSet>
      <dgm:spPr/>
    </dgm:pt>
    <dgm:pt modelId="{C2A4AA76-382B-4399-B1DF-07C4DA5016ED}" type="pres">
      <dgm:prSet presAssocID="{8F0BB91B-AAA9-4F2E-8652-E0674E7BED05}" presName="spaceBetweenRectangles" presStyleCnt="0"/>
      <dgm:spPr/>
    </dgm:pt>
    <dgm:pt modelId="{AC11A9E2-99AD-4D7D-A7F1-1C70D2BD0ED7}" type="pres">
      <dgm:prSet presAssocID="{FAB2ACD1-E6C3-4719-8D14-24A6B1F40D6F}" presName="parentLin" presStyleCnt="0"/>
      <dgm:spPr/>
    </dgm:pt>
    <dgm:pt modelId="{AF10F4D2-1026-469F-ADF1-516076D30654}" type="pres">
      <dgm:prSet presAssocID="{FAB2ACD1-E6C3-4719-8D14-24A6B1F40D6F}" presName="parentLeftMargin" presStyleLbl="node1" presStyleIdx="3" presStyleCnt="8"/>
      <dgm:spPr/>
      <dgm:t>
        <a:bodyPr/>
        <a:lstStyle/>
        <a:p>
          <a:endParaRPr lang="pt-BR"/>
        </a:p>
      </dgm:t>
    </dgm:pt>
    <dgm:pt modelId="{7EEFF4D2-CCD2-41F1-A840-9C566F6507C7}" type="pres">
      <dgm:prSet presAssocID="{FAB2ACD1-E6C3-4719-8D14-24A6B1F40D6F}" presName="parentText" presStyleLbl="node1" presStyleIdx="4" presStyleCnt="8" custScaleX="124627">
        <dgm:presLayoutVars>
          <dgm:chMax val="0"/>
          <dgm:bulletEnabled val="1"/>
        </dgm:presLayoutVars>
      </dgm:prSet>
      <dgm:spPr/>
      <dgm:t>
        <a:bodyPr/>
        <a:lstStyle/>
        <a:p>
          <a:endParaRPr lang="pt-BR"/>
        </a:p>
      </dgm:t>
    </dgm:pt>
    <dgm:pt modelId="{4ABA78E1-6AB8-4070-8BC3-5196D18793C0}" type="pres">
      <dgm:prSet presAssocID="{FAB2ACD1-E6C3-4719-8D14-24A6B1F40D6F}" presName="negativeSpace" presStyleCnt="0"/>
      <dgm:spPr/>
    </dgm:pt>
    <dgm:pt modelId="{F1EBD8EE-DADF-4DC2-9507-6127F60F31E9}" type="pres">
      <dgm:prSet presAssocID="{FAB2ACD1-E6C3-4719-8D14-24A6B1F40D6F}" presName="childText" presStyleLbl="conFgAcc1" presStyleIdx="4" presStyleCnt="8">
        <dgm:presLayoutVars>
          <dgm:bulletEnabled val="1"/>
        </dgm:presLayoutVars>
      </dgm:prSet>
      <dgm:spPr/>
    </dgm:pt>
    <dgm:pt modelId="{C2A1C3C7-F845-4AA1-864E-AB2146536C2F}" type="pres">
      <dgm:prSet presAssocID="{2D1A1A5D-8A03-483B-98DE-41AFACFD1521}" presName="spaceBetweenRectangles" presStyleCnt="0"/>
      <dgm:spPr/>
    </dgm:pt>
    <dgm:pt modelId="{806D24F6-1578-4692-80FA-837A6769B0A5}" type="pres">
      <dgm:prSet presAssocID="{ABFD4381-EBEB-4737-8115-9C52ABAAEE2B}" presName="parentLin" presStyleCnt="0"/>
      <dgm:spPr/>
    </dgm:pt>
    <dgm:pt modelId="{B7AB9B77-5BD1-4CF6-B9E5-D504AA79FC0A}" type="pres">
      <dgm:prSet presAssocID="{ABFD4381-EBEB-4737-8115-9C52ABAAEE2B}" presName="parentLeftMargin" presStyleLbl="node1" presStyleIdx="4" presStyleCnt="8" custScaleX="124627"/>
      <dgm:spPr/>
      <dgm:t>
        <a:bodyPr/>
        <a:lstStyle/>
        <a:p>
          <a:endParaRPr lang="pt-BR"/>
        </a:p>
      </dgm:t>
    </dgm:pt>
    <dgm:pt modelId="{B245BA6F-9481-448C-A700-D6891B0E0180}" type="pres">
      <dgm:prSet presAssocID="{ABFD4381-EBEB-4737-8115-9C52ABAAEE2B}" presName="parentText" presStyleLbl="node1" presStyleIdx="5" presStyleCnt="8" custScaleX="123270">
        <dgm:presLayoutVars>
          <dgm:chMax val="0"/>
          <dgm:bulletEnabled val="1"/>
        </dgm:presLayoutVars>
      </dgm:prSet>
      <dgm:spPr/>
      <dgm:t>
        <a:bodyPr/>
        <a:lstStyle/>
        <a:p>
          <a:endParaRPr lang="pt-BR"/>
        </a:p>
      </dgm:t>
    </dgm:pt>
    <dgm:pt modelId="{6C813ABC-F2BC-4D53-9CA4-A01C6889617E}" type="pres">
      <dgm:prSet presAssocID="{ABFD4381-EBEB-4737-8115-9C52ABAAEE2B}" presName="negativeSpace" presStyleCnt="0"/>
      <dgm:spPr/>
    </dgm:pt>
    <dgm:pt modelId="{A187123F-F7FD-497C-8170-1B3BBA3EED9D}" type="pres">
      <dgm:prSet presAssocID="{ABFD4381-EBEB-4737-8115-9C52ABAAEE2B}" presName="childText" presStyleLbl="conFgAcc1" presStyleIdx="5" presStyleCnt="8">
        <dgm:presLayoutVars>
          <dgm:bulletEnabled val="1"/>
        </dgm:presLayoutVars>
      </dgm:prSet>
      <dgm:spPr/>
    </dgm:pt>
    <dgm:pt modelId="{86886F2A-69F2-4475-8A11-79DF51AB09E6}" type="pres">
      <dgm:prSet presAssocID="{3C21CC3E-DAF8-4057-9FB0-92A649645077}" presName="spaceBetweenRectangles" presStyleCnt="0"/>
      <dgm:spPr/>
    </dgm:pt>
    <dgm:pt modelId="{F5E4A613-1675-4B59-BF34-EB1E8380CB5D}" type="pres">
      <dgm:prSet presAssocID="{5BB205C9-3CF8-4E4A-BD67-EAF942AC6E0C}" presName="parentLin" presStyleCnt="0"/>
      <dgm:spPr/>
    </dgm:pt>
    <dgm:pt modelId="{5B3D762F-B8A0-4E06-8DFD-CCF4F46C3F0F}" type="pres">
      <dgm:prSet presAssocID="{5BB205C9-3CF8-4E4A-BD67-EAF942AC6E0C}" presName="parentLeftMargin" presStyleLbl="node1" presStyleIdx="5" presStyleCnt="8" custScaleX="123270"/>
      <dgm:spPr/>
      <dgm:t>
        <a:bodyPr/>
        <a:lstStyle/>
        <a:p>
          <a:endParaRPr lang="pt-BR"/>
        </a:p>
      </dgm:t>
    </dgm:pt>
    <dgm:pt modelId="{EB7480C3-32C6-45C4-860E-81FFF84C5E5C}" type="pres">
      <dgm:prSet presAssocID="{5BB205C9-3CF8-4E4A-BD67-EAF942AC6E0C}" presName="parentText" presStyleLbl="node1" presStyleIdx="6" presStyleCnt="8" custScaleX="121342">
        <dgm:presLayoutVars>
          <dgm:chMax val="0"/>
          <dgm:bulletEnabled val="1"/>
        </dgm:presLayoutVars>
      </dgm:prSet>
      <dgm:spPr/>
      <dgm:t>
        <a:bodyPr/>
        <a:lstStyle/>
        <a:p>
          <a:endParaRPr lang="pt-BR"/>
        </a:p>
      </dgm:t>
    </dgm:pt>
    <dgm:pt modelId="{CF7F610E-704A-482C-BF3B-38458D52FD47}" type="pres">
      <dgm:prSet presAssocID="{5BB205C9-3CF8-4E4A-BD67-EAF942AC6E0C}" presName="negativeSpace" presStyleCnt="0"/>
      <dgm:spPr/>
    </dgm:pt>
    <dgm:pt modelId="{35C74ABF-7DEF-4F39-AA38-7F18B82CF012}" type="pres">
      <dgm:prSet presAssocID="{5BB205C9-3CF8-4E4A-BD67-EAF942AC6E0C}" presName="childText" presStyleLbl="conFgAcc1" presStyleIdx="6" presStyleCnt="8">
        <dgm:presLayoutVars>
          <dgm:bulletEnabled val="1"/>
        </dgm:presLayoutVars>
      </dgm:prSet>
      <dgm:spPr/>
    </dgm:pt>
    <dgm:pt modelId="{761AE550-ED08-4546-AFCA-D7D95A0C1A4D}" type="pres">
      <dgm:prSet presAssocID="{A59A62C7-7C81-4E37-AD9F-EA3729DEABAE}" presName="spaceBetweenRectangles" presStyleCnt="0"/>
      <dgm:spPr/>
    </dgm:pt>
    <dgm:pt modelId="{EC253F81-FA92-478C-995E-B3914B861821}" type="pres">
      <dgm:prSet presAssocID="{55737416-2DE6-472D-BB2D-4CC0E7828C7B}" presName="parentLin" presStyleCnt="0"/>
      <dgm:spPr/>
    </dgm:pt>
    <dgm:pt modelId="{2EBB0B75-2E93-4D35-8E54-089D5A5C3F6F}" type="pres">
      <dgm:prSet presAssocID="{55737416-2DE6-472D-BB2D-4CC0E7828C7B}" presName="parentLeftMargin" presStyleLbl="node1" presStyleIdx="6" presStyleCnt="8" custScaleX="123270"/>
      <dgm:spPr/>
      <dgm:t>
        <a:bodyPr/>
        <a:lstStyle/>
        <a:p>
          <a:endParaRPr lang="pt-BR"/>
        </a:p>
      </dgm:t>
    </dgm:pt>
    <dgm:pt modelId="{3893AA43-F2FC-4F1C-BA28-43D6C92D31ED}" type="pres">
      <dgm:prSet presAssocID="{55737416-2DE6-472D-BB2D-4CC0E7828C7B}" presName="parentText" presStyleLbl="node1" presStyleIdx="7" presStyleCnt="8" custScaleX="120116">
        <dgm:presLayoutVars>
          <dgm:chMax val="0"/>
          <dgm:bulletEnabled val="1"/>
        </dgm:presLayoutVars>
      </dgm:prSet>
      <dgm:spPr/>
      <dgm:t>
        <a:bodyPr/>
        <a:lstStyle/>
        <a:p>
          <a:endParaRPr lang="pt-BR"/>
        </a:p>
      </dgm:t>
    </dgm:pt>
    <dgm:pt modelId="{1AA55DC7-879B-4AC2-A53F-C96D8C793746}" type="pres">
      <dgm:prSet presAssocID="{55737416-2DE6-472D-BB2D-4CC0E7828C7B}" presName="negativeSpace" presStyleCnt="0"/>
      <dgm:spPr/>
    </dgm:pt>
    <dgm:pt modelId="{54330947-AFAA-4750-B4C8-FF544A6A33D6}" type="pres">
      <dgm:prSet presAssocID="{55737416-2DE6-472D-BB2D-4CC0E7828C7B}" presName="childText" presStyleLbl="conFgAcc1" presStyleIdx="7" presStyleCnt="8">
        <dgm:presLayoutVars>
          <dgm:bulletEnabled val="1"/>
        </dgm:presLayoutVars>
      </dgm:prSet>
      <dgm:spPr/>
    </dgm:pt>
  </dgm:ptLst>
  <dgm:cxnLst>
    <dgm:cxn modelId="{72E3078E-7EE8-4476-9C71-D20FAD17D73A}" srcId="{226DF9E2-43C5-4D80-9C84-4FD36E62698C}" destId="{55737416-2DE6-472D-BB2D-4CC0E7828C7B}" srcOrd="7" destOrd="0" parTransId="{F928E17F-5E05-4F3E-90CA-3577AC041511}" sibTransId="{390607A4-5975-4C34-AD07-4E2BEF24B2EB}"/>
    <dgm:cxn modelId="{E97FC1C8-8561-4794-80E5-52AB94493E1A}" srcId="{226DF9E2-43C5-4D80-9C84-4FD36E62698C}" destId="{0FBECD89-3545-45DA-A223-6D2A472AA154}" srcOrd="3" destOrd="0" parTransId="{B4FDB08A-43E1-4EDE-A62A-FFC4DF9F5253}" sibTransId="{8F0BB91B-AAA9-4F2E-8652-E0674E7BED05}"/>
    <dgm:cxn modelId="{E15E1DBF-4E92-4B44-8DF5-93C50B251623}" type="presOf" srcId="{0FBECD89-3545-45DA-A223-6D2A472AA154}" destId="{12D1157E-1F2A-4ED4-A4C6-CA43EC6531A9}" srcOrd="0" destOrd="0" presId="urn:microsoft.com/office/officeart/2005/8/layout/list1"/>
    <dgm:cxn modelId="{2D0E1B8D-F12F-4625-829C-2CBABAA42C6D}" type="presOf" srcId="{FAB2ACD1-E6C3-4719-8D14-24A6B1F40D6F}" destId="{AF10F4D2-1026-469F-ADF1-516076D30654}" srcOrd="0" destOrd="0" presId="urn:microsoft.com/office/officeart/2005/8/layout/list1"/>
    <dgm:cxn modelId="{90974B41-C23F-4F7F-803B-B82E8FDFBBD3}" type="presOf" srcId="{55737416-2DE6-472D-BB2D-4CC0E7828C7B}" destId="{2EBB0B75-2E93-4D35-8E54-089D5A5C3F6F}" srcOrd="0" destOrd="0" presId="urn:microsoft.com/office/officeart/2005/8/layout/list1"/>
    <dgm:cxn modelId="{62F6D7DA-05A5-44CB-98FF-8CD48D0C0DBF}" type="presOf" srcId="{ABFD4381-EBEB-4737-8115-9C52ABAAEE2B}" destId="{B245BA6F-9481-448C-A700-D6891B0E0180}" srcOrd="1" destOrd="0" presId="urn:microsoft.com/office/officeart/2005/8/layout/list1"/>
    <dgm:cxn modelId="{DC67E46E-CCC4-4DBF-94A4-1C65D365829A}" type="presOf" srcId="{226DF9E2-43C5-4D80-9C84-4FD36E62698C}" destId="{BBBB5261-AB24-4E45-9165-84F40BD10AF2}" srcOrd="0" destOrd="0" presId="urn:microsoft.com/office/officeart/2005/8/layout/list1"/>
    <dgm:cxn modelId="{53C5D165-2D6C-4AD2-A960-F7378B2ECD38}" srcId="{226DF9E2-43C5-4D80-9C84-4FD36E62698C}" destId="{5BB205C9-3CF8-4E4A-BD67-EAF942AC6E0C}" srcOrd="6" destOrd="0" parTransId="{00A041F4-4929-4283-A7DE-10761C499E6A}" sibTransId="{A59A62C7-7C81-4E37-AD9F-EA3729DEABAE}"/>
    <dgm:cxn modelId="{7B482DA8-FEAD-4539-B73D-AFEBA03F571A}" type="presOf" srcId="{C12C625A-41E4-4A6B-B1CD-3EDB34990CA1}" destId="{7C17FB88-A46B-4388-95A9-5B94269CF6AF}" srcOrd="1" destOrd="0" presId="urn:microsoft.com/office/officeart/2005/8/layout/list1"/>
    <dgm:cxn modelId="{4062E9D1-7AB8-4BC3-8A4B-C7CCE7A9C43A}" type="presOf" srcId="{AA75AF2A-1D33-4AD6-BE54-A3B7BBAA6B5B}" destId="{F43F0630-6687-42EB-A04C-5979604C316F}" srcOrd="0" destOrd="0" presId="urn:microsoft.com/office/officeart/2005/8/layout/list1"/>
    <dgm:cxn modelId="{B4A7743D-9B5F-44A5-BED1-FD16A4D0BC85}" type="presOf" srcId="{5BB205C9-3CF8-4E4A-BD67-EAF942AC6E0C}" destId="{EB7480C3-32C6-45C4-860E-81FFF84C5E5C}" srcOrd="1" destOrd="0" presId="urn:microsoft.com/office/officeart/2005/8/layout/list1"/>
    <dgm:cxn modelId="{0385DDB0-1ADD-436C-A016-80FA79950099}" type="presOf" srcId="{5BB205C9-3CF8-4E4A-BD67-EAF942AC6E0C}" destId="{5B3D762F-B8A0-4E06-8DFD-CCF4F46C3F0F}" srcOrd="0" destOrd="0" presId="urn:microsoft.com/office/officeart/2005/8/layout/list1"/>
    <dgm:cxn modelId="{64A00C76-237A-49F4-95F8-833103BC24D0}" type="presOf" srcId="{AA75AF2A-1D33-4AD6-BE54-A3B7BBAA6B5B}" destId="{5DDD0DC8-041E-4D19-9688-7A14E7892967}" srcOrd="1" destOrd="0" presId="urn:microsoft.com/office/officeart/2005/8/layout/list1"/>
    <dgm:cxn modelId="{581CD8A8-AB6F-49B0-88EF-F4830AD6E409}" type="presOf" srcId="{FAB2ACD1-E6C3-4719-8D14-24A6B1F40D6F}" destId="{7EEFF4D2-CCD2-41F1-A840-9C566F6507C7}" srcOrd="1" destOrd="0" presId="urn:microsoft.com/office/officeart/2005/8/layout/list1"/>
    <dgm:cxn modelId="{F3235275-5BA2-4484-A635-2FED231CB739}" type="presOf" srcId="{8C863B4E-270C-44CB-B37F-C8CBE18B6C47}" destId="{79D71B95-9FF4-48A7-B874-2D9043CA4686}" srcOrd="0" destOrd="0" presId="urn:microsoft.com/office/officeart/2005/8/layout/list1"/>
    <dgm:cxn modelId="{47668045-BC2E-4A99-8AE3-997C8C25C951}" type="presOf" srcId="{0FBECD89-3545-45DA-A223-6D2A472AA154}" destId="{A4563488-0DCA-4816-9F8A-CE93E2CE17E6}" srcOrd="1" destOrd="0" presId="urn:microsoft.com/office/officeart/2005/8/layout/list1"/>
    <dgm:cxn modelId="{2DC9DF20-FE16-4BF0-9D68-1380BCE37DF4}" type="presOf" srcId="{ABFD4381-EBEB-4737-8115-9C52ABAAEE2B}" destId="{B7AB9B77-5BD1-4CF6-B9E5-D504AA79FC0A}" srcOrd="0" destOrd="0" presId="urn:microsoft.com/office/officeart/2005/8/layout/list1"/>
    <dgm:cxn modelId="{EB3576BF-92FD-43D1-8458-86B03BBDD038}" type="presOf" srcId="{55737416-2DE6-472D-BB2D-4CC0E7828C7B}" destId="{3893AA43-F2FC-4F1C-BA28-43D6C92D31ED}" srcOrd="1" destOrd="0" presId="urn:microsoft.com/office/officeart/2005/8/layout/list1"/>
    <dgm:cxn modelId="{6CECF5BC-E2DE-446C-AEC3-18414021AC96}" type="presOf" srcId="{8C863B4E-270C-44CB-B37F-C8CBE18B6C47}" destId="{DE5A23AF-8DEE-4E5D-B07A-B2F80D77EC7B}" srcOrd="1" destOrd="0" presId="urn:microsoft.com/office/officeart/2005/8/layout/list1"/>
    <dgm:cxn modelId="{9F7BA498-6D9E-4125-8F6A-FDEE6AD8E856}" srcId="{226DF9E2-43C5-4D80-9C84-4FD36E62698C}" destId="{AA75AF2A-1D33-4AD6-BE54-A3B7BBAA6B5B}" srcOrd="1" destOrd="0" parTransId="{1ABFD505-9541-4C08-B91D-3AC624AD822F}" sibTransId="{E3A799AC-A5F3-4AEA-AF57-145E42A68547}"/>
    <dgm:cxn modelId="{50FD208C-1D83-40AF-A1E7-B43CAECF4C69}" srcId="{226DF9E2-43C5-4D80-9C84-4FD36E62698C}" destId="{8C863B4E-270C-44CB-B37F-C8CBE18B6C47}" srcOrd="2" destOrd="0" parTransId="{6B5F46A9-3EF3-4591-A69E-4C85DBD56387}" sibTransId="{869804C0-D81A-465A-AB70-F545E59B9830}"/>
    <dgm:cxn modelId="{AC2AA1FE-FC0B-4B7E-9260-677FCC240BDB}" type="presOf" srcId="{C12C625A-41E4-4A6B-B1CD-3EDB34990CA1}" destId="{1C2B70DE-DAA3-4515-BF4F-95AFF873BAAE}" srcOrd="0" destOrd="0" presId="urn:microsoft.com/office/officeart/2005/8/layout/list1"/>
    <dgm:cxn modelId="{E81BAE72-F718-4432-BE03-CE87A56E40FF}" srcId="{226DF9E2-43C5-4D80-9C84-4FD36E62698C}" destId="{FAB2ACD1-E6C3-4719-8D14-24A6B1F40D6F}" srcOrd="4" destOrd="0" parTransId="{A1B26F6B-06BB-4305-B33E-EC2CE720378A}" sibTransId="{2D1A1A5D-8A03-483B-98DE-41AFACFD1521}"/>
    <dgm:cxn modelId="{CB6CBD89-0B03-4B76-8CA0-E64B9AA86409}" srcId="{226DF9E2-43C5-4D80-9C84-4FD36E62698C}" destId="{C12C625A-41E4-4A6B-B1CD-3EDB34990CA1}" srcOrd="0" destOrd="0" parTransId="{B2BA247C-AAD7-46F0-B8EB-3A45D5D14F27}" sibTransId="{8A586672-C111-46B1-9C47-21D5EFF57053}"/>
    <dgm:cxn modelId="{43B0ECC2-8C01-4F5B-8FF2-C6E496B86A13}" srcId="{226DF9E2-43C5-4D80-9C84-4FD36E62698C}" destId="{ABFD4381-EBEB-4737-8115-9C52ABAAEE2B}" srcOrd="5" destOrd="0" parTransId="{DF712B2E-4A7E-4F42-A67B-6A730CE72C47}" sibTransId="{3C21CC3E-DAF8-4057-9FB0-92A649645077}"/>
    <dgm:cxn modelId="{BFABBA6A-E092-4DB4-9D03-484E472A44B9}" type="presParOf" srcId="{BBBB5261-AB24-4E45-9165-84F40BD10AF2}" destId="{580060A7-9AE0-48EE-9301-46767B104EA6}" srcOrd="0" destOrd="0" presId="urn:microsoft.com/office/officeart/2005/8/layout/list1"/>
    <dgm:cxn modelId="{3AC915EC-BCC5-455D-A4C0-835832FB4B6F}" type="presParOf" srcId="{580060A7-9AE0-48EE-9301-46767B104EA6}" destId="{1C2B70DE-DAA3-4515-BF4F-95AFF873BAAE}" srcOrd="0" destOrd="0" presId="urn:microsoft.com/office/officeart/2005/8/layout/list1"/>
    <dgm:cxn modelId="{C33BF15A-559C-454F-AB6E-8B3DFE9292FD}" type="presParOf" srcId="{580060A7-9AE0-48EE-9301-46767B104EA6}" destId="{7C17FB88-A46B-4388-95A9-5B94269CF6AF}" srcOrd="1" destOrd="0" presId="urn:microsoft.com/office/officeart/2005/8/layout/list1"/>
    <dgm:cxn modelId="{3431632A-9A0F-4CF9-9B64-BD0E091102BF}" type="presParOf" srcId="{BBBB5261-AB24-4E45-9165-84F40BD10AF2}" destId="{714191EA-9F57-4DB9-884B-6660D291F87F}" srcOrd="1" destOrd="0" presId="urn:microsoft.com/office/officeart/2005/8/layout/list1"/>
    <dgm:cxn modelId="{4C117818-6E11-4C4A-83DA-2124EB15C142}" type="presParOf" srcId="{BBBB5261-AB24-4E45-9165-84F40BD10AF2}" destId="{EB6BEDAD-A146-48F9-A410-618A1EBBB909}" srcOrd="2" destOrd="0" presId="urn:microsoft.com/office/officeart/2005/8/layout/list1"/>
    <dgm:cxn modelId="{EA90066F-8B83-4E56-8F27-48BD5F2BA399}" type="presParOf" srcId="{BBBB5261-AB24-4E45-9165-84F40BD10AF2}" destId="{8FF14BE7-895E-4B98-B99B-3D6481F1F24A}" srcOrd="3" destOrd="0" presId="urn:microsoft.com/office/officeart/2005/8/layout/list1"/>
    <dgm:cxn modelId="{DA6E0A0B-6FFB-46ED-AEFD-E98FCF1E9D86}" type="presParOf" srcId="{BBBB5261-AB24-4E45-9165-84F40BD10AF2}" destId="{69415F72-A1DD-44FA-BB32-A58EF9E04E44}" srcOrd="4" destOrd="0" presId="urn:microsoft.com/office/officeart/2005/8/layout/list1"/>
    <dgm:cxn modelId="{2C2705F5-E1F5-45E4-A9F5-11B5985B7994}" type="presParOf" srcId="{69415F72-A1DD-44FA-BB32-A58EF9E04E44}" destId="{F43F0630-6687-42EB-A04C-5979604C316F}" srcOrd="0" destOrd="0" presId="urn:microsoft.com/office/officeart/2005/8/layout/list1"/>
    <dgm:cxn modelId="{EF5770B2-E14D-4D1C-BDB0-3180FFE54243}" type="presParOf" srcId="{69415F72-A1DD-44FA-BB32-A58EF9E04E44}" destId="{5DDD0DC8-041E-4D19-9688-7A14E7892967}" srcOrd="1" destOrd="0" presId="urn:microsoft.com/office/officeart/2005/8/layout/list1"/>
    <dgm:cxn modelId="{483B2FBB-AC2B-42B5-80D5-D64FD63C3678}" type="presParOf" srcId="{BBBB5261-AB24-4E45-9165-84F40BD10AF2}" destId="{E2581AE3-3C2D-4185-B502-42DECCB3D87C}" srcOrd="5" destOrd="0" presId="urn:microsoft.com/office/officeart/2005/8/layout/list1"/>
    <dgm:cxn modelId="{2BCD822A-D600-407E-B05C-18D9C1908BA4}" type="presParOf" srcId="{BBBB5261-AB24-4E45-9165-84F40BD10AF2}" destId="{8ACC092C-B0EB-4028-9A05-0F5A8EDC74A2}" srcOrd="6" destOrd="0" presId="urn:microsoft.com/office/officeart/2005/8/layout/list1"/>
    <dgm:cxn modelId="{56E6838B-B4BE-4ADF-929B-1E3D43F4BE15}" type="presParOf" srcId="{BBBB5261-AB24-4E45-9165-84F40BD10AF2}" destId="{7D3CBC7E-5AF2-4DF2-8286-2BD440209F5A}" srcOrd="7" destOrd="0" presId="urn:microsoft.com/office/officeart/2005/8/layout/list1"/>
    <dgm:cxn modelId="{DF1FCEE9-9DF5-4BDF-930D-634329A7C80F}" type="presParOf" srcId="{BBBB5261-AB24-4E45-9165-84F40BD10AF2}" destId="{D3D305A7-4B55-4FF4-83EE-9F0F619F7C2C}" srcOrd="8" destOrd="0" presId="urn:microsoft.com/office/officeart/2005/8/layout/list1"/>
    <dgm:cxn modelId="{A256E967-CB3D-440A-B5EE-6918F1E08AB8}" type="presParOf" srcId="{D3D305A7-4B55-4FF4-83EE-9F0F619F7C2C}" destId="{79D71B95-9FF4-48A7-B874-2D9043CA4686}" srcOrd="0" destOrd="0" presId="urn:microsoft.com/office/officeart/2005/8/layout/list1"/>
    <dgm:cxn modelId="{0013D245-D864-4AA4-AA21-02753C3CEFD4}" type="presParOf" srcId="{D3D305A7-4B55-4FF4-83EE-9F0F619F7C2C}" destId="{DE5A23AF-8DEE-4E5D-B07A-B2F80D77EC7B}" srcOrd="1" destOrd="0" presId="urn:microsoft.com/office/officeart/2005/8/layout/list1"/>
    <dgm:cxn modelId="{1750E6BC-1F6A-45C8-9396-1ED2A4413CF7}" type="presParOf" srcId="{BBBB5261-AB24-4E45-9165-84F40BD10AF2}" destId="{6A327F3A-2512-4459-ADAB-5124C21A037B}" srcOrd="9" destOrd="0" presId="urn:microsoft.com/office/officeart/2005/8/layout/list1"/>
    <dgm:cxn modelId="{97EA244F-03C9-4368-A38A-4EBCCB3FAB1B}" type="presParOf" srcId="{BBBB5261-AB24-4E45-9165-84F40BD10AF2}" destId="{A3DA8C85-4EF7-496D-80F0-6C1BA1541F30}" srcOrd="10" destOrd="0" presId="urn:microsoft.com/office/officeart/2005/8/layout/list1"/>
    <dgm:cxn modelId="{D908B99A-3B79-4B15-944E-427F654D80BE}" type="presParOf" srcId="{BBBB5261-AB24-4E45-9165-84F40BD10AF2}" destId="{6C3B44F7-2E33-492A-AD1F-7E5E15928A34}" srcOrd="11" destOrd="0" presId="urn:microsoft.com/office/officeart/2005/8/layout/list1"/>
    <dgm:cxn modelId="{3F638799-C9AF-46CC-AB0C-A2326133899F}" type="presParOf" srcId="{BBBB5261-AB24-4E45-9165-84F40BD10AF2}" destId="{6BF5A79D-8506-41B1-A075-AE00F238BC3A}" srcOrd="12" destOrd="0" presId="urn:microsoft.com/office/officeart/2005/8/layout/list1"/>
    <dgm:cxn modelId="{2147A860-B50D-427E-9CEA-CDADABA33251}" type="presParOf" srcId="{6BF5A79D-8506-41B1-A075-AE00F238BC3A}" destId="{12D1157E-1F2A-4ED4-A4C6-CA43EC6531A9}" srcOrd="0" destOrd="0" presId="urn:microsoft.com/office/officeart/2005/8/layout/list1"/>
    <dgm:cxn modelId="{2D2FDE27-6837-44DC-804F-A595EE19575C}" type="presParOf" srcId="{6BF5A79D-8506-41B1-A075-AE00F238BC3A}" destId="{A4563488-0DCA-4816-9F8A-CE93E2CE17E6}" srcOrd="1" destOrd="0" presId="urn:microsoft.com/office/officeart/2005/8/layout/list1"/>
    <dgm:cxn modelId="{CC8C9A16-42B2-4401-AD3C-B0B6C2B44ED6}" type="presParOf" srcId="{BBBB5261-AB24-4E45-9165-84F40BD10AF2}" destId="{48930477-43F8-4483-8130-3E922DFB93F2}" srcOrd="13" destOrd="0" presId="urn:microsoft.com/office/officeart/2005/8/layout/list1"/>
    <dgm:cxn modelId="{51B6939D-C076-415B-813D-47E85267709B}" type="presParOf" srcId="{BBBB5261-AB24-4E45-9165-84F40BD10AF2}" destId="{189AF17A-6F83-4E1B-8CB7-FD53DB8C382F}" srcOrd="14" destOrd="0" presId="urn:microsoft.com/office/officeart/2005/8/layout/list1"/>
    <dgm:cxn modelId="{6C1B5ED0-A1ED-4780-B4ED-8C308C6D2051}" type="presParOf" srcId="{BBBB5261-AB24-4E45-9165-84F40BD10AF2}" destId="{C2A4AA76-382B-4399-B1DF-07C4DA5016ED}" srcOrd="15" destOrd="0" presId="urn:microsoft.com/office/officeart/2005/8/layout/list1"/>
    <dgm:cxn modelId="{27611935-72CC-4029-A0D0-C37ADF42E26B}" type="presParOf" srcId="{BBBB5261-AB24-4E45-9165-84F40BD10AF2}" destId="{AC11A9E2-99AD-4D7D-A7F1-1C70D2BD0ED7}" srcOrd="16" destOrd="0" presId="urn:microsoft.com/office/officeart/2005/8/layout/list1"/>
    <dgm:cxn modelId="{065779BE-8E2D-4FAE-B650-74D233BF8C22}" type="presParOf" srcId="{AC11A9E2-99AD-4D7D-A7F1-1C70D2BD0ED7}" destId="{AF10F4D2-1026-469F-ADF1-516076D30654}" srcOrd="0" destOrd="0" presId="urn:microsoft.com/office/officeart/2005/8/layout/list1"/>
    <dgm:cxn modelId="{AB4398B1-D620-4B37-BEE9-BC3C95683DE3}" type="presParOf" srcId="{AC11A9E2-99AD-4D7D-A7F1-1C70D2BD0ED7}" destId="{7EEFF4D2-CCD2-41F1-A840-9C566F6507C7}" srcOrd="1" destOrd="0" presId="urn:microsoft.com/office/officeart/2005/8/layout/list1"/>
    <dgm:cxn modelId="{8ED71B4E-6025-4E8A-8669-42FC3411AD40}" type="presParOf" srcId="{BBBB5261-AB24-4E45-9165-84F40BD10AF2}" destId="{4ABA78E1-6AB8-4070-8BC3-5196D18793C0}" srcOrd="17" destOrd="0" presId="urn:microsoft.com/office/officeart/2005/8/layout/list1"/>
    <dgm:cxn modelId="{92C3CFFF-D809-41AF-965D-33E41787F608}" type="presParOf" srcId="{BBBB5261-AB24-4E45-9165-84F40BD10AF2}" destId="{F1EBD8EE-DADF-4DC2-9507-6127F60F31E9}" srcOrd="18" destOrd="0" presId="urn:microsoft.com/office/officeart/2005/8/layout/list1"/>
    <dgm:cxn modelId="{0F6E166F-0CF1-4534-801D-F2DAB5733BC6}" type="presParOf" srcId="{BBBB5261-AB24-4E45-9165-84F40BD10AF2}" destId="{C2A1C3C7-F845-4AA1-864E-AB2146536C2F}" srcOrd="19" destOrd="0" presId="urn:microsoft.com/office/officeart/2005/8/layout/list1"/>
    <dgm:cxn modelId="{BDCAA2FC-75E2-4E56-9085-58A49D9CF27E}" type="presParOf" srcId="{BBBB5261-AB24-4E45-9165-84F40BD10AF2}" destId="{806D24F6-1578-4692-80FA-837A6769B0A5}" srcOrd="20" destOrd="0" presId="urn:microsoft.com/office/officeart/2005/8/layout/list1"/>
    <dgm:cxn modelId="{910D6828-47D5-4C3F-BAF6-F1F9D09DA35A}" type="presParOf" srcId="{806D24F6-1578-4692-80FA-837A6769B0A5}" destId="{B7AB9B77-5BD1-4CF6-B9E5-D504AA79FC0A}" srcOrd="0" destOrd="0" presId="urn:microsoft.com/office/officeart/2005/8/layout/list1"/>
    <dgm:cxn modelId="{87DBD292-E8C2-4EFC-9916-5AD87975064D}" type="presParOf" srcId="{806D24F6-1578-4692-80FA-837A6769B0A5}" destId="{B245BA6F-9481-448C-A700-D6891B0E0180}" srcOrd="1" destOrd="0" presId="urn:microsoft.com/office/officeart/2005/8/layout/list1"/>
    <dgm:cxn modelId="{2460C9E6-6C25-4357-AE04-F4A9BA7172BA}" type="presParOf" srcId="{BBBB5261-AB24-4E45-9165-84F40BD10AF2}" destId="{6C813ABC-F2BC-4D53-9CA4-A01C6889617E}" srcOrd="21" destOrd="0" presId="urn:microsoft.com/office/officeart/2005/8/layout/list1"/>
    <dgm:cxn modelId="{9F695E44-4648-4D99-8B83-9815ADEAF14A}" type="presParOf" srcId="{BBBB5261-AB24-4E45-9165-84F40BD10AF2}" destId="{A187123F-F7FD-497C-8170-1B3BBA3EED9D}" srcOrd="22" destOrd="0" presId="urn:microsoft.com/office/officeart/2005/8/layout/list1"/>
    <dgm:cxn modelId="{D0FC14D7-1129-4B69-8ADB-872ED4705714}" type="presParOf" srcId="{BBBB5261-AB24-4E45-9165-84F40BD10AF2}" destId="{86886F2A-69F2-4475-8A11-79DF51AB09E6}" srcOrd="23" destOrd="0" presId="urn:microsoft.com/office/officeart/2005/8/layout/list1"/>
    <dgm:cxn modelId="{667A0414-267D-43F2-B157-80E31DEA098E}" type="presParOf" srcId="{BBBB5261-AB24-4E45-9165-84F40BD10AF2}" destId="{F5E4A613-1675-4B59-BF34-EB1E8380CB5D}" srcOrd="24" destOrd="0" presId="urn:microsoft.com/office/officeart/2005/8/layout/list1"/>
    <dgm:cxn modelId="{F9710086-595A-4865-8513-08AB3B959014}" type="presParOf" srcId="{F5E4A613-1675-4B59-BF34-EB1E8380CB5D}" destId="{5B3D762F-B8A0-4E06-8DFD-CCF4F46C3F0F}" srcOrd="0" destOrd="0" presId="urn:microsoft.com/office/officeart/2005/8/layout/list1"/>
    <dgm:cxn modelId="{7A58256C-4F96-46DF-83FA-8F7A7742AED2}" type="presParOf" srcId="{F5E4A613-1675-4B59-BF34-EB1E8380CB5D}" destId="{EB7480C3-32C6-45C4-860E-81FFF84C5E5C}" srcOrd="1" destOrd="0" presId="urn:microsoft.com/office/officeart/2005/8/layout/list1"/>
    <dgm:cxn modelId="{01AB7A0B-0F9C-4C3D-B9BC-18A9C8B66744}" type="presParOf" srcId="{BBBB5261-AB24-4E45-9165-84F40BD10AF2}" destId="{CF7F610E-704A-482C-BF3B-38458D52FD47}" srcOrd="25" destOrd="0" presId="urn:microsoft.com/office/officeart/2005/8/layout/list1"/>
    <dgm:cxn modelId="{1BAA5C78-5F8D-48E1-8F3C-89E5D9B20009}" type="presParOf" srcId="{BBBB5261-AB24-4E45-9165-84F40BD10AF2}" destId="{35C74ABF-7DEF-4F39-AA38-7F18B82CF012}" srcOrd="26" destOrd="0" presId="urn:microsoft.com/office/officeart/2005/8/layout/list1"/>
    <dgm:cxn modelId="{91E0D0AA-9014-49CA-8AEC-33FA5C2F6789}" type="presParOf" srcId="{BBBB5261-AB24-4E45-9165-84F40BD10AF2}" destId="{761AE550-ED08-4546-AFCA-D7D95A0C1A4D}" srcOrd="27" destOrd="0" presId="urn:microsoft.com/office/officeart/2005/8/layout/list1"/>
    <dgm:cxn modelId="{B8CE76CB-4620-4BD5-9E2C-20CEE0BE9770}" type="presParOf" srcId="{BBBB5261-AB24-4E45-9165-84F40BD10AF2}" destId="{EC253F81-FA92-478C-995E-B3914B861821}" srcOrd="28" destOrd="0" presId="urn:microsoft.com/office/officeart/2005/8/layout/list1"/>
    <dgm:cxn modelId="{A7DB8360-F4CB-42B2-87C9-8AC29AC4D50D}" type="presParOf" srcId="{EC253F81-FA92-478C-995E-B3914B861821}" destId="{2EBB0B75-2E93-4D35-8E54-089D5A5C3F6F}" srcOrd="0" destOrd="0" presId="urn:microsoft.com/office/officeart/2005/8/layout/list1"/>
    <dgm:cxn modelId="{B0617209-F058-402B-8EE4-875D8F038DF1}" type="presParOf" srcId="{EC253F81-FA92-478C-995E-B3914B861821}" destId="{3893AA43-F2FC-4F1C-BA28-43D6C92D31ED}" srcOrd="1" destOrd="0" presId="urn:microsoft.com/office/officeart/2005/8/layout/list1"/>
    <dgm:cxn modelId="{DB5778E5-6EDF-49D4-8D28-D35CA9840AC3}" type="presParOf" srcId="{BBBB5261-AB24-4E45-9165-84F40BD10AF2}" destId="{1AA55DC7-879B-4AC2-A53F-C96D8C793746}" srcOrd="29" destOrd="0" presId="urn:microsoft.com/office/officeart/2005/8/layout/list1"/>
    <dgm:cxn modelId="{4DF07B9B-EE78-4887-A68E-E7F535D8DBB5}" type="presParOf" srcId="{BBBB5261-AB24-4E45-9165-84F40BD10AF2}" destId="{54330947-AFAA-4750-B4C8-FF544A6A33D6}"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C1B0-CB20-4503-9116-C17FB3AF9B87}">
      <dsp:nvSpPr>
        <dsp:cNvPr id="0" name=""/>
        <dsp:cNvSpPr/>
      </dsp:nvSpPr>
      <dsp:spPr>
        <a:xfrm rot="5400000">
          <a:off x="4737139" y="-1970260"/>
          <a:ext cx="1200158" cy="544071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Recursos de investimento para a gestão pública em sistemas de resíduos sólidos</a:t>
          </a:r>
          <a:endParaRPr lang="pt-BR" sz="2400" kern="1200" dirty="0"/>
        </a:p>
      </dsp:txBody>
      <dsp:txXfrm rot="-5400000">
        <a:off x="2616860" y="208606"/>
        <a:ext cx="5382131" cy="1082984"/>
      </dsp:txXfrm>
    </dsp:sp>
    <dsp:sp modelId="{C6AADEB2-F86E-4535-8A59-FA78615E4184}">
      <dsp:nvSpPr>
        <dsp:cNvPr id="0" name=""/>
        <dsp:cNvSpPr/>
      </dsp:nvSpPr>
      <dsp:spPr>
        <a:xfrm>
          <a:off x="443544" y="0"/>
          <a:ext cx="2173315" cy="15001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pt-BR" sz="2200" kern="1200" dirty="0" smtClean="0"/>
            <a:t>10GG - Sistemas de Resíduos Sólidos</a:t>
          </a:r>
          <a:endParaRPr lang="pt-BR" sz="2200" kern="1200" dirty="0"/>
        </a:p>
      </dsp:txBody>
      <dsp:txXfrm>
        <a:off x="516778" y="73234"/>
        <a:ext cx="2026847" cy="1353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C1B0-CB20-4503-9116-C17FB3AF9B87}">
      <dsp:nvSpPr>
        <dsp:cNvPr id="0" name=""/>
        <dsp:cNvSpPr/>
      </dsp:nvSpPr>
      <dsp:spPr>
        <a:xfrm rot="5400000">
          <a:off x="4737139" y="-1970260"/>
          <a:ext cx="1200158" cy="544071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pt-BR" sz="2300" kern="1200" dirty="0" smtClean="0"/>
            <a:t>Recursos de investimento para a entidades privadas sem fins lucrativos para os sistemas de reciclagem</a:t>
          </a:r>
          <a:endParaRPr lang="pt-BR" sz="2300" kern="1200" dirty="0"/>
        </a:p>
      </dsp:txBody>
      <dsp:txXfrm rot="-5400000">
        <a:off x="2616860" y="208606"/>
        <a:ext cx="5382131" cy="1082984"/>
      </dsp:txXfrm>
    </dsp:sp>
    <dsp:sp modelId="{C6AADEB2-F86E-4535-8A59-FA78615E4184}">
      <dsp:nvSpPr>
        <dsp:cNvPr id="0" name=""/>
        <dsp:cNvSpPr/>
      </dsp:nvSpPr>
      <dsp:spPr>
        <a:xfrm>
          <a:off x="443544" y="0"/>
          <a:ext cx="2173315" cy="15001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20AM – Coleta e Reciclagem de Materiais</a:t>
          </a:r>
          <a:endParaRPr lang="pt-BR" sz="2400" kern="1200" dirty="0"/>
        </a:p>
      </dsp:txBody>
      <dsp:txXfrm>
        <a:off x="516778" y="73234"/>
        <a:ext cx="2026847" cy="1353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B8D6-374F-4D7F-A890-52C5982EA8F0}">
      <dsp:nvSpPr>
        <dsp:cNvPr id="0" name=""/>
        <dsp:cNvSpPr/>
      </dsp:nvSpPr>
      <dsp:spPr>
        <a:xfrm>
          <a:off x="0" y="3398489"/>
          <a:ext cx="8072494" cy="743506"/>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smtClean="0">
              <a:solidFill>
                <a:schemeClr val="tx1"/>
              </a:solidFill>
            </a:rPr>
            <a:t>400 empreendimentos foram elegíveis pela Funasa</a:t>
          </a:r>
          <a:endParaRPr lang="pt-BR" sz="1700" kern="1200" dirty="0">
            <a:solidFill>
              <a:schemeClr val="tx1"/>
            </a:solidFill>
          </a:endParaRPr>
        </a:p>
      </dsp:txBody>
      <dsp:txXfrm>
        <a:off x="0" y="3398489"/>
        <a:ext cx="8072494" cy="743506"/>
      </dsp:txXfrm>
    </dsp:sp>
    <dsp:sp modelId="{02037B1D-E546-4137-B4C1-57EB1DEA6F8C}">
      <dsp:nvSpPr>
        <dsp:cNvPr id="0" name=""/>
        <dsp:cNvSpPr/>
      </dsp:nvSpPr>
      <dsp:spPr>
        <a:xfrm rot="10800000">
          <a:off x="0" y="2266128"/>
          <a:ext cx="8072494" cy="1143512"/>
        </a:xfrm>
        <a:prstGeom prst="upArrowCallou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smtClean="0">
              <a:solidFill>
                <a:schemeClr val="tx1"/>
              </a:solidFill>
            </a:rPr>
            <a:t>421 empreendimentos solicitaram equipamentos para a Funasa</a:t>
          </a:r>
          <a:endParaRPr lang="pt-BR" sz="1700" kern="1200" dirty="0">
            <a:solidFill>
              <a:schemeClr val="tx1"/>
            </a:solidFill>
          </a:endParaRPr>
        </a:p>
      </dsp:txBody>
      <dsp:txXfrm rot="10800000">
        <a:off x="0" y="2266128"/>
        <a:ext cx="8072494" cy="743020"/>
      </dsp:txXfrm>
    </dsp:sp>
    <dsp:sp modelId="{377906F7-3A37-49ED-BBA5-B4BA45963F8E}">
      <dsp:nvSpPr>
        <dsp:cNvPr id="0" name=""/>
        <dsp:cNvSpPr/>
      </dsp:nvSpPr>
      <dsp:spPr>
        <a:xfrm rot="10800000">
          <a:off x="0" y="1133768"/>
          <a:ext cx="8072494" cy="1143512"/>
        </a:xfrm>
        <a:prstGeom prst="upArrowCallou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smtClean="0">
              <a:ea typeface="Times New Roman" pitchFamily="18" charset="0"/>
            </a:rPr>
            <a:t>Seleção de 33 Redes solidárias de empreendimentos de catadores de materiais </a:t>
          </a:r>
          <a:r>
            <a:rPr lang="pt-BR" sz="1700" kern="1200" dirty="0" smtClean="0">
              <a:solidFill>
                <a:schemeClr val="bg1"/>
              </a:solidFill>
              <a:ea typeface="Times New Roman" pitchFamily="18" charset="0"/>
            </a:rPr>
            <a:t>recicláveis (</a:t>
          </a:r>
          <a:r>
            <a:rPr lang="pt-BR" sz="1700" kern="1200" dirty="0" smtClean="0">
              <a:solidFill>
                <a:schemeClr val="bg1"/>
              </a:solidFill>
            </a:rPr>
            <a:t>432 empreendimentos selecionados pelo CATAFORTE)</a:t>
          </a:r>
          <a:endParaRPr lang="pt-BR" sz="1700" kern="1200" dirty="0">
            <a:solidFill>
              <a:schemeClr val="bg1"/>
            </a:solidFill>
          </a:endParaRPr>
        </a:p>
      </dsp:txBody>
      <dsp:txXfrm rot="10800000">
        <a:off x="0" y="1133768"/>
        <a:ext cx="8072494" cy="743020"/>
      </dsp:txXfrm>
    </dsp:sp>
    <dsp:sp modelId="{007066F4-2F53-4263-A28A-0D4C8B089722}">
      <dsp:nvSpPr>
        <dsp:cNvPr id="0" name=""/>
        <dsp:cNvSpPr/>
      </dsp:nvSpPr>
      <dsp:spPr>
        <a:xfrm rot="10800000">
          <a:off x="0" y="1408"/>
          <a:ext cx="8072494" cy="1143512"/>
        </a:xfrm>
        <a:prstGeom prst="upArrowCallout">
          <a:avLst/>
        </a:prstGeom>
        <a:solidFill>
          <a:srgbClr val="2057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b="1" kern="1200" dirty="0" smtClean="0">
              <a:ea typeface="Times New Roman" pitchFamily="18" charset="0"/>
              <a:cs typeface="Arial" pitchFamily="34" charset="0"/>
            </a:rPr>
            <a:t>EDITAL DE CHAMAMENTO PÚBLICO CONJUNTO</a:t>
          </a:r>
          <a:endParaRPr lang="pt-BR" sz="1700" kern="1200" dirty="0"/>
        </a:p>
      </dsp:txBody>
      <dsp:txXfrm rot="10800000">
        <a:off x="0" y="1408"/>
        <a:ext cx="8072494" cy="743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0EF82-75A6-4510-87C9-78C9B8B33D76}">
      <dsp:nvSpPr>
        <dsp:cNvPr id="0" name=""/>
        <dsp:cNvSpPr/>
      </dsp:nvSpPr>
      <dsp:spPr>
        <a:xfrm>
          <a:off x="0" y="473249"/>
          <a:ext cx="2375995" cy="29462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66750">
            <a:lnSpc>
              <a:spcPct val="90000"/>
            </a:lnSpc>
            <a:spcBef>
              <a:spcPct val="0"/>
            </a:spcBef>
            <a:spcAft>
              <a:spcPct val="15000"/>
            </a:spcAft>
            <a:buChar char="••"/>
          </a:pPr>
          <a:r>
            <a:rPr lang="pt-BR" sz="1500" b="1" kern="1200" dirty="0" smtClean="0">
              <a:solidFill>
                <a:schemeClr val="accent1">
                  <a:lumMod val="50000"/>
                </a:schemeClr>
              </a:solidFill>
              <a:effectLst>
                <a:outerShdw blurRad="38100" dist="38100" dir="2700000" algn="tl">
                  <a:srgbClr val="000000">
                    <a:alpha val="43137"/>
                  </a:srgbClr>
                </a:outerShdw>
              </a:effectLst>
            </a:rPr>
            <a:t>Fomentar ações de educação em saúde ambiental para a promoção da saúde e contribuir com a melhoria da qualidade de vida da população.</a:t>
          </a:r>
          <a:endParaRPr lang="pt-BR" sz="1500" b="1" kern="1200" dirty="0">
            <a:solidFill>
              <a:schemeClr val="accent1">
                <a:lumMod val="50000"/>
              </a:schemeClr>
            </a:solidFill>
            <a:effectLst>
              <a:outerShdw blurRad="38100" dist="38100" dir="2700000" algn="tl">
                <a:srgbClr val="000000">
                  <a:alpha val="43137"/>
                </a:srgbClr>
              </a:outerShdw>
            </a:effectLst>
          </a:endParaRPr>
        </a:p>
      </dsp:txBody>
      <dsp:txXfrm>
        <a:off x="67802" y="541051"/>
        <a:ext cx="2240391" cy="2179343"/>
      </dsp:txXfrm>
    </dsp:sp>
    <dsp:sp modelId="{4104C6C6-6841-46A4-B075-1CF8EA6E428F}">
      <dsp:nvSpPr>
        <dsp:cNvPr id="0" name=""/>
        <dsp:cNvSpPr/>
      </dsp:nvSpPr>
      <dsp:spPr>
        <a:xfrm rot="321993">
          <a:off x="707178" y="1294082"/>
          <a:ext cx="3225254" cy="3225254"/>
        </a:xfrm>
        <a:prstGeom prst="leftCircularArrow">
          <a:avLst>
            <a:gd name="adj1" fmla="val 2242"/>
            <a:gd name="adj2" fmla="val 270071"/>
            <a:gd name="adj3" fmla="val 1342117"/>
            <a:gd name="adj4" fmla="val 8321025"/>
            <a:gd name="adj5" fmla="val 26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49C8C-8AED-45CF-B100-972A4EFB514C}">
      <dsp:nvSpPr>
        <dsp:cNvPr id="0" name=""/>
        <dsp:cNvSpPr/>
      </dsp:nvSpPr>
      <dsp:spPr>
        <a:xfrm>
          <a:off x="273007" y="3208313"/>
          <a:ext cx="1788841" cy="71136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pt-BR" sz="2100" b="1" kern="1200" dirty="0" smtClean="0">
              <a:effectLst>
                <a:outerShdw blurRad="38100" dist="38100" dir="2700000" algn="tl">
                  <a:srgbClr val="000000">
                    <a:alpha val="43137"/>
                  </a:srgbClr>
                </a:outerShdw>
              </a:effectLst>
            </a:rPr>
            <a:t>OBJETIVO GERAL</a:t>
          </a:r>
          <a:endParaRPr lang="pt-BR" sz="2100" b="1" kern="1200" dirty="0">
            <a:effectLst>
              <a:outerShdw blurRad="38100" dist="38100" dir="2700000" algn="tl">
                <a:srgbClr val="000000">
                  <a:alpha val="43137"/>
                </a:srgbClr>
              </a:outerShdw>
            </a:effectLst>
          </a:endParaRPr>
        </a:p>
      </dsp:txBody>
      <dsp:txXfrm>
        <a:off x="293842" y="3229148"/>
        <a:ext cx="1747171" cy="669693"/>
      </dsp:txXfrm>
    </dsp:sp>
    <dsp:sp modelId="{69C659A5-1395-4817-B54A-11FF8A736FB4}">
      <dsp:nvSpPr>
        <dsp:cNvPr id="0" name=""/>
        <dsp:cNvSpPr/>
      </dsp:nvSpPr>
      <dsp:spPr>
        <a:xfrm>
          <a:off x="2717656" y="618601"/>
          <a:ext cx="2996956" cy="3125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14300" algn="ctr" defTabSz="666750">
            <a:lnSpc>
              <a:spcPct val="90000"/>
            </a:lnSpc>
            <a:spcBef>
              <a:spcPct val="0"/>
            </a:spcBef>
            <a:spcAft>
              <a:spcPct val="15000"/>
            </a:spcAft>
            <a:buChar char="••"/>
          </a:pPr>
          <a:r>
            <a:rPr lang="pt-BR" sz="1500" b="1" kern="1200" dirty="0" smtClean="0">
              <a:solidFill>
                <a:schemeClr val="accent1">
                  <a:lumMod val="50000"/>
                </a:schemeClr>
              </a:solidFill>
              <a:effectLst>
                <a:outerShdw blurRad="38100" dist="38100" dir="2700000" algn="tl">
                  <a:srgbClr val="000000">
                    <a:alpha val="43137"/>
                  </a:srgbClr>
                </a:outerShdw>
              </a:effectLst>
            </a:rPr>
            <a:t>Apoiar a elaboração e implantação de projetos de educação em saúde ambiental, visando a promoção da saúde;</a:t>
          </a:r>
          <a:endParaRPr lang="pt-BR" sz="1600" b="1" kern="1200" dirty="0">
            <a:solidFill>
              <a:schemeClr val="accent1">
                <a:lumMod val="50000"/>
              </a:schemeClr>
            </a:solidFill>
            <a:effectLst>
              <a:outerShdw blurRad="38100" dist="38100" dir="2700000" algn="tl">
                <a:srgbClr val="000000">
                  <a:alpha val="43137"/>
                </a:srgbClr>
              </a:outerShdw>
            </a:effectLst>
          </a:endParaRPr>
        </a:p>
        <a:p>
          <a:pPr marL="114300" lvl="1" indent="-114300" algn="ctr" defTabSz="666750">
            <a:lnSpc>
              <a:spcPct val="90000"/>
            </a:lnSpc>
            <a:spcBef>
              <a:spcPct val="0"/>
            </a:spcBef>
            <a:spcAft>
              <a:spcPct val="15000"/>
            </a:spcAft>
            <a:buChar char="••"/>
          </a:pPr>
          <a:r>
            <a:rPr lang="pt-BR" sz="1500" b="1" kern="1200" dirty="0" smtClean="0">
              <a:solidFill>
                <a:schemeClr val="accent1">
                  <a:lumMod val="50000"/>
                </a:schemeClr>
              </a:solidFill>
              <a:effectLst>
                <a:outerShdw blurRad="38100" dist="38100" dir="2700000" algn="tl">
                  <a:srgbClr val="000000">
                    <a:alpha val="43137"/>
                  </a:srgbClr>
                </a:outerShdw>
              </a:effectLst>
            </a:rPr>
            <a:t>Estimular ações permanentes de educação em saúde ambiental nos municípios.</a:t>
          </a:r>
          <a:endParaRPr lang="pt-BR" sz="1500" b="1" kern="1200" dirty="0">
            <a:solidFill>
              <a:schemeClr val="accent1">
                <a:lumMod val="50000"/>
              </a:schemeClr>
            </a:solidFill>
            <a:effectLst>
              <a:outerShdw blurRad="38100" dist="38100" dir="2700000" algn="tl">
                <a:srgbClr val="000000">
                  <a:alpha val="43137"/>
                </a:srgbClr>
              </a:outerShdw>
            </a:effectLst>
          </a:endParaRPr>
        </a:p>
      </dsp:txBody>
      <dsp:txXfrm>
        <a:off x="2789584" y="1360292"/>
        <a:ext cx="2853100" cy="2311941"/>
      </dsp:txXfrm>
    </dsp:sp>
    <dsp:sp modelId="{87ABB896-41E1-45F5-B342-31D3A99E9983}">
      <dsp:nvSpPr>
        <dsp:cNvPr id="0" name=""/>
        <dsp:cNvSpPr/>
      </dsp:nvSpPr>
      <dsp:spPr>
        <a:xfrm>
          <a:off x="3526813" y="-498970"/>
          <a:ext cx="3874534" cy="3874534"/>
        </a:xfrm>
        <a:prstGeom prst="circularArrow">
          <a:avLst>
            <a:gd name="adj1" fmla="val 1866"/>
            <a:gd name="adj2" fmla="val 222888"/>
            <a:gd name="adj3" fmla="val 20541856"/>
            <a:gd name="adj4" fmla="val 13515765"/>
            <a:gd name="adj5" fmla="val 21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F126B2-059E-49A9-8746-7813F9D787D4}">
      <dsp:nvSpPr>
        <dsp:cNvPr id="0" name=""/>
        <dsp:cNvSpPr/>
      </dsp:nvSpPr>
      <dsp:spPr>
        <a:xfrm>
          <a:off x="3261232" y="117813"/>
          <a:ext cx="1788841" cy="71136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pt-BR" sz="2100" b="0" kern="1200" dirty="0" smtClean="0">
              <a:effectLst>
                <a:outerShdw blurRad="38100" dist="38100" dir="2700000" algn="tl">
                  <a:srgbClr val="000000">
                    <a:alpha val="43137"/>
                  </a:srgbClr>
                </a:outerShdw>
              </a:effectLst>
            </a:rPr>
            <a:t>OBJETIVOS ESPECÍFICOS</a:t>
          </a:r>
          <a:endParaRPr lang="pt-BR" sz="2100" b="0" kern="1200" dirty="0">
            <a:effectLst>
              <a:outerShdw blurRad="38100" dist="38100" dir="2700000" algn="tl">
                <a:srgbClr val="000000">
                  <a:alpha val="43137"/>
                </a:srgbClr>
              </a:outerShdw>
            </a:effectLst>
          </a:endParaRPr>
        </a:p>
      </dsp:txBody>
      <dsp:txXfrm>
        <a:off x="3282067" y="138648"/>
        <a:ext cx="1747171" cy="669693"/>
      </dsp:txXfrm>
    </dsp:sp>
    <dsp:sp modelId="{9BB60732-BE48-4239-9656-93DBD8E4C214}">
      <dsp:nvSpPr>
        <dsp:cNvPr id="0" name=""/>
        <dsp:cNvSpPr/>
      </dsp:nvSpPr>
      <dsp:spPr>
        <a:xfrm>
          <a:off x="6103667" y="1045201"/>
          <a:ext cx="2754355" cy="22716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66750">
            <a:lnSpc>
              <a:spcPct val="90000"/>
            </a:lnSpc>
            <a:spcBef>
              <a:spcPct val="0"/>
            </a:spcBef>
            <a:spcAft>
              <a:spcPct val="15000"/>
            </a:spcAft>
            <a:buChar char="••"/>
          </a:pPr>
          <a:r>
            <a:rPr lang="pt-BR" sz="1500" b="1" kern="1200" dirty="0" smtClean="0">
              <a:solidFill>
                <a:schemeClr val="accent1">
                  <a:lumMod val="50000"/>
                </a:schemeClr>
              </a:solidFill>
              <a:effectLst>
                <a:outerShdw blurRad="38100" dist="38100" dir="2700000" algn="tl">
                  <a:srgbClr val="000000">
                    <a:alpha val="43137"/>
                  </a:srgbClr>
                </a:outerShdw>
              </a:effectLst>
            </a:rPr>
            <a:t>Contribuir para o empoderamento e sustentabilidade das comunidades;</a:t>
          </a:r>
          <a:endParaRPr lang="pt-BR" sz="1500" b="1" kern="1200" dirty="0">
            <a:solidFill>
              <a:schemeClr val="accent1">
                <a:lumMod val="50000"/>
              </a:schemeClr>
            </a:solidFill>
            <a:effectLst>
              <a:outerShdw blurRad="38100" dist="38100" dir="2700000" algn="tl">
                <a:srgbClr val="000000">
                  <a:alpha val="43137"/>
                </a:srgbClr>
              </a:outerShdw>
            </a:effectLst>
          </a:endParaRPr>
        </a:p>
        <a:p>
          <a:pPr marL="114300" lvl="1" indent="-114300" algn="ctr" defTabSz="666750">
            <a:lnSpc>
              <a:spcPct val="90000"/>
            </a:lnSpc>
            <a:spcBef>
              <a:spcPct val="0"/>
            </a:spcBef>
            <a:spcAft>
              <a:spcPct val="15000"/>
            </a:spcAft>
            <a:buChar char="••"/>
          </a:pPr>
          <a:r>
            <a:rPr lang="pt-BR" sz="1500" b="1" kern="1200" dirty="0" smtClean="0">
              <a:solidFill>
                <a:schemeClr val="accent1">
                  <a:lumMod val="50000"/>
                </a:schemeClr>
              </a:solidFill>
              <a:effectLst>
                <a:outerShdw blurRad="38100" dist="38100" dir="2700000" algn="tl">
                  <a:srgbClr val="000000">
                    <a:alpha val="43137"/>
                  </a:srgbClr>
                </a:outerShdw>
              </a:effectLst>
            </a:rPr>
            <a:t>Contribuir com mudanças sócio ambientais e sanitárias nas comunidades.</a:t>
          </a:r>
          <a:endParaRPr lang="pt-BR" sz="1500" b="1" kern="1200" dirty="0">
            <a:solidFill>
              <a:schemeClr val="accent1">
                <a:lumMod val="50000"/>
              </a:schemeClr>
            </a:solidFill>
            <a:effectLst>
              <a:outerShdw blurRad="38100" dist="38100" dir="2700000" algn="tl">
                <a:srgbClr val="000000">
                  <a:alpha val="43137"/>
                </a:srgbClr>
              </a:outerShdw>
            </a:effectLst>
          </a:endParaRPr>
        </a:p>
      </dsp:txBody>
      <dsp:txXfrm>
        <a:off x="6155945" y="1097479"/>
        <a:ext cx="2649799" cy="1680338"/>
      </dsp:txXfrm>
    </dsp:sp>
    <dsp:sp modelId="{BC1E84C8-B83D-47E0-8042-B5180C9C8063}">
      <dsp:nvSpPr>
        <dsp:cNvPr id="0" name=""/>
        <dsp:cNvSpPr/>
      </dsp:nvSpPr>
      <dsp:spPr>
        <a:xfrm>
          <a:off x="6936464" y="3621595"/>
          <a:ext cx="1788841" cy="71136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pt-BR" sz="2100" kern="1200" dirty="0" smtClean="0">
              <a:effectLst>
                <a:outerShdw blurRad="38100" dist="38100" dir="2700000" algn="tl">
                  <a:srgbClr val="000000">
                    <a:alpha val="43137"/>
                  </a:srgbClr>
                </a:outerShdw>
              </a:effectLst>
            </a:rPr>
            <a:t>OBJETIVOS ESPECÍFICOS</a:t>
          </a:r>
          <a:endParaRPr lang="pt-BR" sz="2100" kern="1200" dirty="0">
            <a:effectLst>
              <a:outerShdw blurRad="38100" dist="38100" dir="2700000" algn="tl">
                <a:srgbClr val="000000">
                  <a:alpha val="43137"/>
                </a:srgbClr>
              </a:outerShdw>
            </a:effectLst>
          </a:endParaRPr>
        </a:p>
      </dsp:txBody>
      <dsp:txXfrm>
        <a:off x="6957299" y="3642430"/>
        <a:ext cx="1747171" cy="669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7277-866E-463F-849F-4527FC4C37E0}">
      <dsp:nvSpPr>
        <dsp:cNvPr id="0" name=""/>
        <dsp:cNvSpPr/>
      </dsp:nvSpPr>
      <dsp:spPr>
        <a:xfrm>
          <a:off x="0" y="0"/>
          <a:ext cx="8064895" cy="84618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populações ribeirinhas, remanescentes de quilombos, reservas extrativistas e assentamentos da reforma agrária.</a:t>
          </a:r>
          <a:endParaRPr lang="pt-BR" sz="2000" b="1" kern="1200" dirty="0">
            <a:effectLst>
              <a:outerShdw blurRad="38100" dist="38100" dir="2700000" algn="tl">
                <a:srgbClr val="000000">
                  <a:alpha val="43137"/>
                </a:srgbClr>
              </a:outerShdw>
            </a:effectLst>
          </a:endParaRPr>
        </a:p>
      </dsp:txBody>
      <dsp:txXfrm>
        <a:off x="1697597" y="0"/>
        <a:ext cx="6367298" cy="846181"/>
      </dsp:txXfrm>
    </dsp:sp>
    <dsp:sp modelId="{DA9927EE-40DA-491C-9747-B96982595F06}">
      <dsp:nvSpPr>
        <dsp:cNvPr id="0" name=""/>
        <dsp:cNvSpPr/>
      </dsp:nvSpPr>
      <dsp:spPr>
        <a:xfrm>
          <a:off x="84618" y="84618"/>
          <a:ext cx="1612979" cy="67694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23518-5C86-4E48-9934-03A6E5EB67EB}">
      <dsp:nvSpPr>
        <dsp:cNvPr id="0" name=""/>
        <dsp:cNvSpPr/>
      </dsp:nvSpPr>
      <dsp:spPr>
        <a:xfrm>
          <a:off x="0" y="930800"/>
          <a:ext cx="8064895" cy="846181"/>
        </a:xfrm>
        <a:prstGeom prst="roundRect">
          <a:avLst>
            <a:gd name="adj" fmla="val 10000"/>
          </a:avLst>
        </a:prstGeom>
        <a:solidFill>
          <a:schemeClr val="tx2">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de áreas de vulnerabilidade socioambiental.</a:t>
          </a:r>
          <a:endParaRPr lang="pt-BR" sz="2000" b="1" kern="1200" dirty="0">
            <a:effectLst>
              <a:outerShdw blurRad="38100" dist="38100" dir="2700000" algn="tl">
                <a:srgbClr val="000000">
                  <a:alpha val="43137"/>
                </a:srgbClr>
              </a:outerShdw>
            </a:effectLst>
          </a:endParaRPr>
        </a:p>
      </dsp:txBody>
      <dsp:txXfrm>
        <a:off x="1697597" y="930800"/>
        <a:ext cx="6367298" cy="846181"/>
      </dsp:txXfrm>
    </dsp:sp>
    <dsp:sp modelId="{D5E7F75F-2D99-4B84-84AE-13D46EEEB925}">
      <dsp:nvSpPr>
        <dsp:cNvPr id="0" name=""/>
        <dsp:cNvSpPr/>
      </dsp:nvSpPr>
      <dsp:spPr>
        <a:xfrm>
          <a:off x="84618" y="1015418"/>
          <a:ext cx="1612979" cy="67694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E27E-68B4-4664-8BCE-489B81F733B6}">
      <dsp:nvSpPr>
        <dsp:cNvPr id="0" name=""/>
        <dsp:cNvSpPr/>
      </dsp:nvSpPr>
      <dsp:spPr>
        <a:xfrm>
          <a:off x="0" y="1861600"/>
          <a:ext cx="8064895" cy="846181"/>
        </a:xfrm>
        <a:prstGeom prst="roundRect">
          <a:avLst>
            <a:gd name="adj" fmla="val 1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da região do semiárido brasileiro.</a:t>
          </a:r>
          <a:endParaRPr lang="pt-BR" sz="2000" b="1" kern="1200" dirty="0">
            <a:effectLst>
              <a:outerShdw blurRad="38100" dist="38100" dir="2700000" algn="tl">
                <a:srgbClr val="000000">
                  <a:alpha val="43137"/>
                </a:srgbClr>
              </a:outerShdw>
            </a:effectLst>
          </a:endParaRPr>
        </a:p>
      </dsp:txBody>
      <dsp:txXfrm>
        <a:off x="1697597" y="1861600"/>
        <a:ext cx="6367298" cy="846181"/>
      </dsp:txXfrm>
    </dsp:sp>
    <dsp:sp modelId="{706D60D3-1A08-4D26-AEBF-552B46583EDA}">
      <dsp:nvSpPr>
        <dsp:cNvPr id="0" name=""/>
        <dsp:cNvSpPr/>
      </dsp:nvSpPr>
      <dsp:spPr>
        <a:xfrm>
          <a:off x="84618" y="1946218"/>
          <a:ext cx="1612979" cy="67694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96242-EC1B-476D-9936-4F65A1227673}">
      <dsp:nvSpPr>
        <dsp:cNvPr id="0" name=""/>
        <dsp:cNvSpPr/>
      </dsp:nvSpPr>
      <dsp:spPr>
        <a:xfrm>
          <a:off x="0" y="2792400"/>
          <a:ext cx="8064895" cy="84618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de áreas de riscos ocasionados por desastres naturais.</a:t>
          </a:r>
          <a:endParaRPr lang="pt-BR" sz="2000" b="1" kern="1200" dirty="0">
            <a:effectLst>
              <a:outerShdw blurRad="38100" dist="38100" dir="2700000" algn="tl">
                <a:srgbClr val="000000">
                  <a:alpha val="43137"/>
                </a:srgbClr>
              </a:outerShdw>
            </a:effectLst>
          </a:endParaRPr>
        </a:p>
      </dsp:txBody>
      <dsp:txXfrm>
        <a:off x="1697597" y="2792400"/>
        <a:ext cx="6367298" cy="846181"/>
      </dsp:txXfrm>
    </dsp:sp>
    <dsp:sp modelId="{928F094F-32B4-42DC-BB7D-5AFFB5332FFF}">
      <dsp:nvSpPr>
        <dsp:cNvPr id="0" name=""/>
        <dsp:cNvSpPr/>
      </dsp:nvSpPr>
      <dsp:spPr>
        <a:xfrm>
          <a:off x="84618" y="2877018"/>
          <a:ext cx="1612979" cy="67694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2C373-5768-4C7D-923B-33CBEAC40ED9}">
      <dsp:nvSpPr>
        <dsp:cNvPr id="0" name=""/>
        <dsp:cNvSpPr/>
      </dsp:nvSpPr>
      <dsp:spPr>
        <a:xfrm>
          <a:off x="0" y="3726326"/>
          <a:ext cx="8064895" cy="84618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e em municípios beneficiados com programas e projetos da FUNASA</a:t>
          </a:r>
          <a:r>
            <a:rPr lang="pt-BR" sz="2000" kern="1200" dirty="0" smtClean="0"/>
            <a:t>. </a:t>
          </a:r>
          <a:endParaRPr lang="pt-BR" sz="2000" kern="1200" dirty="0"/>
        </a:p>
      </dsp:txBody>
      <dsp:txXfrm>
        <a:off x="1697597" y="3726326"/>
        <a:ext cx="6367298" cy="846181"/>
      </dsp:txXfrm>
    </dsp:sp>
    <dsp:sp modelId="{0BC85CC7-9AE8-4C9B-A48A-B000A22E1A1D}">
      <dsp:nvSpPr>
        <dsp:cNvPr id="0" name=""/>
        <dsp:cNvSpPr/>
      </dsp:nvSpPr>
      <dsp:spPr>
        <a:xfrm>
          <a:off x="84618" y="3807818"/>
          <a:ext cx="1612979" cy="676945"/>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5F353-E36E-43E9-A5DD-3ADAC7F728DF}">
      <dsp:nvSpPr>
        <dsp:cNvPr id="0" name=""/>
        <dsp:cNvSpPr/>
      </dsp:nvSpPr>
      <dsp:spPr>
        <a:xfrm>
          <a:off x="1332432" y="2102248"/>
          <a:ext cx="1628529" cy="1628529"/>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Gestão da qualidade</a:t>
          </a:r>
          <a:endParaRPr lang="pt-BR" sz="1200" kern="1200" dirty="0"/>
        </a:p>
      </dsp:txBody>
      <dsp:txXfrm>
        <a:off x="1659839" y="2483723"/>
        <a:ext cx="973715" cy="837098"/>
      </dsp:txXfrm>
    </dsp:sp>
    <dsp:sp modelId="{25EC017C-7984-45EB-B58D-3DB10776BB67}">
      <dsp:nvSpPr>
        <dsp:cNvPr id="0" name=""/>
        <dsp:cNvSpPr/>
      </dsp:nvSpPr>
      <dsp:spPr>
        <a:xfrm>
          <a:off x="384925" y="1717323"/>
          <a:ext cx="1184384" cy="1184384"/>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APPCC</a:t>
          </a:r>
          <a:endParaRPr lang="pt-BR" sz="1200" kern="1200" dirty="0"/>
        </a:p>
      </dsp:txBody>
      <dsp:txXfrm>
        <a:off x="683097" y="2017297"/>
        <a:ext cx="588040" cy="584436"/>
      </dsp:txXfrm>
    </dsp:sp>
    <dsp:sp modelId="{E21B34C9-47F3-4CA7-8CFC-E6FAE6E143BE}">
      <dsp:nvSpPr>
        <dsp:cNvPr id="0" name=""/>
        <dsp:cNvSpPr/>
      </dsp:nvSpPr>
      <dsp:spPr>
        <a:xfrm rot="20700000">
          <a:off x="1048301" y="900219"/>
          <a:ext cx="1160455" cy="1160455"/>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Múltiplas Barreiras</a:t>
          </a:r>
          <a:endParaRPr lang="pt-BR" sz="1200" kern="1200" dirty="0"/>
        </a:p>
      </dsp:txBody>
      <dsp:txXfrm rot="-20700000">
        <a:off x="1302823" y="1154741"/>
        <a:ext cx="651411" cy="651411"/>
      </dsp:txXfrm>
    </dsp:sp>
    <dsp:sp modelId="{9F0D9635-8CBD-4355-96C8-5A528BC135CE}">
      <dsp:nvSpPr>
        <dsp:cNvPr id="0" name=""/>
        <dsp:cNvSpPr/>
      </dsp:nvSpPr>
      <dsp:spPr>
        <a:xfrm>
          <a:off x="1194169" y="1863834"/>
          <a:ext cx="2084517" cy="2084517"/>
        </a:xfrm>
        <a:prstGeom prst="circularArrow">
          <a:avLst>
            <a:gd name="adj1" fmla="val 4688"/>
            <a:gd name="adj2" fmla="val 299029"/>
            <a:gd name="adj3" fmla="val 2477095"/>
            <a:gd name="adj4" fmla="val 1594816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99E091-7218-4D37-87E5-B232C85DAA07}">
      <dsp:nvSpPr>
        <dsp:cNvPr id="0" name=""/>
        <dsp:cNvSpPr/>
      </dsp:nvSpPr>
      <dsp:spPr>
        <a:xfrm>
          <a:off x="175172" y="1460557"/>
          <a:ext cx="1514532" cy="1514532"/>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B463E-4996-4117-97B4-F606457E4E92}">
      <dsp:nvSpPr>
        <dsp:cNvPr id="0" name=""/>
        <dsp:cNvSpPr/>
      </dsp:nvSpPr>
      <dsp:spPr>
        <a:xfrm>
          <a:off x="779876" y="651328"/>
          <a:ext cx="1632970" cy="163297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BEDAD-A146-48F9-A410-618A1EBBB909}">
      <dsp:nvSpPr>
        <dsp:cNvPr id="0" name=""/>
        <dsp:cNvSpPr/>
      </dsp:nvSpPr>
      <dsp:spPr>
        <a:xfrm>
          <a:off x="0" y="366499"/>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7FB88-A46B-4388-95A9-5B94269CF6AF}">
      <dsp:nvSpPr>
        <dsp:cNvPr id="0" name=""/>
        <dsp:cNvSpPr/>
      </dsp:nvSpPr>
      <dsp:spPr>
        <a:xfrm>
          <a:off x="304800" y="56539"/>
          <a:ext cx="541021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Seleção das Pesquisas – edital de Chamamento Público</a:t>
          </a:r>
          <a:endParaRPr lang="pt-BR" sz="1600" b="1" kern="1200" dirty="0"/>
        </a:p>
      </dsp:txBody>
      <dsp:txXfrm>
        <a:off x="335062" y="86801"/>
        <a:ext cx="5349688" cy="559396"/>
      </dsp:txXfrm>
    </dsp:sp>
    <dsp:sp modelId="{8ACC092C-B0EB-4028-9A05-0F5A8EDC74A2}">
      <dsp:nvSpPr>
        <dsp:cNvPr id="0" name=""/>
        <dsp:cNvSpPr/>
      </dsp:nvSpPr>
      <dsp:spPr>
        <a:xfrm>
          <a:off x="0" y="1319059"/>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D0DC8-041E-4D19-9688-7A14E7892967}">
      <dsp:nvSpPr>
        <dsp:cNvPr id="0" name=""/>
        <dsp:cNvSpPr/>
      </dsp:nvSpPr>
      <dsp:spPr>
        <a:xfrm>
          <a:off x="304800" y="1009099"/>
          <a:ext cx="5410297"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Monitoramento e Avaliação das pesquisas</a:t>
          </a:r>
          <a:endParaRPr lang="pt-BR" sz="1600" b="1" kern="1200" dirty="0"/>
        </a:p>
      </dsp:txBody>
      <dsp:txXfrm>
        <a:off x="335062" y="1039361"/>
        <a:ext cx="5349773" cy="559396"/>
      </dsp:txXfrm>
    </dsp:sp>
    <dsp:sp modelId="{A3DA8C85-4EF7-496D-80F0-6C1BA1541F30}">
      <dsp:nvSpPr>
        <dsp:cNvPr id="0" name=""/>
        <dsp:cNvSpPr/>
      </dsp:nvSpPr>
      <dsp:spPr>
        <a:xfrm>
          <a:off x="0" y="2271620"/>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A23AF-8DEE-4E5D-B07A-B2F80D77EC7B}">
      <dsp:nvSpPr>
        <dsp:cNvPr id="0" name=""/>
        <dsp:cNvSpPr/>
      </dsp:nvSpPr>
      <dsp:spPr>
        <a:xfrm>
          <a:off x="304800" y="1961660"/>
          <a:ext cx="5410254"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Gestão do Comitê Técnico Científico</a:t>
          </a:r>
          <a:endParaRPr lang="pt-BR" sz="1600" b="1" kern="1200" dirty="0"/>
        </a:p>
      </dsp:txBody>
      <dsp:txXfrm>
        <a:off x="335062" y="1991922"/>
        <a:ext cx="5349730" cy="559396"/>
      </dsp:txXfrm>
    </dsp:sp>
    <dsp:sp modelId="{189AF17A-6F83-4E1B-8CB7-FD53DB8C382F}">
      <dsp:nvSpPr>
        <dsp:cNvPr id="0" name=""/>
        <dsp:cNvSpPr/>
      </dsp:nvSpPr>
      <dsp:spPr>
        <a:xfrm>
          <a:off x="0" y="3224180"/>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63488-0DCA-4816-9F8A-CE93E2CE17E6}">
      <dsp:nvSpPr>
        <dsp:cNvPr id="0" name=""/>
        <dsp:cNvSpPr/>
      </dsp:nvSpPr>
      <dsp:spPr>
        <a:xfrm>
          <a:off x="304800" y="2914220"/>
          <a:ext cx="541034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Interface com as instituições de Pesquisas e Extensão</a:t>
          </a:r>
          <a:endParaRPr lang="pt-BR" sz="1600" b="1" kern="1200" dirty="0"/>
        </a:p>
      </dsp:txBody>
      <dsp:txXfrm>
        <a:off x="335062" y="2944482"/>
        <a:ext cx="5349816" cy="559396"/>
      </dsp:txXfrm>
    </dsp:sp>
    <dsp:sp modelId="{F1EBD8EE-DADF-4DC2-9507-6127F60F31E9}">
      <dsp:nvSpPr>
        <dsp:cNvPr id="0" name=""/>
        <dsp:cNvSpPr/>
      </dsp:nvSpPr>
      <dsp:spPr>
        <a:xfrm>
          <a:off x="0" y="4176740"/>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FF4D2-CCD2-41F1-A840-9C566F6507C7}">
      <dsp:nvSpPr>
        <dsp:cNvPr id="0" name=""/>
        <dsp:cNvSpPr/>
      </dsp:nvSpPr>
      <dsp:spPr>
        <a:xfrm>
          <a:off x="357189" y="3857654"/>
          <a:ext cx="531808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Incentivo a pesquisa e produção de conhecimento</a:t>
          </a:r>
          <a:endParaRPr lang="pt-BR" sz="1600" b="1" kern="1200" dirty="0"/>
        </a:p>
      </dsp:txBody>
      <dsp:txXfrm>
        <a:off x="387451" y="3887916"/>
        <a:ext cx="5257559" cy="559396"/>
      </dsp:txXfrm>
    </dsp:sp>
    <dsp:sp modelId="{A187123F-F7FD-497C-8170-1B3BBA3EED9D}">
      <dsp:nvSpPr>
        <dsp:cNvPr id="0" name=""/>
        <dsp:cNvSpPr/>
      </dsp:nvSpPr>
      <dsp:spPr>
        <a:xfrm>
          <a:off x="0" y="5129300"/>
          <a:ext cx="6096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5BA6F-9481-448C-A700-D6891B0E0180}">
      <dsp:nvSpPr>
        <dsp:cNvPr id="0" name=""/>
        <dsp:cNvSpPr/>
      </dsp:nvSpPr>
      <dsp:spPr>
        <a:xfrm>
          <a:off x="379863" y="4819340"/>
          <a:ext cx="541016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pt-BR" sz="1600" b="1" kern="1200" dirty="0" smtClean="0"/>
            <a:t>Aplicabilidade das pesquisas</a:t>
          </a:r>
          <a:endParaRPr lang="pt-BR" sz="1600" b="1" kern="1200" dirty="0"/>
        </a:p>
      </dsp:txBody>
      <dsp:txXfrm>
        <a:off x="410125" y="4849602"/>
        <a:ext cx="534964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BEDAD-A146-48F9-A410-618A1EBBB909}">
      <dsp:nvSpPr>
        <dsp:cNvPr id="0" name=""/>
        <dsp:cNvSpPr/>
      </dsp:nvSpPr>
      <dsp:spPr>
        <a:xfrm>
          <a:off x="0" y="397819"/>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7FB88-A46B-4388-95A9-5B94269CF6AF}">
      <dsp:nvSpPr>
        <dsp:cNvPr id="0" name=""/>
        <dsp:cNvSpPr/>
      </dsp:nvSpPr>
      <dsp:spPr>
        <a:xfrm>
          <a:off x="346474" y="176419"/>
          <a:ext cx="566273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Fundação Osvaldo Cruz – FIOCRUZ (RJ e BA)</a:t>
          </a:r>
          <a:endParaRPr lang="pt-BR" sz="1500" b="1" kern="1200" dirty="0"/>
        </a:p>
      </dsp:txBody>
      <dsp:txXfrm>
        <a:off x="368090" y="198035"/>
        <a:ext cx="5619502" cy="399568"/>
      </dsp:txXfrm>
    </dsp:sp>
    <dsp:sp modelId="{8ACC092C-B0EB-4028-9A05-0F5A8EDC74A2}">
      <dsp:nvSpPr>
        <dsp:cNvPr id="0" name=""/>
        <dsp:cNvSpPr/>
      </dsp:nvSpPr>
      <dsp:spPr>
        <a:xfrm>
          <a:off x="0" y="1078219"/>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D0DC8-041E-4D19-9688-7A14E7892967}">
      <dsp:nvSpPr>
        <dsp:cNvPr id="0" name=""/>
        <dsp:cNvSpPr/>
      </dsp:nvSpPr>
      <dsp:spPr>
        <a:xfrm>
          <a:off x="346474" y="856819"/>
          <a:ext cx="566278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Universidade Federal de Pernambuco</a:t>
          </a:r>
          <a:endParaRPr lang="pt-BR" sz="1500" b="1" kern="1200" dirty="0"/>
        </a:p>
      </dsp:txBody>
      <dsp:txXfrm>
        <a:off x="368090" y="878435"/>
        <a:ext cx="5619550" cy="399568"/>
      </dsp:txXfrm>
    </dsp:sp>
    <dsp:sp modelId="{A3DA8C85-4EF7-496D-80F0-6C1BA1541F30}">
      <dsp:nvSpPr>
        <dsp:cNvPr id="0" name=""/>
        <dsp:cNvSpPr/>
      </dsp:nvSpPr>
      <dsp:spPr>
        <a:xfrm>
          <a:off x="0" y="1758620"/>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A23AF-8DEE-4E5D-B07A-B2F80D77EC7B}">
      <dsp:nvSpPr>
        <dsp:cNvPr id="0" name=""/>
        <dsp:cNvSpPr/>
      </dsp:nvSpPr>
      <dsp:spPr>
        <a:xfrm>
          <a:off x="346474" y="1537219"/>
          <a:ext cx="566273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Universidade Federal de Minas Gerais</a:t>
          </a:r>
          <a:endParaRPr lang="pt-BR" sz="1500" b="1" kern="1200" dirty="0"/>
        </a:p>
      </dsp:txBody>
      <dsp:txXfrm>
        <a:off x="368090" y="1558835"/>
        <a:ext cx="5619502" cy="399568"/>
      </dsp:txXfrm>
    </dsp:sp>
    <dsp:sp modelId="{189AF17A-6F83-4E1B-8CB7-FD53DB8C382F}">
      <dsp:nvSpPr>
        <dsp:cNvPr id="0" name=""/>
        <dsp:cNvSpPr/>
      </dsp:nvSpPr>
      <dsp:spPr>
        <a:xfrm>
          <a:off x="0" y="2439020"/>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63488-0DCA-4816-9F8A-CE93E2CE17E6}">
      <dsp:nvSpPr>
        <dsp:cNvPr id="0" name=""/>
        <dsp:cNvSpPr/>
      </dsp:nvSpPr>
      <dsp:spPr>
        <a:xfrm>
          <a:off x="346474" y="2217620"/>
          <a:ext cx="566263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Universidade Federal da Grande Dourados</a:t>
          </a:r>
          <a:endParaRPr lang="pt-BR" sz="1500" b="1" kern="1200" dirty="0"/>
        </a:p>
      </dsp:txBody>
      <dsp:txXfrm>
        <a:off x="368090" y="2239236"/>
        <a:ext cx="5619405" cy="399568"/>
      </dsp:txXfrm>
    </dsp:sp>
    <dsp:sp modelId="{F1EBD8EE-DADF-4DC2-9507-6127F60F31E9}">
      <dsp:nvSpPr>
        <dsp:cNvPr id="0" name=""/>
        <dsp:cNvSpPr/>
      </dsp:nvSpPr>
      <dsp:spPr>
        <a:xfrm>
          <a:off x="0" y="3125414"/>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FF4D2-CCD2-41F1-A840-9C566F6507C7}">
      <dsp:nvSpPr>
        <dsp:cNvPr id="0" name=""/>
        <dsp:cNvSpPr/>
      </dsp:nvSpPr>
      <dsp:spPr>
        <a:xfrm>
          <a:off x="346474" y="2898020"/>
          <a:ext cx="560510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Universidade Tecnológica Federal da  Paraná</a:t>
          </a:r>
          <a:endParaRPr lang="pt-BR" sz="1500" b="1" kern="1200" dirty="0"/>
        </a:p>
      </dsp:txBody>
      <dsp:txXfrm>
        <a:off x="368090" y="2919636"/>
        <a:ext cx="5561876" cy="399568"/>
      </dsp:txXfrm>
    </dsp:sp>
    <dsp:sp modelId="{A187123F-F7FD-497C-8170-1B3BBA3EED9D}">
      <dsp:nvSpPr>
        <dsp:cNvPr id="0" name=""/>
        <dsp:cNvSpPr/>
      </dsp:nvSpPr>
      <dsp:spPr>
        <a:xfrm>
          <a:off x="0" y="3799820"/>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5BA6F-9481-448C-A700-D6891B0E0180}">
      <dsp:nvSpPr>
        <dsp:cNvPr id="0" name=""/>
        <dsp:cNvSpPr/>
      </dsp:nvSpPr>
      <dsp:spPr>
        <a:xfrm>
          <a:off x="406026" y="3578420"/>
          <a:ext cx="555184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Instituto Federal de Educação, Ciência e Tecnologia do Acre</a:t>
          </a:r>
          <a:endParaRPr lang="pt-BR" sz="1500" b="1" kern="1200" dirty="0"/>
        </a:p>
      </dsp:txBody>
      <dsp:txXfrm>
        <a:off x="427642" y="3600036"/>
        <a:ext cx="5508616" cy="399568"/>
      </dsp:txXfrm>
    </dsp:sp>
    <dsp:sp modelId="{DBE9D015-DACA-43AC-8074-B5B6B8EB4E14}">
      <dsp:nvSpPr>
        <dsp:cNvPr id="0" name=""/>
        <dsp:cNvSpPr/>
      </dsp:nvSpPr>
      <dsp:spPr>
        <a:xfrm>
          <a:off x="0" y="4480219"/>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31162-1B3C-42DA-81A8-81A79CC6910E}">
      <dsp:nvSpPr>
        <dsp:cNvPr id="0" name=""/>
        <dsp:cNvSpPr/>
      </dsp:nvSpPr>
      <dsp:spPr>
        <a:xfrm>
          <a:off x="406029" y="4303272"/>
          <a:ext cx="554360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Instituto de Metrologia, Qualidade e Tecnologia - INMETRO</a:t>
          </a:r>
          <a:endParaRPr lang="pt-BR" sz="1500" b="1" kern="1200" dirty="0"/>
        </a:p>
      </dsp:txBody>
      <dsp:txXfrm>
        <a:off x="427645" y="4324888"/>
        <a:ext cx="5500370" cy="399568"/>
      </dsp:txXfrm>
    </dsp:sp>
    <dsp:sp modelId="{0352F403-D296-4C72-BD62-292902B91BA2}">
      <dsp:nvSpPr>
        <dsp:cNvPr id="0" name=""/>
        <dsp:cNvSpPr/>
      </dsp:nvSpPr>
      <dsp:spPr>
        <a:xfrm>
          <a:off x="0" y="5160620"/>
          <a:ext cx="692948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D9891-1973-4D14-B5D4-49036FDDF48D}">
      <dsp:nvSpPr>
        <dsp:cNvPr id="0" name=""/>
        <dsp:cNvSpPr/>
      </dsp:nvSpPr>
      <dsp:spPr>
        <a:xfrm>
          <a:off x="427098" y="4939220"/>
          <a:ext cx="550149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43" tIns="0" rIns="183343" bIns="0" numCol="1" spcCol="1270" anchor="ctr" anchorCtr="0">
          <a:noAutofit/>
        </a:bodyPr>
        <a:lstStyle/>
        <a:p>
          <a:pPr lvl="0" algn="l" defTabSz="666750">
            <a:lnSpc>
              <a:spcPct val="90000"/>
            </a:lnSpc>
            <a:spcBef>
              <a:spcPct val="0"/>
            </a:spcBef>
            <a:spcAft>
              <a:spcPct val="35000"/>
            </a:spcAft>
          </a:pPr>
          <a:r>
            <a:rPr lang="pt-BR" sz="1500" b="1" kern="1200" dirty="0" smtClean="0"/>
            <a:t>Instituto Federal de Educação, Ciência e Tecnologia do Acre</a:t>
          </a:r>
          <a:endParaRPr lang="pt-BR" sz="1500" b="1" kern="1200" dirty="0"/>
        </a:p>
      </dsp:txBody>
      <dsp:txXfrm>
        <a:off x="448714" y="4960836"/>
        <a:ext cx="5458267"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BEDAD-A146-48F9-A410-618A1EBBB909}">
      <dsp:nvSpPr>
        <dsp:cNvPr id="0" name=""/>
        <dsp:cNvSpPr/>
      </dsp:nvSpPr>
      <dsp:spPr>
        <a:xfrm>
          <a:off x="0" y="397819"/>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7FB88-A46B-4388-95A9-5B94269CF6AF}">
      <dsp:nvSpPr>
        <dsp:cNvPr id="0" name=""/>
        <dsp:cNvSpPr/>
      </dsp:nvSpPr>
      <dsp:spPr>
        <a:xfrm>
          <a:off x="304800" y="176419"/>
          <a:ext cx="54102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Associação  Pró-Ensino Superior em Novo Hamburgo – Universidade </a:t>
          </a:r>
          <a:r>
            <a:rPr lang="pt-BR" sz="1500" b="1" kern="1200" dirty="0" err="1" smtClean="0"/>
            <a:t>Feevale</a:t>
          </a:r>
          <a:r>
            <a:rPr lang="pt-BR" sz="1500" b="1" kern="1200" dirty="0" smtClean="0"/>
            <a:t>=</a:t>
          </a:r>
          <a:endParaRPr lang="pt-BR" sz="1500" b="1" kern="1200" dirty="0"/>
        </a:p>
      </dsp:txBody>
      <dsp:txXfrm>
        <a:off x="326416" y="198035"/>
        <a:ext cx="5366980" cy="399568"/>
      </dsp:txXfrm>
    </dsp:sp>
    <dsp:sp modelId="{8ACC092C-B0EB-4028-9A05-0F5A8EDC74A2}">
      <dsp:nvSpPr>
        <dsp:cNvPr id="0" name=""/>
        <dsp:cNvSpPr/>
      </dsp:nvSpPr>
      <dsp:spPr>
        <a:xfrm>
          <a:off x="0" y="1078219"/>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D0DC8-041E-4D19-9688-7A14E7892967}">
      <dsp:nvSpPr>
        <dsp:cNvPr id="0" name=""/>
        <dsp:cNvSpPr/>
      </dsp:nvSpPr>
      <dsp:spPr>
        <a:xfrm>
          <a:off x="304800" y="856819"/>
          <a:ext cx="541029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Fundação de Amparo à Pesquisa e Extensão Universitária</a:t>
          </a:r>
          <a:endParaRPr lang="pt-BR" sz="1500" b="1" kern="1200" dirty="0"/>
        </a:p>
      </dsp:txBody>
      <dsp:txXfrm>
        <a:off x="326416" y="878435"/>
        <a:ext cx="5367065" cy="399568"/>
      </dsp:txXfrm>
    </dsp:sp>
    <dsp:sp modelId="{A3DA8C85-4EF7-496D-80F0-6C1BA1541F30}">
      <dsp:nvSpPr>
        <dsp:cNvPr id="0" name=""/>
        <dsp:cNvSpPr/>
      </dsp:nvSpPr>
      <dsp:spPr>
        <a:xfrm>
          <a:off x="0" y="175862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A23AF-8DEE-4E5D-B07A-B2F80D77EC7B}">
      <dsp:nvSpPr>
        <dsp:cNvPr id="0" name=""/>
        <dsp:cNvSpPr/>
      </dsp:nvSpPr>
      <dsp:spPr>
        <a:xfrm>
          <a:off x="304800" y="1537219"/>
          <a:ext cx="54102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Estadual da Paraíba</a:t>
          </a:r>
          <a:endParaRPr lang="pt-BR" sz="1500" b="1" kern="1200" dirty="0"/>
        </a:p>
      </dsp:txBody>
      <dsp:txXfrm>
        <a:off x="326416" y="1558835"/>
        <a:ext cx="5367022" cy="399568"/>
      </dsp:txXfrm>
    </dsp:sp>
    <dsp:sp modelId="{189AF17A-6F83-4E1B-8CB7-FD53DB8C382F}">
      <dsp:nvSpPr>
        <dsp:cNvPr id="0" name=""/>
        <dsp:cNvSpPr/>
      </dsp:nvSpPr>
      <dsp:spPr>
        <a:xfrm>
          <a:off x="0" y="243902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63488-0DCA-4816-9F8A-CE93E2CE17E6}">
      <dsp:nvSpPr>
        <dsp:cNvPr id="0" name=""/>
        <dsp:cNvSpPr/>
      </dsp:nvSpPr>
      <dsp:spPr>
        <a:xfrm>
          <a:off x="304800" y="2217620"/>
          <a:ext cx="541029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Estadual de Londrina</a:t>
          </a:r>
          <a:endParaRPr lang="pt-BR" sz="1500" b="1" kern="1200" dirty="0"/>
        </a:p>
      </dsp:txBody>
      <dsp:txXfrm>
        <a:off x="326416" y="2239236"/>
        <a:ext cx="5367065" cy="399568"/>
      </dsp:txXfrm>
    </dsp:sp>
    <dsp:sp modelId="{F1EBD8EE-DADF-4DC2-9507-6127F60F31E9}">
      <dsp:nvSpPr>
        <dsp:cNvPr id="0" name=""/>
        <dsp:cNvSpPr/>
      </dsp:nvSpPr>
      <dsp:spPr>
        <a:xfrm>
          <a:off x="0" y="311942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FF4D2-CCD2-41F1-A840-9C566F6507C7}">
      <dsp:nvSpPr>
        <dsp:cNvPr id="0" name=""/>
        <dsp:cNvSpPr/>
      </dsp:nvSpPr>
      <dsp:spPr>
        <a:xfrm>
          <a:off x="304800" y="2898020"/>
          <a:ext cx="531808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Regional Integrada do Alto Uruguai e das Missões</a:t>
          </a:r>
          <a:endParaRPr lang="pt-BR" sz="1500" b="1" kern="1200" dirty="0"/>
        </a:p>
      </dsp:txBody>
      <dsp:txXfrm>
        <a:off x="326416" y="2919636"/>
        <a:ext cx="5274851" cy="399568"/>
      </dsp:txXfrm>
    </dsp:sp>
    <dsp:sp modelId="{A187123F-F7FD-497C-8170-1B3BBA3EED9D}">
      <dsp:nvSpPr>
        <dsp:cNvPr id="0" name=""/>
        <dsp:cNvSpPr/>
      </dsp:nvSpPr>
      <dsp:spPr>
        <a:xfrm>
          <a:off x="0" y="379982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5BA6F-9481-448C-A700-D6891B0E0180}">
      <dsp:nvSpPr>
        <dsp:cNvPr id="0" name=""/>
        <dsp:cNvSpPr/>
      </dsp:nvSpPr>
      <dsp:spPr>
        <a:xfrm>
          <a:off x="379863" y="3578420"/>
          <a:ext cx="526017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Estadual Julio de Mesquita Filho- UNESP/Bauru</a:t>
          </a:r>
          <a:endParaRPr lang="pt-BR" sz="1500" b="1" kern="1200" dirty="0"/>
        </a:p>
      </dsp:txBody>
      <dsp:txXfrm>
        <a:off x="401479" y="3600036"/>
        <a:ext cx="5216945" cy="399568"/>
      </dsp:txXfrm>
    </dsp:sp>
    <dsp:sp modelId="{35C74ABF-7DEF-4F39-AA38-7F18B82CF012}">
      <dsp:nvSpPr>
        <dsp:cNvPr id="0" name=""/>
        <dsp:cNvSpPr/>
      </dsp:nvSpPr>
      <dsp:spPr>
        <a:xfrm>
          <a:off x="0" y="4480219"/>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480C3-32C6-45C4-860E-81FFF84C5E5C}">
      <dsp:nvSpPr>
        <dsp:cNvPr id="0" name=""/>
        <dsp:cNvSpPr/>
      </dsp:nvSpPr>
      <dsp:spPr>
        <a:xfrm>
          <a:off x="375726" y="4258820"/>
          <a:ext cx="517790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Federal de Goiás</a:t>
          </a:r>
          <a:endParaRPr lang="pt-BR" sz="1500" b="1" kern="1200" dirty="0"/>
        </a:p>
      </dsp:txBody>
      <dsp:txXfrm>
        <a:off x="397342" y="4280436"/>
        <a:ext cx="5134673" cy="399568"/>
      </dsp:txXfrm>
    </dsp:sp>
    <dsp:sp modelId="{54330947-AFAA-4750-B4C8-FF544A6A33D6}">
      <dsp:nvSpPr>
        <dsp:cNvPr id="0" name=""/>
        <dsp:cNvSpPr/>
      </dsp:nvSpPr>
      <dsp:spPr>
        <a:xfrm>
          <a:off x="0" y="516062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3AA43-F2FC-4F1C-BA28-43D6C92D31ED}">
      <dsp:nvSpPr>
        <dsp:cNvPr id="0" name=""/>
        <dsp:cNvSpPr/>
      </dsp:nvSpPr>
      <dsp:spPr>
        <a:xfrm>
          <a:off x="375726" y="4939220"/>
          <a:ext cx="5125589"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pt-BR" sz="1500" b="1" kern="1200" dirty="0" smtClean="0"/>
            <a:t>Universidade Estadual  do Paraná – Campo Mourão</a:t>
          </a:r>
          <a:endParaRPr lang="pt-BR" sz="1500" b="1" kern="1200" dirty="0"/>
        </a:p>
      </dsp:txBody>
      <dsp:txXfrm>
        <a:off x="397342" y="4960836"/>
        <a:ext cx="508235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604" cy="465341"/>
          </a:xfrm>
          <a:prstGeom prst="rect">
            <a:avLst/>
          </a:prstGeom>
        </p:spPr>
        <p:txBody>
          <a:bodyPr vert="horz" lIns="92282" tIns="46141" rIns="92282" bIns="46141" rtlCol="0"/>
          <a:lstStyle>
            <a:lvl1pPr algn="l">
              <a:defRPr sz="1200">
                <a:latin typeface="Arial" charset="0"/>
                <a:cs typeface="+mn-cs"/>
              </a:defRPr>
            </a:lvl1pPr>
          </a:lstStyle>
          <a:p>
            <a:pPr>
              <a:defRPr/>
            </a:pPr>
            <a:endParaRPr lang="pt-BR"/>
          </a:p>
        </p:txBody>
      </p:sp>
      <p:sp>
        <p:nvSpPr>
          <p:cNvPr id="3" name="Espaço Reservado para Data 2"/>
          <p:cNvSpPr>
            <a:spLocks noGrp="1"/>
          </p:cNvSpPr>
          <p:nvPr>
            <p:ph type="dt" sz="quarter" idx="1"/>
          </p:nvPr>
        </p:nvSpPr>
        <p:spPr>
          <a:xfrm>
            <a:off x="3970159" y="0"/>
            <a:ext cx="3038604" cy="465341"/>
          </a:xfrm>
          <a:prstGeom prst="rect">
            <a:avLst/>
          </a:prstGeom>
        </p:spPr>
        <p:txBody>
          <a:bodyPr vert="horz" lIns="92282" tIns="46141" rIns="92282" bIns="46141" rtlCol="0"/>
          <a:lstStyle>
            <a:lvl1pPr algn="r">
              <a:defRPr sz="1200">
                <a:latin typeface="Arial" charset="0"/>
                <a:cs typeface="+mn-cs"/>
              </a:defRPr>
            </a:lvl1pPr>
          </a:lstStyle>
          <a:p>
            <a:pPr>
              <a:defRPr/>
            </a:pPr>
            <a:fld id="{B11F8BD3-BAB3-48A4-932F-BF637AF9F8E5}" type="datetimeFigureOut">
              <a:rPr lang="pt-BR"/>
              <a:pPr>
                <a:defRPr/>
              </a:pPr>
              <a:t>16/05/2016</a:t>
            </a:fld>
            <a:endParaRPr lang="pt-BR"/>
          </a:p>
        </p:txBody>
      </p:sp>
      <p:sp>
        <p:nvSpPr>
          <p:cNvPr id="4" name="Espaço Reservado para Rodapé 3"/>
          <p:cNvSpPr>
            <a:spLocks noGrp="1"/>
          </p:cNvSpPr>
          <p:nvPr>
            <p:ph type="ftr" sz="quarter" idx="2"/>
          </p:nvPr>
        </p:nvSpPr>
        <p:spPr>
          <a:xfrm>
            <a:off x="0" y="8829575"/>
            <a:ext cx="3038604" cy="465340"/>
          </a:xfrm>
          <a:prstGeom prst="rect">
            <a:avLst/>
          </a:prstGeom>
        </p:spPr>
        <p:txBody>
          <a:bodyPr vert="horz" lIns="92282" tIns="46141" rIns="92282" bIns="46141" rtlCol="0" anchor="b"/>
          <a:lstStyle>
            <a:lvl1pPr algn="l">
              <a:defRPr sz="1200">
                <a:latin typeface="Arial" charset="0"/>
                <a:cs typeface="+mn-cs"/>
              </a:defRPr>
            </a:lvl1pPr>
          </a:lstStyle>
          <a:p>
            <a:pPr>
              <a:defRPr/>
            </a:pPr>
            <a:endParaRPr lang="pt-BR"/>
          </a:p>
        </p:txBody>
      </p:sp>
      <p:sp>
        <p:nvSpPr>
          <p:cNvPr id="5" name="Espaço Reservado para Número de Slide 4"/>
          <p:cNvSpPr>
            <a:spLocks noGrp="1"/>
          </p:cNvSpPr>
          <p:nvPr>
            <p:ph type="sldNum" sz="quarter" idx="3"/>
          </p:nvPr>
        </p:nvSpPr>
        <p:spPr>
          <a:xfrm>
            <a:off x="3970159" y="8829575"/>
            <a:ext cx="3038604" cy="465340"/>
          </a:xfrm>
          <a:prstGeom prst="rect">
            <a:avLst/>
          </a:prstGeom>
        </p:spPr>
        <p:txBody>
          <a:bodyPr vert="horz" lIns="92282" tIns="46141" rIns="92282" bIns="46141" rtlCol="0" anchor="b"/>
          <a:lstStyle>
            <a:lvl1pPr algn="r">
              <a:defRPr sz="1200">
                <a:latin typeface="Arial" charset="0"/>
                <a:cs typeface="+mn-cs"/>
              </a:defRPr>
            </a:lvl1pPr>
          </a:lstStyle>
          <a:p>
            <a:pPr>
              <a:defRPr/>
            </a:pPr>
            <a:fld id="{A58CFE56-82D4-4F7E-B232-D1128FCCE168}" type="slidenum">
              <a:rPr lang="pt-BR"/>
              <a:pPr>
                <a:defRPr/>
              </a:pPr>
              <a:t>‹nº›</a:t>
            </a:fld>
            <a:endParaRPr lang="pt-BR"/>
          </a:p>
        </p:txBody>
      </p:sp>
    </p:spTree>
    <p:extLst>
      <p:ext uri="{BB962C8B-B14F-4D97-AF65-F5344CB8AC3E}">
        <p14:creationId xmlns:p14="http://schemas.microsoft.com/office/powerpoint/2010/main" val="4270625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604" cy="465341"/>
          </a:xfrm>
          <a:prstGeom prst="rect">
            <a:avLst/>
          </a:prstGeom>
        </p:spPr>
        <p:txBody>
          <a:bodyPr vert="horz" lIns="92282" tIns="46141" rIns="92282" bIns="46141" rtlCol="0"/>
          <a:lstStyle>
            <a:lvl1pPr algn="l">
              <a:defRPr sz="1200">
                <a:latin typeface="Arial" charset="0"/>
                <a:cs typeface="+mn-cs"/>
              </a:defRPr>
            </a:lvl1pPr>
          </a:lstStyle>
          <a:p>
            <a:pPr>
              <a:defRPr/>
            </a:pPr>
            <a:endParaRPr lang="pt-BR"/>
          </a:p>
        </p:txBody>
      </p:sp>
      <p:sp>
        <p:nvSpPr>
          <p:cNvPr id="3" name="Espaço Reservado para Data 2"/>
          <p:cNvSpPr>
            <a:spLocks noGrp="1"/>
          </p:cNvSpPr>
          <p:nvPr>
            <p:ph type="dt" idx="1"/>
          </p:nvPr>
        </p:nvSpPr>
        <p:spPr>
          <a:xfrm>
            <a:off x="3970159" y="0"/>
            <a:ext cx="3038604" cy="465341"/>
          </a:xfrm>
          <a:prstGeom prst="rect">
            <a:avLst/>
          </a:prstGeom>
        </p:spPr>
        <p:txBody>
          <a:bodyPr vert="horz" lIns="92282" tIns="46141" rIns="92282" bIns="46141" rtlCol="0"/>
          <a:lstStyle>
            <a:lvl1pPr algn="r">
              <a:defRPr sz="1200">
                <a:latin typeface="Arial" charset="0"/>
                <a:cs typeface="+mn-cs"/>
              </a:defRPr>
            </a:lvl1pPr>
          </a:lstStyle>
          <a:p>
            <a:pPr>
              <a:defRPr/>
            </a:pPr>
            <a:fld id="{188601F9-8861-4819-89A7-137BDBE467D9}" type="datetimeFigureOut">
              <a:rPr lang="pt-BR"/>
              <a:pPr>
                <a:defRPr/>
              </a:pPr>
              <a:t>16/05/2016</a:t>
            </a:fld>
            <a:endParaRPr lang="pt-BR"/>
          </a:p>
        </p:txBody>
      </p:sp>
      <p:sp>
        <p:nvSpPr>
          <p:cNvPr id="4" name="Espaço Reservado para Imagem de Slide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282" tIns="46141" rIns="92282" bIns="46141" rtlCol="0" anchor="ctr"/>
          <a:lstStyle/>
          <a:p>
            <a:pPr lvl="0"/>
            <a:endParaRPr lang="pt-BR" noProof="0" smtClean="0"/>
          </a:p>
        </p:txBody>
      </p:sp>
      <p:sp>
        <p:nvSpPr>
          <p:cNvPr id="5" name="Espaço Reservado para Anotações 4"/>
          <p:cNvSpPr>
            <a:spLocks noGrp="1"/>
          </p:cNvSpPr>
          <p:nvPr>
            <p:ph type="body" sz="quarter" idx="3"/>
          </p:nvPr>
        </p:nvSpPr>
        <p:spPr>
          <a:xfrm>
            <a:off x="700715" y="4415531"/>
            <a:ext cx="5608974" cy="4183603"/>
          </a:xfrm>
          <a:prstGeom prst="rect">
            <a:avLst/>
          </a:prstGeom>
        </p:spPr>
        <p:txBody>
          <a:bodyPr vert="horz" lIns="92282" tIns="46141" rIns="92282" bIns="46141"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829575"/>
            <a:ext cx="3038604" cy="465340"/>
          </a:xfrm>
          <a:prstGeom prst="rect">
            <a:avLst/>
          </a:prstGeom>
        </p:spPr>
        <p:txBody>
          <a:bodyPr vert="horz" lIns="92282" tIns="46141" rIns="92282" bIns="46141" rtlCol="0" anchor="b"/>
          <a:lstStyle>
            <a:lvl1pPr algn="l">
              <a:defRPr sz="1200">
                <a:latin typeface="Arial"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3970159" y="8829575"/>
            <a:ext cx="3038604" cy="465340"/>
          </a:xfrm>
          <a:prstGeom prst="rect">
            <a:avLst/>
          </a:prstGeom>
        </p:spPr>
        <p:txBody>
          <a:bodyPr vert="horz" lIns="92282" tIns="46141" rIns="92282" bIns="46141" rtlCol="0" anchor="b"/>
          <a:lstStyle>
            <a:lvl1pPr algn="r">
              <a:defRPr sz="1200">
                <a:latin typeface="Arial" charset="0"/>
                <a:cs typeface="+mn-cs"/>
              </a:defRPr>
            </a:lvl1pPr>
          </a:lstStyle>
          <a:p>
            <a:pPr>
              <a:defRPr/>
            </a:pPr>
            <a:fld id="{DD136257-1B25-4707-8129-A3CFC81D5DC6}" type="slidenum">
              <a:rPr lang="pt-BR"/>
              <a:pPr>
                <a:defRPr/>
              </a:pPr>
              <a:t>‹nº›</a:t>
            </a:fld>
            <a:endParaRPr lang="pt-BR"/>
          </a:p>
        </p:txBody>
      </p:sp>
    </p:spTree>
    <p:extLst>
      <p:ext uri="{BB962C8B-B14F-4D97-AF65-F5344CB8AC3E}">
        <p14:creationId xmlns:p14="http://schemas.microsoft.com/office/powerpoint/2010/main" val="3932340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5</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Font typeface="Wingdings" pitchFamily="2" charset="2"/>
              <a:buChar char="Ø"/>
            </a:pPr>
            <a:r>
              <a:rPr lang="pt-BR" sz="2500" dirty="0" smtClean="0"/>
              <a:t>33 Redes enviaram proposta para análise.</a:t>
            </a:r>
          </a:p>
          <a:p>
            <a:pPr lvl="1">
              <a:buFont typeface="Courier New" pitchFamily="49" charset="0"/>
              <a:buChar char="o"/>
            </a:pPr>
            <a:r>
              <a:rPr lang="pt-BR" sz="2500" dirty="0" smtClean="0"/>
              <a:t> Representando 421 EES.</a:t>
            </a:r>
          </a:p>
          <a:p>
            <a:pPr lvl="1">
              <a:buFont typeface="Courier New" pitchFamily="49" charset="0"/>
              <a:buChar char="o"/>
            </a:pPr>
            <a:r>
              <a:rPr lang="pt-BR" sz="2500" dirty="0" smtClean="0"/>
              <a:t> Apenas 11 EES não foram informados pelas redes.</a:t>
            </a:r>
          </a:p>
          <a:p>
            <a:pPr lvl="1">
              <a:buFont typeface="Courier New" pitchFamily="49" charset="0"/>
              <a:buChar char="o"/>
            </a:pPr>
            <a:r>
              <a:rPr lang="pt-BR" sz="2500" dirty="0" smtClean="0"/>
              <a:t> Identificação de entidades não formalizadas</a:t>
            </a:r>
            <a:r>
              <a:rPr lang="pt-BR" sz="2100" dirty="0" smtClean="0"/>
              <a:t>.</a:t>
            </a:r>
          </a:p>
          <a:p>
            <a:pPr algn="just"/>
            <a:r>
              <a:rPr lang="pt-BR" sz="2100" dirty="0" smtClean="0"/>
              <a:t>	Exclusão de 21 EES sem CNPJ</a:t>
            </a:r>
          </a:p>
          <a:p>
            <a:endParaRPr lang="pt-BR" dirty="0"/>
          </a:p>
        </p:txBody>
      </p:sp>
      <p:sp>
        <p:nvSpPr>
          <p:cNvPr id="4" name="Espaço Reservado para Número de Slide 3"/>
          <p:cNvSpPr>
            <a:spLocks noGrp="1"/>
          </p:cNvSpPr>
          <p:nvPr>
            <p:ph type="sldNum" sz="quarter" idx="10"/>
          </p:nvPr>
        </p:nvSpPr>
        <p:spPr/>
        <p:txBody>
          <a:bodyPr/>
          <a:lstStyle/>
          <a:p>
            <a:pPr>
              <a:defRPr/>
            </a:pPr>
            <a:fld id="{2D93D3CB-4F8D-443B-956A-F0D0D9515F54}" type="slidenum">
              <a:rPr lang="pt-BR" smtClean="0"/>
              <a:pPr>
                <a:defRPr/>
              </a:pPr>
              <a:t>29</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30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Recursos na ordem de R$ 37.000.000,00</a:t>
            </a:r>
          </a:p>
        </p:txBody>
      </p:sp>
      <p:sp>
        <p:nvSpPr>
          <p:cNvPr id="4" name="Espaço Reservado para Número de Slide 3"/>
          <p:cNvSpPr>
            <a:spLocks noGrp="1"/>
          </p:cNvSpPr>
          <p:nvPr>
            <p:ph type="sldNum" sz="quarter" idx="5"/>
          </p:nvPr>
        </p:nvSpPr>
        <p:spPr/>
        <p:txBody>
          <a:bodyPr/>
          <a:lstStyle/>
          <a:p>
            <a:pPr>
              <a:defRPr/>
            </a:pPr>
            <a:fld id="{2578116D-242A-45CB-90D4-C0DFBA82049E}" type="slidenum">
              <a:rPr lang="pt-BR" smtClean="0"/>
              <a:pPr>
                <a:defRPr/>
              </a:pPr>
              <a:t>30</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32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14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61444" name="Espaço Reservado para Número de Slide 3"/>
          <p:cNvSpPr>
            <a:spLocks noGrp="1"/>
          </p:cNvSpPr>
          <p:nvPr>
            <p:ph type="sldNum" sz="quarter" idx="5"/>
          </p:nvPr>
        </p:nvSpPr>
        <p:spPr bwMode="auto">
          <a:noFill/>
          <a:ln>
            <a:miter lim="800000"/>
            <a:headEnd/>
            <a:tailEnd/>
          </a:ln>
        </p:spPr>
        <p:txBody>
          <a:bodyPr/>
          <a:lstStyle/>
          <a:p>
            <a:fld id="{D9E1F4D8-A7B5-4726-A4A2-532E9B190EA2}" type="slidenum">
              <a:rPr lang="pt-BR" smtClean="0">
                <a:latin typeface="Arial" pitchFamily="34" charset="0"/>
                <a:cs typeface="Arial" pitchFamily="34" charset="0"/>
              </a:rPr>
              <a:pPr/>
              <a:t>38</a:t>
            </a:fld>
            <a:endParaRPr lang="pt-BR"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41</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42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43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44</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45</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213652B-6D6E-468A-AFE9-E1ED1C3B88DE}" type="slidenum">
              <a:rPr lang="pt-BR" smtClean="0"/>
              <a:pPr/>
              <a:t>47</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22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991D076B-B5A8-4E9B-AC7B-26E3BAF807A7}" type="slidenum">
              <a:rPr lang="pt-BR" smtClean="0"/>
              <a:pPr>
                <a:defRPr/>
              </a:pPr>
              <a:t>10</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32772" name="Espaço Reservado para Número de Slide 3"/>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8C353F9-6564-4220-AF23-F67E9884DC9E}" type="slidenum">
              <a:rPr lang="pt-BR" smtClean="0"/>
              <a:pPr fontAlgn="base">
                <a:spcBef>
                  <a:spcPct val="0"/>
                </a:spcBef>
                <a:spcAft>
                  <a:spcPct val="0"/>
                </a:spcAft>
                <a:defRPr/>
              </a:pPr>
              <a:t>61</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32772" name="Espaço Reservado para Número de Slide 3"/>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8C353F9-6564-4220-AF23-F67E9884DC9E}" type="slidenum">
              <a:rPr lang="pt-BR" smtClean="0"/>
              <a:pPr fontAlgn="base">
                <a:spcBef>
                  <a:spcPct val="0"/>
                </a:spcBef>
                <a:spcAft>
                  <a:spcPct val="0"/>
                </a:spcAft>
                <a:defRPr/>
              </a:pPr>
              <a:t>62</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32772" name="Espaço Reservado para Número de Slide 3"/>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8C353F9-6564-4220-AF23-F67E9884DC9E}" type="slidenum">
              <a:rPr lang="pt-BR" smtClean="0"/>
              <a:pPr fontAlgn="base">
                <a:spcBef>
                  <a:spcPct val="0"/>
                </a:spcBef>
                <a:spcAft>
                  <a:spcPct val="0"/>
                </a:spcAft>
                <a:defRPr/>
              </a:pPr>
              <a:t>63</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71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808957A-A69F-4A9C-AE88-40E47E01913E}" type="slidenum">
              <a:rPr lang="pt-BR" smtClean="0"/>
              <a:pPr>
                <a:defRPr/>
              </a:pPr>
              <a:t>66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F6EDD85-48F4-4CA9-B540-2C03CD7B0A5E}" type="slidenum">
              <a:rPr lang="pt-BR" smtClean="0"/>
              <a:pPr>
                <a:defRPr/>
              </a:pPr>
              <a:t>11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7465B19-7173-4FE3-A48D-887396FE8312}" type="slidenum">
              <a:rPr lang="pt-BR" smtClean="0"/>
              <a:pPr>
                <a:defRPr/>
              </a:pPr>
              <a:t>12</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4C41EA6-6C91-45F9-9F06-B1C3C7C8B141}" type="slidenum">
              <a:rPr lang="pt-BR" smtClean="0"/>
              <a:pPr>
                <a:defRPr/>
              </a:pPr>
              <a:t>13</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7465B19-7173-4FE3-A48D-887396FE8312}" type="slidenum">
              <a:rPr lang="pt-BR" smtClean="0"/>
              <a:pPr>
                <a:defRPr/>
              </a:pPr>
              <a:t>14</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5239EA2F-7F91-47FB-B77F-842A57D925BB}" type="slidenum">
              <a:rPr lang="pt-BR" smtClean="0"/>
              <a:pPr>
                <a:defRPr/>
              </a:pPr>
              <a:t>16</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D93D3CB-4F8D-443B-956A-F0D0D9515F54}" type="slidenum">
              <a:rPr lang="pt-BR" smtClean="0"/>
              <a:pPr>
                <a:defRPr/>
              </a:pPr>
              <a:t>18</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 apresentação será dividida em duas partes.</a:t>
            </a:r>
          </a:p>
          <a:p>
            <a:r>
              <a:rPr lang="pt-BR" smtClean="0"/>
              <a:t>A FUNASA possui duas ações importantes voltadas para ações que envolvem o tema resíduos sólidos.</a:t>
            </a:r>
          </a:p>
          <a:p>
            <a:r>
              <a:rPr lang="pt-BR" smtClean="0"/>
              <a:t>A primeira voltada para prefeituras municipais e consórcios municipais.</a:t>
            </a:r>
          </a:p>
          <a:p>
            <a:r>
              <a:rPr lang="pt-BR" smtClean="0"/>
              <a:t>A segunda voltada para entidades privadas sem fins lucrativos, constituídas sob a forma de associações ou cooperativas que possuem atividades voltadas a coleta e processamento de materiais recicláveis.</a:t>
            </a:r>
          </a:p>
        </p:txBody>
      </p:sp>
      <p:sp>
        <p:nvSpPr>
          <p:cNvPr id="4" name="Espaço Reservado para Número de Slide 3"/>
          <p:cNvSpPr>
            <a:spLocks noGrp="1"/>
          </p:cNvSpPr>
          <p:nvPr>
            <p:ph type="sldNum" sz="quarter" idx="5"/>
          </p:nvPr>
        </p:nvSpPr>
        <p:spPr/>
        <p:txBody>
          <a:bodyPr/>
          <a:lstStyle/>
          <a:p>
            <a:pPr>
              <a:defRPr/>
            </a:pPr>
            <a:fld id="{BF996295-7F8A-4952-8EBA-C297B956D609}" type="slidenum">
              <a:rPr lang="pt-BR" smtClean="0"/>
              <a:pPr>
                <a:defRPr/>
              </a:pPr>
              <a:t>25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abeçalho da Seçã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1"/>
            <a:ext cx="4044462"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2338" y="1600201"/>
            <a:ext cx="4044462"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abeçalho da Seçã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ítulo e Texto">
    <p:spTree>
      <p:nvGrpSpPr>
        <p:cNvPr id="1" name=""/>
        <p:cNvGrpSpPr/>
        <p:nvPr/>
      </p:nvGrpSpPr>
      <p:grpSpPr>
        <a:xfrm>
          <a:off x="0" y="0"/>
          <a:ext cx="0" cy="0"/>
          <a:chOff x="0" y="0"/>
          <a:chExt cx="0" cy="0"/>
        </a:xfrm>
      </p:grpSpPr>
      <p:sp>
        <p:nvSpPr>
          <p:cNvPr id="7" name="Rectangle 7"/>
          <p:cNvSpPr>
            <a:spLocks noGrp="1"/>
          </p:cNvSpPr>
          <p:nvPr>
            <p:ph type="body"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pt-BR" smtClean="0"/>
              <a:t>Clique para editar o estilo do título mestre</a:t>
            </a:r>
            <a:endParaRPr lang="pt-BR"/>
          </a:p>
        </p:txBody>
      </p:sp>
      <p:sp>
        <p:nvSpPr>
          <p:cNvPr id="4" name="Rectangle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a:p>
        </p:txBody>
      </p:sp>
      <p:sp>
        <p:nvSpPr>
          <p:cNvPr id="5" name="Rectangle 20"/>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a:p>
        </p:txBody>
      </p:sp>
      <p:sp>
        <p:nvSpPr>
          <p:cNvPr id="6" name="Rectangle 21"/>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F510BE9-892C-4214-9260-540C354088AA}" type="slidenum">
              <a:rPr/>
              <a:pPr>
                <a:defRPr/>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8DC1FD4-DA97-4BE0-842C-91CF976B8799}" type="datetimeFigureOut">
              <a:rPr lang="pt-BR" smtClean="0"/>
              <a:pPr/>
              <a:t>16/05/2016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7637287F-9E01-4C58-A135-6138A2C5B5B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descr="ondas.wmf"/>
          <p:cNvPicPr>
            <a:picLocks noChangeAspect="1"/>
          </p:cNvPicPr>
          <p:nvPr userDrawn="1"/>
        </p:nvPicPr>
        <p:blipFill>
          <a:blip r:embed="rId18" cstate="screen"/>
          <a:stretch>
            <a:fillRect/>
          </a:stretch>
        </p:blipFill>
        <p:spPr>
          <a:xfrm>
            <a:off x="0" y="5000636"/>
            <a:ext cx="9144000" cy="1857364"/>
          </a:xfrm>
          <a:prstGeom prst="rect">
            <a:avLst/>
          </a:prstGeom>
        </p:spPr>
      </p:pic>
      <p:sp>
        <p:nvSpPr>
          <p:cNvPr id="9" name="CaixaDeTexto 8"/>
          <p:cNvSpPr txBox="1"/>
          <p:nvPr userDrawn="1"/>
        </p:nvSpPr>
        <p:spPr>
          <a:xfrm>
            <a:off x="6988155" y="6172200"/>
            <a:ext cx="1774845" cy="461665"/>
          </a:xfrm>
          <a:prstGeom prst="rect">
            <a:avLst/>
          </a:prstGeom>
          <a:noFill/>
        </p:spPr>
        <p:txBody>
          <a:bodyPr wrap="square" rtlCol="0">
            <a:spAutoFit/>
          </a:bodyPr>
          <a:lstStyle/>
          <a:p>
            <a:pPr algn="r"/>
            <a:r>
              <a:rPr lang="pt-BR" sz="800" dirty="0" smtClean="0">
                <a:solidFill>
                  <a:schemeClr val="accent1"/>
                </a:solidFill>
                <a:latin typeface="Futura Md BT" pitchFamily="34" charset="0"/>
              </a:rPr>
              <a:t>www.funasa.gov.br</a:t>
            </a:r>
          </a:p>
          <a:p>
            <a:pPr algn="r"/>
            <a:r>
              <a:rPr lang="pt-BR" sz="800" dirty="0" smtClean="0">
                <a:solidFill>
                  <a:schemeClr val="accent1"/>
                </a:solidFill>
                <a:latin typeface="Futura Md BT" pitchFamily="34" charset="0"/>
              </a:rPr>
              <a:t>www.facebook.com/funasa.oficial</a:t>
            </a:r>
          </a:p>
          <a:p>
            <a:pPr algn="r"/>
            <a:r>
              <a:rPr lang="pt-BR" sz="800" dirty="0" smtClean="0">
                <a:solidFill>
                  <a:schemeClr val="tx2">
                    <a:lumMod val="60000"/>
                    <a:lumOff val="40000"/>
                  </a:schemeClr>
                </a:solidFill>
                <a:latin typeface="Futura Md BT" pitchFamily="34" charset="0"/>
              </a:rPr>
              <a:t>twitter.com/</a:t>
            </a:r>
            <a:r>
              <a:rPr lang="pt-BR" sz="800" dirty="0" err="1" smtClean="0">
                <a:solidFill>
                  <a:schemeClr val="tx2">
                    <a:lumMod val="60000"/>
                    <a:lumOff val="40000"/>
                  </a:schemeClr>
                </a:solidFill>
                <a:latin typeface="Futura Md BT" pitchFamily="34" charset="0"/>
              </a:rPr>
              <a:t>funasa</a:t>
            </a:r>
            <a:endParaRPr lang="pt-BR" sz="800" dirty="0">
              <a:solidFill>
                <a:schemeClr val="tx2">
                  <a:lumMod val="60000"/>
                  <a:lumOff val="40000"/>
                </a:schemeClr>
              </a:solidFill>
              <a:latin typeface="Futura Md BT" pitchFamily="34" charset="0"/>
            </a:endParaRPr>
          </a:p>
        </p:txBody>
      </p:sp>
      <p:pic>
        <p:nvPicPr>
          <p:cNvPr id="5" name="Imagem 4" descr="ASS_FUNASA_HOR_COL_CURVA.wmf"/>
          <p:cNvPicPr>
            <a:picLocks noChangeAspect="1"/>
          </p:cNvPicPr>
          <p:nvPr userDrawn="1"/>
        </p:nvPicPr>
        <p:blipFill>
          <a:blip r:embed="rId19" cstate="print"/>
          <a:srcRect r="36935" b="-2625"/>
          <a:stretch>
            <a:fillRect/>
          </a:stretch>
        </p:blipFill>
        <p:spPr>
          <a:xfrm>
            <a:off x="1066800" y="6248400"/>
            <a:ext cx="2433630" cy="395310"/>
          </a:xfrm>
          <a:prstGeom prst="rect">
            <a:avLst/>
          </a:prstGeom>
        </p:spPr>
      </p:pic>
      <p:pic>
        <p:nvPicPr>
          <p:cNvPr id="6" name="Imagem 2" descr="LogoGoverno2015 (2) (2)"/>
          <p:cNvPicPr>
            <a:picLocks noChangeAspect="1" noChangeArrowheads="1"/>
          </p:cNvPicPr>
          <p:nvPr userDrawn="1"/>
        </p:nvPicPr>
        <p:blipFill>
          <a:blip r:embed="rId20" cstate="print">
            <a:clrChange>
              <a:clrFrom>
                <a:srgbClr val="FCFFFD"/>
              </a:clrFrom>
              <a:clrTo>
                <a:srgbClr val="FCFFFD">
                  <a:alpha val="0"/>
                </a:srgbClr>
              </a:clrTo>
            </a:clrChange>
          </a:blip>
          <a:srcRect/>
          <a:stretch>
            <a:fillRect/>
          </a:stretch>
        </p:blipFill>
        <p:spPr bwMode="auto">
          <a:xfrm>
            <a:off x="3571868" y="6274645"/>
            <a:ext cx="1000132" cy="3380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5" r:id="rId7"/>
    <p:sldLayoutId id="2147484026" r:id="rId8"/>
    <p:sldLayoutId id="2147484027" r:id="rId9"/>
    <p:sldLayoutId id="2147484028" r:id="rId10"/>
    <p:sldLayoutId id="2147484058" r:id="rId11"/>
    <p:sldLayoutId id="2147484059" r:id="rId12"/>
    <p:sldLayoutId id="2147484060" r:id="rId13"/>
    <p:sldLayoutId id="2147484061" r:id="rId14"/>
    <p:sldLayoutId id="2147484062" r:id="rId15"/>
    <p:sldLayoutId id="214748406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003345"/>
            <a:ext cx="9144000" cy="1354217"/>
          </a:xfrm>
          <a:prstGeom prst="rect">
            <a:avLst/>
          </a:prstGeom>
        </p:spPr>
        <p:txBody>
          <a:bodyPr wrap="square">
            <a:spAutoFit/>
          </a:bodyPr>
          <a:lstStyle/>
          <a:p>
            <a:pPr algn="ctr">
              <a:spcBef>
                <a:spcPts val="600"/>
              </a:spcBef>
            </a:pPr>
            <a:r>
              <a:rPr lang="pt-BR" sz="2400" b="1" dirty="0" smtClean="0">
                <a:solidFill>
                  <a:schemeClr val="tx2">
                    <a:lumMod val="75000"/>
                  </a:schemeClr>
                </a:solidFill>
                <a:effectLst>
                  <a:outerShdw blurRad="38100" dist="38100" dir="2700000" algn="tl">
                    <a:srgbClr val="000000">
                      <a:alpha val="43137"/>
                    </a:srgbClr>
                  </a:outerShdw>
                </a:effectLst>
              </a:rPr>
              <a:t>Tema 1</a:t>
            </a:r>
          </a:p>
          <a:p>
            <a:pPr algn="ctr">
              <a:spcBef>
                <a:spcPts val="600"/>
              </a:spcBef>
            </a:pPr>
            <a:endParaRPr lang="pt-BR" sz="2400" b="1" dirty="0" smtClean="0">
              <a:solidFill>
                <a:schemeClr val="tx2">
                  <a:lumMod val="75000"/>
                </a:schemeClr>
              </a:solidFill>
              <a:effectLst>
                <a:outerShdw blurRad="38100" dist="38100" dir="2700000" algn="tl">
                  <a:srgbClr val="000000">
                    <a:alpha val="43137"/>
                  </a:srgbClr>
                </a:outerShdw>
              </a:effectLst>
            </a:endParaRPr>
          </a:p>
          <a:p>
            <a:pPr algn="ctr">
              <a:spcBef>
                <a:spcPts val="600"/>
              </a:spcBef>
            </a:pPr>
            <a:r>
              <a:rPr lang="pt-BR" sz="2400" b="1" dirty="0" smtClean="0">
                <a:solidFill>
                  <a:schemeClr val="tx2"/>
                </a:solidFill>
              </a:rPr>
              <a:t>SANEAMENTO BÁSICO: UM DIREITO DE TODOS</a:t>
            </a:r>
            <a:endParaRPr lang="pt-BR" sz="2400" b="1" dirty="0" smtClean="0">
              <a:solidFill>
                <a:schemeClr val="tx2">
                  <a:lumMod val="75000"/>
                </a:schemeClr>
              </a:solidFill>
              <a:effectLst>
                <a:outerShdw blurRad="38100" dist="38100" dir="2700000" algn="tl">
                  <a:srgbClr val="000000">
                    <a:alpha val="43137"/>
                  </a:srgbClr>
                </a:outerShdw>
              </a:effectLst>
            </a:endParaRPr>
          </a:p>
        </p:txBody>
      </p:sp>
      <p:sp>
        <p:nvSpPr>
          <p:cNvPr id="7" name="Retângulo 6"/>
          <p:cNvSpPr/>
          <p:nvPr/>
        </p:nvSpPr>
        <p:spPr>
          <a:xfrm>
            <a:off x="4357686" y="3857628"/>
            <a:ext cx="4572000" cy="1077218"/>
          </a:xfrm>
          <a:prstGeom prst="rect">
            <a:avLst/>
          </a:prstGeom>
        </p:spPr>
        <p:txBody>
          <a:bodyPr>
            <a:spAutoFit/>
          </a:bodyPr>
          <a:lstStyle/>
          <a:p>
            <a:pPr algn="r"/>
            <a:r>
              <a:rPr lang="en-US" sz="1600" b="1" i="1" dirty="0" smtClean="0">
                <a:solidFill>
                  <a:schemeClr val="tx2">
                    <a:lumMod val="75000"/>
                  </a:schemeClr>
                </a:solidFill>
              </a:rPr>
              <a:t> Eng.º José Antônio da Motta Ribeiro</a:t>
            </a:r>
          </a:p>
          <a:p>
            <a:pPr algn="r"/>
            <a:r>
              <a:rPr lang="pt-BR" sz="1600" b="1" dirty="0" smtClean="0">
                <a:solidFill>
                  <a:schemeClr val="tx2">
                    <a:lumMod val="75000"/>
                  </a:schemeClr>
                </a:solidFill>
              </a:rPr>
              <a:t>Diretor Substituto do Departamento de Engenharia de Saúde Pública da Fundação Nacional de Saúde</a:t>
            </a:r>
            <a:r>
              <a:rPr lang="pt-BR" sz="1600" dirty="0" smtClean="0"/>
              <a:t> </a:t>
            </a:r>
            <a:endParaRPr lang="en-US" sz="1600" b="1" i="1" dirty="0" smtClean="0">
              <a:solidFill>
                <a:schemeClr val="tx2">
                  <a:lumMod val="75000"/>
                </a:schemeClr>
              </a:solidFill>
            </a:endParaRPr>
          </a:p>
        </p:txBody>
      </p:sp>
      <p:sp>
        <p:nvSpPr>
          <p:cNvPr id="9" name="Retângulo 8"/>
          <p:cNvSpPr/>
          <p:nvPr/>
        </p:nvSpPr>
        <p:spPr>
          <a:xfrm>
            <a:off x="4572000" y="5429264"/>
            <a:ext cx="4572000" cy="338554"/>
          </a:xfrm>
          <a:prstGeom prst="rect">
            <a:avLst/>
          </a:prstGeom>
        </p:spPr>
        <p:txBody>
          <a:bodyPr>
            <a:spAutoFit/>
          </a:bodyPr>
          <a:lstStyle/>
          <a:p>
            <a:pPr algn="ctr"/>
            <a:r>
              <a:rPr lang="en-US" sz="1600" b="1" dirty="0" err="1" smtClean="0">
                <a:solidFill>
                  <a:schemeClr val="tx2">
                    <a:lumMod val="75000"/>
                  </a:schemeClr>
                </a:solidFill>
              </a:rPr>
              <a:t>Jaraguá</a:t>
            </a:r>
            <a:r>
              <a:rPr lang="en-US" sz="1600" b="1" dirty="0" smtClean="0">
                <a:solidFill>
                  <a:schemeClr val="tx2">
                    <a:lumMod val="75000"/>
                  </a:schemeClr>
                </a:solidFill>
              </a:rPr>
              <a:t> do </a:t>
            </a:r>
            <a:r>
              <a:rPr lang="en-US" sz="1600" b="1" dirty="0" err="1" smtClean="0">
                <a:solidFill>
                  <a:schemeClr val="tx2">
                    <a:lumMod val="75000"/>
                  </a:schemeClr>
                </a:solidFill>
              </a:rPr>
              <a:t>Sul</a:t>
            </a:r>
            <a:r>
              <a:rPr lang="en-US" sz="1600" b="1" dirty="0" smtClean="0">
                <a:solidFill>
                  <a:schemeClr val="tx2">
                    <a:lumMod val="75000"/>
                  </a:schemeClr>
                </a:solidFill>
              </a:rPr>
              <a:t>, 17 de </a:t>
            </a:r>
            <a:r>
              <a:rPr lang="en-US" sz="1600" b="1" dirty="0" err="1" smtClean="0">
                <a:solidFill>
                  <a:schemeClr val="tx2">
                    <a:lumMod val="75000"/>
                  </a:schemeClr>
                </a:solidFill>
              </a:rPr>
              <a:t>maio</a:t>
            </a:r>
            <a:r>
              <a:rPr lang="en-US" sz="1600" b="1" dirty="0" smtClean="0">
                <a:solidFill>
                  <a:schemeClr val="tx2">
                    <a:lumMod val="75000"/>
                  </a:schemeClr>
                </a:solidFill>
              </a:rPr>
              <a:t> de 2016  </a:t>
            </a:r>
          </a:p>
        </p:txBody>
      </p:sp>
      <p:pic>
        <p:nvPicPr>
          <p:cNvPr id="11" name="Imagem 4" descr="ASS_FUNASA_HOR_COL_CURVA.wmf"/>
          <p:cNvPicPr>
            <a:picLocks noChangeAspect="1"/>
          </p:cNvPicPr>
          <p:nvPr/>
        </p:nvPicPr>
        <p:blipFill>
          <a:blip r:embed="rId2" cstate="print"/>
          <a:srcRect r="79474" b="6532"/>
          <a:stretch>
            <a:fillRect/>
          </a:stretch>
        </p:blipFill>
        <p:spPr>
          <a:xfrm>
            <a:off x="666955" y="214290"/>
            <a:ext cx="1976219" cy="928670"/>
          </a:xfrm>
          <a:prstGeom prst="rect">
            <a:avLst/>
          </a:prstGeom>
        </p:spPr>
      </p:pic>
      <p:pic>
        <p:nvPicPr>
          <p:cNvPr id="12" name="Imagem 11" descr="assemae_161x73.png"/>
          <p:cNvPicPr>
            <a:picLocks noChangeAspect="1"/>
          </p:cNvPicPr>
          <p:nvPr/>
        </p:nvPicPr>
        <p:blipFill>
          <a:blip r:embed="rId3"/>
          <a:stretch>
            <a:fillRect/>
          </a:stretch>
        </p:blipFill>
        <p:spPr>
          <a:xfrm>
            <a:off x="3714744" y="357166"/>
            <a:ext cx="1575549" cy="714380"/>
          </a:xfrm>
          <a:prstGeom prst="rect">
            <a:avLst/>
          </a:prstGeom>
        </p:spPr>
      </p:pic>
      <p:pic>
        <p:nvPicPr>
          <p:cNvPr id="14" name="Picture 2"/>
          <p:cNvPicPr>
            <a:picLocks noChangeAspect="1" noChangeArrowheads="1"/>
          </p:cNvPicPr>
          <p:nvPr/>
        </p:nvPicPr>
        <p:blipFill>
          <a:blip r:embed="rId4"/>
          <a:srcRect/>
          <a:stretch>
            <a:fillRect/>
          </a:stretch>
        </p:blipFill>
        <p:spPr bwMode="auto">
          <a:xfrm>
            <a:off x="6215074" y="214290"/>
            <a:ext cx="2686050" cy="111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676400" y="3733800"/>
            <a:ext cx="5791200" cy="668338"/>
          </a:xfrm>
          <a:prstGeom prst="rect">
            <a:avLst/>
          </a:prstGeom>
          <a:noFill/>
          <a:ln w="9525">
            <a:noFill/>
            <a:miter lim="800000"/>
            <a:headEnd/>
            <a:tailEnd/>
          </a:ln>
        </p:spPr>
        <p:txBody>
          <a:bodyPr>
            <a:spAutoFit/>
          </a:bodyPr>
          <a:lstStyle/>
          <a:p>
            <a:pPr>
              <a:lnSpc>
                <a:spcPct val="80000"/>
              </a:lnSpc>
              <a:spcBef>
                <a:spcPct val="50000"/>
              </a:spcBef>
            </a:pPr>
            <a:r>
              <a:rPr lang="pt-BR" b="1" dirty="0"/>
              <a:t>		</a:t>
            </a:r>
          </a:p>
          <a:p>
            <a:pPr>
              <a:lnSpc>
                <a:spcPct val="80000"/>
              </a:lnSpc>
              <a:spcBef>
                <a:spcPct val="50000"/>
              </a:spcBef>
            </a:pPr>
            <a:r>
              <a:rPr lang="pt-BR" b="1" dirty="0"/>
              <a:t>   </a:t>
            </a:r>
          </a:p>
        </p:txBody>
      </p:sp>
      <p:sp>
        <p:nvSpPr>
          <p:cNvPr id="11268" name="CaixaDeTexto 8"/>
          <p:cNvSpPr txBox="1">
            <a:spLocks noChangeArrowheads="1"/>
          </p:cNvSpPr>
          <p:nvPr/>
        </p:nvSpPr>
        <p:spPr bwMode="auto">
          <a:xfrm>
            <a:off x="285750" y="1571612"/>
            <a:ext cx="8501063" cy="3847207"/>
          </a:xfrm>
          <a:prstGeom prst="rect">
            <a:avLst/>
          </a:prstGeom>
          <a:noFill/>
          <a:ln w="9525">
            <a:noFill/>
            <a:miter lim="800000"/>
            <a:headEnd/>
            <a:tailEnd/>
          </a:ln>
        </p:spPr>
        <p:txBody>
          <a:bodyPr>
            <a:spAutoFit/>
          </a:bodyPr>
          <a:lstStyle/>
          <a:p>
            <a:pPr>
              <a:defRPr/>
            </a:pPr>
            <a:r>
              <a:rPr lang="pt-BR" sz="2000" b="1" u="sng" dirty="0" smtClean="0">
                <a:solidFill>
                  <a:srgbClr val="C00000"/>
                </a:solidFill>
              </a:rPr>
              <a:t>OBJETIVO DO PROGRAMA:</a:t>
            </a:r>
            <a:endParaRPr lang="pt-BR" sz="2000" b="1" u="sng" dirty="0">
              <a:solidFill>
                <a:srgbClr val="C00000"/>
              </a:solidFill>
            </a:endParaRPr>
          </a:p>
          <a:p>
            <a:pPr>
              <a:defRPr/>
            </a:pPr>
            <a:endParaRPr lang="pt-BR" sz="2000" b="1" u="sng" dirty="0">
              <a:solidFill>
                <a:schemeClr val="accent6">
                  <a:lumMod val="75000"/>
                </a:schemeClr>
              </a:solidFill>
            </a:endParaRPr>
          </a:p>
          <a:p>
            <a:pPr algn="just">
              <a:lnSpc>
                <a:spcPct val="150000"/>
              </a:lnSpc>
              <a:spcBef>
                <a:spcPts val="1200"/>
              </a:spcBef>
              <a:defRPr/>
            </a:pPr>
            <a:r>
              <a:rPr lang="pt-BR" sz="2200" b="1" dirty="0">
                <a:solidFill>
                  <a:schemeClr val="tx2"/>
                </a:solidFill>
              </a:rPr>
              <a:t>Promover o desenvolvimento de ações de saneamento básico em áreas rurais, visando à universalização do acesso, por meio de estratégias que garantam a equidade, a integralidade,  a </a:t>
            </a:r>
            <a:r>
              <a:rPr lang="pt-BR" sz="2200" b="1" dirty="0" err="1">
                <a:solidFill>
                  <a:schemeClr val="tx2"/>
                </a:solidFill>
              </a:rPr>
              <a:t>intersetorialidade</a:t>
            </a:r>
            <a:r>
              <a:rPr lang="pt-BR" sz="2200" b="1" dirty="0">
                <a:solidFill>
                  <a:schemeClr val="tx2"/>
                </a:solidFill>
              </a:rPr>
              <a:t>, a sustentabilidade dos serviços implantados e a participação social. </a:t>
            </a:r>
          </a:p>
          <a:p>
            <a:pPr algn="just">
              <a:spcAft>
                <a:spcPts val="600"/>
              </a:spcAft>
              <a:defRPr/>
            </a:pPr>
            <a:endParaRPr lang="pt-BR" sz="2000" dirty="0"/>
          </a:p>
        </p:txBody>
      </p:sp>
      <p:sp>
        <p:nvSpPr>
          <p:cNvPr id="9" name="CaixaDeTexto 8"/>
          <p:cNvSpPr txBox="1"/>
          <p:nvPr/>
        </p:nvSpPr>
        <p:spPr>
          <a:xfrm>
            <a:off x="285750" y="285728"/>
            <a:ext cx="8643968" cy="47672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200" b="1" dirty="0" smtClean="0">
                <a:solidFill>
                  <a:srgbClr val="C00000"/>
                </a:solidFill>
                <a:latin typeface="Arial" pitchFamily="34" charset="0"/>
                <a:cs typeface="Arial" pitchFamily="34" charset="0"/>
              </a:rPr>
              <a:t>Programa Nacional de Saneamento Rural</a:t>
            </a:r>
            <a:endParaRPr lang="pt-BR" sz="22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ector angulado 35"/>
          <p:cNvCxnSpPr/>
          <p:nvPr/>
        </p:nvCxnSpPr>
        <p:spPr>
          <a:xfrm rot="16200000" flipH="1">
            <a:off x="5670550" y="203963"/>
            <a:ext cx="827088" cy="302418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7" name="Conector angulado 36"/>
          <p:cNvCxnSpPr/>
          <p:nvPr/>
        </p:nvCxnSpPr>
        <p:spPr>
          <a:xfrm rot="5400000">
            <a:off x="2537619" y="95220"/>
            <a:ext cx="1044575" cy="3024187"/>
          </a:xfrm>
          <a:prstGeom prst="bentConnector3">
            <a:avLst>
              <a:gd name="adj1" fmla="val 60189"/>
            </a:avLst>
          </a:prstGeom>
        </p:spPr>
        <p:style>
          <a:lnRef idx="2">
            <a:schemeClr val="accent1"/>
          </a:lnRef>
          <a:fillRef idx="0">
            <a:schemeClr val="accent1"/>
          </a:fillRef>
          <a:effectRef idx="1">
            <a:schemeClr val="accent1"/>
          </a:effectRef>
          <a:fontRef idx="minor">
            <a:schemeClr val="tx1"/>
          </a:fontRef>
        </p:style>
      </p:cxnSp>
      <p:cxnSp>
        <p:nvCxnSpPr>
          <p:cNvPr id="38" name="Conector reto 37"/>
          <p:cNvCxnSpPr/>
          <p:nvPr/>
        </p:nvCxnSpPr>
        <p:spPr>
          <a:xfrm>
            <a:off x="4572000" y="785794"/>
            <a:ext cx="0" cy="1330329"/>
          </a:xfrm>
          <a:prstGeom prst="line">
            <a:avLst/>
          </a:prstGeom>
        </p:spPr>
        <p:style>
          <a:lnRef idx="2">
            <a:schemeClr val="accent1"/>
          </a:lnRef>
          <a:fillRef idx="0">
            <a:schemeClr val="accent1"/>
          </a:fillRef>
          <a:effectRef idx="1">
            <a:schemeClr val="accent1"/>
          </a:effectRef>
          <a:fontRef idx="minor">
            <a:schemeClr val="tx1"/>
          </a:fontRef>
        </p:style>
      </p:cxnSp>
      <p:sp>
        <p:nvSpPr>
          <p:cNvPr id="11" name="CaixaDeTexto 10"/>
          <p:cNvSpPr txBox="1"/>
          <p:nvPr/>
        </p:nvSpPr>
        <p:spPr>
          <a:xfrm>
            <a:off x="357158" y="2121663"/>
            <a:ext cx="2643217" cy="2349579"/>
          </a:xfrm>
          <a:prstGeom prst="round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pt-BR" sz="1600" b="1" dirty="0" smtClean="0">
                <a:solidFill>
                  <a:srgbClr val="C00000"/>
                </a:solidFill>
                <a:latin typeface="Arial" pitchFamily="34" charset="0"/>
                <a:cs typeface="Arial" pitchFamily="34" charset="0"/>
              </a:rPr>
              <a:t>PROMOÇÃO </a:t>
            </a:r>
            <a:r>
              <a:rPr lang="pt-BR" sz="1600" b="1" dirty="0">
                <a:solidFill>
                  <a:srgbClr val="C00000"/>
                </a:solidFill>
                <a:latin typeface="Arial" pitchFamily="34" charset="0"/>
                <a:cs typeface="Arial" pitchFamily="34" charset="0"/>
              </a:rPr>
              <a:t>DA SAÚDE</a:t>
            </a:r>
          </a:p>
          <a:p>
            <a:pPr algn="ctr">
              <a:defRPr/>
            </a:pPr>
            <a:endParaRPr lang="pt-BR" sz="2000" b="1" dirty="0">
              <a:solidFill>
                <a:schemeClr val="tx2"/>
              </a:solidFill>
              <a:latin typeface="Arial" pitchFamily="34" charset="0"/>
              <a:cs typeface="Arial" pitchFamily="34" charset="0"/>
            </a:endParaRPr>
          </a:p>
          <a:p>
            <a:pPr algn="ctr">
              <a:defRPr/>
            </a:pPr>
            <a:r>
              <a:rPr lang="pt-BR" sz="1600" b="1" dirty="0" smtClean="0">
                <a:solidFill>
                  <a:schemeClr val="tx2"/>
                </a:solidFill>
                <a:latin typeface="Arial" pitchFamily="34" charset="0"/>
                <a:cs typeface="Arial" pitchFamily="34" charset="0"/>
              </a:rPr>
              <a:t>Saneamento </a:t>
            </a:r>
            <a:r>
              <a:rPr lang="pt-BR" sz="1600" b="1" dirty="0">
                <a:solidFill>
                  <a:schemeClr val="tx2"/>
                </a:solidFill>
                <a:latin typeface="Arial" pitchFamily="34" charset="0"/>
                <a:cs typeface="Arial" pitchFamily="34" charset="0"/>
              </a:rPr>
              <a:t>básico como um dos fatores determinantes e condicionantes </a:t>
            </a:r>
            <a:r>
              <a:rPr lang="pt-BR" sz="1600" b="1" dirty="0" smtClean="0">
                <a:solidFill>
                  <a:schemeClr val="tx2"/>
                </a:solidFill>
                <a:latin typeface="Arial" pitchFamily="34" charset="0"/>
                <a:cs typeface="Arial" pitchFamily="34" charset="0"/>
              </a:rPr>
              <a:t>da </a:t>
            </a:r>
            <a:r>
              <a:rPr lang="pt-BR" sz="1600" b="1" dirty="0">
                <a:solidFill>
                  <a:schemeClr val="tx2"/>
                </a:solidFill>
                <a:latin typeface="Arial" pitchFamily="34" charset="0"/>
                <a:cs typeface="Arial" pitchFamily="34" charset="0"/>
              </a:rPr>
              <a:t>saúde</a:t>
            </a:r>
          </a:p>
        </p:txBody>
      </p:sp>
      <p:sp>
        <p:nvSpPr>
          <p:cNvPr id="41" name="CaixaDeTexto 40"/>
          <p:cNvSpPr txBox="1"/>
          <p:nvPr/>
        </p:nvSpPr>
        <p:spPr bwMode="auto">
          <a:xfrm>
            <a:off x="3214678" y="2118488"/>
            <a:ext cx="2643206" cy="2349579"/>
          </a:xfrm>
          <a:prstGeom prst="round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pt-BR" sz="1600" b="1" dirty="0">
                <a:solidFill>
                  <a:srgbClr val="C00000"/>
                </a:solidFill>
                <a:latin typeface="Arial" pitchFamily="34" charset="0"/>
                <a:cs typeface="Arial" pitchFamily="34" charset="0"/>
              </a:rPr>
              <a:t>ERRADICAÇÃO DA EXTREMA POBREZA</a:t>
            </a:r>
          </a:p>
          <a:p>
            <a:pPr algn="ctr">
              <a:defRPr/>
            </a:pPr>
            <a:endParaRPr lang="pt-BR" sz="2000" b="1" dirty="0">
              <a:solidFill>
                <a:srgbClr val="C00000"/>
              </a:solidFill>
              <a:latin typeface="Arial" pitchFamily="34" charset="0"/>
              <a:cs typeface="Arial" pitchFamily="34" charset="0"/>
            </a:endParaRPr>
          </a:p>
          <a:p>
            <a:pPr algn="ctr">
              <a:defRPr/>
            </a:pPr>
            <a:r>
              <a:rPr lang="pt-BR" sz="1600" b="1" dirty="0" smtClean="0">
                <a:solidFill>
                  <a:schemeClr val="tx2"/>
                </a:solidFill>
                <a:latin typeface="Arial" pitchFamily="34" charset="0"/>
                <a:cs typeface="Arial" pitchFamily="34" charset="0"/>
              </a:rPr>
              <a:t>Saneamento </a:t>
            </a:r>
            <a:r>
              <a:rPr lang="pt-BR" sz="1600" b="1" dirty="0">
                <a:solidFill>
                  <a:schemeClr val="tx2"/>
                </a:solidFill>
                <a:latin typeface="Arial" pitchFamily="34" charset="0"/>
                <a:cs typeface="Arial" pitchFamily="34" charset="0"/>
              </a:rPr>
              <a:t>básico como uma das estratégia de erradicação da extrema pobreza</a:t>
            </a:r>
          </a:p>
        </p:txBody>
      </p:sp>
      <p:sp>
        <p:nvSpPr>
          <p:cNvPr id="43" name="CaixaDeTexto 42"/>
          <p:cNvSpPr txBox="1"/>
          <p:nvPr/>
        </p:nvSpPr>
        <p:spPr>
          <a:xfrm>
            <a:off x="6143625" y="2091719"/>
            <a:ext cx="2714655" cy="2417683"/>
          </a:xfrm>
          <a:prstGeom prst="round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pt-BR" sz="1600" b="1" dirty="0">
                <a:solidFill>
                  <a:srgbClr val="C00000"/>
                </a:solidFill>
                <a:latin typeface="Arial" pitchFamily="34" charset="0"/>
                <a:cs typeface="Arial" pitchFamily="34" charset="0"/>
              </a:rPr>
              <a:t>DESENVOLVIMENTO RURAL SOLIDÁRIO SUSTENTÁVEL</a:t>
            </a:r>
          </a:p>
          <a:p>
            <a:pPr algn="ctr">
              <a:defRPr/>
            </a:pPr>
            <a:endParaRPr lang="pt-BR" sz="800" b="1" dirty="0">
              <a:solidFill>
                <a:schemeClr val="tx2"/>
              </a:solidFill>
              <a:latin typeface="Arial" pitchFamily="34" charset="0"/>
              <a:cs typeface="Arial" pitchFamily="34" charset="0"/>
            </a:endParaRPr>
          </a:p>
          <a:p>
            <a:pPr algn="ctr">
              <a:defRPr/>
            </a:pPr>
            <a:r>
              <a:rPr lang="pt-BR" sz="1600" b="1" dirty="0">
                <a:solidFill>
                  <a:schemeClr val="tx2"/>
                </a:solidFill>
                <a:latin typeface="Arial" pitchFamily="34" charset="0"/>
                <a:cs typeface="Arial" pitchFamily="34" charset="0"/>
              </a:rPr>
              <a:t>Saneamento básico como um dos fatores determinantes do processo de desenvolvimento</a:t>
            </a:r>
          </a:p>
        </p:txBody>
      </p:sp>
      <p:sp>
        <p:nvSpPr>
          <p:cNvPr id="16" name="CaixaDeTexto 15"/>
          <p:cNvSpPr txBox="1"/>
          <p:nvPr/>
        </p:nvSpPr>
        <p:spPr>
          <a:xfrm>
            <a:off x="285750" y="285728"/>
            <a:ext cx="8643968" cy="47672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200" b="1" dirty="0" smtClean="0">
                <a:solidFill>
                  <a:srgbClr val="C00000"/>
                </a:solidFill>
                <a:latin typeface="Arial" pitchFamily="34" charset="0"/>
                <a:cs typeface="Arial" pitchFamily="34" charset="0"/>
              </a:rPr>
              <a:t>Programa Nacional de Saneamento Rural</a:t>
            </a:r>
            <a:endParaRPr lang="pt-BR" sz="2200" b="1" dirty="0">
              <a:solidFill>
                <a:srgbClr val="C00000"/>
              </a:solidFill>
              <a:latin typeface="Arial" pitchFamily="34" charset="0"/>
              <a:cs typeface="Arial" pitchFamily="34" charset="0"/>
            </a:endParaRPr>
          </a:p>
        </p:txBody>
      </p:sp>
      <p:sp>
        <p:nvSpPr>
          <p:cNvPr id="15" name="CaixaDeTexto 14"/>
          <p:cNvSpPr txBox="1"/>
          <p:nvPr/>
        </p:nvSpPr>
        <p:spPr>
          <a:xfrm>
            <a:off x="241300" y="961201"/>
            <a:ext cx="8643938" cy="476250"/>
          </a:xfrm>
          <a:prstGeom prst="round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threePt" dir="t"/>
            </a:scene3d>
            <a:sp3d extrusionH="57150">
              <a:bevelT w="69850" h="69850" prst="divot"/>
            </a:sp3d>
          </a:bodyPr>
          <a:lstStyle/>
          <a:p>
            <a:pPr algn="ctr">
              <a:defRPr/>
            </a:pPr>
            <a:r>
              <a:rPr lang="pt-BR" sz="2200" b="1" dirty="0">
                <a:solidFill>
                  <a:srgbClr val="002060"/>
                </a:solidFill>
                <a:latin typeface="Arial" pitchFamily="34" charset="0"/>
                <a:cs typeface="Arial" pitchFamily="34" charset="0"/>
              </a:rPr>
              <a:t>MARCOS REFERENCIAIS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2786058"/>
            <a:ext cx="9144000" cy="4071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59"/>
          <p:cNvSpPr>
            <a:spLocks noChangeArrowheads="1"/>
          </p:cNvSpPr>
          <p:nvPr/>
        </p:nvSpPr>
        <p:spPr bwMode="auto">
          <a:xfrm>
            <a:off x="-32"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21506" name="Text Box 2"/>
          <p:cNvSpPr txBox="1">
            <a:spLocks noChangeArrowheads="1"/>
          </p:cNvSpPr>
          <p:nvPr/>
        </p:nvSpPr>
        <p:spPr bwMode="auto">
          <a:xfrm>
            <a:off x="1676400" y="3733800"/>
            <a:ext cx="5791200" cy="668338"/>
          </a:xfrm>
          <a:prstGeom prst="rect">
            <a:avLst/>
          </a:prstGeom>
          <a:noFill/>
          <a:ln w="9525">
            <a:noFill/>
            <a:miter lim="800000"/>
            <a:headEnd/>
            <a:tailEnd/>
          </a:ln>
        </p:spPr>
        <p:txBody>
          <a:bodyPr>
            <a:spAutoFit/>
          </a:bodyPr>
          <a:lstStyle/>
          <a:p>
            <a:pPr>
              <a:lnSpc>
                <a:spcPct val="80000"/>
              </a:lnSpc>
              <a:spcBef>
                <a:spcPct val="50000"/>
              </a:spcBef>
            </a:pPr>
            <a:r>
              <a:rPr lang="pt-BR" b="1"/>
              <a:t>		</a:t>
            </a:r>
          </a:p>
          <a:p>
            <a:pPr>
              <a:lnSpc>
                <a:spcPct val="80000"/>
              </a:lnSpc>
              <a:spcBef>
                <a:spcPct val="50000"/>
              </a:spcBef>
            </a:pPr>
            <a:r>
              <a:rPr lang="pt-BR" b="1"/>
              <a:t>   </a:t>
            </a:r>
          </a:p>
        </p:txBody>
      </p:sp>
      <p:sp>
        <p:nvSpPr>
          <p:cNvPr id="16388" name="CaixaDeTexto 3"/>
          <p:cNvSpPr txBox="1">
            <a:spLocks noChangeArrowheads="1"/>
          </p:cNvSpPr>
          <p:nvPr/>
        </p:nvSpPr>
        <p:spPr bwMode="auto">
          <a:xfrm>
            <a:off x="3071802" y="1928802"/>
            <a:ext cx="5715040" cy="1015663"/>
          </a:xfrm>
          <a:prstGeom prst="rect">
            <a:avLst/>
          </a:prstGeom>
          <a:noFill/>
          <a:ln w="9525">
            <a:noFill/>
            <a:miter lim="800000"/>
            <a:headEnd/>
            <a:tailEnd/>
          </a:ln>
        </p:spPr>
        <p:txBody>
          <a:bodyPr wrap="square">
            <a:spAutoFit/>
          </a:bodyPr>
          <a:lstStyle/>
          <a:p>
            <a:pPr marL="457200" indent="-457200" algn="just">
              <a:spcBef>
                <a:spcPts val="1800"/>
              </a:spcBef>
              <a:spcAft>
                <a:spcPts val="600"/>
              </a:spcAft>
              <a:buAutoNum type="arabicPeriod"/>
              <a:defRPr/>
            </a:pPr>
            <a:r>
              <a:rPr lang="pt-BR" sz="2000" b="1" dirty="0" smtClean="0">
                <a:solidFill>
                  <a:srgbClr val="C00000"/>
                </a:solidFill>
              </a:rPr>
              <a:t>Tecnologia: </a:t>
            </a:r>
            <a:r>
              <a:rPr lang="pt-BR" sz="2000" dirty="0">
                <a:solidFill>
                  <a:schemeClr val="tx2"/>
                </a:solidFill>
              </a:rPr>
              <a:t>Tecnologias de saneamento apropriadas às peculiaridades regionais e </a:t>
            </a:r>
            <a:r>
              <a:rPr lang="pt-BR" sz="2000" dirty="0" smtClean="0">
                <a:solidFill>
                  <a:schemeClr val="tx2"/>
                </a:solidFill>
              </a:rPr>
              <a:t>locais – </a:t>
            </a:r>
            <a:r>
              <a:rPr lang="pt-BR" sz="2000" b="1" dirty="0" smtClean="0">
                <a:solidFill>
                  <a:schemeClr val="tx2"/>
                </a:solidFill>
              </a:rPr>
              <a:t>tecnologias sociais</a:t>
            </a:r>
            <a:endParaRPr lang="pt-BR" dirty="0" smtClean="0">
              <a:solidFill>
                <a:schemeClr val="tx2"/>
              </a:solidFill>
            </a:endParaRPr>
          </a:p>
        </p:txBody>
      </p:sp>
      <p:grpSp>
        <p:nvGrpSpPr>
          <p:cNvPr id="2" name="Grupo 8"/>
          <p:cNvGrpSpPr/>
          <p:nvPr/>
        </p:nvGrpSpPr>
        <p:grpSpPr>
          <a:xfrm>
            <a:off x="5499102" y="6472238"/>
            <a:ext cx="3573492" cy="385762"/>
            <a:chOff x="5213350" y="6472238"/>
            <a:chExt cx="3573492" cy="385762"/>
          </a:xfrm>
        </p:grpSpPr>
        <p:pic>
          <p:nvPicPr>
            <p:cNvPr id="10" name="Imagem 4" descr="ASS_FUNASA_HOR_COL_CURVA.wmf"/>
            <p:cNvPicPr>
              <a:picLocks noChangeAspect="1"/>
            </p:cNvPicPr>
            <p:nvPr/>
          </p:nvPicPr>
          <p:blipFill>
            <a:blip r:embed="rId3" cstate="print"/>
            <a:srcRect r="37021"/>
            <a:stretch>
              <a:fillRect/>
            </a:stretch>
          </p:blipFill>
          <p:spPr bwMode="auto">
            <a:xfrm>
              <a:off x="5213350" y="6472238"/>
              <a:ext cx="2430484" cy="385762"/>
            </a:xfrm>
            <a:prstGeom prst="rect">
              <a:avLst/>
            </a:prstGeom>
            <a:noFill/>
            <a:ln w="9525">
              <a:noFill/>
              <a:miter lim="800000"/>
              <a:headEnd/>
              <a:tailEnd/>
            </a:ln>
          </p:spPr>
        </p:pic>
        <p:pic>
          <p:nvPicPr>
            <p:cNvPr id="11" name="Imagem 2" descr="LogoGoverno2015 (2) (2)"/>
            <p:cNvPicPr>
              <a:picLocks noChangeAspect="1" noChangeArrowheads="1"/>
            </p:cNvPicPr>
            <p:nvPr/>
          </p:nvPicPr>
          <p:blipFill>
            <a:blip r:embed="rId4" cstate="print">
              <a:clrChange>
                <a:clrFrom>
                  <a:srgbClr val="FCFFFD"/>
                </a:clrFrom>
                <a:clrTo>
                  <a:srgbClr val="FCFFFD">
                    <a:alpha val="0"/>
                  </a:srgbClr>
                </a:clrTo>
              </a:clrChange>
            </a:blip>
            <a:srcRect/>
            <a:stretch>
              <a:fillRect/>
            </a:stretch>
          </p:blipFill>
          <p:spPr bwMode="auto">
            <a:xfrm>
              <a:off x="7786710" y="6500834"/>
              <a:ext cx="1000132" cy="338073"/>
            </a:xfrm>
            <a:prstGeom prst="rect">
              <a:avLst/>
            </a:prstGeom>
            <a:noFill/>
            <a:ln w="9525">
              <a:noFill/>
              <a:miter lim="800000"/>
              <a:headEnd/>
              <a:tailEnd/>
            </a:ln>
          </p:spPr>
        </p:pic>
      </p:grpSp>
      <p:pic>
        <p:nvPicPr>
          <p:cNvPr id="12" name="Picture 6" descr="\\srv_densp_cgesa\cgesa\COSAS\P R O G R A M A S\PROJETOS ESPECIAIS\# Apresentações - Projetos Especiais\Fotos para apresentação\Projetos Especiais\Aldeia Nimuendaju-Polo- Base de Bauru.jpg"/>
          <p:cNvPicPr>
            <a:picLocks noChangeAspect="1" noChangeArrowheads="1"/>
          </p:cNvPicPr>
          <p:nvPr/>
        </p:nvPicPr>
        <p:blipFill>
          <a:blip r:embed="rId5" cstate="screen"/>
          <a:srcRect/>
          <a:stretch>
            <a:fillRect/>
          </a:stretch>
        </p:blipFill>
        <p:spPr bwMode="auto">
          <a:xfrm>
            <a:off x="500034" y="1643050"/>
            <a:ext cx="2431932" cy="1654638"/>
          </a:xfrm>
          <a:prstGeom prst="rect">
            <a:avLst/>
          </a:prstGeom>
          <a:ln>
            <a:noFill/>
          </a:ln>
          <a:effectLst>
            <a:outerShdw blurRad="292100" dist="139700" dir="2700000" algn="tl" rotWithShape="0">
              <a:srgbClr val="333333">
                <a:alpha val="65000"/>
              </a:srgbClr>
            </a:outerShdw>
          </a:effectLst>
        </p:spPr>
      </p:pic>
      <p:sp>
        <p:nvSpPr>
          <p:cNvPr id="15" name="Retângulo 14"/>
          <p:cNvSpPr/>
          <p:nvPr/>
        </p:nvSpPr>
        <p:spPr>
          <a:xfrm>
            <a:off x="500034" y="1000108"/>
            <a:ext cx="6286544" cy="369332"/>
          </a:xfrm>
          <a:prstGeom prst="rect">
            <a:avLst/>
          </a:prstGeom>
        </p:spPr>
        <p:txBody>
          <a:bodyPr wrap="square">
            <a:spAutoFit/>
          </a:bodyPr>
          <a:lstStyle/>
          <a:p>
            <a:pPr algn="just">
              <a:spcBef>
                <a:spcPts val="600"/>
              </a:spcBef>
              <a:spcAft>
                <a:spcPts val="600"/>
              </a:spcAft>
              <a:defRPr/>
            </a:pPr>
            <a:r>
              <a:rPr lang="pt-BR" b="1" u="sng" dirty="0" smtClean="0">
                <a:solidFill>
                  <a:srgbClr val="C00000"/>
                </a:solidFill>
              </a:rPr>
              <a:t>EIXOS  ESTRATÉGICOS DO PROGRAMA: </a:t>
            </a:r>
            <a:endParaRPr lang="pt-BR" sz="900" dirty="0" smtClean="0">
              <a:solidFill>
                <a:srgbClr val="C00000"/>
              </a:solidFill>
            </a:endParaRPr>
          </a:p>
        </p:txBody>
      </p:sp>
      <p:pic>
        <p:nvPicPr>
          <p:cNvPr id="16" name="Imagem 15" descr="20150423_131310.jpg"/>
          <p:cNvPicPr>
            <a:picLocks noChangeAspect="1"/>
          </p:cNvPicPr>
          <p:nvPr/>
        </p:nvPicPr>
        <p:blipFill>
          <a:blip r:embed="rId6" cstate="print"/>
          <a:stretch>
            <a:fillRect/>
          </a:stretch>
        </p:blipFill>
        <p:spPr>
          <a:xfrm>
            <a:off x="642910" y="4656841"/>
            <a:ext cx="2643206" cy="1486803"/>
          </a:xfrm>
          <a:prstGeom prst="rect">
            <a:avLst/>
          </a:prstGeom>
        </p:spPr>
      </p:pic>
      <p:sp>
        <p:nvSpPr>
          <p:cNvPr id="17" name="Retângulo 16"/>
          <p:cNvSpPr/>
          <p:nvPr/>
        </p:nvSpPr>
        <p:spPr>
          <a:xfrm>
            <a:off x="500034" y="3660160"/>
            <a:ext cx="8286808" cy="707886"/>
          </a:xfrm>
          <a:prstGeom prst="rect">
            <a:avLst/>
          </a:prstGeom>
        </p:spPr>
        <p:txBody>
          <a:bodyPr wrap="square">
            <a:spAutoFit/>
          </a:bodyPr>
          <a:lstStyle/>
          <a:p>
            <a:pPr algn="just">
              <a:spcBef>
                <a:spcPts val="1800"/>
              </a:spcBef>
              <a:spcAft>
                <a:spcPts val="600"/>
              </a:spcAft>
              <a:defRPr/>
            </a:pPr>
            <a:r>
              <a:rPr lang="pt-BR" sz="2000" b="1" dirty="0" smtClean="0">
                <a:solidFill>
                  <a:srgbClr val="C00000"/>
                </a:solidFill>
              </a:rPr>
              <a:t>2. Gestão, operação e manutenção dos serviços: </a:t>
            </a:r>
            <a:r>
              <a:rPr lang="pt-BR" sz="2000" dirty="0" smtClean="0">
                <a:solidFill>
                  <a:schemeClr val="tx2"/>
                </a:solidFill>
              </a:rPr>
              <a:t>Sustentabilidade dos serviços implantados – </a:t>
            </a:r>
            <a:r>
              <a:rPr lang="pt-BR" sz="2000" b="1" dirty="0" smtClean="0">
                <a:solidFill>
                  <a:schemeClr val="tx2"/>
                </a:solidFill>
              </a:rPr>
              <a:t>alternativas e modelos de gestão</a:t>
            </a:r>
          </a:p>
        </p:txBody>
      </p:sp>
      <p:sp>
        <p:nvSpPr>
          <p:cNvPr id="18" name="Retângulo 17"/>
          <p:cNvSpPr/>
          <p:nvPr/>
        </p:nvSpPr>
        <p:spPr>
          <a:xfrm>
            <a:off x="3643306" y="4942593"/>
            <a:ext cx="4786314" cy="1015663"/>
          </a:xfrm>
          <a:prstGeom prst="rect">
            <a:avLst/>
          </a:prstGeom>
        </p:spPr>
        <p:txBody>
          <a:bodyPr wrap="square">
            <a:spAutoFit/>
          </a:bodyPr>
          <a:lstStyle/>
          <a:p>
            <a:pPr algn="just">
              <a:spcBef>
                <a:spcPts val="1800"/>
              </a:spcBef>
              <a:spcAft>
                <a:spcPts val="600"/>
              </a:spcAft>
              <a:defRPr/>
            </a:pPr>
            <a:r>
              <a:rPr lang="pt-BR" sz="2000" b="1" dirty="0" smtClean="0">
                <a:solidFill>
                  <a:srgbClr val="C00000"/>
                </a:solidFill>
              </a:rPr>
              <a:t>3. Educação e Mobilização Social: </a:t>
            </a:r>
            <a:r>
              <a:rPr lang="pt-BR" sz="2000" dirty="0" smtClean="0">
                <a:solidFill>
                  <a:schemeClr val="tx2"/>
                </a:solidFill>
              </a:rPr>
              <a:t>Educação em saúde, participação e </a:t>
            </a:r>
            <a:r>
              <a:rPr lang="pt-BR" sz="2000" b="1" dirty="0" smtClean="0">
                <a:solidFill>
                  <a:schemeClr val="tx2"/>
                </a:solidFill>
              </a:rPr>
              <a:t>controle social</a:t>
            </a:r>
          </a:p>
        </p:txBody>
      </p:sp>
      <p:sp>
        <p:nvSpPr>
          <p:cNvPr id="20" name="CaixaDeTexto 19"/>
          <p:cNvSpPr txBox="1"/>
          <p:nvPr/>
        </p:nvSpPr>
        <p:spPr>
          <a:xfrm>
            <a:off x="285750" y="285728"/>
            <a:ext cx="8643968" cy="47672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200" b="1" dirty="0" smtClean="0">
                <a:solidFill>
                  <a:srgbClr val="C00000"/>
                </a:solidFill>
                <a:latin typeface="Arial" pitchFamily="34" charset="0"/>
                <a:cs typeface="Arial" pitchFamily="34" charset="0"/>
              </a:rPr>
              <a:t>Programa Nacional de Saneamento Rural</a:t>
            </a:r>
            <a:endParaRPr lang="pt-BR" sz="22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2786058"/>
            <a:ext cx="9144000" cy="4071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9"/>
          <p:cNvSpPr>
            <a:spLocks noChangeArrowheads="1"/>
          </p:cNvSpPr>
          <p:nvPr/>
        </p:nvSpPr>
        <p:spPr bwMode="auto">
          <a:xfrm>
            <a:off x="-32"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11268" name="CaixaDeTexto 8"/>
          <p:cNvSpPr txBox="1">
            <a:spLocks noChangeArrowheads="1"/>
          </p:cNvSpPr>
          <p:nvPr/>
        </p:nvSpPr>
        <p:spPr bwMode="auto">
          <a:xfrm>
            <a:off x="357188" y="994951"/>
            <a:ext cx="8501062" cy="3370153"/>
          </a:xfrm>
          <a:prstGeom prst="rect">
            <a:avLst/>
          </a:prstGeom>
          <a:noFill/>
          <a:ln w="9525">
            <a:noFill/>
            <a:miter lim="800000"/>
            <a:headEnd/>
            <a:tailEnd/>
          </a:ln>
        </p:spPr>
        <p:txBody>
          <a:bodyPr>
            <a:spAutoFit/>
          </a:bodyPr>
          <a:lstStyle/>
          <a:p>
            <a:pPr algn="just">
              <a:spcAft>
                <a:spcPts val="600"/>
              </a:spcAft>
              <a:defRPr/>
            </a:pPr>
            <a:r>
              <a:rPr lang="pt-BR" sz="2000" b="1" u="sng" dirty="0" smtClean="0">
                <a:solidFill>
                  <a:srgbClr val="C00000"/>
                </a:solidFill>
              </a:rPr>
              <a:t>METAS: </a:t>
            </a:r>
          </a:p>
          <a:p>
            <a:pPr algn="just">
              <a:spcBef>
                <a:spcPts val="600"/>
              </a:spcBef>
              <a:spcAft>
                <a:spcPts val="600"/>
              </a:spcAft>
              <a:defRPr/>
            </a:pPr>
            <a:r>
              <a:rPr lang="pt-BR" sz="2000" dirty="0" smtClean="0">
                <a:solidFill>
                  <a:schemeClr val="tx2"/>
                </a:solidFill>
              </a:rPr>
              <a:t>As </a:t>
            </a:r>
            <a:r>
              <a:rPr lang="pt-BR" sz="2000" dirty="0">
                <a:solidFill>
                  <a:schemeClr val="tx2"/>
                </a:solidFill>
              </a:rPr>
              <a:t>metas serão voltadas para a </a:t>
            </a:r>
            <a:r>
              <a:rPr lang="pt-BR" sz="2000" b="1" dirty="0">
                <a:solidFill>
                  <a:schemeClr val="tx2"/>
                </a:solidFill>
              </a:rPr>
              <a:t>universalização de forma gradual e progressiva </a:t>
            </a:r>
            <a:r>
              <a:rPr lang="pt-BR" sz="2000" dirty="0">
                <a:solidFill>
                  <a:schemeClr val="tx2"/>
                </a:solidFill>
              </a:rPr>
              <a:t>e terão como base referencial o déficit das condições de saneamento na área rural. </a:t>
            </a:r>
          </a:p>
          <a:p>
            <a:pPr algn="just">
              <a:spcBef>
                <a:spcPts val="1200"/>
              </a:spcBef>
              <a:defRPr/>
            </a:pPr>
            <a:endParaRPr lang="pt-BR" dirty="0" smtClean="0"/>
          </a:p>
          <a:p>
            <a:pPr algn="just">
              <a:spcBef>
                <a:spcPts val="600"/>
              </a:spcBef>
              <a:spcAft>
                <a:spcPts val="0"/>
              </a:spcAft>
              <a:defRPr/>
            </a:pPr>
            <a:r>
              <a:rPr lang="pt-BR" sz="2000" b="1" dirty="0" smtClean="0">
                <a:solidFill>
                  <a:srgbClr val="C00000"/>
                </a:solidFill>
              </a:rPr>
              <a:t>Metas </a:t>
            </a:r>
            <a:r>
              <a:rPr lang="pt-BR" sz="2000" b="1" dirty="0" err="1" smtClean="0">
                <a:solidFill>
                  <a:srgbClr val="C00000"/>
                </a:solidFill>
              </a:rPr>
              <a:t>Plansab</a:t>
            </a:r>
            <a:r>
              <a:rPr lang="pt-BR" sz="2000" b="1" dirty="0" smtClean="0">
                <a:solidFill>
                  <a:srgbClr val="C00000"/>
                </a:solidFill>
              </a:rPr>
              <a:t>:  curto, médio </a:t>
            </a:r>
            <a:r>
              <a:rPr lang="pt-BR" sz="2000" b="1" dirty="0">
                <a:solidFill>
                  <a:srgbClr val="C00000"/>
                </a:solidFill>
              </a:rPr>
              <a:t>e longo </a:t>
            </a:r>
            <a:r>
              <a:rPr lang="pt-BR" sz="2000" b="1" dirty="0" smtClean="0">
                <a:solidFill>
                  <a:srgbClr val="C00000"/>
                </a:solidFill>
              </a:rPr>
              <a:t>prazos: </a:t>
            </a:r>
            <a:r>
              <a:rPr lang="pt-BR" sz="2000" dirty="0" smtClean="0">
                <a:solidFill>
                  <a:srgbClr val="C00000"/>
                </a:solidFill>
              </a:rPr>
              <a:t>2018, 2023 </a:t>
            </a:r>
            <a:r>
              <a:rPr lang="pt-BR" sz="2000" dirty="0">
                <a:solidFill>
                  <a:srgbClr val="C00000"/>
                </a:solidFill>
              </a:rPr>
              <a:t>e </a:t>
            </a:r>
            <a:r>
              <a:rPr lang="pt-BR" sz="2000" dirty="0" smtClean="0">
                <a:solidFill>
                  <a:srgbClr val="C00000"/>
                </a:solidFill>
              </a:rPr>
              <a:t>2033 </a:t>
            </a:r>
            <a:endParaRPr lang="pt-BR" sz="2000" dirty="0">
              <a:solidFill>
                <a:srgbClr val="C00000"/>
              </a:solidFill>
            </a:endParaRPr>
          </a:p>
          <a:p>
            <a:pPr algn="just">
              <a:spcBef>
                <a:spcPts val="600"/>
              </a:spcBef>
              <a:spcAft>
                <a:spcPts val="0"/>
              </a:spcAft>
              <a:defRPr/>
            </a:pPr>
            <a:endParaRPr lang="pt-BR" sz="2000" dirty="0">
              <a:solidFill>
                <a:schemeClr val="tx2"/>
              </a:solidFill>
            </a:endParaRPr>
          </a:p>
          <a:p>
            <a:pPr algn="just"/>
            <a:r>
              <a:rPr lang="pt-BR" sz="2000" b="1" dirty="0" smtClean="0">
                <a:solidFill>
                  <a:schemeClr val="tx2"/>
                </a:solidFill>
              </a:rPr>
              <a:t>Necessidades de Investimentos:</a:t>
            </a:r>
          </a:p>
          <a:p>
            <a:pPr algn="just"/>
            <a:r>
              <a:rPr lang="pt-BR" sz="2000" b="1" dirty="0" smtClean="0">
                <a:solidFill>
                  <a:schemeClr val="tx2"/>
                </a:solidFill>
              </a:rPr>
              <a:t>- </a:t>
            </a:r>
            <a:r>
              <a:rPr lang="pt-BR" sz="2000" b="1" dirty="0">
                <a:solidFill>
                  <a:schemeClr val="tx2"/>
                </a:solidFill>
              </a:rPr>
              <a:t>estimado Plansab </a:t>
            </a:r>
            <a:r>
              <a:rPr lang="pt-BR" sz="2000" b="1" dirty="0" smtClean="0">
                <a:solidFill>
                  <a:schemeClr val="tx2"/>
                </a:solidFill>
              </a:rPr>
              <a:t>(20 anos) </a:t>
            </a:r>
            <a:r>
              <a:rPr lang="pt-BR" sz="2000" dirty="0">
                <a:solidFill>
                  <a:schemeClr val="tx2"/>
                </a:solidFill>
              </a:rPr>
              <a:t>– </a:t>
            </a:r>
            <a:r>
              <a:rPr lang="pt-BR" sz="2000" dirty="0" smtClean="0">
                <a:solidFill>
                  <a:schemeClr val="tx2"/>
                </a:solidFill>
              </a:rPr>
              <a:t>R$ 24,0 bilhões</a:t>
            </a:r>
            <a:endParaRPr lang="pt-BR" sz="1100" dirty="0">
              <a:solidFill>
                <a:schemeClr val="tx2"/>
              </a:solidFill>
            </a:endParaRPr>
          </a:p>
        </p:txBody>
      </p:sp>
      <p:grpSp>
        <p:nvGrpSpPr>
          <p:cNvPr id="2" name="Grupo 8"/>
          <p:cNvGrpSpPr/>
          <p:nvPr/>
        </p:nvGrpSpPr>
        <p:grpSpPr>
          <a:xfrm>
            <a:off x="5499102" y="6472238"/>
            <a:ext cx="3573492" cy="385762"/>
            <a:chOff x="5213350" y="6472238"/>
            <a:chExt cx="3573492" cy="385762"/>
          </a:xfrm>
        </p:grpSpPr>
        <p:pic>
          <p:nvPicPr>
            <p:cNvPr id="10" name="Imagem 4" descr="ASS_FUNASA_HOR_COL_CURVA.wmf"/>
            <p:cNvPicPr>
              <a:picLocks noChangeAspect="1"/>
            </p:cNvPicPr>
            <p:nvPr/>
          </p:nvPicPr>
          <p:blipFill>
            <a:blip r:embed="rId3" cstate="print"/>
            <a:srcRect r="37021"/>
            <a:stretch>
              <a:fillRect/>
            </a:stretch>
          </p:blipFill>
          <p:spPr bwMode="auto">
            <a:xfrm>
              <a:off x="5213350" y="6472238"/>
              <a:ext cx="2430484" cy="385762"/>
            </a:xfrm>
            <a:prstGeom prst="rect">
              <a:avLst/>
            </a:prstGeom>
            <a:noFill/>
            <a:ln w="9525">
              <a:noFill/>
              <a:miter lim="800000"/>
              <a:headEnd/>
              <a:tailEnd/>
            </a:ln>
          </p:spPr>
        </p:pic>
        <p:pic>
          <p:nvPicPr>
            <p:cNvPr id="11" name="Imagem 2" descr="LogoGoverno2015 (2) (2)"/>
            <p:cNvPicPr>
              <a:picLocks noChangeAspect="1" noChangeArrowheads="1"/>
            </p:cNvPicPr>
            <p:nvPr/>
          </p:nvPicPr>
          <p:blipFill>
            <a:blip r:embed="rId4" cstate="print">
              <a:clrChange>
                <a:clrFrom>
                  <a:srgbClr val="FCFFFD"/>
                </a:clrFrom>
                <a:clrTo>
                  <a:srgbClr val="FCFFFD">
                    <a:alpha val="0"/>
                  </a:srgbClr>
                </a:clrTo>
              </a:clrChange>
            </a:blip>
            <a:srcRect/>
            <a:stretch>
              <a:fillRect/>
            </a:stretch>
          </p:blipFill>
          <p:spPr bwMode="auto">
            <a:xfrm>
              <a:off x="7786710" y="6500834"/>
              <a:ext cx="1000132" cy="338073"/>
            </a:xfrm>
            <a:prstGeom prst="rect">
              <a:avLst/>
            </a:prstGeom>
            <a:noFill/>
            <a:ln w="9525">
              <a:noFill/>
              <a:miter lim="800000"/>
              <a:headEnd/>
              <a:tailEnd/>
            </a:ln>
          </p:spPr>
        </p:pic>
      </p:grpSp>
      <p:sp>
        <p:nvSpPr>
          <p:cNvPr id="9" name="CaixaDeTexto 8"/>
          <p:cNvSpPr txBox="1"/>
          <p:nvPr/>
        </p:nvSpPr>
        <p:spPr>
          <a:xfrm>
            <a:off x="285750" y="285728"/>
            <a:ext cx="8643968" cy="47672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200" b="1" dirty="0" smtClean="0">
                <a:solidFill>
                  <a:srgbClr val="C00000"/>
                </a:solidFill>
                <a:latin typeface="Arial" pitchFamily="34" charset="0"/>
                <a:cs typeface="Arial" pitchFamily="34" charset="0"/>
              </a:rPr>
              <a:t>Programa Nacional de Saneamento Rural</a:t>
            </a:r>
            <a:endParaRPr lang="pt-BR" sz="22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2786058"/>
            <a:ext cx="9144000" cy="4071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ext Box 2"/>
          <p:cNvSpPr txBox="1">
            <a:spLocks noChangeArrowheads="1"/>
          </p:cNvSpPr>
          <p:nvPr/>
        </p:nvSpPr>
        <p:spPr bwMode="auto">
          <a:xfrm>
            <a:off x="1676400" y="3733800"/>
            <a:ext cx="5791200" cy="668338"/>
          </a:xfrm>
          <a:prstGeom prst="rect">
            <a:avLst/>
          </a:prstGeom>
          <a:noFill/>
          <a:ln w="9525">
            <a:noFill/>
            <a:miter lim="800000"/>
            <a:headEnd/>
            <a:tailEnd/>
          </a:ln>
        </p:spPr>
        <p:txBody>
          <a:bodyPr>
            <a:spAutoFit/>
          </a:bodyPr>
          <a:lstStyle/>
          <a:p>
            <a:pPr>
              <a:lnSpc>
                <a:spcPct val="80000"/>
              </a:lnSpc>
              <a:spcBef>
                <a:spcPct val="50000"/>
              </a:spcBef>
            </a:pPr>
            <a:r>
              <a:rPr lang="pt-BR" b="1"/>
              <a:t>		</a:t>
            </a:r>
          </a:p>
          <a:p>
            <a:pPr>
              <a:lnSpc>
                <a:spcPct val="80000"/>
              </a:lnSpc>
              <a:spcBef>
                <a:spcPct val="50000"/>
              </a:spcBef>
            </a:pPr>
            <a:r>
              <a:rPr lang="pt-BR" b="1"/>
              <a:t>   </a:t>
            </a:r>
          </a:p>
        </p:txBody>
      </p:sp>
      <p:sp>
        <p:nvSpPr>
          <p:cNvPr id="16388" name="CaixaDeTexto 3"/>
          <p:cNvSpPr txBox="1">
            <a:spLocks noChangeArrowheads="1"/>
          </p:cNvSpPr>
          <p:nvPr/>
        </p:nvSpPr>
        <p:spPr bwMode="auto">
          <a:xfrm>
            <a:off x="285751" y="901560"/>
            <a:ext cx="8572529" cy="5324535"/>
          </a:xfrm>
          <a:prstGeom prst="rect">
            <a:avLst/>
          </a:prstGeom>
          <a:noFill/>
          <a:ln w="9525">
            <a:noFill/>
            <a:miter lim="800000"/>
            <a:headEnd/>
            <a:tailEnd/>
          </a:ln>
        </p:spPr>
        <p:txBody>
          <a:bodyPr wrap="square">
            <a:spAutoFit/>
          </a:bodyPr>
          <a:lstStyle/>
          <a:p>
            <a:pPr algn="just">
              <a:spcBef>
                <a:spcPts val="600"/>
              </a:spcBef>
              <a:spcAft>
                <a:spcPts val="600"/>
              </a:spcAft>
              <a:defRPr/>
            </a:pPr>
            <a:r>
              <a:rPr lang="pt-BR" sz="2000" b="1" u="sng" dirty="0" smtClean="0">
                <a:solidFill>
                  <a:srgbClr val="C00000"/>
                </a:solidFill>
              </a:rPr>
              <a:t>DESAFIOS DO PROGRAMA:</a:t>
            </a:r>
          </a:p>
          <a:p>
            <a:pPr algn="just">
              <a:spcBef>
                <a:spcPts val="600"/>
              </a:spcBef>
              <a:spcAft>
                <a:spcPts val="600"/>
              </a:spcAft>
              <a:defRPr/>
            </a:pPr>
            <a:endParaRPr lang="pt-BR" sz="500" b="1" u="sng" dirty="0" smtClean="0">
              <a:solidFill>
                <a:srgbClr val="FF0000"/>
              </a:solidFill>
            </a:endParaRPr>
          </a:p>
          <a:p>
            <a:pPr algn="just">
              <a:spcBef>
                <a:spcPts val="600"/>
              </a:spcBef>
              <a:spcAft>
                <a:spcPts val="600"/>
              </a:spcAft>
              <a:buFont typeface="Wingdings" pitchFamily="2" charset="2"/>
              <a:buChar char="Ø"/>
              <a:defRPr/>
            </a:pPr>
            <a:r>
              <a:rPr lang="pt-BR" sz="2000" dirty="0" smtClean="0">
                <a:solidFill>
                  <a:schemeClr val="tx2"/>
                </a:solidFill>
              </a:rPr>
              <a:t> Universalização do Saneamento Rural</a:t>
            </a:r>
          </a:p>
          <a:p>
            <a:pPr algn="just">
              <a:spcBef>
                <a:spcPts val="1200"/>
              </a:spcBef>
              <a:spcAft>
                <a:spcPts val="600"/>
              </a:spcAft>
              <a:buFont typeface="Wingdings" pitchFamily="2" charset="2"/>
              <a:buChar char="Ø"/>
              <a:defRPr/>
            </a:pPr>
            <a:r>
              <a:rPr lang="pt-BR" sz="2000" dirty="0" smtClean="0">
                <a:solidFill>
                  <a:schemeClr val="tx2"/>
                </a:solidFill>
              </a:rPr>
              <a:t> Conceito ampliado do que seja </a:t>
            </a:r>
            <a:r>
              <a:rPr lang="pt-BR" sz="2000" b="1" dirty="0" smtClean="0">
                <a:solidFill>
                  <a:schemeClr val="tx2"/>
                </a:solidFill>
              </a:rPr>
              <a:t>“rural” </a:t>
            </a:r>
            <a:r>
              <a:rPr lang="pt-BR" sz="2000" dirty="0" smtClean="0">
                <a:solidFill>
                  <a:schemeClr val="tx2"/>
                </a:solidFill>
              </a:rPr>
              <a:t>(definição político-administrativa)</a:t>
            </a:r>
          </a:p>
          <a:p>
            <a:pPr algn="just">
              <a:spcBef>
                <a:spcPts val="1200"/>
              </a:spcBef>
              <a:spcAft>
                <a:spcPts val="600"/>
              </a:spcAft>
              <a:buFont typeface="Wingdings" pitchFamily="2" charset="2"/>
              <a:buChar char="Ø"/>
              <a:defRPr/>
            </a:pPr>
            <a:r>
              <a:rPr lang="pt-BR" sz="2000" dirty="0" smtClean="0">
                <a:solidFill>
                  <a:schemeClr val="tx2"/>
                </a:solidFill>
              </a:rPr>
              <a:t> </a:t>
            </a:r>
            <a:r>
              <a:rPr lang="pt-BR" sz="2000" b="1" dirty="0" smtClean="0">
                <a:solidFill>
                  <a:schemeClr val="tx2"/>
                </a:solidFill>
              </a:rPr>
              <a:t>Controle social</a:t>
            </a:r>
            <a:endParaRPr lang="pt-BR" sz="2000" b="1" dirty="0">
              <a:solidFill>
                <a:schemeClr val="tx2"/>
              </a:solidFill>
            </a:endParaRPr>
          </a:p>
          <a:p>
            <a:pPr algn="just">
              <a:spcBef>
                <a:spcPts val="1200"/>
              </a:spcBef>
              <a:buFont typeface="Wingdings" pitchFamily="2" charset="2"/>
              <a:buChar char="Ø"/>
              <a:defRPr/>
            </a:pPr>
            <a:r>
              <a:rPr lang="pt-BR" sz="2000" dirty="0">
                <a:solidFill>
                  <a:schemeClr val="tx2"/>
                </a:solidFill>
              </a:rPr>
              <a:t> </a:t>
            </a:r>
            <a:r>
              <a:rPr lang="pt-BR" sz="2000" dirty="0" smtClean="0">
                <a:solidFill>
                  <a:schemeClr val="tx2"/>
                </a:solidFill>
              </a:rPr>
              <a:t>Compreensão </a:t>
            </a:r>
            <a:r>
              <a:rPr lang="pt-BR" sz="2000" dirty="0">
                <a:solidFill>
                  <a:schemeClr val="tx2"/>
                </a:solidFill>
              </a:rPr>
              <a:t>sobre as características e as necessidades </a:t>
            </a:r>
            <a:r>
              <a:rPr lang="pt-BR" sz="2000" dirty="0" smtClean="0">
                <a:solidFill>
                  <a:schemeClr val="tx2"/>
                </a:solidFill>
              </a:rPr>
              <a:t>das comunidades </a:t>
            </a:r>
            <a:r>
              <a:rPr lang="pt-BR" sz="2000" dirty="0">
                <a:solidFill>
                  <a:schemeClr val="tx2"/>
                </a:solidFill>
              </a:rPr>
              <a:t>rurais nas </a:t>
            </a:r>
            <a:r>
              <a:rPr lang="pt-BR" sz="2000" b="1" dirty="0" smtClean="0">
                <a:solidFill>
                  <a:schemeClr val="tx2"/>
                </a:solidFill>
              </a:rPr>
              <a:t>diferentes regiões brasileiras</a:t>
            </a:r>
            <a:endParaRPr lang="pt-BR" sz="2000" b="1" dirty="0">
              <a:solidFill>
                <a:schemeClr val="tx2"/>
              </a:solidFill>
            </a:endParaRPr>
          </a:p>
          <a:p>
            <a:pPr algn="just">
              <a:spcBef>
                <a:spcPts val="1200"/>
              </a:spcBef>
              <a:buFont typeface="Wingdings" pitchFamily="2" charset="2"/>
              <a:buChar char="Ø"/>
              <a:defRPr/>
            </a:pPr>
            <a:r>
              <a:rPr lang="pt-BR" sz="2000" b="1" dirty="0">
                <a:solidFill>
                  <a:schemeClr val="tx2"/>
                </a:solidFill>
              </a:rPr>
              <a:t> Integração e interface </a:t>
            </a:r>
            <a:r>
              <a:rPr lang="pt-BR" sz="2000" dirty="0">
                <a:solidFill>
                  <a:schemeClr val="tx2"/>
                </a:solidFill>
              </a:rPr>
              <a:t>com outras políticas públicas e programas de </a:t>
            </a:r>
            <a:r>
              <a:rPr lang="pt-BR" sz="2000" dirty="0" smtClean="0">
                <a:solidFill>
                  <a:schemeClr val="tx2"/>
                </a:solidFill>
              </a:rPr>
              <a:t>governo</a:t>
            </a:r>
          </a:p>
          <a:p>
            <a:pPr algn="just">
              <a:spcBef>
                <a:spcPts val="1200"/>
              </a:spcBef>
              <a:buFont typeface="Wingdings" pitchFamily="2" charset="2"/>
              <a:buChar char="Ø"/>
              <a:defRPr/>
            </a:pPr>
            <a:r>
              <a:rPr lang="pt-BR" sz="2000" b="1" dirty="0" smtClean="0">
                <a:solidFill>
                  <a:schemeClr val="tx2"/>
                </a:solidFill>
              </a:rPr>
              <a:t> </a:t>
            </a:r>
            <a:r>
              <a:rPr lang="pt-BR" sz="2000" dirty="0" smtClean="0">
                <a:solidFill>
                  <a:schemeClr val="tx2"/>
                </a:solidFill>
              </a:rPr>
              <a:t>Abordagem transversal e </a:t>
            </a:r>
            <a:r>
              <a:rPr lang="pt-BR" sz="2000" dirty="0" err="1" smtClean="0">
                <a:solidFill>
                  <a:schemeClr val="tx2"/>
                </a:solidFill>
              </a:rPr>
              <a:t>intersetorial</a:t>
            </a:r>
            <a:endParaRPr lang="pt-BR" sz="2000" dirty="0" smtClean="0">
              <a:solidFill>
                <a:schemeClr val="tx2"/>
              </a:solidFill>
            </a:endParaRPr>
          </a:p>
          <a:p>
            <a:pPr algn="just">
              <a:spcBef>
                <a:spcPts val="1200"/>
              </a:spcBef>
              <a:buFont typeface="Wingdings" pitchFamily="2" charset="2"/>
              <a:buChar char="Ø"/>
              <a:defRPr/>
            </a:pPr>
            <a:r>
              <a:rPr lang="pt-BR" sz="2000" dirty="0" smtClean="0">
                <a:solidFill>
                  <a:schemeClr val="tx2"/>
                </a:solidFill>
              </a:rPr>
              <a:t> Articulação com os Estados e Municípios e com Sociedade Civil Organizada</a:t>
            </a:r>
            <a:endParaRPr lang="pt-BR" sz="2000" dirty="0">
              <a:solidFill>
                <a:schemeClr val="tx2"/>
              </a:solidFill>
            </a:endParaRPr>
          </a:p>
        </p:txBody>
      </p:sp>
      <p:sp>
        <p:nvSpPr>
          <p:cNvPr id="5" name="CaixaDeTexto 4"/>
          <p:cNvSpPr txBox="1"/>
          <p:nvPr/>
        </p:nvSpPr>
        <p:spPr>
          <a:xfrm>
            <a:off x="285750" y="71438"/>
            <a:ext cx="8643968" cy="511175"/>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a:solidFill>
                  <a:srgbClr val="C00000"/>
                </a:solidFill>
                <a:latin typeface="Arial" pitchFamily="34" charset="0"/>
                <a:cs typeface="Arial" pitchFamily="34" charset="0"/>
              </a:rPr>
              <a:t>Programa Nacional de Saneamento Rural </a:t>
            </a:r>
          </a:p>
        </p:txBody>
      </p:sp>
      <p:sp>
        <p:nvSpPr>
          <p:cNvPr id="6" name="Rectangle 59"/>
          <p:cNvSpPr>
            <a:spLocks noChangeArrowheads="1"/>
          </p:cNvSpPr>
          <p:nvPr/>
        </p:nvSpPr>
        <p:spPr bwMode="auto">
          <a:xfrm>
            <a:off x="-32"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grpSp>
        <p:nvGrpSpPr>
          <p:cNvPr id="2" name="Grupo 8"/>
          <p:cNvGrpSpPr/>
          <p:nvPr/>
        </p:nvGrpSpPr>
        <p:grpSpPr>
          <a:xfrm>
            <a:off x="5499102" y="6472238"/>
            <a:ext cx="3573492" cy="385762"/>
            <a:chOff x="5213350" y="6472238"/>
            <a:chExt cx="3573492" cy="385762"/>
          </a:xfrm>
        </p:grpSpPr>
        <p:pic>
          <p:nvPicPr>
            <p:cNvPr id="11" name="Imagem 4" descr="ASS_FUNASA_HOR_COL_CURVA.wmf"/>
            <p:cNvPicPr>
              <a:picLocks noChangeAspect="1"/>
            </p:cNvPicPr>
            <p:nvPr/>
          </p:nvPicPr>
          <p:blipFill>
            <a:blip r:embed="rId3" cstate="print"/>
            <a:srcRect r="37021"/>
            <a:stretch>
              <a:fillRect/>
            </a:stretch>
          </p:blipFill>
          <p:spPr bwMode="auto">
            <a:xfrm>
              <a:off x="5213350" y="6472238"/>
              <a:ext cx="2430484" cy="385762"/>
            </a:xfrm>
            <a:prstGeom prst="rect">
              <a:avLst/>
            </a:prstGeom>
            <a:noFill/>
            <a:ln w="9525">
              <a:noFill/>
              <a:miter lim="800000"/>
              <a:headEnd/>
              <a:tailEnd/>
            </a:ln>
          </p:spPr>
        </p:pic>
        <p:pic>
          <p:nvPicPr>
            <p:cNvPr id="12" name="Imagem 2" descr="LogoGoverno2015 (2) (2)"/>
            <p:cNvPicPr>
              <a:picLocks noChangeAspect="1" noChangeArrowheads="1"/>
            </p:cNvPicPr>
            <p:nvPr/>
          </p:nvPicPr>
          <p:blipFill>
            <a:blip r:embed="rId4" cstate="print">
              <a:clrChange>
                <a:clrFrom>
                  <a:srgbClr val="FCFFFD"/>
                </a:clrFrom>
                <a:clrTo>
                  <a:srgbClr val="FCFFFD">
                    <a:alpha val="0"/>
                  </a:srgbClr>
                </a:clrTo>
              </a:clrChange>
            </a:blip>
            <a:srcRect/>
            <a:stretch>
              <a:fillRect/>
            </a:stretch>
          </p:blipFill>
          <p:spPr bwMode="auto">
            <a:xfrm>
              <a:off x="7786710" y="6500834"/>
              <a:ext cx="1000132" cy="33807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4005064"/>
            <a:ext cx="9144000" cy="285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1"/>
          <p:cNvSpPr>
            <a:spLocks noChangeArrowheads="1"/>
          </p:cNvSpPr>
          <p:nvPr/>
        </p:nvSpPr>
        <p:spPr bwMode="auto">
          <a:xfrm>
            <a:off x="264152" y="1215551"/>
            <a:ext cx="6379549"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1200"/>
              </a:spcBef>
              <a:buFont typeface="Wingdings" pitchFamily="2" charset="2"/>
              <a:buChar char="Ø"/>
            </a:pPr>
            <a:r>
              <a:rPr lang="pt-BR" sz="2000" dirty="0" smtClean="0">
                <a:solidFill>
                  <a:schemeClr val="tx2"/>
                </a:solidFill>
              </a:rPr>
              <a:t> Versão preliminar PNSR</a:t>
            </a:r>
          </a:p>
          <a:p>
            <a:pPr marL="0" marR="0" lvl="0" indent="0" algn="just" defTabSz="914400" rtl="0" eaLnBrk="1" fontAlgn="base" latinLnBrk="0" hangingPunct="1">
              <a:spcBef>
                <a:spcPts val="1200"/>
              </a:spcBef>
              <a:spcAft>
                <a:spcPct val="0"/>
              </a:spcAft>
              <a:buClrTx/>
              <a:buSzTx/>
              <a:buFont typeface="Wingdings" pitchFamily="2" charset="2"/>
              <a:buChar char="Ø"/>
              <a:tabLst/>
            </a:pPr>
            <a:r>
              <a:rPr lang="pt-BR" sz="2000" b="1" dirty="0" smtClean="0">
                <a:solidFill>
                  <a:schemeClr val="tx2"/>
                </a:solidFill>
              </a:rPr>
              <a:t> Parceria com UFMG </a:t>
            </a:r>
            <a:r>
              <a:rPr lang="pt-BR" sz="2000" dirty="0" smtClean="0">
                <a:solidFill>
                  <a:schemeClr val="tx2"/>
                </a:solidFill>
              </a:rPr>
              <a:t>(Termo de Execução Descentralizada) - consultoria para elaboração de estudos específicos para o Programa</a:t>
            </a:r>
          </a:p>
          <a:p>
            <a:pPr lvl="1" algn="just">
              <a:spcBef>
                <a:spcPts val="1200"/>
              </a:spcBef>
              <a:buFont typeface="Wingdings" pitchFamily="2" charset="2"/>
              <a:buChar char="Ø"/>
            </a:pPr>
            <a:r>
              <a:rPr lang="pt-BR" sz="1600" dirty="0" smtClean="0">
                <a:solidFill>
                  <a:schemeClr val="tx2"/>
                </a:solidFill>
              </a:rPr>
              <a:t>Prazo: 23 meses (a partir de setembro/2015)</a:t>
            </a:r>
          </a:p>
          <a:p>
            <a:pPr lvl="1" algn="just">
              <a:spcBef>
                <a:spcPts val="0"/>
              </a:spcBef>
              <a:buFont typeface="Wingdings" pitchFamily="2" charset="2"/>
              <a:buChar char="Ø"/>
            </a:pPr>
            <a:r>
              <a:rPr lang="pt-BR" sz="1600" dirty="0" smtClean="0">
                <a:solidFill>
                  <a:schemeClr val="tx2"/>
                </a:solidFill>
              </a:rPr>
              <a:t> Oficinas Regionais – previsão setembro a dezembro/2016</a:t>
            </a:r>
          </a:p>
        </p:txBody>
      </p:sp>
      <p:pic>
        <p:nvPicPr>
          <p:cNvPr id="1026" name="Picture 2"/>
          <p:cNvPicPr>
            <a:picLocks noChangeAspect="1" noChangeArrowheads="1"/>
          </p:cNvPicPr>
          <p:nvPr/>
        </p:nvPicPr>
        <p:blipFill>
          <a:blip r:embed="rId2" cstate="screen"/>
          <a:srcRect/>
          <a:stretch>
            <a:fillRect/>
          </a:stretch>
        </p:blipFill>
        <p:spPr bwMode="auto">
          <a:xfrm>
            <a:off x="6752123" y="857232"/>
            <a:ext cx="2034719" cy="3006524"/>
          </a:xfrm>
          <a:prstGeom prst="rect">
            <a:avLst/>
          </a:prstGeom>
          <a:ln>
            <a:noFill/>
          </a:ln>
          <a:effectLst>
            <a:outerShdw blurRad="292100" dist="139700" dir="2700000" algn="tl" rotWithShape="0">
              <a:srgbClr val="333333">
                <a:alpha val="65000"/>
              </a:srgbClr>
            </a:outerShdw>
          </a:effectLst>
        </p:spPr>
      </p:pic>
      <p:sp>
        <p:nvSpPr>
          <p:cNvPr id="6" name="Rectangle 59"/>
          <p:cNvSpPr>
            <a:spLocks noChangeArrowheads="1"/>
          </p:cNvSpPr>
          <p:nvPr/>
        </p:nvSpPr>
        <p:spPr bwMode="auto">
          <a:xfrm>
            <a:off x="-32"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tângulo 7"/>
          <p:cNvSpPr/>
          <p:nvPr/>
        </p:nvSpPr>
        <p:spPr>
          <a:xfrm>
            <a:off x="252122" y="3923276"/>
            <a:ext cx="8820472" cy="2077492"/>
          </a:xfrm>
          <a:prstGeom prst="rect">
            <a:avLst/>
          </a:prstGeom>
        </p:spPr>
        <p:txBody>
          <a:bodyPr wrap="square">
            <a:spAutoFit/>
          </a:bodyPr>
          <a:lstStyle/>
          <a:p>
            <a:pPr lvl="0" algn="just">
              <a:lnSpc>
                <a:spcPct val="150000"/>
              </a:lnSpc>
            </a:pPr>
            <a:r>
              <a:rPr lang="pt-BR" sz="1600" b="1" u="sng" dirty="0" smtClean="0">
                <a:solidFill>
                  <a:schemeClr val="tx2"/>
                </a:solidFill>
              </a:rPr>
              <a:t>Metas (produtos):</a:t>
            </a:r>
          </a:p>
          <a:p>
            <a:pPr marL="342900" lvl="0" indent="-342900">
              <a:spcBef>
                <a:spcPts val="600"/>
              </a:spcBef>
              <a:buFont typeface="+mj-lt"/>
              <a:buAutoNum type="arabicPeriod"/>
            </a:pPr>
            <a:r>
              <a:rPr lang="pt-BR" sz="1600" dirty="0" smtClean="0">
                <a:solidFill>
                  <a:schemeClr val="tx2"/>
                </a:solidFill>
              </a:rPr>
              <a:t>Diagnóstico das condições de Saneamento Rural no Brasil;</a:t>
            </a:r>
          </a:p>
          <a:p>
            <a:pPr marL="342900" lvl="0" indent="-342900">
              <a:spcBef>
                <a:spcPts val="600"/>
              </a:spcBef>
              <a:buFont typeface="+mj-lt"/>
              <a:buAutoNum type="arabicPeriod"/>
            </a:pPr>
            <a:r>
              <a:rPr lang="pt-BR" sz="1600" dirty="0" smtClean="0">
                <a:solidFill>
                  <a:schemeClr val="tx2"/>
                </a:solidFill>
              </a:rPr>
              <a:t>Definição de diretrizes para o Saneamento Rural;</a:t>
            </a:r>
          </a:p>
          <a:p>
            <a:pPr marL="342900" lvl="0" indent="-342900">
              <a:spcBef>
                <a:spcPts val="600"/>
              </a:spcBef>
              <a:buFont typeface="+mj-lt"/>
              <a:buAutoNum type="arabicPeriod"/>
            </a:pPr>
            <a:r>
              <a:rPr lang="pt-BR" sz="1600" dirty="0" smtClean="0">
                <a:solidFill>
                  <a:schemeClr val="tx2"/>
                </a:solidFill>
              </a:rPr>
              <a:t>Estabelecimento das metas a curto, médio e longo prazos;</a:t>
            </a:r>
          </a:p>
          <a:p>
            <a:pPr marL="342900" lvl="0" indent="-342900">
              <a:spcBef>
                <a:spcPts val="600"/>
              </a:spcBef>
              <a:buFont typeface="+mj-lt"/>
              <a:buAutoNum type="arabicPeriod"/>
            </a:pPr>
            <a:r>
              <a:rPr lang="pt-BR" sz="1600" dirty="0" smtClean="0">
                <a:solidFill>
                  <a:schemeClr val="tx2"/>
                </a:solidFill>
              </a:rPr>
              <a:t>Detalhamento dos investimentos necessários para atendimento das metas estabelecidas;</a:t>
            </a:r>
          </a:p>
          <a:p>
            <a:pPr marL="342900" lvl="0" indent="-342900">
              <a:spcBef>
                <a:spcPts val="600"/>
              </a:spcBef>
              <a:buFont typeface="+mj-lt"/>
              <a:buAutoNum type="arabicPeriod"/>
            </a:pPr>
            <a:r>
              <a:rPr lang="pt-BR" sz="1600" dirty="0" smtClean="0">
                <a:solidFill>
                  <a:schemeClr val="tx2"/>
                </a:solidFill>
              </a:rPr>
              <a:t>Estratégias para gestão do programa de saneamento rural.</a:t>
            </a:r>
            <a:endParaRPr lang="pt-BR" sz="1600" dirty="0">
              <a:solidFill>
                <a:schemeClr val="tx2"/>
              </a:solidFill>
            </a:endParaRPr>
          </a:p>
        </p:txBody>
      </p:sp>
      <p:sp>
        <p:nvSpPr>
          <p:cNvPr id="9" name="CaixaDeTexto 8"/>
          <p:cNvSpPr txBox="1"/>
          <p:nvPr/>
        </p:nvSpPr>
        <p:spPr>
          <a:xfrm>
            <a:off x="285750" y="71438"/>
            <a:ext cx="8643968" cy="511175"/>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a:solidFill>
                  <a:srgbClr val="C00000"/>
                </a:solidFill>
                <a:latin typeface="Arial" pitchFamily="34" charset="0"/>
                <a:cs typeface="Arial" pitchFamily="34" charset="0"/>
              </a:rPr>
              <a:t>Programa Nacional de Saneamento Rural </a:t>
            </a:r>
          </a:p>
        </p:txBody>
      </p:sp>
      <p:grpSp>
        <p:nvGrpSpPr>
          <p:cNvPr id="2" name="Grupo 10"/>
          <p:cNvGrpSpPr/>
          <p:nvPr/>
        </p:nvGrpSpPr>
        <p:grpSpPr>
          <a:xfrm>
            <a:off x="5499102" y="6472238"/>
            <a:ext cx="3573492" cy="385762"/>
            <a:chOff x="5213350" y="6472238"/>
            <a:chExt cx="3573492" cy="385762"/>
          </a:xfrm>
        </p:grpSpPr>
        <p:pic>
          <p:nvPicPr>
            <p:cNvPr id="14" name="Imagem 4" descr="ASS_FUNASA_HOR_COL_CURVA.wmf"/>
            <p:cNvPicPr>
              <a:picLocks noChangeAspect="1"/>
            </p:cNvPicPr>
            <p:nvPr/>
          </p:nvPicPr>
          <p:blipFill>
            <a:blip r:embed="rId3" cstate="print"/>
            <a:srcRect r="37021"/>
            <a:stretch>
              <a:fillRect/>
            </a:stretch>
          </p:blipFill>
          <p:spPr bwMode="auto">
            <a:xfrm>
              <a:off x="5213350" y="6472238"/>
              <a:ext cx="2430484" cy="385762"/>
            </a:xfrm>
            <a:prstGeom prst="rect">
              <a:avLst/>
            </a:prstGeom>
            <a:noFill/>
            <a:ln w="9525">
              <a:noFill/>
              <a:miter lim="800000"/>
              <a:headEnd/>
              <a:tailEnd/>
            </a:ln>
          </p:spPr>
        </p:pic>
        <p:pic>
          <p:nvPicPr>
            <p:cNvPr id="15" name="Imagem 2" descr="LogoGoverno2015 (2) (2)"/>
            <p:cNvPicPr>
              <a:picLocks noChangeAspect="1" noChangeArrowheads="1"/>
            </p:cNvPicPr>
            <p:nvPr/>
          </p:nvPicPr>
          <p:blipFill>
            <a:blip r:embed="rId4" cstate="print">
              <a:clrChange>
                <a:clrFrom>
                  <a:srgbClr val="FCFFFD"/>
                </a:clrFrom>
                <a:clrTo>
                  <a:srgbClr val="FCFFFD">
                    <a:alpha val="0"/>
                  </a:srgbClr>
                </a:clrTo>
              </a:clrChange>
            </a:blip>
            <a:srcRect/>
            <a:stretch>
              <a:fillRect/>
            </a:stretch>
          </p:blipFill>
          <p:spPr bwMode="auto">
            <a:xfrm>
              <a:off x="7786710" y="6500834"/>
              <a:ext cx="1000132" cy="33807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1875" y="2786058"/>
            <a:ext cx="9144000" cy="407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9"/>
          <p:cNvSpPr>
            <a:spLocks noChangeArrowheads="1"/>
          </p:cNvSpPr>
          <p:nvPr/>
        </p:nvSpPr>
        <p:spPr bwMode="auto">
          <a:xfrm>
            <a:off x="-11907"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12" name="Rectangle 59"/>
          <p:cNvSpPr>
            <a:spLocks noChangeArrowheads="1"/>
          </p:cNvSpPr>
          <p:nvPr/>
        </p:nvSpPr>
        <p:spPr bwMode="auto">
          <a:xfrm>
            <a:off x="-32" y="6329948"/>
            <a:ext cx="9143999" cy="36000"/>
          </a:xfrm>
          <a:prstGeom prst="rect">
            <a:avLst/>
          </a:prstGeom>
          <a:solidFill>
            <a:schemeClr val="accent1">
              <a:lumMod val="40000"/>
              <a:lumOff val="6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13" name="Imagem 4" descr="ASS_FUNASA_HOR_COL_CURVA.wmf"/>
          <p:cNvPicPr>
            <a:picLocks noChangeAspect="1"/>
          </p:cNvPicPr>
          <p:nvPr/>
        </p:nvPicPr>
        <p:blipFill>
          <a:blip r:embed="rId3" cstate="print"/>
          <a:stretch>
            <a:fillRect/>
          </a:stretch>
        </p:blipFill>
        <p:spPr>
          <a:xfrm>
            <a:off x="5213689" y="6472824"/>
            <a:ext cx="3858905" cy="385200"/>
          </a:xfrm>
          <a:prstGeom prst="rect">
            <a:avLst/>
          </a:prstGeom>
        </p:spPr>
      </p:pic>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CaixaDeTexto 9"/>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2400" b="1" dirty="0" smtClean="0">
                <a:solidFill>
                  <a:srgbClr val="C00000"/>
                </a:solidFill>
                <a:latin typeface="Arial" pitchFamily="34" charset="0"/>
                <a:cs typeface="Arial" pitchFamily="34" charset="0"/>
              </a:rPr>
              <a:t>Ações de Saneamento Rural - Funasa</a:t>
            </a:r>
            <a:endParaRPr lang="pt-BR" sz="2400" b="1" dirty="0">
              <a:solidFill>
                <a:srgbClr val="C00000"/>
              </a:solidFill>
              <a:latin typeface="Arial" pitchFamily="34" charset="0"/>
              <a:cs typeface="Arial" pitchFamily="34" charset="0"/>
            </a:endParaRPr>
          </a:p>
        </p:txBody>
      </p:sp>
      <p:sp>
        <p:nvSpPr>
          <p:cNvPr id="17" name="CaixaDeTexto 16"/>
          <p:cNvSpPr txBox="1"/>
          <p:nvPr/>
        </p:nvSpPr>
        <p:spPr>
          <a:xfrm>
            <a:off x="4714876" y="1214421"/>
            <a:ext cx="4071966" cy="360612"/>
          </a:xfrm>
          <a:prstGeom prst="rect">
            <a:avLst/>
          </a:prstGeom>
          <a:noFill/>
        </p:spPr>
        <p:txBody>
          <a:bodyPr wrap="square" rtlCol="0">
            <a:spAutoFit/>
          </a:bodyPr>
          <a:lstStyle/>
          <a:p>
            <a:pPr>
              <a:lnSpc>
                <a:spcPct val="120000"/>
              </a:lnSpc>
              <a:tabLst>
                <a:tab pos="0" algn="l"/>
                <a:tab pos="715963" algn="l"/>
              </a:tabLst>
              <a:defRPr/>
            </a:pPr>
            <a:r>
              <a:rPr lang="pt-BR" sz="1600" dirty="0" smtClean="0">
                <a:solidFill>
                  <a:srgbClr val="003300"/>
                </a:solidFill>
              </a:rPr>
              <a:t>  </a:t>
            </a:r>
            <a:endParaRPr lang="pt-BR" sz="1600" dirty="0"/>
          </a:p>
        </p:txBody>
      </p:sp>
      <p:sp>
        <p:nvSpPr>
          <p:cNvPr id="15" name="Retângulo 14"/>
          <p:cNvSpPr/>
          <p:nvPr/>
        </p:nvSpPr>
        <p:spPr>
          <a:xfrm>
            <a:off x="214282" y="1071546"/>
            <a:ext cx="8786874" cy="5463034"/>
          </a:xfrm>
          <a:prstGeom prst="rect">
            <a:avLst/>
          </a:prstGeom>
        </p:spPr>
        <p:txBody>
          <a:bodyPr wrap="square">
            <a:spAutoFit/>
          </a:bodyPr>
          <a:lstStyle/>
          <a:p>
            <a:pPr algn="just" eaLnBrk="0" hangingPunct="0">
              <a:spcBef>
                <a:spcPts val="0"/>
              </a:spcBef>
              <a:buFont typeface="Wingdings" pitchFamily="2" charset="2"/>
              <a:buChar char="Ø"/>
            </a:pPr>
            <a:r>
              <a:rPr lang="pt-BR" sz="2200" b="1" dirty="0" smtClean="0">
                <a:solidFill>
                  <a:srgbClr val="C00000"/>
                </a:solidFill>
                <a:ea typeface="Calibri" pitchFamily="34" charset="0"/>
              </a:rPr>
              <a:t> </a:t>
            </a:r>
            <a:r>
              <a:rPr lang="pt-BR" sz="2000" b="1" dirty="0" smtClean="0">
                <a:solidFill>
                  <a:srgbClr val="C00000"/>
                </a:solidFill>
                <a:ea typeface="Calibri" pitchFamily="34" charset="0"/>
              </a:rPr>
              <a:t>Plano Plurianual - PPA 2016-2019</a:t>
            </a:r>
          </a:p>
          <a:p>
            <a:pPr algn="just" eaLnBrk="0" hangingPunct="0">
              <a:spcBef>
                <a:spcPts val="0"/>
              </a:spcBef>
              <a:buFont typeface="Wingdings" pitchFamily="2" charset="2"/>
              <a:buChar char="Ø"/>
            </a:pPr>
            <a:endParaRPr lang="pt-BR" sz="2000" b="1" dirty="0" smtClean="0">
              <a:solidFill>
                <a:srgbClr val="C00000"/>
              </a:solidFill>
              <a:ea typeface="Calibri" pitchFamily="34" charset="0"/>
            </a:endParaRPr>
          </a:p>
          <a:p>
            <a:pPr marL="273050" algn="just" defTabSz="273050" eaLnBrk="0" hangingPunct="0">
              <a:spcBef>
                <a:spcPts val="0"/>
              </a:spcBef>
              <a:buFont typeface="Wingdings" pitchFamily="2" charset="2"/>
              <a:buChar char="Ø"/>
            </a:pPr>
            <a:r>
              <a:rPr lang="pt-BR" sz="1600" dirty="0" smtClean="0">
                <a:solidFill>
                  <a:schemeClr val="tx2"/>
                </a:solidFill>
                <a:ea typeface="Calibri" pitchFamily="34" charset="0"/>
              </a:rPr>
              <a:t>	Metas no </a:t>
            </a:r>
            <a:r>
              <a:rPr lang="pt-BR" sz="1600" b="1" dirty="0" smtClean="0">
                <a:solidFill>
                  <a:schemeClr val="tx2"/>
                </a:solidFill>
                <a:ea typeface="Calibri" pitchFamily="34" charset="0"/>
              </a:rPr>
              <a:t>Objetivo “Saneamento Rural”, Programa Temático “Saneamento Básico”</a:t>
            </a:r>
          </a:p>
          <a:p>
            <a:pPr marL="273050" algn="just" defTabSz="273050" eaLnBrk="0" hangingPunct="0">
              <a:spcBef>
                <a:spcPts val="0"/>
              </a:spcBef>
              <a:buFont typeface="Wingdings" pitchFamily="2" charset="2"/>
              <a:buChar char="Ø"/>
            </a:pPr>
            <a:endParaRPr lang="pt-BR" sz="1600" b="1" dirty="0" smtClean="0">
              <a:solidFill>
                <a:schemeClr val="tx2"/>
              </a:solidFill>
              <a:ea typeface="Calibri" pitchFamily="34" charset="0"/>
            </a:endParaRPr>
          </a:p>
          <a:p>
            <a:pPr marL="273050" indent="261938" algn="just" defTabSz="273050" eaLnBrk="0" hangingPunct="0">
              <a:spcBef>
                <a:spcPts val="0"/>
              </a:spcBef>
              <a:buFont typeface="Wingdings" pitchFamily="2" charset="2"/>
              <a:buChar char="Ø"/>
            </a:pPr>
            <a:r>
              <a:rPr lang="pt-BR" sz="1600" b="1" dirty="0" smtClean="0">
                <a:solidFill>
                  <a:schemeClr val="tx2"/>
                </a:solidFill>
                <a:ea typeface="Calibri" pitchFamily="34" charset="0"/>
              </a:rPr>
              <a:t>Comunidades Rurais e Quilombolas</a:t>
            </a:r>
          </a:p>
          <a:p>
            <a:pPr marL="273050" indent="261938" algn="just" defTabSz="273050" eaLnBrk="0" hangingPunct="0">
              <a:spcBef>
                <a:spcPts val="0"/>
              </a:spcBef>
            </a:pPr>
            <a:endParaRPr lang="pt-BR" sz="1600" b="1" u="sng" dirty="0" smtClean="0">
              <a:solidFill>
                <a:schemeClr val="tx2"/>
              </a:solidFill>
              <a:ea typeface="Calibri" pitchFamily="34" charset="0"/>
            </a:endParaRPr>
          </a:p>
          <a:p>
            <a:pPr marL="273050" indent="261938" algn="just" defTabSz="273050" eaLnBrk="0" hangingPunct="0">
              <a:spcBef>
                <a:spcPts val="0"/>
              </a:spcBef>
            </a:pPr>
            <a:endParaRPr lang="pt-BR" sz="1600" b="1" u="sng" dirty="0" smtClean="0">
              <a:solidFill>
                <a:schemeClr val="tx2"/>
              </a:solidFill>
              <a:ea typeface="Calibri" pitchFamily="34" charset="0"/>
            </a:endParaRPr>
          </a:p>
          <a:p>
            <a:pPr marL="273050" indent="261938" algn="just" defTabSz="273050" eaLnBrk="0" hangingPunct="0">
              <a:spcBef>
                <a:spcPts val="0"/>
              </a:spcBef>
            </a:pPr>
            <a:r>
              <a:rPr lang="pt-BR" sz="1600" b="1" u="sng" dirty="0" smtClean="0">
                <a:solidFill>
                  <a:schemeClr val="tx2"/>
                </a:solidFill>
                <a:ea typeface="Calibri" pitchFamily="34" charset="0"/>
              </a:rPr>
              <a:t>INICIATIVAS:</a:t>
            </a:r>
          </a:p>
          <a:p>
            <a:pPr marL="273050" indent="261938" algn="just" defTabSz="273050" eaLnBrk="0" hangingPunct="0">
              <a:spcBef>
                <a:spcPts val="600"/>
              </a:spcBef>
              <a:buFont typeface="Wingdings" pitchFamily="2" charset="2"/>
              <a:buChar char="§"/>
            </a:pPr>
            <a:r>
              <a:rPr lang="pt-BR" sz="1600" dirty="0" smtClean="0">
                <a:solidFill>
                  <a:schemeClr val="tx2"/>
                </a:solidFill>
                <a:ea typeface="Calibri" pitchFamily="34" charset="0"/>
              </a:rPr>
              <a:t>Realizar assistência técnica e capacitação em saneamento básico em comunidades rurais, buscando  a sustentabilidade da prestação  deste serviços públicos. </a:t>
            </a:r>
          </a:p>
          <a:p>
            <a:pPr marL="273050" indent="261938" algn="just" defTabSz="273050" eaLnBrk="0" hangingPunct="0">
              <a:spcBef>
                <a:spcPts val="600"/>
              </a:spcBef>
              <a:buFont typeface="Wingdings" pitchFamily="2" charset="2"/>
              <a:buChar char="§"/>
            </a:pPr>
            <a:r>
              <a:rPr lang="pt-BR" sz="1600" dirty="0" smtClean="0">
                <a:solidFill>
                  <a:schemeClr val="tx2"/>
                </a:solidFill>
                <a:ea typeface="Calibri" pitchFamily="34" charset="0"/>
              </a:rPr>
              <a:t>Implantar, ampliar ou melhorar ações de saneamento básico em </a:t>
            </a:r>
            <a:r>
              <a:rPr lang="pt-BR" sz="1600" b="1" dirty="0" smtClean="0">
                <a:solidFill>
                  <a:schemeClr val="tx2"/>
                </a:solidFill>
                <a:ea typeface="Calibri" pitchFamily="34" charset="0"/>
              </a:rPr>
              <a:t>320 comunidades rurais e tradicionais</a:t>
            </a:r>
            <a:r>
              <a:rPr lang="pt-BR" sz="1600" dirty="0" smtClean="0">
                <a:solidFill>
                  <a:schemeClr val="tx2"/>
                </a:solidFill>
                <a:ea typeface="Calibri" pitchFamily="34" charset="0"/>
              </a:rPr>
              <a:t>, orientadas para a integralidade dos componentes. </a:t>
            </a:r>
          </a:p>
          <a:p>
            <a:pPr marL="273050" indent="261938" algn="just" defTabSz="273050" eaLnBrk="0" hangingPunct="0">
              <a:spcBef>
                <a:spcPts val="600"/>
              </a:spcBef>
              <a:buFont typeface="Wingdings" pitchFamily="2" charset="2"/>
              <a:buChar char="§"/>
            </a:pPr>
            <a:r>
              <a:rPr lang="pt-BR" sz="1600" dirty="0" smtClean="0">
                <a:solidFill>
                  <a:schemeClr val="tx2"/>
                </a:solidFill>
                <a:ea typeface="Calibri" pitchFamily="34" charset="0"/>
              </a:rPr>
              <a:t>Implantar, ampliar ou melhorar ações de saneamento básico em </a:t>
            </a:r>
            <a:r>
              <a:rPr lang="pt-BR" sz="1600" b="1" dirty="0" smtClean="0">
                <a:solidFill>
                  <a:schemeClr val="tx2"/>
                </a:solidFill>
                <a:ea typeface="Calibri" pitchFamily="34" charset="0"/>
              </a:rPr>
              <a:t>116 comunidades quilombolas</a:t>
            </a:r>
            <a:r>
              <a:rPr lang="pt-BR" sz="1600" dirty="0" smtClean="0">
                <a:solidFill>
                  <a:schemeClr val="tx2"/>
                </a:solidFill>
                <a:ea typeface="Calibri" pitchFamily="34" charset="0"/>
              </a:rPr>
              <a:t>, orientadas para a integralidade dos componentes. </a:t>
            </a:r>
          </a:p>
          <a:p>
            <a:pPr marL="273050" indent="261938" algn="just" defTabSz="273050" eaLnBrk="0" hangingPunct="0">
              <a:spcBef>
                <a:spcPts val="600"/>
              </a:spcBef>
              <a:buFont typeface="Wingdings" pitchFamily="2" charset="2"/>
              <a:buChar char="§"/>
            </a:pPr>
            <a:r>
              <a:rPr lang="pt-BR" sz="1600" dirty="0" smtClean="0">
                <a:solidFill>
                  <a:schemeClr val="tx2"/>
                </a:solidFill>
                <a:ea typeface="Calibri" pitchFamily="34" charset="0"/>
              </a:rPr>
              <a:t>Implantar, ampliar ou melhorar ações de abastecimento de água em </a:t>
            </a:r>
            <a:r>
              <a:rPr lang="pt-BR" sz="1600" b="1" dirty="0" smtClean="0">
                <a:solidFill>
                  <a:schemeClr val="tx2"/>
                </a:solidFill>
                <a:ea typeface="Calibri" pitchFamily="34" charset="0"/>
              </a:rPr>
              <a:t>10.000 domicílios rurais dispersos </a:t>
            </a:r>
            <a:r>
              <a:rPr lang="pt-BR" sz="1600" dirty="0" smtClean="0">
                <a:solidFill>
                  <a:schemeClr val="tx2"/>
                </a:solidFill>
                <a:ea typeface="Calibri" pitchFamily="34" charset="0"/>
              </a:rPr>
              <a:t>por meio de tecnologias apropriadas. </a:t>
            </a:r>
          </a:p>
          <a:p>
            <a:pPr marL="273050" indent="261938" algn="just" defTabSz="273050" eaLnBrk="0" hangingPunct="0">
              <a:spcBef>
                <a:spcPts val="600"/>
              </a:spcBef>
              <a:buFont typeface="Wingdings" pitchFamily="2" charset="2"/>
              <a:buChar char="§"/>
            </a:pPr>
            <a:r>
              <a:rPr lang="pt-BR" sz="1600" dirty="0" smtClean="0">
                <a:solidFill>
                  <a:schemeClr val="tx2"/>
                </a:solidFill>
                <a:ea typeface="Calibri" pitchFamily="34" charset="0"/>
              </a:rPr>
              <a:t>Estabelecer e implementar formas de atuação específica para quilombolas e outros povos e comunidades tradicionais. </a:t>
            </a:r>
          </a:p>
          <a:p>
            <a:pPr marL="273050" indent="261938" algn="just" defTabSz="273050" eaLnBrk="0" hangingPunct="0">
              <a:spcBef>
                <a:spcPts val="0"/>
              </a:spcBef>
              <a:buFont typeface="Wingdings" pitchFamily="2" charset="2"/>
              <a:buChar char="§"/>
            </a:pPr>
            <a:endParaRPr lang="pt-BR" sz="1600" dirty="0" smtClean="0">
              <a:ea typeface="Calibri" pitchFamily="34" charset="0"/>
            </a:endParaRPr>
          </a:p>
          <a:p>
            <a:pPr marL="534988" lvl="1" indent="-261938" algn="just">
              <a:spcBef>
                <a:spcPts val="0"/>
              </a:spcBef>
            </a:pPr>
            <a:endParaRPr lang="pt-BR" sz="1000" dirty="0" smtClean="0">
              <a:ea typeface="Calibri"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Melhorias Sanitárias Domiciliares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285720" y="1643050"/>
            <a:ext cx="8572560" cy="34163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spcBef>
                <a:spcPts val="1200"/>
              </a:spcBef>
              <a:spcAft>
                <a:spcPts val="1200"/>
              </a:spcAft>
              <a:buFont typeface="Arial" pitchFamily="34" charset="0"/>
              <a:buChar char="•"/>
            </a:pPr>
            <a:r>
              <a:rPr lang="pt-BR" sz="2200" b="1" dirty="0" smtClean="0">
                <a:solidFill>
                  <a:schemeClr val="tx2"/>
                </a:solidFill>
                <a:latin typeface="+mn-lt"/>
                <a:ea typeface="Calibri" pitchFamily="34" charset="0"/>
                <a:cs typeface="Times New Roman" pitchFamily="18" charset="0"/>
              </a:rPr>
              <a:t> Implantar soluções individuais e coletivas de pequeno porte, com tecnologias apropriadas;</a:t>
            </a:r>
          </a:p>
          <a:p>
            <a:pPr algn="just" eaLnBrk="0" hangingPunct="0">
              <a:spcBef>
                <a:spcPts val="1200"/>
              </a:spcBef>
              <a:spcAft>
                <a:spcPts val="1200"/>
              </a:spcAft>
              <a:buFont typeface="Arial" pitchFamily="34" charset="0"/>
              <a:buChar char="•"/>
            </a:pPr>
            <a:r>
              <a:rPr lang="pt-BR" sz="2200" b="1" dirty="0" smtClean="0">
                <a:solidFill>
                  <a:schemeClr val="tx2"/>
                </a:solidFill>
                <a:latin typeface="+mn-lt"/>
                <a:ea typeface="Calibri" pitchFamily="34" charset="0"/>
                <a:cs typeface="Times New Roman" pitchFamily="18" charset="0"/>
              </a:rPr>
              <a:t>Fomentar a construção/instalação de MSD para controle de doenças e prevenção de agravos ocasionados pela falta ou inadequação das condições de saneamento básico nos domicílios; e</a:t>
            </a:r>
          </a:p>
          <a:p>
            <a:pPr algn="just" eaLnBrk="0" hangingPunct="0">
              <a:spcBef>
                <a:spcPts val="1200"/>
              </a:spcBef>
              <a:spcAft>
                <a:spcPts val="1200"/>
              </a:spcAft>
              <a:buFont typeface="Arial" pitchFamily="34" charset="0"/>
              <a:buChar char="•"/>
            </a:pPr>
            <a:r>
              <a:rPr lang="pt-BR" sz="2200" b="1" dirty="0" smtClean="0">
                <a:solidFill>
                  <a:schemeClr val="tx2"/>
                </a:solidFill>
                <a:latin typeface="+mn-lt"/>
                <a:ea typeface="Calibri" pitchFamily="34" charset="0"/>
                <a:cs typeface="Times New Roman" pitchFamily="18" charset="0"/>
              </a:rPr>
              <a:t> Contribuir para a redução dos índices de </a:t>
            </a:r>
            <a:r>
              <a:rPr lang="pt-BR" sz="2200" b="1" dirty="0" err="1" smtClean="0">
                <a:solidFill>
                  <a:schemeClr val="tx2"/>
                </a:solidFill>
                <a:latin typeface="+mn-lt"/>
                <a:ea typeface="Calibri" pitchFamily="34" charset="0"/>
                <a:cs typeface="Times New Roman" pitchFamily="18" charset="0"/>
              </a:rPr>
              <a:t>morbimortalidade</a:t>
            </a:r>
            <a:r>
              <a:rPr lang="pt-BR" sz="2200" b="1" dirty="0" smtClean="0">
                <a:solidFill>
                  <a:schemeClr val="tx2"/>
                </a:solidFill>
                <a:latin typeface="+mn-lt"/>
                <a:ea typeface="Calibri" pitchFamily="34" charset="0"/>
                <a:cs typeface="Times New Roman" pitchFamily="18" charset="0"/>
              </a:rPr>
              <a:t> provocados pela falta ou inadequação das condições de saneamento domiciliar.</a:t>
            </a:r>
          </a:p>
        </p:txBody>
      </p:sp>
      <p:sp>
        <p:nvSpPr>
          <p:cNvPr id="7" name="CaixaDeTexto 6"/>
          <p:cNvSpPr txBox="1"/>
          <p:nvPr/>
        </p:nvSpPr>
        <p:spPr>
          <a:xfrm>
            <a:off x="285720" y="785794"/>
            <a:ext cx="3214710" cy="461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400" dirty="0" smtClean="0">
                <a:solidFill>
                  <a:schemeClr val="tx2"/>
                </a:solidFill>
                <a:latin typeface="+mn-lt"/>
              </a:rPr>
              <a:t>OBJETIVOS</a:t>
            </a:r>
            <a:endParaRPr lang="pt-BR" sz="2400" dirty="0">
              <a:solidFill>
                <a:schemeClr val="tx2"/>
              </a:solidFill>
              <a:latin typeface="+mn-lt"/>
            </a:endParaRPr>
          </a:p>
        </p:txBody>
      </p:sp>
      <p:sp>
        <p:nvSpPr>
          <p:cNvPr id="8" name="CaixaDeTexto 7"/>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Melhorias Sanitárias Domiciliares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p:cNvSpPr/>
          <p:nvPr/>
        </p:nvSpPr>
        <p:spPr>
          <a:xfrm>
            <a:off x="13648" y="2000240"/>
            <a:ext cx="9103055" cy="480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42844" y="714356"/>
            <a:ext cx="6000792" cy="461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400" dirty="0" smtClean="0">
                <a:solidFill>
                  <a:schemeClr val="tx2"/>
                </a:solidFill>
              </a:rPr>
              <a:t>ITENS</a:t>
            </a:r>
            <a:r>
              <a:rPr lang="pt-BR" sz="2400" dirty="0" smtClean="0">
                <a:solidFill>
                  <a:schemeClr val="tx2"/>
                </a:solidFill>
                <a:latin typeface="+mn-lt"/>
              </a:rPr>
              <a:t> PASSÍVEIS DE FINANCIAMENTO</a:t>
            </a:r>
            <a:endParaRPr lang="pt-BR" sz="2400" dirty="0">
              <a:solidFill>
                <a:schemeClr val="tx2"/>
              </a:solidFill>
              <a:latin typeface="+mn-lt"/>
            </a:endParaRPr>
          </a:p>
        </p:txBody>
      </p:sp>
      <p:sp>
        <p:nvSpPr>
          <p:cNvPr id="11" name="CaixaDeTexto 10"/>
          <p:cNvSpPr txBox="1"/>
          <p:nvPr/>
        </p:nvSpPr>
        <p:spPr>
          <a:xfrm>
            <a:off x="3786182" y="6643710"/>
            <a:ext cx="184731" cy="369332"/>
          </a:xfrm>
          <a:prstGeom prst="rect">
            <a:avLst/>
          </a:prstGeom>
          <a:noFill/>
        </p:spPr>
        <p:txBody>
          <a:bodyPr wrap="none" rtlCol="0">
            <a:spAutoFit/>
          </a:bodyPr>
          <a:lstStyle/>
          <a:p>
            <a:endParaRPr lang="pt-BR" dirty="0"/>
          </a:p>
        </p:txBody>
      </p:sp>
      <p:pic>
        <p:nvPicPr>
          <p:cNvPr id="18" name="Imagem 17" descr="Cisterna1.jpg"/>
          <p:cNvPicPr/>
          <p:nvPr/>
        </p:nvPicPr>
        <p:blipFill>
          <a:blip r:embed="rId2" cstate="screen"/>
          <a:srcRect/>
          <a:stretch>
            <a:fillRect/>
          </a:stretch>
        </p:blipFill>
        <p:spPr>
          <a:xfrm>
            <a:off x="6572264" y="1142984"/>
            <a:ext cx="2214578" cy="1571636"/>
          </a:xfrm>
          <a:prstGeom prst="rect">
            <a:avLst/>
          </a:prstGeom>
        </p:spPr>
      </p:pic>
      <p:pic>
        <p:nvPicPr>
          <p:cNvPr id="27" name="Imagem 26" descr="vala de filtração.jpg"/>
          <p:cNvPicPr>
            <a:picLocks noChangeAspect="1"/>
          </p:cNvPicPr>
          <p:nvPr/>
        </p:nvPicPr>
        <p:blipFill>
          <a:blip r:embed="rId3" cstate="print"/>
          <a:stretch>
            <a:fillRect/>
          </a:stretch>
        </p:blipFill>
        <p:spPr>
          <a:xfrm>
            <a:off x="6929454" y="4714908"/>
            <a:ext cx="1726708" cy="2143116"/>
          </a:xfrm>
          <a:prstGeom prst="rect">
            <a:avLst/>
          </a:prstGeom>
        </p:spPr>
      </p:pic>
      <p:pic>
        <p:nvPicPr>
          <p:cNvPr id="26" name="Imagem 25" descr="Conjunto Sanitárioi.jpg"/>
          <p:cNvPicPr/>
          <p:nvPr/>
        </p:nvPicPr>
        <p:blipFill>
          <a:blip r:embed="rId4" cstate="screen"/>
          <a:srcRect/>
          <a:stretch>
            <a:fillRect/>
          </a:stretch>
        </p:blipFill>
        <p:spPr>
          <a:xfrm>
            <a:off x="5929322" y="2786058"/>
            <a:ext cx="1571636" cy="1857388"/>
          </a:xfrm>
          <a:prstGeom prst="rect">
            <a:avLst/>
          </a:prstGeom>
        </p:spPr>
      </p:pic>
      <p:pic>
        <p:nvPicPr>
          <p:cNvPr id="22529" name="Picture 1" descr="D:\Usuarios\jose.litran\Desktop\Sem título.png"/>
          <p:cNvPicPr>
            <a:picLocks noChangeAspect="1" noChangeArrowheads="1"/>
          </p:cNvPicPr>
          <p:nvPr/>
        </p:nvPicPr>
        <p:blipFill>
          <a:blip r:embed="rId5"/>
          <a:srcRect l="8532" r="20365"/>
          <a:stretch>
            <a:fillRect/>
          </a:stretch>
        </p:blipFill>
        <p:spPr bwMode="auto">
          <a:xfrm>
            <a:off x="357158" y="1247034"/>
            <a:ext cx="5357850" cy="5468114"/>
          </a:xfrm>
          <a:prstGeom prst="rect">
            <a:avLst/>
          </a:prstGeom>
          <a:noFill/>
        </p:spPr>
      </p:pic>
      <p:sp>
        <p:nvSpPr>
          <p:cNvPr id="10" name="CaixaDeTexto 9"/>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Melhorias Sanitárias Domiciliares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314" y="1428736"/>
            <a:ext cx="8643966" cy="4154984"/>
          </a:xfrm>
          <a:prstGeom prst="rect">
            <a:avLst/>
          </a:prstGeom>
          <a:noFill/>
        </p:spPr>
        <p:txBody>
          <a:bodyPr wrap="square">
            <a:spAutoFit/>
          </a:bodyPr>
          <a:lstStyle/>
          <a:p>
            <a:pPr marL="914400" lvl="1" indent="-735013" algn="just">
              <a:buAutoNum type="arabicPeriod"/>
              <a:defRPr/>
            </a:pPr>
            <a:r>
              <a:rPr lang="pt-BR" b="1" dirty="0" smtClean="0">
                <a:solidFill>
                  <a:schemeClr val="tx2"/>
                </a:solidFill>
              </a:rPr>
              <a:t>SANEAMENTO </a:t>
            </a:r>
          </a:p>
          <a:p>
            <a:pPr marL="914400" lvl="1" indent="-735013" algn="just">
              <a:defRPr/>
            </a:pPr>
            <a:endParaRPr lang="pt-BR" b="1" dirty="0">
              <a:solidFill>
                <a:schemeClr val="tx2"/>
              </a:solidFill>
            </a:endParaRPr>
          </a:p>
          <a:p>
            <a:pPr marL="635000" lvl="1" indent="-457200" algn="just">
              <a:spcBef>
                <a:spcPts val="600"/>
              </a:spcBef>
              <a:buFont typeface="+mj-lt"/>
              <a:buAutoNum type="alphaLcParenR"/>
              <a:defRPr/>
            </a:pPr>
            <a:r>
              <a:rPr lang="pt-BR" b="1" dirty="0" smtClean="0">
                <a:solidFill>
                  <a:schemeClr val="tx2"/>
                </a:solidFill>
              </a:rPr>
              <a:t>Fomento </a:t>
            </a:r>
            <a:r>
              <a:rPr lang="pt-BR" b="1" dirty="0">
                <a:solidFill>
                  <a:schemeClr val="tx2"/>
                </a:solidFill>
              </a:rPr>
              <a:t>a soluções de saneamento para prevenção e controle de doenças.</a:t>
            </a:r>
          </a:p>
          <a:p>
            <a:pPr marL="635000" lvl="1" indent="-457200" algn="just">
              <a:spcBef>
                <a:spcPts val="600"/>
              </a:spcBef>
              <a:buFont typeface="+mj-lt"/>
              <a:buAutoNum type="alphaLcParenR"/>
              <a:defRPr/>
            </a:pPr>
            <a:r>
              <a:rPr lang="pt-BR" b="1" dirty="0" smtClean="0">
                <a:solidFill>
                  <a:schemeClr val="tx2"/>
                </a:solidFill>
              </a:rPr>
              <a:t>Formulação </a:t>
            </a:r>
            <a:r>
              <a:rPr lang="pt-BR" b="1" dirty="0">
                <a:solidFill>
                  <a:schemeClr val="tx2"/>
                </a:solidFill>
              </a:rPr>
              <a:t>de planos e programas de saneamento e engenharia voltados para a prevenção e o controle de doenças, em consonância com as políticas públicas de saúde e saneamento.</a:t>
            </a:r>
          </a:p>
          <a:p>
            <a:pPr marL="635000" lvl="1" indent="-457200" algn="just">
              <a:spcBef>
                <a:spcPts val="600"/>
              </a:spcBef>
              <a:buFont typeface="+mj-lt"/>
              <a:buAutoNum type="alphaLcParenR"/>
              <a:defRPr/>
            </a:pPr>
            <a:r>
              <a:rPr lang="pt-BR" b="1" dirty="0" smtClean="0">
                <a:solidFill>
                  <a:schemeClr val="tx2"/>
                </a:solidFill>
              </a:rPr>
              <a:t>Cooperação </a:t>
            </a:r>
            <a:r>
              <a:rPr lang="pt-BR" b="1" dirty="0">
                <a:solidFill>
                  <a:schemeClr val="tx2"/>
                </a:solidFill>
              </a:rPr>
              <a:t>técnica </a:t>
            </a:r>
            <a:r>
              <a:rPr lang="pt-BR" b="1" dirty="0" smtClean="0">
                <a:solidFill>
                  <a:schemeClr val="tx2"/>
                </a:solidFill>
              </a:rPr>
              <a:t>e Apoio à Gestão a </a:t>
            </a:r>
            <a:r>
              <a:rPr lang="pt-BR" b="1" dirty="0">
                <a:solidFill>
                  <a:schemeClr val="tx2"/>
                </a:solidFill>
              </a:rPr>
              <a:t>Estados e Municípios.</a:t>
            </a:r>
          </a:p>
          <a:p>
            <a:pPr marL="635000" lvl="1" indent="-457200" algn="just">
              <a:spcBef>
                <a:spcPts val="600"/>
              </a:spcBef>
              <a:buFont typeface="+mj-lt"/>
              <a:buAutoNum type="alphaLcParenR"/>
              <a:defRPr/>
            </a:pPr>
            <a:r>
              <a:rPr lang="pt-BR" b="1" dirty="0" smtClean="0">
                <a:solidFill>
                  <a:schemeClr val="tx2"/>
                </a:solidFill>
              </a:rPr>
              <a:t>Implantação </a:t>
            </a:r>
            <a:r>
              <a:rPr lang="pt-BR" b="1" dirty="0">
                <a:solidFill>
                  <a:schemeClr val="tx2"/>
                </a:solidFill>
              </a:rPr>
              <a:t>de </a:t>
            </a:r>
            <a:r>
              <a:rPr lang="pt-BR" b="1" dirty="0" smtClean="0">
                <a:solidFill>
                  <a:schemeClr val="tx2"/>
                </a:solidFill>
              </a:rPr>
              <a:t>ações </a:t>
            </a:r>
            <a:r>
              <a:rPr lang="pt-BR" b="1" dirty="0">
                <a:solidFill>
                  <a:schemeClr val="tx2"/>
                </a:solidFill>
              </a:rPr>
              <a:t>e serviços de saneamento </a:t>
            </a:r>
            <a:r>
              <a:rPr lang="pt-BR" b="1" dirty="0" smtClean="0">
                <a:solidFill>
                  <a:schemeClr val="tx2"/>
                </a:solidFill>
              </a:rPr>
              <a:t>(Abastecimento de Água, Esgotamento Sanitário, Melhorias Sanitárias Domiciliares, Resíduos Sólidos, Apoio a Catadores) em:</a:t>
            </a:r>
          </a:p>
          <a:p>
            <a:pPr marL="635000" lvl="1" indent="-457200" algn="just">
              <a:spcBef>
                <a:spcPts val="600"/>
              </a:spcBef>
              <a:defRPr/>
            </a:pPr>
            <a:r>
              <a:rPr lang="pt-BR" b="1" dirty="0">
                <a:solidFill>
                  <a:schemeClr val="tx2"/>
                </a:solidFill>
              </a:rPr>
              <a:t>	</a:t>
            </a:r>
            <a:r>
              <a:rPr lang="pt-BR" b="1" dirty="0" smtClean="0">
                <a:solidFill>
                  <a:schemeClr val="tx2"/>
                </a:solidFill>
              </a:rPr>
              <a:t>- municípios abaixo de 50 mil habitantes;</a:t>
            </a:r>
          </a:p>
          <a:p>
            <a:pPr marL="635000" lvl="1" indent="-457200" algn="just">
              <a:spcBef>
                <a:spcPts val="600"/>
              </a:spcBef>
              <a:defRPr/>
            </a:pPr>
            <a:r>
              <a:rPr lang="pt-BR" b="1" dirty="0">
                <a:solidFill>
                  <a:schemeClr val="tx2"/>
                </a:solidFill>
              </a:rPr>
              <a:t>	</a:t>
            </a:r>
            <a:r>
              <a:rPr lang="pt-BR" b="1" dirty="0" smtClean="0">
                <a:solidFill>
                  <a:schemeClr val="tx2"/>
                </a:solidFill>
              </a:rPr>
              <a:t>- áreas rurais e comunidades tradicionais de todos os municípios.</a:t>
            </a:r>
          </a:p>
        </p:txBody>
      </p:sp>
      <p:sp>
        <p:nvSpPr>
          <p:cNvPr id="3" name="Retângulo 4"/>
          <p:cNvSpPr>
            <a:spLocks noChangeArrowheads="1"/>
          </p:cNvSpPr>
          <p:nvPr/>
        </p:nvSpPr>
        <p:spPr bwMode="auto">
          <a:xfrm>
            <a:off x="-642974" y="785794"/>
            <a:ext cx="3643313" cy="523875"/>
          </a:xfrm>
          <a:prstGeom prst="rect">
            <a:avLst/>
          </a:prstGeom>
          <a:noFill/>
          <a:ln w="9525">
            <a:noFill/>
            <a:miter lim="800000"/>
            <a:headEnd/>
            <a:tailEnd/>
          </a:ln>
        </p:spPr>
        <p:txBody>
          <a:bodyPr>
            <a:spAutoFit/>
          </a:bodyPr>
          <a:lstStyle/>
          <a:p>
            <a:pPr algn="r" eaLnBrk="0" hangingPunct="0"/>
            <a:r>
              <a:rPr lang="pt-BR" sz="2800" b="1" dirty="0">
                <a:solidFill>
                  <a:srgbClr val="C00000"/>
                </a:solidFill>
                <a:latin typeface="+mn-lt"/>
              </a:rPr>
              <a:t>Competências:</a:t>
            </a:r>
            <a:endParaRPr lang="pt-BR" sz="3600" b="1" dirty="0">
              <a:solidFill>
                <a:srgbClr val="C00000"/>
              </a:solidFill>
              <a:latin typeface="+mn-lt"/>
              <a:ea typeface="Adobe Gothic Std B"/>
              <a:cs typeface="Calibri" pitchFamily="34" charset="0"/>
            </a:endParaRPr>
          </a:p>
        </p:txBody>
      </p:sp>
      <p:sp>
        <p:nvSpPr>
          <p:cNvPr id="5" name="CaixaDeTexto 4"/>
          <p:cNvSpPr txBox="1"/>
          <p:nvPr/>
        </p:nvSpPr>
        <p:spPr>
          <a:xfrm>
            <a:off x="244475" y="85725"/>
            <a:ext cx="8613805"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smtClean="0">
                <a:solidFill>
                  <a:srgbClr val="C00000"/>
                </a:solidFill>
                <a:latin typeface="Arial" pitchFamily="34" charset="0"/>
                <a:cs typeface="Arial" pitchFamily="34" charset="0"/>
              </a:rPr>
              <a:t>Fundação Nacional de Saúde – Funasa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Melhorias Habitacionais para Controle da Doença de Chagas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1406" y="1571612"/>
            <a:ext cx="8572560" cy="28161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7063" algn="just" eaLnBrk="0" hangingPunct="0">
              <a:lnSpc>
                <a:spcPct val="150000"/>
              </a:lnSpc>
              <a:spcBef>
                <a:spcPts val="1200"/>
              </a:spcBef>
              <a:spcAft>
                <a:spcPts val="1200"/>
              </a:spcAft>
            </a:pPr>
            <a:r>
              <a:rPr lang="pt-BR" sz="2200" b="1" dirty="0" smtClean="0">
                <a:solidFill>
                  <a:schemeClr val="tx2"/>
                </a:solidFill>
                <a:latin typeface="+mn-lt"/>
                <a:ea typeface="Calibri" pitchFamily="34" charset="0"/>
                <a:cs typeface="Times New Roman" pitchFamily="18" charset="0"/>
              </a:rPr>
              <a:t>Aplicação de recursos orçamentários e financeiros do programa de aperfeiçoamento do Sistema Único de Saúde no que se refere à ação de Implantação de Melhorias Habitacionais para Controle da Doença de Chagas.</a:t>
            </a:r>
          </a:p>
          <a:p>
            <a:pPr algn="just" eaLnBrk="0" hangingPunct="0">
              <a:spcBef>
                <a:spcPts val="1200"/>
              </a:spcBef>
              <a:spcAft>
                <a:spcPts val="1200"/>
              </a:spcAft>
              <a:buFont typeface="Wingdings" pitchFamily="2" charset="2"/>
              <a:buChar char="Ø"/>
            </a:pPr>
            <a:endParaRPr lang="pt-BR" sz="2500" dirty="0" smtClean="0">
              <a:solidFill>
                <a:schemeClr val="accent1">
                  <a:lumMod val="75000"/>
                </a:schemeClr>
              </a:solidFill>
              <a:latin typeface="+mn-lt"/>
              <a:ea typeface="Calibri" pitchFamily="34" charset="0"/>
              <a:cs typeface="Times New Roman" pitchFamily="18" charset="0"/>
            </a:endParaRPr>
          </a:p>
        </p:txBody>
      </p:sp>
      <p:sp>
        <p:nvSpPr>
          <p:cNvPr id="9" name="CaixaDeTexto 8"/>
          <p:cNvSpPr txBox="1"/>
          <p:nvPr/>
        </p:nvSpPr>
        <p:spPr>
          <a:xfrm>
            <a:off x="285720" y="967071"/>
            <a:ext cx="3214710" cy="461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400" dirty="0" smtClean="0">
                <a:solidFill>
                  <a:schemeClr val="tx2"/>
                </a:solidFill>
                <a:latin typeface="+mn-lt"/>
              </a:rPr>
              <a:t>OBJETIVO</a:t>
            </a:r>
            <a:endParaRPr lang="pt-BR" sz="2400" dirty="0">
              <a:solidFill>
                <a:schemeClr val="tx2"/>
              </a:solidFill>
              <a:latin typeface="+mn-lt"/>
            </a:endParaRPr>
          </a:p>
        </p:txBody>
      </p:sp>
      <p:sp>
        <p:nvSpPr>
          <p:cNvPr id="5" name="CaixaDeTexto 4"/>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Melhorias Habitacionais para Controle da Doença de Chagas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0" y="500042"/>
            <a:ext cx="9144000" cy="6357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1"/>
          <p:cNvSpPr>
            <a:spLocks noChangeArrowheads="1"/>
          </p:cNvSpPr>
          <p:nvPr/>
        </p:nvSpPr>
        <p:spPr bwMode="auto">
          <a:xfrm>
            <a:off x="71406" y="1381156"/>
            <a:ext cx="8786874" cy="226215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spcBef>
                <a:spcPts val="1200"/>
              </a:spcBef>
              <a:spcAft>
                <a:spcPts val="1200"/>
              </a:spcAft>
            </a:pPr>
            <a:r>
              <a:rPr lang="pt-BR" sz="2200" b="1" cap="all" dirty="0" smtClean="0">
                <a:solidFill>
                  <a:schemeClr val="tx2"/>
                </a:solidFill>
                <a:latin typeface="+mn-lt"/>
                <a:ea typeface="Calibri" pitchFamily="34" charset="0"/>
                <a:cs typeface="Times New Roman" pitchFamily="18" charset="0"/>
              </a:rPr>
              <a:t>restauração</a:t>
            </a:r>
          </a:p>
          <a:p>
            <a:pPr algn="just" eaLnBrk="0" hangingPunct="0">
              <a:lnSpc>
                <a:spcPct val="150000"/>
              </a:lnSpc>
              <a:spcBef>
                <a:spcPts val="1200"/>
              </a:spcBef>
              <a:spcAft>
                <a:spcPts val="1200"/>
              </a:spcAft>
            </a:pPr>
            <a:r>
              <a:rPr lang="pt-BR" sz="2200" b="1" cap="all" dirty="0" smtClean="0">
                <a:solidFill>
                  <a:schemeClr val="tx2"/>
                </a:solidFill>
                <a:latin typeface="+mn-lt"/>
                <a:ea typeface="Calibri" pitchFamily="34" charset="0"/>
                <a:cs typeface="Times New Roman" pitchFamily="18" charset="0"/>
              </a:rPr>
              <a:t> </a:t>
            </a:r>
            <a:r>
              <a:rPr lang="pt-BR" sz="2200" b="1" dirty="0" smtClean="0">
                <a:solidFill>
                  <a:schemeClr val="tx2"/>
                </a:solidFill>
                <a:latin typeface="+mn-lt"/>
                <a:ea typeface="Calibri" pitchFamily="34" charset="0"/>
                <a:cs typeface="Times New Roman" pitchFamily="18" charset="0"/>
              </a:rPr>
              <a:t>Compreende serviços de recuperação e/ou substituição de partes integrantes da habitação, incluindo o peridomicilio, cujas condições físicas favoreçam a colonização do vetor da doença de Chagas (barbeiro).</a:t>
            </a:r>
          </a:p>
        </p:txBody>
      </p:sp>
      <p:sp>
        <p:nvSpPr>
          <p:cNvPr id="10" name="CaixaDeTexto 9"/>
          <p:cNvSpPr txBox="1"/>
          <p:nvPr/>
        </p:nvSpPr>
        <p:spPr>
          <a:xfrm>
            <a:off x="142844" y="785794"/>
            <a:ext cx="6286544" cy="461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400" dirty="0" smtClean="0">
                <a:solidFill>
                  <a:schemeClr val="tx2"/>
                </a:solidFill>
                <a:latin typeface="+mn-lt"/>
              </a:rPr>
              <a:t>MELHORIAS PASSÍVEIS DE FINANCIAMENTO</a:t>
            </a:r>
            <a:endParaRPr lang="pt-BR" sz="2400" dirty="0">
              <a:solidFill>
                <a:schemeClr val="tx2"/>
              </a:solidFill>
              <a:latin typeface="+mn-lt"/>
            </a:endParaRPr>
          </a:p>
        </p:txBody>
      </p:sp>
      <p:pic>
        <p:nvPicPr>
          <p:cNvPr id="2050" name="Picture 2"/>
          <p:cNvPicPr>
            <a:picLocks noChangeAspect="1" noChangeArrowheads="1"/>
          </p:cNvPicPr>
          <p:nvPr/>
        </p:nvPicPr>
        <p:blipFill>
          <a:blip r:embed="rId2" cstate="screen"/>
          <a:srcRect/>
          <a:stretch>
            <a:fillRect/>
          </a:stretch>
        </p:blipFill>
        <p:spPr bwMode="auto">
          <a:xfrm>
            <a:off x="0" y="3825182"/>
            <a:ext cx="3643306" cy="29808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screen"/>
          <a:srcRect/>
          <a:stretch>
            <a:fillRect/>
          </a:stretch>
        </p:blipFill>
        <p:spPr bwMode="auto">
          <a:xfrm>
            <a:off x="5715008" y="4357694"/>
            <a:ext cx="3362878" cy="2214578"/>
          </a:xfrm>
          <a:prstGeom prst="rect">
            <a:avLst/>
          </a:prstGeom>
          <a:noFill/>
          <a:ln w="9525">
            <a:noFill/>
            <a:miter lim="800000"/>
            <a:headEnd/>
            <a:tailEnd/>
          </a:ln>
          <a:effectLst/>
        </p:spPr>
      </p:pic>
      <p:sp>
        <p:nvSpPr>
          <p:cNvPr id="11" name="Seta para a direita 10"/>
          <p:cNvSpPr/>
          <p:nvPr/>
        </p:nvSpPr>
        <p:spPr>
          <a:xfrm>
            <a:off x="4143372" y="5072074"/>
            <a:ext cx="1285884" cy="57150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Melhorias Habitacionais para Controle da Doença de Chagas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0" y="500042"/>
            <a:ext cx="9144000" cy="6357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1"/>
          <p:cNvSpPr>
            <a:spLocks noChangeArrowheads="1"/>
          </p:cNvSpPr>
          <p:nvPr/>
        </p:nvSpPr>
        <p:spPr bwMode="auto">
          <a:xfrm>
            <a:off x="142844" y="1132676"/>
            <a:ext cx="8786874" cy="29392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lnSpc>
                <a:spcPct val="150000"/>
              </a:lnSpc>
              <a:spcBef>
                <a:spcPts val="1200"/>
              </a:spcBef>
              <a:spcAft>
                <a:spcPts val="1200"/>
              </a:spcAft>
            </a:pPr>
            <a:r>
              <a:rPr lang="pt-BR" sz="2200" b="1" cap="all" dirty="0" smtClean="0">
                <a:solidFill>
                  <a:schemeClr val="tx2"/>
                </a:solidFill>
                <a:latin typeface="+mn-lt"/>
                <a:ea typeface="Calibri" pitchFamily="34" charset="0"/>
                <a:cs typeface="Times New Roman" pitchFamily="18" charset="0"/>
              </a:rPr>
              <a:t>reconstrução</a:t>
            </a:r>
          </a:p>
          <a:p>
            <a:pPr algn="just" eaLnBrk="0" hangingPunct="0">
              <a:lnSpc>
                <a:spcPct val="150000"/>
              </a:lnSpc>
              <a:spcBef>
                <a:spcPts val="1200"/>
              </a:spcBef>
              <a:spcAft>
                <a:spcPts val="1200"/>
              </a:spcAft>
            </a:pPr>
            <a:r>
              <a:rPr lang="pt-BR" sz="2200" b="1" cap="all" dirty="0" smtClean="0">
                <a:solidFill>
                  <a:schemeClr val="tx2"/>
                </a:solidFill>
                <a:latin typeface="+mn-lt"/>
                <a:ea typeface="Calibri" pitchFamily="34" charset="0"/>
                <a:cs typeface="Times New Roman" pitchFamily="18" charset="0"/>
              </a:rPr>
              <a:t> </a:t>
            </a:r>
            <a:r>
              <a:rPr lang="pt-BR" sz="2200" b="1" dirty="0" smtClean="0">
                <a:solidFill>
                  <a:schemeClr val="tx2"/>
                </a:solidFill>
                <a:latin typeface="+mn-lt"/>
                <a:ea typeface="Calibri" pitchFamily="34" charset="0"/>
                <a:cs typeface="Times New Roman" pitchFamily="18" charset="0"/>
              </a:rPr>
              <a:t>Essa melhoria </a:t>
            </a:r>
            <a:r>
              <a:rPr lang="pt-BR" sz="2200" b="1" dirty="0" smtClean="0">
                <a:solidFill>
                  <a:srgbClr val="FF0000"/>
                </a:solidFill>
                <a:latin typeface="+mn-lt"/>
                <a:ea typeface="Calibri" pitchFamily="34" charset="0"/>
                <a:cs typeface="Times New Roman" pitchFamily="18" charset="0"/>
              </a:rPr>
              <a:t>só será indicada </a:t>
            </a:r>
            <a:r>
              <a:rPr lang="pt-BR" sz="2200" b="1" dirty="0" smtClean="0">
                <a:solidFill>
                  <a:schemeClr val="tx2"/>
                </a:solidFill>
                <a:latin typeface="+mn-lt"/>
                <a:ea typeface="Calibri" pitchFamily="34" charset="0"/>
                <a:cs typeface="Times New Roman" pitchFamily="18" charset="0"/>
              </a:rPr>
              <a:t>após avaliação técnica que constate a </a:t>
            </a:r>
            <a:r>
              <a:rPr lang="pt-BR" sz="2200" b="1" dirty="0" smtClean="0">
                <a:solidFill>
                  <a:srgbClr val="FF0000"/>
                </a:solidFill>
                <a:latin typeface="+mn-lt"/>
                <a:ea typeface="Calibri" pitchFamily="34" charset="0"/>
                <a:cs typeface="Times New Roman" pitchFamily="18" charset="0"/>
              </a:rPr>
              <a:t>impossibilidade dos serviços de restauração</a:t>
            </a:r>
            <a:r>
              <a:rPr lang="pt-BR" sz="2200" b="1" dirty="0" smtClean="0">
                <a:solidFill>
                  <a:schemeClr val="tx2"/>
                </a:solidFill>
                <a:latin typeface="+mn-lt"/>
                <a:ea typeface="Calibri" pitchFamily="34" charset="0"/>
                <a:cs typeface="Times New Roman" pitchFamily="18" charset="0"/>
              </a:rPr>
              <a:t>, sendo exigida a apresentação de uma fotografia da casa e de um laudo técnico, assinado por um profissional da área de Engenharia ou Arquitetura.</a:t>
            </a:r>
          </a:p>
        </p:txBody>
      </p:sp>
      <p:sp>
        <p:nvSpPr>
          <p:cNvPr id="10" name="CaixaDeTexto 9"/>
          <p:cNvSpPr txBox="1"/>
          <p:nvPr/>
        </p:nvSpPr>
        <p:spPr>
          <a:xfrm>
            <a:off x="142844" y="785794"/>
            <a:ext cx="6286544" cy="461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BR" sz="2400" dirty="0" smtClean="0">
                <a:solidFill>
                  <a:schemeClr val="tx2"/>
                </a:solidFill>
                <a:latin typeface="+mn-lt"/>
              </a:rPr>
              <a:t>MELHORIAS PASSÍVEIS DE FINANCIAMENTO</a:t>
            </a:r>
            <a:endParaRPr lang="pt-BR" sz="2400" dirty="0">
              <a:solidFill>
                <a:schemeClr val="tx2"/>
              </a:solidFill>
              <a:latin typeface="+mn-lt"/>
            </a:endParaRPr>
          </a:p>
        </p:txBody>
      </p:sp>
      <p:sp>
        <p:nvSpPr>
          <p:cNvPr id="11" name="Seta para a direita 10"/>
          <p:cNvSpPr/>
          <p:nvPr/>
        </p:nvSpPr>
        <p:spPr>
          <a:xfrm>
            <a:off x="3929058" y="5072074"/>
            <a:ext cx="1000132" cy="42862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11" descr="ALEGRIA PAC 012 (5)"/>
          <p:cNvPicPr>
            <a:picLocks noChangeAspect="1" noChangeArrowheads="1"/>
          </p:cNvPicPr>
          <p:nvPr/>
        </p:nvPicPr>
        <p:blipFill>
          <a:blip r:embed="rId2" cstate="screen"/>
          <a:srcRect/>
          <a:stretch>
            <a:fillRect/>
          </a:stretch>
        </p:blipFill>
        <p:spPr bwMode="auto">
          <a:xfrm>
            <a:off x="214282" y="4071942"/>
            <a:ext cx="3500462" cy="2326192"/>
          </a:xfrm>
          <a:prstGeom prst="rect">
            <a:avLst/>
          </a:prstGeom>
          <a:noFill/>
          <a:ln w="9525">
            <a:noFill/>
            <a:miter lim="800000"/>
            <a:headEnd/>
            <a:tailEnd/>
          </a:ln>
        </p:spPr>
      </p:pic>
      <p:pic>
        <p:nvPicPr>
          <p:cNvPr id="14" name="Picture 3" descr="DSC04996"/>
          <p:cNvPicPr>
            <a:picLocks noChangeAspect="1" noChangeArrowheads="1"/>
          </p:cNvPicPr>
          <p:nvPr/>
        </p:nvPicPr>
        <p:blipFill>
          <a:blip r:embed="rId3" cstate="screen"/>
          <a:srcRect/>
          <a:stretch>
            <a:fillRect/>
          </a:stretch>
        </p:blipFill>
        <p:spPr>
          <a:xfrm>
            <a:off x="5000628" y="4214818"/>
            <a:ext cx="3929090" cy="2286016"/>
          </a:xfrm>
          <a:prstGeom prst="rect">
            <a:avLst/>
          </a:prstGeom>
        </p:spPr>
      </p:pic>
      <p:sp>
        <p:nvSpPr>
          <p:cNvPr id="15" name="CaixaDeTexto 14"/>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Melhorias Habitacionais para Controle da Doença de Chagas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Sistema de Resíduos Sólidos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nvGraphicFramePr>
        <p:xfrm>
          <a:off x="428596" y="1428736"/>
          <a:ext cx="8501122"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nvGraphicFramePr>
        <p:xfrm>
          <a:off x="428596" y="3357562"/>
          <a:ext cx="8501122" cy="15001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ixaDeTexto 6"/>
          <p:cNvSpPr txBox="1"/>
          <p:nvPr/>
        </p:nvSpPr>
        <p:spPr>
          <a:xfrm>
            <a:off x="142844" y="132140"/>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2400" b="1" dirty="0" smtClean="0">
                <a:solidFill>
                  <a:srgbClr val="C00000"/>
                </a:solidFill>
                <a:latin typeface="Arial" pitchFamily="34" charset="0"/>
                <a:cs typeface="Arial" pitchFamily="34" charset="0"/>
              </a:rPr>
              <a:t>Resíduos Sólidos</a:t>
            </a:r>
            <a:endParaRPr lang="pt-BR"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142844" y="928670"/>
            <a:ext cx="8786842" cy="48090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lnSpc>
                <a:spcPct val="150000"/>
              </a:lnSpc>
              <a:spcBef>
                <a:spcPts val="600"/>
              </a:spcBef>
              <a:spcAft>
                <a:spcPts val="600"/>
              </a:spcAft>
            </a:pPr>
            <a:r>
              <a:rPr lang="pt-BR" sz="1900" b="1" dirty="0" smtClean="0">
                <a:solidFill>
                  <a:schemeClr val="tx2"/>
                </a:solidFill>
                <a:ea typeface="Calibri" pitchFamily="34" charset="0"/>
              </a:rPr>
              <a:t>OBJETIVO</a:t>
            </a:r>
          </a:p>
          <a:p>
            <a:pPr algn="just" eaLnBrk="0" hangingPunct="0">
              <a:lnSpc>
                <a:spcPct val="150000"/>
              </a:lnSpc>
              <a:spcBef>
                <a:spcPts val="600"/>
              </a:spcBef>
              <a:spcAft>
                <a:spcPts val="600"/>
              </a:spcAft>
            </a:pPr>
            <a:r>
              <a:rPr lang="pt-BR" sz="1900" b="1" dirty="0" smtClean="0">
                <a:solidFill>
                  <a:schemeClr val="tx2"/>
                </a:solidFill>
                <a:ea typeface="Calibri" pitchFamily="34" charset="0"/>
              </a:rPr>
              <a:t>Aplicação de recursos orçamentários e financeiros no que se refere à implantação de sistemas de gerenciamento de resíduos sólidos</a:t>
            </a:r>
            <a:r>
              <a:rPr lang="pt-BR" sz="1900" dirty="0" smtClean="0">
                <a:solidFill>
                  <a:schemeClr val="tx2"/>
                </a:solidFill>
                <a:ea typeface="Calibri" pitchFamily="34" charset="0"/>
              </a:rPr>
              <a:t>.</a:t>
            </a:r>
          </a:p>
          <a:p>
            <a:pPr algn="just" eaLnBrk="0" hangingPunct="0">
              <a:lnSpc>
                <a:spcPct val="150000"/>
              </a:lnSpc>
              <a:spcBef>
                <a:spcPts val="600"/>
              </a:spcBef>
              <a:spcAft>
                <a:spcPts val="600"/>
              </a:spcAft>
            </a:pPr>
            <a:r>
              <a:rPr lang="pt-BR" sz="1900" b="1" cap="all" dirty="0" smtClean="0">
                <a:solidFill>
                  <a:schemeClr val="tx2"/>
                </a:solidFill>
                <a:ea typeface="Calibri" pitchFamily="34" charset="0"/>
                <a:cs typeface="Times New Roman" pitchFamily="18" charset="0"/>
              </a:rPr>
              <a:t>PÚBLICO ALVO</a:t>
            </a:r>
          </a:p>
          <a:p>
            <a:pPr marL="531813" lvl="0" algn="just" eaLnBrk="0" hangingPunct="0">
              <a:lnSpc>
                <a:spcPct val="150000"/>
              </a:lnSpc>
              <a:spcBef>
                <a:spcPts val="600"/>
              </a:spcBef>
              <a:spcAft>
                <a:spcPts val="600"/>
              </a:spcAft>
              <a:buFont typeface="Arial" pitchFamily="34" charset="0"/>
              <a:buChar char="•"/>
            </a:pPr>
            <a:r>
              <a:rPr lang="pt-BR" sz="1900" b="1" dirty="0" smtClean="0">
                <a:solidFill>
                  <a:schemeClr val="tx2"/>
                </a:solidFill>
                <a:ea typeface="Calibri" pitchFamily="34" charset="0"/>
                <a:cs typeface="Times New Roman" pitchFamily="18" charset="0"/>
              </a:rPr>
              <a:t> O município possua população até 50.000 habitantes;</a:t>
            </a:r>
          </a:p>
          <a:p>
            <a:pPr marL="531813" lvl="0" algn="just" eaLnBrk="0" hangingPunct="0">
              <a:lnSpc>
                <a:spcPct val="150000"/>
              </a:lnSpc>
              <a:spcBef>
                <a:spcPts val="600"/>
              </a:spcBef>
              <a:spcAft>
                <a:spcPts val="600"/>
              </a:spcAft>
              <a:buFont typeface="Arial" pitchFamily="34" charset="0"/>
              <a:buChar char="•"/>
            </a:pPr>
            <a:r>
              <a:rPr lang="pt-BR" sz="1900" b="1" dirty="0" smtClean="0">
                <a:solidFill>
                  <a:schemeClr val="tx2"/>
                </a:solidFill>
                <a:ea typeface="Calibri" pitchFamily="34" charset="0"/>
                <a:cs typeface="Times New Roman" pitchFamily="18" charset="0"/>
              </a:rPr>
              <a:t> O município não seja pertencente à região metropolitana ou Região Integrada de Desenvolvimento Econômico (RIDE);  </a:t>
            </a:r>
          </a:p>
          <a:p>
            <a:pPr marL="531813" lvl="0" algn="just" eaLnBrk="0" hangingPunct="0">
              <a:lnSpc>
                <a:spcPct val="150000"/>
              </a:lnSpc>
              <a:spcBef>
                <a:spcPts val="600"/>
              </a:spcBef>
              <a:spcAft>
                <a:spcPts val="600"/>
              </a:spcAft>
              <a:buFont typeface="Arial" pitchFamily="34" charset="0"/>
              <a:buChar char="•"/>
            </a:pPr>
            <a:r>
              <a:rPr lang="pt-BR" sz="1900" b="1" dirty="0" smtClean="0">
                <a:solidFill>
                  <a:schemeClr val="tx2"/>
                </a:solidFill>
                <a:ea typeface="Calibri" pitchFamily="34" charset="0"/>
                <a:cs typeface="Times New Roman" pitchFamily="18" charset="0"/>
              </a:rPr>
              <a:t>  Consórcios públicos constituídos pela maioria simples de municípios com população de até 50.000 habitantes. </a:t>
            </a:r>
            <a:endParaRPr lang="pt-BR" sz="1900" dirty="0" smtClean="0">
              <a:solidFill>
                <a:schemeClr val="tx2"/>
              </a:solidFill>
              <a:ea typeface="Calibri" pitchFamily="34" charset="0"/>
            </a:endParaRPr>
          </a:p>
        </p:txBody>
      </p:sp>
      <p:sp>
        <p:nvSpPr>
          <p:cNvPr id="9" name="CaixaDeTexto 8"/>
          <p:cNvSpPr txBox="1"/>
          <p:nvPr/>
        </p:nvSpPr>
        <p:spPr>
          <a:xfrm>
            <a:off x="142844" y="132140"/>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2400" b="1" dirty="0" smtClean="0">
                <a:solidFill>
                  <a:srgbClr val="C00000"/>
                </a:solidFill>
                <a:latin typeface="Arial" pitchFamily="34" charset="0"/>
                <a:cs typeface="Arial" pitchFamily="34" charset="0"/>
              </a:rPr>
              <a:t>Resíduos Sólidos</a:t>
            </a:r>
            <a:endParaRPr lang="pt-BR"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caminhão coçleta seletiva2.jpg"/>
          <p:cNvPicPr>
            <a:picLocks noChangeAspect="1"/>
          </p:cNvPicPr>
          <p:nvPr/>
        </p:nvPicPr>
        <p:blipFill>
          <a:blip r:embed="rId2" cstate="screen"/>
          <a:stretch>
            <a:fillRect/>
          </a:stretch>
        </p:blipFill>
        <p:spPr>
          <a:xfrm>
            <a:off x="6608280" y="928670"/>
            <a:ext cx="2250000" cy="1741935"/>
          </a:xfrm>
          <a:prstGeom prst="rect">
            <a:avLst/>
          </a:prstGeom>
        </p:spPr>
      </p:pic>
      <p:sp>
        <p:nvSpPr>
          <p:cNvPr id="9" name="AutoShape 4"/>
          <p:cNvSpPr>
            <a:spLocks noChangeArrowheads="1"/>
          </p:cNvSpPr>
          <p:nvPr/>
        </p:nvSpPr>
        <p:spPr bwMode="auto">
          <a:xfrm>
            <a:off x="214282" y="1571613"/>
            <a:ext cx="6215106" cy="714380"/>
          </a:xfrm>
          <a:prstGeom prst="roundRect">
            <a:avLst>
              <a:gd name="adj" fmla="val 16667"/>
            </a:avLst>
          </a:prstGeom>
          <a:solidFill>
            <a:schemeClr val="tx2">
              <a:lumMod val="40000"/>
              <a:lumOff val="60000"/>
              <a:alpha val="85000"/>
            </a:schemeClr>
          </a:solidFill>
          <a:ln w="9525">
            <a:solidFill>
              <a:srgbClr val="2057B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pt-BR" sz="2000" b="0" i="0" u="none" strike="noStrike" cap="none" normalizeH="0" baseline="0" dirty="0" smtClean="0">
                <a:ln>
                  <a:noFill/>
                </a:ln>
                <a:solidFill>
                  <a:schemeClr val="tx1"/>
                </a:solidFill>
                <a:effectLst/>
                <a:latin typeface="Calibri" pitchFamily="34" charset="0"/>
                <a:cs typeface="Arial" pitchFamily="34" charset="0"/>
              </a:rPr>
              <a:t>Implantação de </a:t>
            </a:r>
            <a:r>
              <a:rPr kumimoji="0" lang="pt-BR" sz="2000" b="1" i="0" u="none" strike="noStrike" cap="none" normalizeH="0" baseline="0" dirty="0" smtClean="0">
                <a:ln>
                  <a:noFill/>
                </a:ln>
                <a:solidFill>
                  <a:schemeClr val="tx1"/>
                </a:solidFill>
                <a:effectLst/>
                <a:latin typeface="Calibri" pitchFamily="34" charset="0"/>
                <a:cs typeface="Arial" pitchFamily="34" charset="0"/>
              </a:rPr>
              <a:t>Coleta Seletiva</a:t>
            </a:r>
            <a:r>
              <a:rPr kumimoji="0" lang="pt-BR" sz="2000" b="0" i="0" u="none" strike="noStrike" cap="none" normalizeH="0" baseline="0" dirty="0" smtClean="0">
                <a:ln>
                  <a:noFill/>
                </a:ln>
                <a:solidFill>
                  <a:schemeClr val="tx1"/>
                </a:solidFill>
                <a:effectLst/>
                <a:latin typeface="Calibri" pitchFamily="34" charset="0"/>
                <a:cs typeface="Arial" pitchFamily="34" charset="0"/>
              </a:rPr>
              <a:t>, estabelecendo, no mínimo, a separação de resíduos secos e úmidos.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5"/>
          <p:cNvSpPr>
            <a:spLocks noChangeArrowheads="1"/>
          </p:cNvSpPr>
          <p:nvPr/>
        </p:nvSpPr>
        <p:spPr bwMode="auto">
          <a:xfrm>
            <a:off x="214283" y="3301575"/>
            <a:ext cx="6215105" cy="984681"/>
          </a:xfrm>
          <a:prstGeom prst="roundRect">
            <a:avLst>
              <a:gd name="adj" fmla="val 16667"/>
            </a:avLst>
          </a:prstGeom>
          <a:solidFill>
            <a:schemeClr val="accent1">
              <a:lumMod val="40000"/>
              <a:lumOff val="60000"/>
              <a:alpha val="85000"/>
            </a:schemeClr>
          </a:solidFill>
          <a:ln w="9525">
            <a:solidFill>
              <a:srgbClr val="2057B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pt-BR" sz="2000" b="0" i="0" u="none" strike="noStrike" cap="none" normalizeH="0" baseline="0" dirty="0" smtClean="0">
                <a:ln>
                  <a:noFill/>
                </a:ln>
                <a:solidFill>
                  <a:schemeClr val="tx1"/>
                </a:solidFill>
                <a:effectLst/>
                <a:latin typeface="Calibri" pitchFamily="34" charset="0"/>
                <a:cs typeface="Arial" pitchFamily="34" charset="0"/>
              </a:rPr>
              <a:t>Implantação da </a:t>
            </a:r>
            <a:r>
              <a:rPr kumimoji="0" lang="pt-BR" sz="2000" b="1" i="0" u="none" strike="noStrike" cap="none" normalizeH="0" baseline="0" dirty="0" smtClean="0">
                <a:ln>
                  <a:noFill/>
                </a:ln>
                <a:solidFill>
                  <a:schemeClr val="tx1"/>
                </a:solidFill>
                <a:effectLst/>
                <a:latin typeface="Calibri" pitchFamily="34" charset="0"/>
                <a:cs typeface="Arial" pitchFamily="34" charset="0"/>
              </a:rPr>
              <a:t>Destinação Final</a:t>
            </a:r>
            <a:r>
              <a:rPr kumimoji="0" lang="pt-BR" sz="2000" b="0" i="0" u="none" strike="noStrike" cap="none" normalizeH="0" baseline="0" dirty="0" smtClean="0">
                <a:ln>
                  <a:noFill/>
                </a:ln>
                <a:solidFill>
                  <a:schemeClr val="tx1"/>
                </a:solidFill>
                <a:effectLst/>
                <a:latin typeface="Calibri" pitchFamily="34" charset="0"/>
                <a:cs typeface="Arial" pitchFamily="34" charset="0"/>
              </a:rPr>
              <a:t> incluindo a reutilização, a reciclagem, a compostagem, a recuperação e o reaproveitamento energético.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6"/>
          <p:cNvSpPr>
            <a:spLocks noChangeArrowheads="1"/>
          </p:cNvSpPr>
          <p:nvPr/>
        </p:nvSpPr>
        <p:spPr bwMode="auto">
          <a:xfrm>
            <a:off x="214282" y="5154615"/>
            <a:ext cx="6215106" cy="774715"/>
          </a:xfrm>
          <a:prstGeom prst="roundRect">
            <a:avLst>
              <a:gd name="adj" fmla="val 16667"/>
            </a:avLst>
          </a:prstGeom>
          <a:solidFill>
            <a:schemeClr val="tx2">
              <a:lumMod val="40000"/>
              <a:lumOff val="60000"/>
              <a:alpha val="85000"/>
            </a:schemeClr>
          </a:solidFill>
          <a:ln w="9525">
            <a:solidFill>
              <a:srgbClr val="2057B0"/>
            </a:solidFill>
            <a:round/>
            <a:headEnd/>
            <a:tailEnd/>
          </a:ln>
        </p:spPr>
        <p:txBody>
          <a:bodyPr vert="horz" wrap="square" lIns="91440" tIns="45720" rIns="91440" bIns="45720" numCol="1" anchor="t" anchorCtr="0" compatLnSpc="1">
            <a:prstTxWarp prst="textNoShape">
              <a:avLst/>
            </a:prstTxWarp>
          </a:bodyPr>
          <a:lstStyle/>
          <a:p>
            <a:pPr algn="ctr">
              <a:spcBef>
                <a:spcPts val="1200"/>
              </a:spcBef>
              <a:spcAft>
                <a:spcPts val="1200"/>
              </a:spcAft>
            </a:pPr>
            <a:r>
              <a:rPr lang="pt-BR" sz="2000" dirty="0" smtClean="0">
                <a:latin typeface="Calibri" pitchFamily="34" charset="0"/>
              </a:rPr>
              <a:t>Implantação da </a:t>
            </a:r>
            <a:r>
              <a:rPr lang="pt-BR" sz="2000" b="1" dirty="0" smtClean="0">
                <a:latin typeface="Calibri" pitchFamily="34" charset="0"/>
              </a:rPr>
              <a:t>Disposição Final </a:t>
            </a:r>
            <a:r>
              <a:rPr lang="pt-BR" sz="2000" dirty="0" smtClean="0">
                <a:latin typeface="Calibri" pitchFamily="34" charset="0"/>
              </a:rPr>
              <a:t>ambientalmente adequada de rejeitos em aterros Sanitários.</a:t>
            </a:r>
          </a:p>
        </p:txBody>
      </p:sp>
      <p:pic>
        <p:nvPicPr>
          <p:cNvPr id="14" name="Imagem 13" descr="287.JPG"/>
          <p:cNvPicPr>
            <a:picLocks noChangeAspect="1"/>
          </p:cNvPicPr>
          <p:nvPr/>
        </p:nvPicPr>
        <p:blipFill>
          <a:blip r:embed="rId3" cstate="screen"/>
          <a:srcRect/>
          <a:stretch>
            <a:fillRect/>
          </a:stretch>
        </p:blipFill>
        <p:spPr>
          <a:xfrm>
            <a:off x="6607452" y="2813481"/>
            <a:ext cx="2250796" cy="1785950"/>
          </a:xfrm>
          <a:prstGeom prst="rect">
            <a:avLst/>
          </a:prstGeom>
        </p:spPr>
      </p:pic>
      <p:pic>
        <p:nvPicPr>
          <p:cNvPr id="16" name="Imagem 15" descr="331.JPG"/>
          <p:cNvPicPr>
            <a:picLocks noChangeAspect="1"/>
          </p:cNvPicPr>
          <p:nvPr/>
        </p:nvPicPr>
        <p:blipFill>
          <a:blip r:embed="rId4" cstate="screen"/>
          <a:stretch>
            <a:fillRect/>
          </a:stretch>
        </p:blipFill>
        <p:spPr>
          <a:xfrm>
            <a:off x="6572264" y="4769318"/>
            <a:ext cx="2250000" cy="1687501"/>
          </a:xfrm>
          <a:prstGeom prst="rect">
            <a:avLst/>
          </a:prstGeom>
        </p:spPr>
      </p:pic>
      <p:sp>
        <p:nvSpPr>
          <p:cNvPr id="17" name="CaixaDeTexto 16"/>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2400" b="1" dirty="0" smtClean="0">
                <a:solidFill>
                  <a:srgbClr val="C00000"/>
                </a:solidFill>
                <a:latin typeface="Arial" pitchFamily="34" charset="0"/>
                <a:cs typeface="Arial" pitchFamily="34" charset="0"/>
              </a:rPr>
              <a:t>Resíduos Sólidos</a:t>
            </a:r>
            <a:endParaRPr lang="pt-BR"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Apoio a Projetos de Coleta e Reciclagem de Materiais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p:cNvGraphicFramePr/>
          <p:nvPr/>
        </p:nvGraphicFramePr>
        <p:xfrm>
          <a:off x="571472" y="1428736"/>
          <a:ext cx="8072494"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ixaDeTexto 9"/>
          <p:cNvSpPr txBox="1"/>
          <p:nvPr/>
        </p:nvSpPr>
        <p:spPr>
          <a:xfrm>
            <a:off x="285750" y="857232"/>
            <a:ext cx="1928796" cy="461962"/>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pt-BR" sz="2400" cap="all" dirty="0">
                <a:solidFill>
                  <a:schemeClr val="tx2"/>
                </a:solidFill>
              </a:rPr>
              <a:t>CATAFORTE </a:t>
            </a:r>
          </a:p>
        </p:txBody>
      </p:sp>
      <p:sp>
        <p:nvSpPr>
          <p:cNvPr id="11" name="CaixaDeTexto 10"/>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Apoio a Projetos de Coleta e Reciclagem de Materiais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68" y="1428736"/>
            <a:ext cx="8858250" cy="4278094"/>
          </a:xfrm>
          <a:prstGeom prst="rect">
            <a:avLst/>
          </a:prstGeom>
          <a:noFill/>
        </p:spPr>
        <p:txBody>
          <a:bodyPr>
            <a:spAutoFit/>
          </a:bodyPr>
          <a:lstStyle/>
          <a:p>
            <a:pPr marL="635000" lvl="1" indent="-457200" algn="just">
              <a:spcBef>
                <a:spcPts val="600"/>
              </a:spcBef>
              <a:defRPr/>
            </a:pPr>
            <a:r>
              <a:rPr lang="pt-BR" sz="2000" b="1" dirty="0">
                <a:solidFill>
                  <a:schemeClr val="tx2"/>
                </a:solidFill>
              </a:rPr>
              <a:t>2. SAÚDE AMBIENTAL</a:t>
            </a:r>
          </a:p>
          <a:p>
            <a:pPr marL="635000" lvl="1" indent="-457200" algn="just">
              <a:spcBef>
                <a:spcPts val="600"/>
              </a:spcBef>
              <a:buFont typeface="+mj-lt"/>
              <a:buAutoNum type="alphaLcParenR"/>
              <a:defRPr/>
            </a:pPr>
            <a:endParaRPr lang="pt-BR" sz="2000" b="1" dirty="0">
              <a:solidFill>
                <a:schemeClr val="tx2"/>
              </a:solidFill>
            </a:endParaRPr>
          </a:p>
          <a:p>
            <a:pPr marL="635000" lvl="1" indent="-457200" algn="just">
              <a:spcBef>
                <a:spcPts val="600"/>
              </a:spcBef>
              <a:buFont typeface="+mj-lt"/>
              <a:buAutoNum type="alphaLcParenR"/>
              <a:defRPr/>
            </a:pPr>
            <a:r>
              <a:rPr lang="pt-BR" sz="2000" b="1" dirty="0" smtClean="0">
                <a:solidFill>
                  <a:schemeClr val="tx2"/>
                </a:solidFill>
              </a:rPr>
              <a:t>Formulação </a:t>
            </a:r>
            <a:r>
              <a:rPr lang="pt-BR" sz="2000" b="1" dirty="0">
                <a:solidFill>
                  <a:schemeClr val="tx2"/>
                </a:solidFill>
              </a:rPr>
              <a:t>e implementação de ações de promoção e proteção à saúde   ambiental, em consonância com a política do Subsistema Nacional de Vigilância em Saúde Ambiental.</a:t>
            </a:r>
          </a:p>
          <a:p>
            <a:pPr marL="635000" lvl="1" indent="-457200" algn="just">
              <a:spcBef>
                <a:spcPts val="600"/>
              </a:spcBef>
              <a:buFont typeface="+mj-lt"/>
              <a:buAutoNum type="alphaLcParenR"/>
              <a:defRPr/>
            </a:pPr>
            <a:r>
              <a:rPr lang="pt-BR" sz="2000" b="1" dirty="0" smtClean="0">
                <a:solidFill>
                  <a:schemeClr val="tx2"/>
                </a:solidFill>
              </a:rPr>
              <a:t>Apoio </a:t>
            </a:r>
            <a:r>
              <a:rPr lang="pt-BR" sz="2000" b="1" dirty="0">
                <a:solidFill>
                  <a:schemeClr val="tx2"/>
                </a:solidFill>
              </a:rPr>
              <a:t>ao controle da qualidade da água para consumo </a:t>
            </a:r>
            <a:r>
              <a:rPr lang="pt-BR" sz="2000" b="1" dirty="0" smtClean="0">
                <a:solidFill>
                  <a:schemeClr val="tx2"/>
                </a:solidFill>
              </a:rPr>
              <a:t>humano.</a:t>
            </a:r>
            <a:endParaRPr lang="pt-BR" sz="2000" b="1" dirty="0">
              <a:solidFill>
                <a:schemeClr val="tx2"/>
              </a:solidFill>
            </a:endParaRPr>
          </a:p>
          <a:p>
            <a:pPr marL="635000" lvl="1" indent="-457200" algn="just">
              <a:spcBef>
                <a:spcPts val="600"/>
              </a:spcBef>
              <a:buFont typeface="+mj-lt"/>
              <a:buAutoNum type="alphaLcParenR"/>
              <a:defRPr/>
            </a:pPr>
            <a:r>
              <a:rPr lang="pt-BR" sz="2000" b="1" dirty="0" smtClean="0">
                <a:solidFill>
                  <a:schemeClr val="tx2"/>
                </a:solidFill>
              </a:rPr>
              <a:t>Apoio </a:t>
            </a:r>
            <a:r>
              <a:rPr lang="pt-BR" sz="2000" b="1" dirty="0">
                <a:solidFill>
                  <a:schemeClr val="tx2"/>
                </a:solidFill>
              </a:rPr>
              <a:t>ao desenvolvimento de estudos e pesquisas na área de saúde ambiental</a:t>
            </a:r>
            <a:r>
              <a:rPr lang="pt-BR" sz="2000" b="1" dirty="0" smtClean="0">
                <a:solidFill>
                  <a:schemeClr val="tx2"/>
                </a:solidFill>
              </a:rPr>
              <a:t>.</a:t>
            </a:r>
          </a:p>
          <a:p>
            <a:pPr marL="635000" lvl="1" indent="-457200" algn="just">
              <a:spcBef>
                <a:spcPts val="600"/>
              </a:spcBef>
              <a:buFont typeface="+mj-lt"/>
              <a:buAutoNum type="alphaLcParenR"/>
              <a:defRPr/>
            </a:pPr>
            <a:r>
              <a:rPr lang="pt-BR" sz="2000" b="1" dirty="0">
                <a:solidFill>
                  <a:schemeClr val="tx2"/>
                </a:solidFill>
              </a:rPr>
              <a:t>Ações de educação em saúde pública</a:t>
            </a:r>
            <a:r>
              <a:rPr lang="pt-BR" sz="2000" b="1" dirty="0" smtClean="0">
                <a:solidFill>
                  <a:schemeClr val="tx2"/>
                </a:solidFill>
              </a:rPr>
              <a:t>.</a:t>
            </a:r>
          </a:p>
          <a:p>
            <a:pPr marL="635000" lvl="1" indent="-457200" algn="just">
              <a:spcBef>
                <a:spcPts val="600"/>
              </a:spcBef>
              <a:buFont typeface="+mj-lt"/>
              <a:buAutoNum type="alphaLcParenR"/>
              <a:defRPr/>
            </a:pPr>
            <a:endParaRPr lang="pt-BR" sz="1600" b="1" dirty="0" smtClean="0">
              <a:solidFill>
                <a:schemeClr val="tx2"/>
              </a:solidFill>
            </a:endParaRPr>
          </a:p>
          <a:p>
            <a:pPr marL="635000" lvl="1" indent="-457200" algn="just">
              <a:spcBef>
                <a:spcPts val="600"/>
              </a:spcBef>
              <a:buFont typeface="+mj-lt"/>
              <a:buAutoNum type="alphaLcParenR"/>
              <a:defRPr/>
            </a:pPr>
            <a:endParaRPr lang="pt-BR" sz="1600" b="1" dirty="0" smtClean="0">
              <a:solidFill>
                <a:schemeClr val="tx2"/>
              </a:solidFill>
            </a:endParaRPr>
          </a:p>
          <a:p>
            <a:pPr marL="914400" lvl="1" indent="-457200" algn="just">
              <a:spcBef>
                <a:spcPts val="600"/>
              </a:spcBef>
              <a:defRPr/>
            </a:pPr>
            <a:endParaRPr lang="pt-BR" sz="2000" dirty="0"/>
          </a:p>
        </p:txBody>
      </p:sp>
      <p:sp>
        <p:nvSpPr>
          <p:cNvPr id="3" name="Retângulo 4"/>
          <p:cNvSpPr>
            <a:spLocks noChangeArrowheads="1"/>
          </p:cNvSpPr>
          <p:nvPr/>
        </p:nvSpPr>
        <p:spPr bwMode="auto">
          <a:xfrm>
            <a:off x="-928726" y="785794"/>
            <a:ext cx="3643313" cy="523875"/>
          </a:xfrm>
          <a:prstGeom prst="rect">
            <a:avLst/>
          </a:prstGeom>
          <a:noFill/>
          <a:ln w="9525">
            <a:noFill/>
            <a:miter lim="800000"/>
            <a:headEnd/>
            <a:tailEnd/>
          </a:ln>
        </p:spPr>
        <p:txBody>
          <a:bodyPr>
            <a:spAutoFit/>
          </a:bodyPr>
          <a:lstStyle/>
          <a:p>
            <a:pPr algn="r" eaLnBrk="0" hangingPunct="0"/>
            <a:r>
              <a:rPr lang="pt-BR" sz="2800" b="1" dirty="0">
                <a:solidFill>
                  <a:srgbClr val="C00000"/>
                </a:solidFill>
                <a:latin typeface="+mn-lt"/>
              </a:rPr>
              <a:t>Competências:</a:t>
            </a:r>
          </a:p>
        </p:txBody>
      </p:sp>
      <p:sp>
        <p:nvSpPr>
          <p:cNvPr id="5" name="CaixaDeTexto 4"/>
          <p:cNvSpPr txBox="1"/>
          <p:nvPr/>
        </p:nvSpPr>
        <p:spPr>
          <a:xfrm>
            <a:off x="244475" y="85725"/>
            <a:ext cx="8613805"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smtClean="0">
                <a:solidFill>
                  <a:srgbClr val="C00000"/>
                </a:solidFill>
                <a:latin typeface="Arial" pitchFamily="34" charset="0"/>
                <a:cs typeface="Arial" pitchFamily="34" charset="0"/>
              </a:rPr>
              <a:t>Fundação Nacional de Saúde – Funasa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214313"/>
            <a:ext cx="9144000" cy="6643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aphicFrame>
        <p:nvGraphicFramePr>
          <p:cNvPr id="10" name="Tabela 9"/>
          <p:cNvGraphicFramePr>
            <a:graphicFrameLocks noGrp="1"/>
          </p:cNvGraphicFramePr>
          <p:nvPr/>
        </p:nvGraphicFramePr>
        <p:xfrm>
          <a:off x="2714638" y="1500174"/>
          <a:ext cx="6215080" cy="1483360"/>
        </p:xfrm>
        <a:graphic>
          <a:graphicData uri="http://schemas.openxmlformats.org/drawingml/2006/table">
            <a:tbl>
              <a:tblPr firstRow="1" bandRow="1">
                <a:tableStyleId>{F5AB1C69-6EDB-4FF4-983F-18BD219EF322}</a:tableStyleId>
              </a:tblPr>
              <a:tblGrid>
                <a:gridCol w="2573899"/>
                <a:gridCol w="3641181"/>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dirty="0" smtClean="0"/>
                        <a:t>Aquisição de Equipamentos Básicos</a:t>
                      </a:r>
                      <a:endParaRPr lang="pt-BR" b="1" dirty="0" smtClean="0">
                        <a:solidFill>
                          <a:schemeClr val="tx1"/>
                        </a:solidFill>
                        <a:latin typeface="Times New Roman" panose="02020603050405020304" pitchFamily="18" charset="0"/>
                        <a:ea typeface="Calibri" panose="020F0502020204030204" pitchFamily="34" charset="0"/>
                      </a:endParaRPr>
                    </a:p>
                  </a:txBody>
                  <a:tcPr>
                    <a:solidFill>
                      <a:schemeClr val="accent1"/>
                    </a:solidFill>
                  </a:tcPr>
                </a:tc>
                <a:tc hMerge="1">
                  <a:txBody>
                    <a:bodyPr/>
                    <a:lstStyle/>
                    <a:p>
                      <a:endParaRPr lang="pt-B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Balanças</a:t>
                      </a:r>
                      <a:endParaRPr lang="pt-BR" dirty="0" smtClean="0">
                        <a:solidFill>
                          <a:schemeClr val="tx1"/>
                        </a:solidFill>
                        <a:latin typeface="Times New Roman" panose="02020603050405020304" pitchFamily="18" charset="0"/>
                        <a:ea typeface="Calibri" panose="020F050202020403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Prensas hidráulicas</a:t>
                      </a:r>
                      <a:endParaRPr lang="pt-BR" dirty="0" smtClean="0">
                        <a:solidFill>
                          <a:schemeClr val="tx1"/>
                        </a:solidFill>
                        <a:latin typeface="Times New Roman" panose="02020603050405020304" pitchFamily="18" charset="0"/>
                        <a:ea typeface="Calibri" panose="020F0502020204030204" pitchFamily="34" charset="0"/>
                      </a:endParaRPr>
                    </a:p>
                  </a:txBody>
                  <a:tcPr>
                    <a:solidFill>
                      <a:schemeClr val="accent1">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Carrinhos de plataforma</a:t>
                      </a:r>
                      <a:endParaRPr lang="pt-BR" dirty="0" smtClean="0">
                        <a:solidFill>
                          <a:schemeClr val="tx1"/>
                        </a:solidFill>
                        <a:latin typeface="Times New Roman" panose="02020603050405020304" pitchFamily="18" charset="0"/>
                        <a:ea typeface="Calibri" panose="020F0502020204030204" pitchFamily="34"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Mesas de separação ou esteiras</a:t>
                      </a:r>
                      <a:endParaRPr lang="pt-BR" dirty="0" smtClean="0">
                        <a:solidFill>
                          <a:schemeClr val="tx1"/>
                        </a:solidFill>
                        <a:latin typeface="Times New Roman" panose="02020603050405020304" pitchFamily="18" charset="0"/>
                        <a:ea typeface="Calibri" panose="020F0502020204030204" pitchFamily="34" charset="0"/>
                      </a:endParaRPr>
                    </a:p>
                  </a:txBody>
                  <a:tcP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Empilhadeiras</a:t>
                      </a:r>
                      <a:endParaRPr lang="pt-BR" dirty="0" smtClean="0">
                        <a:solidFill>
                          <a:schemeClr val="tx1"/>
                        </a:solidFill>
                        <a:latin typeface="Times New Roman" panose="02020603050405020304" pitchFamily="18" charset="0"/>
                        <a:ea typeface="Calibri" panose="020F050202020403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Elevadores de carga</a:t>
                      </a:r>
                      <a:endParaRPr lang="pt-BR" dirty="0" smtClean="0">
                        <a:solidFill>
                          <a:schemeClr val="tx1"/>
                        </a:solidFill>
                      </a:endParaRPr>
                    </a:p>
                  </a:txBody>
                  <a:tcPr>
                    <a:solidFill>
                      <a:schemeClr val="accent1">
                        <a:lumMod val="40000"/>
                        <a:lumOff val="60000"/>
                      </a:schemeClr>
                    </a:solidFill>
                  </a:tcPr>
                </a:tc>
              </a:tr>
            </a:tbl>
          </a:graphicData>
        </a:graphic>
      </p:graphicFrame>
      <p:pic>
        <p:nvPicPr>
          <p:cNvPr id="26644" name="Picture 10" descr="D:\Usuarios\rodrigo.barreto\Pictures\download (4).jpg"/>
          <p:cNvPicPr>
            <a:picLocks noChangeAspect="1" noChangeArrowheads="1"/>
          </p:cNvPicPr>
          <p:nvPr/>
        </p:nvPicPr>
        <p:blipFill>
          <a:blip r:embed="rId3" cstate="print"/>
          <a:srcRect/>
          <a:stretch>
            <a:fillRect/>
          </a:stretch>
        </p:blipFill>
        <p:spPr bwMode="auto">
          <a:xfrm>
            <a:off x="84138" y="5000625"/>
            <a:ext cx="2559050" cy="1817688"/>
          </a:xfrm>
          <a:prstGeom prst="rect">
            <a:avLst/>
          </a:prstGeom>
          <a:noFill/>
          <a:ln w="9525">
            <a:noFill/>
            <a:miter lim="800000"/>
            <a:headEnd/>
            <a:tailEnd/>
          </a:ln>
        </p:spPr>
      </p:pic>
      <p:pic>
        <p:nvPicPr>
          <p:cNvPr id="26645" name="Picture 8" descr="D:\Usuarios\rodrigo.barreto\Pictures\download (1).jpg"/>
          <p:cNvPicPr>
            <a:picLocks noChangeAspect="1" noChangeArrowheads="1"/>
          </p:cNvPicPr>
          <p:nvPr/>
        </p:nvPicPr>
        <p:blipFill>
          <a:blip r:embed="rId4" cstate="print"/>
          <a:srcRect/>
          <a:stretch>
            <a:fillRect/>
          </a:stretch>
        </p:blipFill>
        <p:spPr bwMode="auto">
          <a:xfrm>
            <a:off x="7429500" y="4857750"/>
            <a:ext cx="1643063" cy="1925638"/>
          </a:xfrm>
          <a:prstGeom prst="rect">
            <a:avLst/>
          </a:prstGeom>
          <a:noFill/>
          <a:ln w="9525">
            <a:noFill/>
            <a:miter lim="800000"/>
            <a:headEnd/>
            <a:tailEnd/>
          </a:ln>
        </p:spPr>
      </p:pic>
      <p:pic>
        <p:nvPicPr>
          <p:cNvPr id="26646" name="Picture 9" descr="D:\Usuarios\rodrigo.barreto\Pictures\download (3).jpg"/>
          <p:cNvPicPr>
            <a:picLocks noChangeAspect="1" noChangeArrowheads="1"/>
          </p:cNvPicPr>
          <p:nvPr/>
        </p:nvPicPr>
        <p:blipFill>
          <a:blip r:embed="rId5" cstate="print"/>
          <a:srcRect/>
          <a:stretch>
            <a:fillRect/>
          </a:stretch>
        </p:blipFill>
        <p:spPr bwMode="auto">
          <a:xfrm>
            <a:off x="3000375" y="5214938"/>
            <a:ext cx="2363788" cy="1603375"/>
          </a:xfrm>
          <a:prstGeom prst="rect">
            <a:avLst/>
          </a:prstGeom>
          <a:noFill/>
          <a:ln w="9525">
            <a:noFill/>
            <a:miter lim="800000"/>
            <a:headEnd/>
            <a:tailEnd/>
          </a:ln>
        </p:spPr>
      </p:pic>
      <p:pic>
        <p:nvPicPr>
          <p:cNvPr id="26647" name="Picture 7" descr="D:\Usuarios\rodrigo.barreto\Pictures\download.jpg"/>
          <p:cNvPicPr>
            <a:picLocks noChangeAspect="1" noChangeArrowheads="1"/>
          </p:cNvPicPr>
          <p:nvPr/>
        </p:nvPicPr>
        <p:blipFill>
          <a:blip r:embed="rId6" cstate="print"/>
          <a:srcRect/>
          <a:stretch>
            <a:fillRect/>
          </a:stretch>
        </p:blipFill>
        <p:spPr bwMode="auto">
          <a:xfrm>
            <a:off x="214313" y="3214688"/>
            <a:ext cx="2214562" cy="1601787"/>
          </a:xfrm>
          <a:prstGeom prst="rect">
            <a:avLst/>
          </a:prstGeom>
          <a:noFill/>
          <a:ln w="9525">
            <a:noFill/>
            <a:miter lim="800000"/>
            <a:headEnd/>
            <a:tailEnd/>
          </a:ln>
        </p:spPr>
      </p:pic>
      <p:pic>
        <p:nvPicPr>
          <p:cNvPr id="26648" name="Picture 14" descr="D:\Usuarios\rodrigo.barreto\Pictures\download (6).jpg"/>
          <p:cNvPicPr>
            <a:picLocks noChangeAspect="1" noChangeArrowheads="1"/>
          </p:cNvPicPr>
          <p:nvPr/>
        </p:nvPicPr>
        <p:blipFill>
          <a:blip r:embed="rId7" cstate="print"/>
          <a:srcRect/>
          <a:stretch>
            <a:fillRect/>
          </a:stretch>
        </p:blipFill>
        <p:spPr bwMode="auto">
          <a:xfrm>
            <a:off x="6310313" y="3071813"/>
            <a:ext cx="2619375" cy="1743075"/>
          </a:xfrm>
          <a:prstGeom prst="rect">
            <a:avLst/>
          </a:prstGeom>
          <a:noFill/>
          <a:ln w="9525">
            <a:noFill/>
            <a:miter lim="800000"/>
            <a:headEnd/>
            <a:tailEnd/>
          </a:ln>
        </p:spPr>
      </p:pic>
      <p:pic>
        <p:nvPicPr>
          <p:cNvPr id="26649" name="Picture 12" descr="\\srv_densp_cgesa\cgesa\COSAS\2 - P R O G R A M A S\2 - RESÍDUOS SÓLIDOS\1 -  CATADORES\FOTOS\Recicle a Vida\DSC00049.JPG"/>
          <p:cNvPicPr>
            <a:picLocks noChangeAspect="1" noChangeArrowheads="1"/>
          </p:cNvPicPr>
          <p:nvPr/>
        </p:nvPicPr>
        <p:blipFill>
          <a:blip r:embed="rId8" cstate="print"/>
          <a:srcRect/>
          <a:stretch>
            <a:fillRect/>
          </a:stretch>
        </p:blipFill>
        <p:spPr bwMode="auto">
          <a:xfrm>
            <a:off x="3357563" y="3214688"/>
            <a:ext cx="2424112" cy="1817687"/>
          </a:xfrm>
          <a:prstGeom prst="rect">
            <a:avLst/>
          </a:prstGeom>
          <a:noFill/>
          <a:ln w="9525">
            <a:noFill/>
            <a:miter lim="800000"/>
            <a:headEnd/>
            <a:tailEnd/>
          </a:ln>
        </p:spPr>
      </p:pic>
      <p:pic>
        <p:nvPicPr>
          <p:cNvPr id="26650" name="Imagem 13" descr="download (7).jpg"/>
          <p:cNvPicPr>
            <a:picLocks noChangeAspect="1"/>
          </p:cNvPicPr>
          <p:nvPr/>
        </p:nvPicPr>
        <p:blipFill>
          <a:blip r:embed="rId9" cstate="print"/>
          <a:srcRect/>
          <a:stretch>
            <a:fillRect/>
          </a:stretch>
        </p:blipFill>
        <p:spPr bwMode="auto">
          <a:xfrm>
            <a:off x="5911850" y="4929188"/>
            <a:ext cx="1390650" cy="1857375"/>
          </a:xfrm>
          <a:prstGeom prst="rect">
            <a:avLst/>
          </a:prstGeom>
          <a:noFill/>
          <a:ln w="9525">
            <a:noFill/>
            <a:miter lim="800000"/>
            <a:headEnd/>
            <a:tailEnd/>
          </a:ln>
        </p:spPr>
      </p:pic>
      <p:sp>
        <p:nvSpPr>
          <p:cNvPr id="16" name="CaixaDeTexto 15"/>
          <p:cNvSpPr txBox="1"/>
          <p:nvPr/>
        </p:nvSpPr>
        <p:spPr>
          <a:xfrm>
            <a:off x="71438" y="1605495"/>
            <a:ext cx="2428860" cy="1323439"/>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pt-BR" sz="1600" b="1" dirty="0">
                <a:ln>
                  <a:solidFill>
                    <a:schemeClr val="tx2">
                      <a:lumMod val="20000"/>
                      <a:lumOff val="80000"/>
                    </a:schemeClr>
                  </a:solidFill>
                </a:ln>
                <a:solidFill>
                  <a:schemeClr val="tx1"/>
                </a:solidFill>
                <a:latin typeface="Arial" pitchFamily="34" charset="0"/>
                <a:cs typeface="Arial" pitchFamily="34" charset="0"/>
              </a:rPr>
              <a:t>Portaria Funasa nº </a:t>
            </a:r>
            <a:r>
              <a:rPr lang="pt-BR" sz="1600" b="1" dirty="0" smtClean="0">
                <a:ln>
                  <a:solidFill>
                    <a:schemeClr val="tx2">
                      <a:lumMod val="20000"/>
                      <a:lumOff val="80000"/>
                    </a:schemeClr>
                  </a:solidFill>
                </a:ln>
                <a:solidFill>
                  <a:schemeClr val="tx1"/>
                </a:solidFill>
                <a:latin typeface="Arial" pitchFamily="34" charset="0"/>
                <a:cs typeface="Arial" pitchFamily="34" charset="0"/>
              </a:rPr>
              <a:t>1239/2013</a:t>
            </a:r>
            <a:endParaRPr lang="pt-BR" sz="1600" b="1" dirty="0">
              <a:ln>
                <a:solidFill>
                  <a:schemeClr val="tx2">
                    <a:lumMod val="20000"/>
                    <a:lumOff val="80000"/>
                  </a:schemeClr>
                </a:solidFill>
              </a:ln>
              <a:solidFill>
                <a:schemeClr val="tx1"/>
              </a:solidFill>
              <a:latin typeface="Arial" pitchFamily="34" charset="0"/>
              <a:cs typeface="Arial" pitchFamily="34" charset="0"/>
            </a:endParaRPr>
          </a:p>
          <a:p>
            <a:pPr>
              <a:defRPr/>
            </a:pPr>
            <a:r>
              <a:rPr lang="pt-BR" sz="1600" b="1" dirty="0" smtClean="0">
                <a:ln>
                  <a:solidFill>
                    <a:schemeClr val="tx2">
                      <a:lumMod val="20000"/>
                      <a:lumOff val="80000"/>
                    </a:schemeClr>
                  </a:solidFill>
                </a:ln>
                <a:solidFill>
                  <a:schemeClr val="tx1"/>
                </a:solidFill>
                <a:latin typeface="Arial" pitchFamily="34" charset="0"/>
                <a:cs typeface="Arial" pitchFamily="34" charset="0"/>
              </a:rPr>
              <a:t>Convocou </a:t>
            </a:r>
            <a:r>
              <a:rPr lang="pt-BR" sz="1600" b="1" dirty="0">
                <a:ln>
                  <a:solidFill>
                    <a:schemeClr val="tx2">
                      <a:lumMod val="20000"/>
                      <a:lumOff val="80000"/>
                    </a:schemeClr>
                  </a:solidFill>
                </a:ln>
                <a:solidFill>
                  <a:schemeClr val="tx1"/>
                </a:solidFill>
                <a:latin typeface="Arial" pitchFamily="34" charset="0"/>
                <a:cs typeface="Arial" pitchFamily="34" charset="0"/>
              </a:rPr>
              <a:t>33 REDES selecionadas no CATAFORTE</a:t>
            </a:r>
          </a:p>
        </p:txBody>
      </p:sp>
      <p:sp>
        <p:nvSpPr>
          <p:cNvPr id="19" name="CaixaDeTexto 18"/>
          <p:cNvSpPr txBox="1"/>
          <p:nvPr/>
        </p:nvSpPr>
        <p:spPr>
          <a:xfrm>
            <a:off x="142844" y="71414"/>
            <a:ext cx="878684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pt-BR" sz="2400" b="1" dirty="0" smtClean="0">
                <a:solidFill>
                  <a:srgbClr val="C00000"/>
                </a:solidFill>
              </a:rPr>
              <a:t>Apoio a Projetos de Coleta e Reciclagem de Materiais</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Apoio à Gestão dos Serviços Municipais de Saneamento</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4475" y="85725"/>
            <a:ext cx="8613805"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smtClean="0">
                <a:solidFill>
                  <a:srgbClr val="C00000"/>
                </a:solidFill>
                <a:latin typeface="Arial" pitchFamily="34" charset="0"/>
                <a:cs typeface="Arial" pitchFamily="34" charset="0"/>
              </a:rPr>
              <a:t>Apoio à Gestão dos Serviços Municipais de Saneamento</a:t>
            </a:r>
            <a:endParaRPr lang="pt-BR" sz="2400" b="1" dirty="0">
              <a:solidFill>
                <a:srgbClr val="C00000"/>
              </a:solidFill>
              <a:latin typeface="Arial" pitchFamily="34" charset="0"/>
              <a:cs typeface="Arial" pitchFamily="34" charset="0"/>
            </a:endParaRPr>
          </a:p>
        </p:txBody>
      </p:sp>
      <p:sp>
        <p:nvSpPr>
          <p:cNvPr id="4" name="CaixaDeTexto 12"/>
          <p:cNvSpPr txBox="1">
            <a:spLocks noChangeArrowheads="1"/>
          </p:cNvSpPr>
          <p:nvPr/>
        </p:nvSpPr>
        <p:spPr bwMode="auto">
          <a:xfrm>
            <a:off x="500034" y="1454995"/>
            <a:ext cx="8143875" cy="830997"/>
          </a:xfrm>
          <a:prstGeom prst="rect">
            <a:avLst/>
          </a:prstGeom>
          <a:noFill/>
          <a:ln w="9525">
            <a:noFill/>
            <a:miter lim="800000"/>
            <a:headEnd/>
            <a:tailEnd/>
          </a:ln>
        </p:spPr>
        <p:txBody>
          <a:bodyPr>
            <a:spAutoFit/>
          </a:bodyPr>
          <a:lstStyle/>
          <a:p>
            <a:pPr algn="ctr"/>
            <a:r>
              <a:rPr lang="pt-BR" sz="2000" dirty="0" err="1" smtClean="0">
                <a:solidFill>
                  <a:schemeClr val="tx2"/>
                </a:solidFill>
              </a:rPr>
              <a:t>Plansab</a:t>
            </a:r>
            <a:r>
              <a:rPr lang="pt-BR" sz="2000" dirty="0" smtClean="0">
                <a:solidFill>
                  <a:schemeClr val="tx2"/>
                </a:solidFill>
              </a:rPr>
              <a:t> estabeleceu 3 programas -&gt; Princípio da </a:t>
            </a:r>
            <a:r>
              <a:rPr lang="pt-BR" sz="2400" b="1" dirty="0" smtClean="0">
                <a:solidFill>
                  <a:schemeClr val="tx2"/>
                </a:solidFill>
              </a:rPr>
              <a:t>máxima convergência das ações  </a:t>
            </a:r>
            <a:endParaRPr lang="pt-BR" sz="2400" b="1" dirty="0">
              <a:solidFill>
                <a:schemeClr val="tx2"/>
              </a:solidFill>
            </a:endParaRPr>
          </a:p>
        </p:txBody>
      </p:sp>
      <p:sp>
        <p:nvSpPr>
          <p:cNvPr id="5" name="Retângulo 4"/>
          <p:cNvSpPr/>
          <p:nvPr/>
        </p:nvSpPr>
        <p:spPr>
          <a:xfrm>
            <a:off x="142844" y="526325"/>
            <a:ext cx="9001156" cy="646331"/>
          </a:xfrm>
          <a:prstGeom prst="rect">
            <a:avLst/>
          </a:prstGeom>
        </p:spPr>
        <p:txBody>
          <a:bodyPr wrap="square">
            <a:spAutoFit/>
          </a:bodyPr>
          <a:lstStyle/>
          <a:p>
            <a:pPr>
              <a:defRPr/>
            </a:pPr>
            <a:endParaRPr lang="pt-BR" dirty="0"/>
          </a:p>
          <a:p>
            <a:pPr>
              <a:defRPr/>
            </a:pPr>
            <a:r>
              <a:rPr lang="pt-BR" b="1" dirty="0" smtClean="0">
                <a:solidFill>
                  <a:srgbClr val="002060"/>
                </a:solidFill>
              </a:rPr>
              <a:t>O contexto da Política Federal de Saneamento Básico</a:t>
            </a:r>
            <a:endParaRPr lang="pt-BR" dirty="0">
              <a:solidFill>
                <a:srgbClr val="002060"/>
              </a:solidFill>
            </a:endParaRPr>
          </a:p>
        </p:txBody>
      </p:sp>
      <p:grpSp>
        <p:nvGrpSpPr>
          <p:cNvPr id="6" name="Grupo 17"/>
          <p:cNvGrpSpPr/>
          <p:nvPr/>
        </p:nvGrpSpPr>
        <p:grpSpPr>
          <a:xfrm>
            <a:off x="571500" y="2655898"/>
            <a:ext cx="7726363" cy="2344738"/>
            <a:chOff x="571500" y="2479689"/>
            <a:chExt cx="7726363" cy="2344738"/>
          </a:xfrm>
        </p:grpSpPr>
        <p:cxnSp>
          <p:nvCxnSpPr>
            <p:cNvPr id="7" name="Conector angulado 6"/>
            <p:cNvCxnSpPr/>
            <p:nvPr/>
          </p:nvCxnSpPr>
          <p:spPr>
            <a:xfrm rot="16200000" flipH="1">
              <a:off x="5326857" y="2172508"/>
              <a:ext cx="1223962" cy="273685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 name="Conector angulado 7"/>
            <p:cNvCxnSpPr/>
            <p:nvPr/>
          </p:nvCxnSpPr>
          <p:spPr>
            <a:xfrm rot="5400000">
              <a:off x="2575719" y="2032808"/>
              <a:ext cx="1223963" cy="2771775"/>
            </a:xfrm>
            <a:prstGeom prst="bentConnector3">
              <a:avLst>
                <a:gd name="adj1" fmla="val 60189"/>
              </a:avLst>
            </a:prstGeom>
          </p:spPr>
          <p:style>
            <a:lnRef idx="2">
              <a:schemeClr val="accent1"/>
            </a:lnRef>
            <a:fillRef idx="0">
              <a:schemeClr val="accent1"/>
            </a:fillRef>
            <a:effectRef idx="1">
              <a:schemeClr val="accent1"/>
            </a:effectRef>
            <a:fontRef idx="minor">
              <a:schemeClr val="tx1"/>
            </a:fontRef>
          </p:style>
        </p:cxnSp>
        <p:sp>
          <p:nvSpPr>
            <p:cNvPr id="9" name="CaixaDeTexto 8"/>
            <p:cNvSpPr txBox="1"/>
            <p:nvPr/>
          </p:nvSpPr>
          <p:spPr>
            <a:xfrm>
              <a:off x="2857500" y="2479689"/>
              <a:ext cx="3429000" cy="511175"/>
            </a:xfrm>
            <a:prstGeom prst="roundRect">
              <a:avLst/>
            </a:prstGeom>
            <a:solidFill>
              <a:schemeClr val="accent1">
                <a:lumMod val="20000"/>
                <a:lumOff val="80000"/>
              </a:schemeClr>
            </a:solidFill>
            <a:ln w="19050">
              <a:solidFill>
                <a:schemeClr val="tx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pt-BR" sz="2400" b="1" dirty="0" err="1">
                  <a:solidFill>
                    <a:schemeClr val="tx2"/>
                  </a:solidFill>
                  <a:effectLst>
                    <a:outerShdw blurRad="38100" dist="38100" dir="2700000" algn="tl">
                      <a:srgbClr val="000000">
                        <a:alpha val="43137"/>
                      </a:srgbClr>
                    </a:outerShdw>
                  </a:effectLst>
                  <a:latin typeface="Arial" pitchFamily="34" charset="0"/>
                  <a:cs typeface="Arial" pitchFamily="34" charset="0"/>
                </a:rPr>
                <a:t>Plansab</a:t>
              </a:r>
              <a:endParaRPr lang="pt-BR" sz="24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0" name="Conector reto 9"/>
            <p:cNvCxnSpPr/>
            <p:nvPr/>
          </p:nvCxnSpPr>
          <p:spPr>
            <a:xfrm rot="5400000">
              <a:off x="3978276" y="3584589"/>
              <a:ext cx="1187450" cy="3175"/>
            </a:xfrm>
            <a:prstGeom prst="line">
              <a:avLst/>
            </a:prstGeom>
          </p:spPr>
          <p:style>
            <a:lnRef idx="2">
              <a:schemeClr val="accent1"/>
            </a:lnRef>
            <a:fillRef idx="0">
              <a:schemeClr val="accent1"/>
            </a:fillRef>
            <a:effectRef idx="1">
              <a:schemeClr val="accent1"/>
            </a:effectRef>
            <a:fontRef idx="minor">
              <a:schemeClr val="tx1"/>
            </a:fontRef>
          </p:style>
        </p:cxnSp>
        <p:sp>
          <p:nvSpPr>
            <p:cNvPr id="11" name="CaixaDeTexto 10"/>
            <p:cNvSpPr txBox="1"/>
            <p:nvPr/>
          </p:nvSpPr>
          <p:spPr>
            <a:xfrm>
              <a:off x="571500" y="4040202"/>
              <a:ext cx="2409825" cy="782637"/>
            </a:xfrm>
            <a:prstGeom prst="roundRect">
              <a:avLst/>
            </a:prstGeom>
            <a:solidFill>
              <a:schemeClr val="accent1">
                <a:lumMod val="20000"/>
                <a:lumOff val="80000"/>
              </a:schemeClr>
            </a:solidFill>
            <a:ln w="19050">
              <a:solidFill>
                <a:schemeClr val="tx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pt-BR" sz="2000" b="1" dirty="0">
                  <a:solidFill>
                    <a:schemeClr val="tx2"/>
                  </a:solidFill>
                  <a:latin typeface="Arial" pitchFamily="34" charset="0"/>
                  <a:cs typeface="Arial" pitchFamily="34" charset="0"/>
                </a:rPr>
                <a:t>Saneamento Básico Integrado</a:t>
              </a:r>
            </a:p>
          </p:txBody>
        </p:sp>
        <p:sp>
          <p:nvSpPr>
            <p:cNvPr id="13" name="CaixaDeTexto 12"/>
            <p:cNvSpPr txBox="1"/>
            <p:nvPr/>
          </p:nvSpPr>
          <p:spPr>
            <a:xfrm>
              <a:off x="3521075" y="4041789"/>
              <a:ext cx="2124075" cy="782638"/>
            </a:xfrm>
            <a:prstGeom prst="roundRect">
              <a:avLst/>
            </a:prstGeom>
            <a:solidFill>
              <a:schemeClr val="accent1">
                <a:lumMod val="20000"/>
                <a:lumOff val="80000"/>
              </a:schemeClr>
            </a:solidFill>
            <a:ln w="19050">
              <a:solidFill>
                <a:schemeClr val="tx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pt-BR" sz="2000" b="1" dirty="0">
                  <a:solidFill>
                    <a:schemeClr val="tx2"/>
                  </a:solidFill>
                  <a:latin typeface="Arial" pitchFamily="34" charset="0"/>
                  <a:cs typeface="Arial" pitchFamily="34" charset="0"/>
                </a:rPr>
                <a:t>Saneamento Rural</a:t>
              </a:r>
            </a:p>
          </p:txBody>
        </p:sp>
        <p:sp>
          <p:nvSpPr>
            <p:cNvPr id="14" name="CaixaDeTexto 13"/>
            <p:cNvSpPr txBox="1"/>
            <p:nvPr/>
          </p:nvSpPr>
          <p:spPr>
            <a:xfrm>
              <a:off x="6173788" y="4038614"/>
              <a:ext cx="2124075" cy="782638"/>
            </a:xfrm>
            <a:prstGeom prst="roundRect">
              <a:avLst/>
            </a:prstGeom>
            <a:solidFill>
              <a:schemeClr val="accent1">
                <a:lumMod val="20000"/>
                <a:lumOff val="80000"/>
              </a:schemeClr>
            </a:solidFill>
            <a:ln w="19050">
              <a:solidFill>
                <a:schemeClr val="tx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pt-BR" sz="2000" b="1" dirty="0">
                  <a:solidFill>
                    <a:schemeClr val="tx2"/>
                  </a:solidFill>
                  <a:latin typeface="Arial" pitchFamily="34" charset="0"/>
                  <a:cs typeface="Arial" pitchFamily="34" charset="0"/>
                </a:rPr>
                <a:t>Saneamento Estruturante</a:t>
              </a:r>
            </a:p>
          </p:txBody>
        </p:sp>
      </p:grpSp>
      <p:sp>
        <p:nvSpPr>
          <p:cNvPr id="15" name="Elipse 14"/>
          <p:cNvSpPr/>
          <p:nvPr/>
        </p:nvSpPr>
        <p:spPr>
          <a:xfrm>
            <a:off x="6000760" y="3714752"/>
            <a:ext cx="2571768" cy="185738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9001156" cy="1077218"/>
          </a:xfrm>
          <a:prstGeom prst="rect">
            <a:avLst/>
          </a:prstGeom>
        </p:spPr>
        <p:txBody>
          <a:bodyPr wrap="square">
            <a:spAutoFit/>
          </a:bodyPr>
          <a:lstStyle/>
          <a:p>
            <a:pPr algn="just">
              <a:defRPr/>
            </a:pPr>
            <a:endParaRPr lang="pt-BR" sz="1600" dirty="0"/>
          </a:p>
          <a:p>
            <a:pPr algn="just">
              <a:defRPr/>
            </a:pPr>
            <a:r>
              <a:rPr lang="pt-BR" sz="1600" b="1" dirty="0" smtClean="0">
                <a:solidFill>
                  <a:schemeClr val="tx2"/>
                </a:solidFill>
              </a:rPr>
              <a:t>1. Elaborar </a:t>
            </a:r>
            <a:r>
              <a:rPr lang="pt-BR" sz="1600" b="1" dirty="0">
                <a:solidFill>
                  <a:schemeClr val="tx2"/>
                </a:solidFill>
              </a:rPr>
              <a:t>as normas e prestar apoio técnico aos Estados e Municípios no planejamento e gerenciamento dos serviços de saneamento voltados para apoio à gestão, planos municipais de saneamento e gestão </a:t>
            </a:r>
            <a:r>
              <a:rPr lang="pt-BR" sz="1600" b="1" dirty="0" smtClean="0">
                <a:solidFill>
                  <a:schemeClr val="tx2"/>
                </a:solidFill>
              </a:rPr>
              <a:t>consorciada:</a:t>
            </a:r>
            <a:endParaRPr lang="pt-BR" sz="1600" b="1" dirty="0">
              <a:solidFill>
                <a:schemeClr val="tx2"/>
              </a:solidFill>
            </a:endParaRPr>
          </a:p>
        </p:txBody>
      </p:sp>
      <p:sp>
        <p:nvSpPr>
          <p:cNvPr id="5" name="Retângulo 4"/>
          <p:cNvSpPr/>
          <p:nvPr/>
        </p:nvSpPr>
        <p:spPr>
          <a:xfrm>
            <a:off x="142844" y="1060116"/>
            <a:ext cx="9001156" cy="646331"/>
          </a:xfrm>
          <a:prstGeom prst="rect">
            <a:avLst/>
          </a:prstGeom>
          <a:solidFill>
            <a:schemeClr val="tx2">
              <a:lumMod val="20000"/>
              <a:lumOff val="80000"/>
            </a:schemeClr>
          </a:solidFill>
        </p:spPr>
        <p:txBody>
          <a:bodyPr wrap="square">
            <a:spAutoFit/>
          </a:bodyPr>
          <a:lstStyle/>
          <a:p>
            <a:pPr algn="ctr">
              <a:defRPr/>
            </a:pPr>
            <a:r>
              <a:rPr lang="pt-BR" dirty="0" smtClean="0"/>
              <a:t>Quanto ao apoio técnico e financeiro para elaboração de Planos Municipais de Saneamento Básico – Convênios com municípios</a:t>
            </a:r>
            <a:endParaRPr lang="pt-BR" dirty="0">
              <a:solidFill>
                <a:srgbClr val="002060"/>
              </a:solidFill>
            </a:endParaRPr>
          </a:p>
        </p:txBody>
      </p:sp>
      <p:graphicFrame>
        <p:nvGraphicFramePr>
          <p:cNvPr id="6" name="Tabela 5"/>
          <p:cNvGraphicFramePr>
            <a:graphicFrameLocks noGrp="1"/>
          </p:cNvGraphicFramePr>
          <p:nvPr/>
        </p:nvGraphicFramePr>
        <p:xfrm>
          <a:off x="285720" y="1776399"/>
          <a:ext cx="2016744" cy="4419594"/>
        </p:xfrm>
        <a:graphic>
          <a:graphicData uri="http://schemas.openxmlformats.org/drawingml/2006/table">
            <a:tbl>
              <a:tblPr/>
              <a:tblGrid>
                <a:gridCol w="631760"/>
                <a:gridCol w="1384984"/>
              </a:tblGrid>
              <a:tr h="581526">
                <a:tc>
                  <a:txBody>
                    <a:bodyPr/>
                    <a:lstStyle/>
                    <a:p>
                      <a:pPr algn="ctr" fontAlgn="ctr"/>
                      <a:r>
                        <a:rPr lang="pt-BR" sz="1800" b="1" i="0" u="none" strike="noStrike" dirty="0">
                          <a:solidFill>
                            <a:srgbClr val="000000"/>
                          </a:solidFill>
                          <a:latin typeface="Calibri"/>
                        </a:rPr>
                        <a:t>UF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800" b="1" i="0" u="none" strike="noStrike" dirty="0" smtClean="0">
                          <a:solidFill>
                            <a:srgbClr val="000000"/>
                          </a:solidFill>
                          <a:latin typeface="Calibri"/>
                        </a:rPr>
                        <a:t>MUNICIPIOS CONVÊNIO</a:t>
                      </a:r>
                      <a:endParaRPr lang="pt-B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95236">
                <a:tc>
                  <a:txBody>
                    <a:bodyPr/>
                    <a:lstStyle/>
                    <a:p>
                      <a:pPr algn="ctr" fontAlgn="b"/>
                      <a:r>
                        <a:rPr lang="pt-BR" sz="1800" b="1" i="0" u="none" strike="noStrike" dirty="0">
                          <a:solidFill>
                            <a:srgbClr val="000000"/>
                          </a:solidFill>
                          <a:latin typeface="Calibri"/>
                        </a:rPr>
                        <a:t>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chemeClr val="tx1"/>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12</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02</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a:solidFill>
                            <a:schemeClr val="tx1"/>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26</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26</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03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10</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43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12</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15</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17</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ela 6"/>
          <p:cNvGraphicFramePr>
            <a:graphicFrameLocks noGrp="1"/>
          </p:cNvGraphicFramePr>
          <p:nvPr/>
        </p:nvGraphicFramePr>
        <p:xfrm>
          <a:off x="2856924" y="1776399"/>
          <a:ext cx="2000828" cy="4143447"/>
        </p:xfrm>
        <a:graphic>
          <a:graphicData uri="http://schemas.openxmlformats.org/drawingml/2006/table">
            <a:tbl>
              <a:tblPr/>
              <a:tblGrid>
                <a:gridCol w="555143"/>
                <a:gridCol w="1445685"/>
              </a:tblGrid>
              <a:tr h="581526">
                <a:tc>
                  <a:txBody>
                    <a:bodyPr/>
                    <a:lstStyle/>
                    <a:p>
                      <a:pPr algn="ctr" fontAlgn="ctr"/>
                      <a:r>
                        <a:rPr lang="pt-BR" sz="1800" b="1" i="0" u="none" strike="noStrike" dirty="0">
                          <a:solidFill>
                            <a:srgbClr val="000000"/>
                          </a:solidFill>
                          <a:latin typeface="Calibri"/>
                        </a:rPr>
                        <a:t>UF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pt-BR" sz="1800" b="1" i="0" u="none" strike="noStrike" dirty="0" smtClean="0">
                          <a:solidFill>
                            <a:srgbClr val="000000"/>
                          </a:solidFill>
                          <a:latin typeface="Calibri"/>
                        </a:rPr>
                        <a:t>MUNICIPIOS CONVÊNIO</a:t>
                      </a:r>
                      <a:endParaRPr lang="pt-B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95236">
                <a:tc>
                  <a:txBody>
                    <a:bodyPr/>
                    <a:lstStyle/>
                    <a:p>
                      <a:pPr algn="ctr" fontAlgn="b"/>
                      <a:r>
                        <a:rPr lang="pt-BR" sz="1800" b="1" i="0" u="none" strike="noStrike" dirty="0">
                          <a:solidFill>
                            <a:srgbClr val="000000"/>
                          </a:solidFill>
                          <a:latin typeface="Calibri"/>
                        </a:rPr>
                        <a:t>PB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17</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29</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35</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10</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15</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RR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27</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SC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20</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11</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1800" b="1" i="0" u="none" strike="noStrike" dirty="0">
                          <a:solidFill>
                            <a:srgbClr val="000000"/>
                          </a:solidFill>
                          <a:latin typeface="Calibri"/>
                        </a:rPr>
                        <a:t>SP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chemeClr val="tx1"/>
                          </a:solidFill>
                          <a:latin typeface="Calibri"/>
                        </a:rPr>
                        <a:t>23</a:t>
                      </a:r>
                      <a:endParaRPr lang="pt-BR" sz="1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36">
                <a:tc>
                  <a:txBody>
                    <a:bodyPr/>
                    <a:lstStyle/>
                    <a:p>
                      <a:pPr algn="ctr" fontAlgn="b"/>
                      <a:r>
                        <a:rPr lang="pt-BR" sz="2000" b="1" i="0" u="none" strike="noStrike" dirty="0">
                          <a:solidFill>
                            <a:srgbClr val="000000"/>
                          </a:solidFill>
                          <a:latin typeface="Calibri"/>
                        </a:rPr>
                        <a:t>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smtClean="0">
                          <a:solidFill>
                            <a:schemeClr val="tx1"/>
                          </a:solidFill>
                          <a:latin typeface="Calibri"/>
                        </a:rPr>
                        <a:t>10</a:t>
                      </a:r>
                      <a:endParaRPr lang="pt-BR" sz="20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ela 7"/>
          <p:cNvGraphicFramePr>
            <a:graphicFrameLocks noGrp="1"/>
          </p:cNvGraphicFramePr>
          <p:nvPr/>
        </p:nvGraphicFramePr>
        <p:xfrm>
          <a:off x="5214942" y="5572140"/>
          <a:ext cx="3357586" cy="375285"/>
        </p:xfrm>
        <a:graphic>
          <a:graphicData uri="http://schemas.openxmlformats.org/drawingml/2006/table">
            <a:tbl>
              <a:tblPr/>
              <a:tblGrid>
                <a:gridCol w="1071570"/>
                <a:gridCol w="2286016"/>
              </a:tblGrid>
              <a:tr h="352494">
                <a:tc>
                  <a:txBody>
                    <a:bodyPr/>
                    <a:lstStyle/>
                    <a:p>
                      <a:pPr algn="ctr" fontAlgn="b"/>
                      <a:r>
                        <a:rPr lang="pt-BR" sz="2400" b="1"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pt-BR" sz="2400" b="1" i="0" u="none" strike="noStrike" dirty="0" smtClean="0">
                          <a:solidFill>
                            <a:schemeClr val="tx1"/>
                          </a:solidFill>
                          <a:latin typeface="Calibri"/>
                        </a:rPr>
                        <a:t>436</a:t>
                      </a:r>
                      <a:r>
                        <a:rPr lang="pt-BR" sz="2400" b="1" i="0" u="none" strike="noStrike" dirty="0" smtClean="0">
                          <a:solidFill>
                            <a:srgbClr val="000000"/>
                          </a:solidFill>
                          <a:latin typeface="Calibri"/>
                        </a:rPr>
                        <a:t> CONVÊNIOS </a:t>
                      </a:r>
                      <a:endParaRPr lang="pt-BR" sz="2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9" name="Retângulo 8"/>
          <p:cNvSpPr/>
          <p:nvPr/>
        </p:nvSpPr>
        <p:spPr>
          <a:xfrm>
            <a:off x="5256422" y="2004191"/>
            <a:ext cx="3187742" cy="3139321"/>
          </a:xfrm>
          <a:prstGeom prst="rect">
            <a:avLst/>
          </a:prstGeom>
          <a:solidFill>
            <a:schemeClr val="bg1">
              <a:lumMod val="85000"/>
            </a:schemeClr>
          </a:solidFill>
        </p:spPr>
        <p:txBody>
          <a:bodyPr wrap="square">
            <a:spAutoFit/>
          </a:bodyPr>
          <a:lstStyle/>
          <a:p>
            <a:pPr algn="ctr" fontAlgn="auto">
              <a:spcBef>
                <a:spcPts val="0"/>
              </a:spcBef>
              <a:spcAft>
                <a:spcPts val="0"/>
              </a:spcAft>
              <a:defRPr/>
            </a:pPr>
            <a:r>
              <a:rPr lang="pt-BR" b="1" dirty="0" smtClean="0"/>
              <a:t>458 </a:t>
            </a:r>
            <a:r>
              <a:rPr lang="pt-BR" b="1" dirty="0"/>
              <a:t>municípios </a:t>
            </a:r>
            <a:r>
              <a:rPr lang="pt-BR" b="1" dirty="0" smtClean="0"/>
              <a:t>atendidos</a:t>
            </a:r>
            <a:endParaRPr lang="pt-BR" b="1" dirty="0"/>
          </a:p>
          <a:p>
            <a:pPr algn="ctr" fontAlgn="auto">
              <a:spcBef>
                <a:spcPts val="0"/>
              </a:spcBef>
              <a:spcAft>
                <a:spcPts val="0"/>
              </a:spcAft>
              <a:defRPr/>
            </a:pPr>
            <a:r>
              <a:rPr lang="pt-BR" dirty="0"/>
              <a:t> Valor total contratado</a:t>
            </a:r>
            <a:r>
              <a:rPr lang="pt-BR" dirty="0" smtClean="0"/>
              <a:t>:</a:t>
            </a:r>
          </a:p>
          <a:p>
            <a:pPr algn="ctr" fontAlgn="auto">
              <a:spcBef>
                <a:spcPts val="0"/>
              </a:spcBef>
              <a:spcAft>
                <a:spcPts val="0"/>
              </a:spcAft>
              <a:defRPr/>
            </a:pPr>
            <a:endParaRPr lang="pt-BR" dirty="0"/>
          </a:p>
          <a:p>
            <a:pPr algn="ctr" fontAlgn="auto">
              <a:spcBef>
                <a:spcPts val="0"/>
              </a:spcBef>
              <a:spcAft>
                <a:spcPts val="0"/>
              </a:spcAft>
              <a:defRPr/>
            </a:pPr>
            <a:r>
              <a:rPr lang="pt-BR" dirty="0" smtClean="0"/>
              <a:t> </a:t>
            </a:r>
            <a:r>
              <a:rPr lang="pt-BR" b="1" dirty="0"/>
              <a:t>R$ </a:t>
            </a:r>
            <a:r>
              <a:rPr lang="pt-BR" b="1" dirty="0" smtClean="0"/>
              <a:t>111.151.243,72</a:t>
            </a:r>
            <a:r>
              <a:rPr lang="pt-BR" dirty="0"/>
              <a:t> </a:t>
            </a:r>
          </a:p>
          <a:p>
            <a:pPr algn="ctr" fontAlgn="auto">
              <a:spcBef>
                <a:spcPts val="0"/>
              </a:spcBef>
              <a:spcAft>
                <a:spcPts val="0"/>
              </a:spcAft>
              <a:defRPr/>
            </a:pPr>
            <a:endParaRPr lang="pt-BR" dirty="0" smtClean="0"/>
          </a:p>
          <a:p>
            <a:pPr algn="ctr" fontAlgn="auto">
              <a:spcBef>
                <a:spcPts val="0"/>
              </a:spcBef>
              <a:spcAft>
                <a:spcPts val="0"/>
              </a:spcAft>
              <a:defRPr/>
            </a:pPr>
            <a:r>
              <a:rPr lang="pt-BR" dirty="0" smtClean="0"/>
              <a:t>Foram </a:t>
            </a:r>
            <a:r>
              <a:rPr lang="pt-BR" dirty="0"/>
              <a:t>5 convênios formalizados com Consórcios nos estados da Bahia, Rio Grande do Norte, Mato Grosso do Sul, Mato Grosso e Rio Grande do Sul.</a:t>
            </a:r>
            <a:r>
              <a:rPr lang="pt-BR" b="1" dirty="0">
                <a:solidFill>
                  <a:srgbClr val="FF0000"/>
                </a:solidFill>
              </a:rPr>
              <a:t>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844" y="142852"/>
            <a:ext cx="9001156" cy="646331"/>
          </a:xfrm>
          <a:prstGeom prst="rect">
            <a:avLst/>
          </a:prstGeom>
          <a:solidFill>
            <a:schemeClr val="tx2">
              <a:lumMod val="20000"/>
              <a:lumOff val="80000"/>
            </a:schemeClr>
          </a:solidFill>
        </p:spPr>
        <p:txBody>
          <a:bodyPr wrap="square">
            <a:spAutoFit/>
          </a:bodyPr>
          <a:lstStyle/>
          <a:p>
            <a:pPr algn="ctr">
              <a:defRPr/>
            </a:pPr>
            <a:r>
              <a:rPr lang="pt-BR" dirty="0" smtClean="0"/>
              <a:t>Quanto ao apoio técnico e financeiro para elaboração de Planos Municipais de Saneamento Básico – Parcerias</a:t>
            </a:r>
            <a:endParaRPr lang="pt-BR" dirty="0">
              <a:solidFill>
                <a:srgbClr val="002060"/>
              </a:solidFill>
            </a:endParaRPr>
          </a:p>
        </p:txBody>
      </p:sp>
      <p:sp>
        <p:nvSpPr>
          <p:cNvPr id="9" name="CaixaDeTexto 8"/>
          <p:cNvSpPr txBox="1"/>
          <p:nvPr/>
        </p:nvSpPr>
        <p:spPr>
          <a:xfrm>
            <a:off x="3357554" y="5345684"/>
            <a:ext cx="2800767" cy="369332"/>
          </a:xfrm>
          <a:prstGeom prst="rect">
            <a:avLst/>
          </a:prstGeom>
          <a:solidFill>
            <a:schemeClr val="accent5">
              <a:lumMod val="60000"/>
              <a:lumOff val="40000"/>
            </a:schemeClr>
          </a:solidFill>
        </p:spPr>
        <p:txBody>
          <a:bodyPr wrap="none" rtlCol="0">
            <a:spAutoFit/>
          </a:bodyPr>
          <a:lstStyle/>
          <a:p>
            <a:r>
              <a:rPr lang="pt-BR" b="1" dirty="0" smtClean="0"/>
              <a:t>684</a:t>
            </a:r>
            <a:r>
              <a:rPr lang="pt-BR" dirty="0" smtClean="0"/>
              <a:t> Municípios atendidos</a:t>
            </a:r>
            <a:endParaRPr lang="pt-BR" dirty="0"/>
          </a:p>
        </p:txBody>
      </p:sp>
      <p:graphicFrame>
        <p:nvGraphicFramePr>
          <p:cNvPr id="8" name="Tabela 7"/>
          <p:cNvGraphicFramePr>
            <a:graphicFrameLocks noGrp="1"/>
          </p:cNvGraphicFramePr>
          <p:nvPr/>
        </p:nvGraphicFramePr>
        <p:xfrm>
          <a:off x="1285852" y="1231594"/>
          <a:ext cx="6715172" cy="3840480"/>
        </p:xfrm>
        <a:graphic>
          <a:graphicData uri="http://schemas.openxmlformats.org/drawingml/2006/table">
            <a:tbl>
              <a:tblPr/>
              <a:tblGrid>
                <a:gridCol w="1197263"/>
                <a:gridCol w="1707674"/>
                <a:gridCol w="2214935"/>
                <a:gridCol w="1595300"/>
              </a:tblGrid>
              <a:tr h="519261">
                <a:tc>
                  <a:txBody>
                    <a:bodyPr/>
                    <a:lstStyle/>
                    <a:p>
                      <a:pPr algn="ctr">
                        <a:spcAft>
                          <a:spcPts val="0"/>
                        </a:spcAft>
                      </a:pPr>
                      <a:r>
                        <a:rPr lang="pt-BR" sz="1800" b="1" dirty="0">
                          <a:solidFill>
                            <a:srgbClr val="000000"/>
                          </a:solidFill>
                          <a:latin typeface="Arial" pitchFamily="34" charset="0"/>
                          <a:ea typeface="Times New Roman"/>
                          <a:cs typeface="Arial" pitchFamily="34" charset="0"/>
                        </a:rPr>
                        <a:t>Estado</a:t>
                      </a:r>
                      <a:endParaRPr lang="pt-BR" sz="1800" dirty="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pt-BR" sz="1800" b="1">
                          <a:solidFill>
                            <a:srgbClr val="000000"/>
                          </a:solidFill>
                          <a:latin typeface="Arial" pitchFamily="34" charset="0"/>
                          <a:ea typeface="Times New Roman"/>
                          <a:cs typeface="Arial" pitchFamily="34" charset="0"/>
                        </a:rPr>
                        <a:t>Municípios Beneficiados</a:t>
                      </a:r>
                      <a:endParaRPr lang="pt-BR" sz="1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pt-BR" sz="1800" b="1">
                          <a:solidFill>
                            <a:srgbClr val="000000"/>
                          </a:solidFill>
                          <a:latin typeface="Arial" pitchFamily="34" charset="0"/>
                          <a:ea typeface="Times New Roman"/>
                          <a:cs typeface="Arial" pitchFamily="34" charset="0"/>
                        </a:rPr>
                        <a:t>Entidade</a:t>
                      </a:r>
                      <a:endParaRPr lang="pt-BR" sz="1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pt-BR" sz="1800" b="1">
                          <a:solidFill>
                            <a:srgbClr val="000000"/>
                          </a:solidFill>
                          <a:latin typeface="Arial" pitchFamily="34" charset="0"/>
                          <a:ea typeface="Times New Roman"/>
                          <a:cs typeface="Arial" pitchFamily="34" charset="0"/>
                        </a:rPr>
                        <a:t>Ano</a:t>
                      </a:r>
                      <a:endParaRPr lang="pt-BR" sz="1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AC</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6</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UFAC</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dirty="0">
                          <a:solidFill>
                            <a:srgbClr val="000000"/>
                          </a:solidFill>
                          <a:latin typeface="Arial" pitchFamily="34" charset="0"/>
                          <a:ea typeface="Times New Roman"/>
                          <a:cs typeface="Arial" pitchFamily="34" charset="0"/>
                        </a:rPr>
                        <a:t>ES</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smtClean="0">
                          <a:solidFill>
                            <a:srgbClr val="000000"/>
                          </a:solidFill>
                          <a:latin typeface="Arial" pitchFamily="34" charset="0"/>
                          <a:ea typeface="Times New Roman"/>
                          <a:cs typeface="Arial" pitchFamily="34" charset="0"/>
                        </a:rPr>
                        <a:t>34</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UFF</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2014</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GO</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smtClean="0">
                          <a:solidFill>
                            <a:srgbClr val="000000"/>
                          </a:solidFill>
                          <a:latin typeface="Arial" pitchFamily="34" charset="0"/>
                          <a:ea typeface="Times New Roman"/>
                          <a:cs typeface="Arial" pitchFamily="34" charset="0"/>
                        </a:rPr>
                        <a:t>64</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IFG</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MA</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smtClean="0">
                          <a:solidFill>
                            <a:srgbClr val="000000"/>
                          </a:solidFill>
                          <a:latin typeface="Arial" pitchFamily="34" charset="0"/>
                          <a:ea typeface="Times New Roman"/>
                          <a:cs typeface="Arial" pitchFamily="34" charset="0"/>
                        </a:rPr>
                        <a:t>118</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UFF</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2014</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dirty="0">
                          <a:solidFill>
                            <a:srgbClr val="000000"/>
                          </a:solidFill>
                          <a:latin typeface="Arial" pitchFamily="34" charset="0"/>
                          <a:ea typeface="Times New Roman"/>
                          <a:cs typeface="Arial" pitchFamily="34" charset="0"/>
                        </a:rPr>
                        <a:t>MT</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106</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UFMT</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2014</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PA</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40</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UFRA</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dirty="0">
                          <a:solidFill>
                            <a:srgbClr val="000000"/>
                          </a:solidFill>
                          <a:latin typeface="Arial" pitchFamily="34" charset="0"/>
                          <a:ea typeface="Times New Roman"/>
                          <a:cs typeface="Arial" pitchFamily="34" charset="0"/>
                        </a:rPr>
                        <a:t>PI</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100</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SECID/GOV</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RN</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smtClean="0">
                          <a:solidFill>
                            <a:srgbClr val="000000"/>
                          </a:solidFill>
                          <a:latin typeface="Arial" pitchFamily="34" charset="0"/>
                          <a:ea typeface="Times New Roman"/>
                          <a:cs typeface="Arial" pitchFamily="34" charset="0"/>
                        </a:rPr>
                        <a:t>74</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UFRN</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RS</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100</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UFRS</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2015</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SC</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smtClean="0">
                          <a:solidFill>
                            <a:srgbClr val="000000"/>
                          </a:solidFill>
                          <a:latin typeface="Arial" pitchFamily="34" charset="0"/>
                          <a:ea typeface="Times New Roman"/>
                          <a:cs typeface="Arial" pitchFamily="34" charset="0"/>
                        </a:rPr>
                        <a:t>12</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UNESC</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2013</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a:solidFill>
                            <a:srgbClr val="000000"/>
                          </a:solidFill>
                          <a:latin typeface="Arial" pitchFamily="34" charset="0"/>
                          <a:ea typeface="Times New Roman"/>
                          <a:cs typeface="Arial" pitchFamily="34" charset="0"/>
                        </a:rPr>
                        <a:t>SE</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30</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solidFill>
                            <a:srgbClr val="000000"/>
                          </a:solidFill>
                          <a:latin typeface="Arial" pitchFamily="34" charset="0"/>
                          <a:ea typeface="Times New Roman"/>
                          <a:cs typeface="Arial" pitchFamily="34" charset="0"/>
                        </a:rPr>
                        <a:t>ITP</a:t>
                      </a:r>
                      <a:endParaRPr lang="pt-BR" sz="180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solidFill>
                            <a:srgbClr val="000000"/>
                          </a:solidFill>
                          <a:latin typeface="Arial" pitchFamily="34" charset="0"/>
                          <a:ea typeface="Times New Roman"/>
                          <a:cs typeface="Arial" pitchFamily="34" charset="0"/>
                        </a:rPr>
                        <a:t>2014</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98">
                <a:tc>
                  <a:txBody>
                    <a:bodyPr/>
                    <a:lstStyle/>
                    <a:p>
                      <a:pPr algn="ctr">
                        <a:spcAft>
                          <a:spcPts val="0"/>
                        </a:spcAft>
                      </a:pPr>
                      <a:r>
                        <a:rPr lang="pt-BR" sz="1800" b="1">
                          <a:solidFill>
                            <a:srgbClr val="000000"/>
                          </a:solidFill>
                          <a:latin typeface="Arial" pitchFamily="34" charset="0"/>
                          <a:ea typeface="Times New Roman"/>
                          <a:cs typeface="Arial" pitchFamily="34" charset="0"/>
                        </a:rPr>
                        <a:t>TOTAL</a:t>
                      </a:r>
                      <a:endParaRPr lang="pt-BR" sz="1800">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pt-BR" sz="1800" b="1" dirty="0" smtClean="0">
                          <a:solidFill>
                            <a:schemeClr val="tx1"/>
                          </a:solidFill>
                          <a:latin typeface="Arial" pitchFamily="34" charset="0"/>
                          <a:ea typeface="Times New Roman"/>
                          <a:cs typeface="Arial" pitchFamily="34" charset="0"/>
                        </a:rPr>
                        <a:t>684</a:t>
                      </a:r>
                      <a:endParaRPr lang="pt-BR" sz="1800" b="1" dirty="0">
                        <a:solidFill>
                          <a:schemeClr val="tx1"/>
                        </a:solidFill>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pt-BR" sz="1800" b="1" dirty="0">
                          <a:solidFill>
                            <a:srgbClr val="000000"/>
                          </a:solidFill>
                          <a:latin typeface="Arial" pitchFamily="34" charset="0"/>
                          <a:ea typeface="Times New Roman"/>
                          <a:cs typeface="Arial" pitchFamily="34" charset="0"/>
                        </a:rPr>
                        <a:t> </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pt-BR" sz="1800" b="1" dirty="0">
                          <a:solidFill>
                            <a:srgbClr val="000000"/>
                          </a:solidFill>
                          <a:latin typeface="Arial" pitchFamily="34" charset="0"/>
                          <a:ea typeface="Times New Roman"/>
                          <a:cs typeface="Arial" pitchFamily="34" charset="0"/>
                        </a:rPr>
                        <a:t> </a:t>
                      </a:r>
                      <a:endParaRPr lang="pt-BR" sz="1800"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42852"/>
            <a:ext cx="9001156" cy="584775"/>
          </a:xfrm>
          <a:prstGeom prst="rect">
            <a:avLst/>
          </a:prstGeom>
        </p:spPr>
        <p:txBody>
          <a:bodyPr wrap="square">
            <a:spAutoFit/>
          </a:bodyPr>
          <a:lstStyle/>
          <a:p>
            <a:pPr algn="just">
              <a:defRPr/>
            </a:pPr>
            <a:r>
              <a:rPr lang="pt-BR" sz="1600" b="1" dirty="0" smtClean="0">
                <a:solidFill>
                  <a:schemeClr val="tx2"/>
                </a:solidFill>
              </a:rPr>
              <a:t>2. Fomentar a capacitação de quadros estratégicos nos diversos temas relacionados a gestão dos serviços municipais de saneamento:</a:t>
            </a:r>
            <a:endParaRPr lang="pt-BR" sz="1600" b="1" dirty="0">
              <a:solidFill>
                <a:schemeClr val="tx2"/>
              </a:solidFill>
            </a:endParaRPr>
          </a:p>
        </p:txBody>
      </p:sp>
      <p:graphicFrame>
        <p:nvGraphicFramePr>
          <p:cNvPr id="3" name="Tabela 2"/>
          <p:cNvGraphicFramePr>
            <a:graphicFrameLocks noGrp="1"/>
          </p:cNvGraphicFramePr>
          <p:nvPr/>
        </p:nvGraphicFramePr>
        <p:xfrm>
          <a:off x="214282" y="1214422"/>
          <a:ext cx="8643999" cy="3227561"/>
        </p:xfrm>
        <a:graphic>
          <a:graphicData uri="http://schemas.openxmlformats.org/drawingml/2006/table">
            <a:tbl>
              <a:tblPr/>
              <a:tblGrid>
                <a:gridCol w="1500167"/>
                <a:gridCol w="4572063"/>
                <a:gridCol w="2571769"/>
              </a:tblGrid>
              <a:tr h="4843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002060"/>
                          </a:solidFill>
                          <a:effectLst/>
                          <a:latin typeface="Calibri" pitchFamily="34" charset="0"/>
                          <a:cs typeface="Calibri" pitchFamily="34" charset="0"/>
                        </a:rPr>
                        <a:t>EDITAL DE CHAMAMENTO PÚBLICO Nº 003/2011</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F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rgbClr val="002060"/>
                        </a:solidFill>
                        <a:effectLst/>
                        <a:latin typeface="Calibri" pitchFamily="34" charset="0"/>
                        <a:cs typeface="Calibri" pitchFamily="34" charset="0"/>
                      </a:endParaRPr>
                    </a:p>
                  </a:txBody>
                  <a:tcPr marL="11055" marR="11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C5C5F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rgbClr val="002060"/>
                        </a:solidFill>
                        <a:effectLst/>
                        <a:latin typeface="Calibri" pitchFamily="34" charset="0"/>
                        <a:cs typeface="Calibri" pitchFamily="34" charset="0"/>
                      </a:endParaRPr>
                    </a:p>
                  </a:txBody>
                  <a:tcPr marL="11055" marR="11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C5C5FF"/>
                    </a:solidFill>
                  </a:tcPr>
                </a:tc>
              </a:tr>
              <a:tr h="4843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2060"/>
                          </a:solidFill>
                          <a:effectLst/>
                          <a:latin typeface="Calibri" pitchFamily="34" charset="0"/>
                          <a:cs typeface="Calibri" pitchFamily="34" charset="0"/>
                        </a:rPr>
                        <a:t>Nº  Convênio SICONV</a:t>
                      </a:r>
                      <a:endParaRPr kumimoji="0" lang="pt-BR" sz="1800" b="0" i="0" u="none" strike="noStrike" cap="none" normalizeH="0" baseline="0" dirty="0" smtClean="0">
                        <a:ln>
                          <a:noFill/>
                        </a:ln>
                        <a:solidFill>
                          <a:srgbClr val="002060"/>
                        </a:solidFill>
                        <a:effectLst/>
                        <a:latin typeface="Calibri" pitchFamily="34" charset="0"/>
                        <a:cs typeface="Calibri" pitchFamily="34" charset="0"/>
                      </a:endParaRP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2060"/>
                          </a:solidFill>
                          <a:effectLst/>
                          <a:latin typeface="Calibri" pitchFamily="34" charset="0"/>
                          <a:cs typeface="Calibri" pitchFamily="34" charset="0"/>
                        </a:rPr>
                        <a:t>Entidade</a:t>
                      </a:r>
                      <a:endParaRPr kumimoji="0" lang="pt-BR" sz="1800" b="0" i="0" u="none" strike="noStrike" cap="none" normalizeH="0" baseline="0" dirty="0" smtClean="0">
                        <a:ln>
                          <a:noFill/>
                        </a:ln>
                        <a:solidFill>
                          <a:srgbClr val="002060"/>
                        </a:solidFill>
                        <a:effectLst/>
                        <a:latin typeface="Calibri" pitchFamily="34" charset="0"/>
                        <a:cs typeface="Calibri" pitchFamily="34" charset="0"/>
                      </a:endParaRP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2060"/>
                          </a:solidFill>
                          <a:effectLst/>
                          <a:latin typeface="Calibri" pitchFamily="34" charset="0"/>
                          <a:cs typeface="Calibri" pitchFamily="34" charset="0"/>
                        </a:rPr>
                        <a:t>Tema</a:t>
                      </a:r>
                      <a:endParaRPr kumimoji="0" lang="pt-BR" sz="1800" b="0" i="0" u="none" strike="noStrike" cap="none" normalizeH="0" baseline="0" dirty="0" smtClean="0">
                        <a:ln>
                          <a:noFill/>
                        </a:ln>
                        <a:solidFill>
                          <a:srgbClr val="002060"/>
                        </a:solidFill>
                        <a:effectLst/>
                        <a:latin typeface="Calibri" pitchFamily="34" charset="0"/>
                        <a:cs typeface="Calibri" pitchFamily="34" charset="0"/>
                      </a:endParaRP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FF"/>
                    </a:solidFill>
                  </a:tcPr>
                </a:tc>
              </a:tr>
              <a:tr h="415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763230/2011</a:t>
                      </a:r>
                    </a:p>
                  </a:txBody>
                  <a:tcPr marL="11055" marR="110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34" charset="0"/>
                          <a:cs typeface="Calibri" pitchFamily="34" charset="0"/>
                        </a:rPr>
                        <a:t>ASSEMAE</a:t>
                      </a:r>
                      <a:r>
                        <a:rPr kumimoji="0" lang="pt-BR" sz="1800" b="0" i="0" u="none" strike="noStrike" cap="none" normalizeH="0" baseline="0" dirty="0" smtClean="0">
                          <a:ln>
                            <a:noFill/>
                          </a:ln>
                          <a:solidFill>
                            <a:schemeClr val="tx1"/>
                          </a:solidFill>
                          <a:effectLst/>
                          <a:latin typeface="Calibri" pitchFamily="34" charset="0"/>
                          <a:cs typeface="Calibri" pitchFamily="34" charset="0"/>
                        </a:rPr>
                        <a:t> – Associação Nacional dos Serviços Municipais de Saneamento</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Calibri" pitchFamily="34" charset="0"/>
                          <a:cs typeface="Calibri" pitchFamily="34" charset="0"/>
                        </a:rPr>
                        <a:t>Estruturação e implementação de </a:t>
                      </a:r>
                      <a:r>
                        <a:rPr kumimoji="0" lang="pt-BR" sz="1800" b="1" i="0" u="none" strike="noStrike" cap="none" normalizeH="0" baseline="0" dirty="0" smtClean="0">
                          <a:ln>
                            <a:noFill/>
                          </a:ln>
                          <a:solidFill>
                            <a:schemeClr val="tx1"/>
                          </a:solidFill>
                          <a:effectLst/>
                          <a:latin typeface="Calibri" pitchFamily="34" charset="0"/>
                          <a:cs typeface="Calibri" pitchFamily="34" charset="0"/>
                        </a:rPr>
                        <a:t>consórcios públicos </a:t>
                      </a:r>
                      <a:r>
                        <a:rPr kumimoji="0" lang="pt-BR" sz="1800" b="0" i="0" u="none" strike="noStrike" cap="none" normalizeH="0" baseline="0" dirty="0" smtClean="0">
                          <a:ln>
                            <a:noFill/>
                          </a:ln>
                          <a:solidFill>
                            <a:schemeClr val="tx1"/>
                          </a:solidFill>
                          <a:effectLst/>
                          <a:latin typeface="Calibri" pitchFamily="34" charset="0"/>
                          <a:cs typeface="Calibri" pitchFamily="34" charset="0"/>
                        </a:rPr>
                        <a:t>de saneamento</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415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Calibri" pitchFamily="34" charset="0"/>
                          <a:cs typeface="Calibri" pitchFamily="34" charset="0"/>
                        </a:rPr>
                        <a:t>763237/2011</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34" charset="0"/>
                          <a:cs typeface="Calibri" pitchFamily="34" charset="0"/>
                        </a:rPr>
                        <a:t>ASSEMAE</a:t>
                      </a:r>
                      <a:r>
                        <a:rPr kumimoji="0" lang="pt-BR" sz="1800" b="0" i="0" u="none" strike="noStrike" cap="none" normalizeH="0" baseline="0" dirty="0" smtClean="0">
                          <a:ln>
                            <a:noFill/>
                          </a:ln>
                          <a:solidFill>
                            <a:schemeClr val="tx1"/>
                          </a:solidFill>
                          <a:effectLst/>
                          <a:latin typeface="Calibri" pitchFamily="34" charset="0"/>
                          <a:cs typeface="Calibri" pitchFamily="34" charset="0"/>
                        </a:rPr>
                        <a:t> – Associação Nacional dos Serviços Municipais de Saneamento</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34" charset="0"/>
                          <a:cs typeface="Calibri" pitchFamily="34" charset="0"/>
                        </a:rPr>
                        <a:t>Redução de perdas </a:t>
                      </a:r>
                      <a:r>
                        <a:rPr kumimoji="0" lang="pt-BR" sz="1800" b="0" i="0" u="none" strike="noStrike" cap="none" normalizeH="0" baseline="0" dirty="0" smtClean="0">
                          <a:ln>
                            <a:noFill/>
                          </a:ln>
                          <a:solidFill>
                            <a:schemeClr val="tx1"/>
                          </a:solidFill>
                          <a:effectLst/>
                          <a:latin typeface="Calibri" pitchFamily="34" charset="0"/>
                          <a:cs typeface="Calibri" pitchFamily="34" charset="0"/>
                        </a:rPr>
                        <a:t>em sistemas de saneamento</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4155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Calibri" pitchFamily="34" charset="0"/>
                          <a:cs typeface="Calibri" pitchFamily="34" charset="0"/>
                        </a:rPr>
                        <a:t>763231/2011</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34" charset="0"/>
                          <a:cs typeface="Calibri" pitchFamily="34" charset="0"/>
                        </a:rPr>
                        <a:t>ASSEMAE</a:t>
                      </a:r>
                      <a:r>
                        <a:rPr kumimoji="0" lang="pt-BR" sz="1800" b="0" i="0" u="none" strike="noStrike" cap="none" normalizeH="0" baseline="0" dirty="0" smtClean="0">
                          <a:ln>
                            <a:noFill/>
                          </a:ln>
                          <a:solidFill>
                            <a:schemeClr val="tx1"/>
                          </a:solidFill>
                          <a:effectLst/>
                          <a:latin typeface="Calibri" pitchFamily="34" charset="0"/>
                          <a:cs typeface="Calibri" pitchFamily="34" charset="0"/>
                        </a:rPr>
                        <a:t> – Associação Nacional dos Serviços Municipais de Saneamento</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34" charset="0"/>
                          <a:cs typeface="Calibri" pitchFamily="34" charset="0"/>
                        </a:rPr>
                        <a:t>Gestão Econômico-financeira</a:t>
                      </a:r>
                    </a:p>
                  </a:txBody>
                  <a:tcPr marL="11055" marR="110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graphicFrame>
        <p:nvGraphicFramePr>
          <p:cNvPr id="4" name="Tabela 3"/>
          <p:cNvGraphicFramePr>
            <a:graphicFrameLocks noGrp="1"/>
          </p:cNvGraphicFramePr>
          <p:nvPr/>
        </p:nvGraphicFramePr>
        <p:xfrm>
          <a:off x="214281" y="4786322"/>
          <a:ext cx="8643999" cy="914400"/>
        </p:xfrm>
        <a:graphic>
          <a:graphicData uri="http://schemas.openxmlformats.org/drawingml/2006/table">
            <a:tbl>
              <a:tblPr firstRow="1" bandRow="1">
                <a:tableStyleId>{5C22544A-7EE6-4342-B048-85BDC9FD1C3A}</a:tableStyleId>
              </a:tblPr>
              <a:tblGrid>
                <a:gridCol w="1500167"/>
                <a:gridCol w="4572063"/>
                <a:gridCol w="2571769"/>
              </a:tblGrid>
              <a:tr h="370840">
                <a:tc>
                  <a:txBody>
                    <a:bodyPr/>
                    <a:lstStyle/>
                    <a:p>
                      <a:pPr algn="ctr"/>
                      <a:r>
                        <a:rPr lang="pt-BR" sz="1800" b="0" dirty="0" smtClean="0">
                          <a:solidFill>
                            <a:schemeClr val="tx1"/>
                          </a:solidFill>
                        </a:rPr>
                        <a:t>760386/2011</a:t>
                      </a:r>
                      <a:endParaRPr lang="pt-B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dirty="0" smtClean="0">
                          <a:ln>
                            <a:noFill/>
                          </a:ln>
                          <a:solidFill>
                            <a:schemeClr val="tx1"/>
                          </a:solidFill>
                          <a:effectLst/>
                          <a:latin typeface="Calibri" pitchFamily="34" charset="0"/>
                          <a:cs typeface="Calibri" pitchFamily="34" charset="0"/>
                        </a:rPr>
                        <a:t>ASSEMAE</a:t>
                      </a:r>
                      <a:r>
                        <a:rPr kumimoji="0" lang="pt-BR" sz="1800" b="0" i="0" u="none" strike="noStrike" cap="none" normalizeH="0" baseline="0" dirty="0" smtClean="0">
                          <a:ln>
                            <a:noFill/>
                          </a:ln>
                          <a:solidFill>
                            <a:schemeClr val="tx1"/>
                          </a:solidFill>
                          <a:effectLst/>
                          <a:latin typeface="Calibri" pitchFamily="34" charset="0"/>
                          <a:cs typeface="Calibri" pitchFamily="34" charset="0"/>
                        </a:rPr>
                        <a:t> – Associação Nacional dos Serviços Municipais de Saneamento</a:t>
                      </a:r>
                    </a:p>
                    <a:p>
                      <a:pPr algn="ctr"/>
                      <a:endParaRPr lang="pt-B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dirty="0" smtClean="0">
                          <a:ln>
                            <a:noFill/>
                          </a:ln>
                          <a:solidFill>
                            <a:schemeClr val="tx1"/>
                          </a:solidFill>
                          <a:effectLst/>
                          <a:latin typeface="Calibri" pitchFamily="34" charset="0"/>
                          <a:cs typeface="Calibri" pitchFamily="34" charset="0"/>
                        </a:rPr>
                        <a:t>Oficina de política e plano municipal de saneamento básico</a:t>
                      </a:r>
                      <a:endParaRPr lang="pt-B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Imagem 2" descr="LogoGoverno2015 (2) (2)"/>
          <p:cNvPicPr>
            <a:picLocks noChangeAspect="1" noChangeArrowheads="1"/>
          </p:cNvPicPr>
          <p:nvPr/>
        </p:nvPicPr>
        <p:blipFill>
          <a:blip r:embed="rId2" cstate="print"/>
          <a:srcRect/>
          <a:stretch>
            <a:fillRect/>
          </a:stretch>
        </p:blipFill>
        <p:spPr bwMode="auto">
          <a:xfrm>
            <a:off x="4286250" y="6286500"/>
            <a:ext cx="1352550" cy="457200"/>
          </a:xfrm>
          <a:prstGeom prst="rect">
            <a:avLst/>
          </a:prstGeom>
          <a:noFill/>
          <a:ln w="9525">
            <a:noFill/>
            <a:miter lim="800000"/>
            <a:headEnd/>
            <a:tailEnd/>
          </a:ln>
        </p:spPr>
      </p:pic>
      <p:graphicFrame>
        <p:nvGraphicFramePr>
          <p:cNvPr id="8" name="Gráfico 7"/>
          <p:cNvGraphicFramePr>
            <a:graphicFrameLocks/>
          </p:cNvGraphicFramePr>
          <p:nvPr/>
        </p:nvGraphicFramePr>
        <p:xfrm>
          <a:off x="2714612" y="214290"/>
          <a:ext cx="5929323" cy="3157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nvGraphicFramePr>
        <p:xfrm>
          <a:off x="1285852" y="3571876"/>
          <a:ext cx="7429552" cy="2643206"/>
        </p:xfrm>
        <a:graphic>
          <a:graphicData uri="http://schemas.openxmlformats.org/drawingml/2006/chart">
            <c:chart xmlns:c="http://schemas.openxmlformats.org/drawingml/2006/chart" xmlns:r="http://schemas.openxmlformats.org/officeDocument/2006/relationships" r:id="rId4"/>
          </a:graphicData>
        </a:graphic>
      </p:graphicFrame>
      <p:sp>
        <p:nvSpPr>
          <p:cNvPr id="10" name="CaixaDeTexto 9"/>
          <p:cNvSpPr txBox="1"/>
          <p:nvPr/>
        </p:nvSpPr>
        <p:spPr>
          <a:xfrm>
            <a:off x="357158" y="285728"/>
            <a:ext cx="2071702" cy="830997"/>
          </a:xfrm>
          <a:prstGeom prst="rect">
            <a:avLst/>
          </a:prstGeom>
          <a:noFill/>
        </p:spPr>
        <p:txBody>
          <a:bodyPr wrap="square" rtlCol="0">
            <a:spAutoFit/>
          </a:bodyPr>
          <a:lstStyle/>
          <a:p>
            <a:pPr algn="ctr"/>
            <a:r>
              <a:rPr lang="en-US" sz="2400" dirty="0" err="1" smtClean="0"/>
              <a:t>Quantitativos</a:t>
            </a:r>
            <a:r>
              <a:rPr lang="en-US" sz="2400" dirty="0" smtClean="0"/>
              <a:t> </a:t>
            </a:r>
            <a:r>
              <a:rPr lang="en-US" sz="2400" dirty="0" err="1" smtClean="0"/>
              <a:t>Alcançados</a:t>
            </a:r>
            <a:endParaRPr lang="pt-BR" sz="2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Imagem 2" descr="LogoGoverno2015 (2) (2)"/>
          <p:cNvPicPr>
            <a:picLocks noChangeAspect="1" noChangeArrowheads="1"/>
          </p:cNvPicPr>
          <p:nvPr/>
        </p:nvPicPr>
        <p:blipFill>
          <a:blip r:embed="rId2" cstate="print"/>
          <a:srcRect/>
          <a:stretch>
            <a:fillRect/>
          </a:stretch>
        </p:blipFill>
        <p:spPr bwMode="auto">
          <a:xfrm>
            <a:off x="4286250" y="6286500"/>
            <a:ext cx="1352550" cy="457200"/>
          </a:xfrm>
          <a:prstGeom prst="rect">
            <a:avLst/>
          </a:prstGeom>
          <a:noFill/>
          <a:ln w="9525">
            <a:noFill/>
            <a:miter lim="800000"/>
            <a:headEnd/>
            <a:tailEnd/>
          </a:ln>
        </p:spPr>
      </p:pic>
      <p:graphicFrame>
        <p:nvGraphicFramePr>
          <p:cNvPr id="8" name="Gráfico 7"/>
          <p:cNvGraphicFramePr>
            <a:graphicFrameLocks/>
          </p:cNvGraphicFramePr>
          <p:nvPr/>
        </p:nvGraphicFramePr>
        <p:xfrm>
          <a:off x="785786" y="285728"/>
          <a:ext cx="7786742" cy="285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nvGraphicFramePr>
        <p:xfrm>
          <a:off x="714348" y="3429000"/>
          <a:ext cx="7929618" cy="297181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aixaDeTexto 4"/>
          <p:cNvSpPr txBox="1">
            <a:spLocks noChangeArrowheads="1"/>
          </p:cNvSpPr>
          <p:nvPr/>
        </p:nvSpPr>
        <p:spPr bwMode="auto">
          <a:xfrm>
            <a:off x="285750" y="119042"/>
            <a:ext cx="681038"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0" hangingPunct="0"/>
            <a:r>
              <a:rPr lang="pt-BR" dirty="0"/>
              <a:t>2011</a:t>
            </a:r>
          </a:p>
        </p:txBody>
      </p:sp>
      <p:cxnSp>
        <p:nvCxnSpPr>
          <p:cNvPr id="7" name="Conector reto 6"/>
          <p:cNvCxnSpPr/>
          <p:nvPr/>
        </p:nvCxnSpPr>
        <p:spPr>
          <a:xfrm>
            <a:off x="357188" y="571480"/>
            <a:ext cx="835818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0966" name="CaixaDeTexto 8"/>
          <p:cNvSpPr txBox="1">
            <a:spLocks noChangeArrowheads="1"/>
          </p:cNvSpPr>
          <p:nvPr/>
        </p:nvSpPr>
        <p:spPr bwMode="auto">
          <a:xfrm>
            <a:off x="2000232" y="119042"/>
            <a:ext cx="697627" cy="369332"/>
          </a:xfrm>
          <a:prstGeom prst="rect">
            <a:avLst/>
          </a:prstGeom>
          <a:noFill/>
          <a:ln w="9525">
            <a:noFill/>
            <a:miter lim="800000"/>
            <a:headEnd/>
            <a:tailEnd/>
          </a:ln>
        </p:spPr>
        <p:txBody>
          <a:bodyPr wrap="none">
            <a:spAutoFit/>
          </a:bodyPr>
          <a:lstStyle/>
          <a:p>
            <a:pPr eaLnBrk="0" hangingPunct="0"/>
            <a:r>
              <a:rPr lang="en-US" dirty="0" smtClean="0"/>
              <a:t>2012</a:t>
            </a:r>
            <a:endParaRPr lang="pt-BR" dirty="0"/>
          </a:p>
        </p:txBody>
      </p:sp>
      <p:sp>
        <p:nvSpPr>
          <p:cNvPr id="40968" name="CaixaDeTexto 10"/>
          <p:cNvSpPr txBox="1">
            <a:spLocks noChangeArrowheads="1"/>
          </p:cNvSpPr>
          <p:nvPr/>
        </p:nvSpPr>
        <p:spPr bwMode="auto">
          <a:xfrm>
            <a:off x="4374439" y="119042"/>
            <a:ext cx="697627" cy="369332"/>
          </a:xfrm>
          <a:prstGeom prst="rect">
            <a:avLst/>
          </a:prstGeom>
          <a:noFill/>
          <a:ln w="9525">
            <a:noFill/>
            <a:miter lim="800000"/>
            <a:headEnd/>
            <a:tailEnd/>
          </a:ln>
        </p:spPr>
        <p:txBody>
          <a:bodyPr wrap="none">
            <a:spAutoFit/>
          </a:bodyPr>
          <a:lstStyle/>
          <a:p>
            <a:pPr eaLnBrk="0" hangingPunct="0"/>
            <a:r>
              <a:rPr lang="pt-BR" dirty="0" smtClean="0"/>
              <a:t>2013</a:t>
            </a:r>
            <a:endParaRPr lang="pt-BR" dirty="0"/>
          </a:p>
        </p:txBody>
      </p:sp>
      <p:sp>
        <p:nvSpPr>
          <p:cNvPr id="40969" name="CaixaDeTexto 11"/>
          <p:cNvSpPr txBox="1">
            <a:spLocks noChangeArrowheads="1"/>
          </p:cNvSpPr>
          <p:nvPr/>
        </p:nvSpPr>
        <p:spPr bwMode="auto">
          <a:xfrm>
            <a:off x="8072438" y="119042"/>
            <a:ext cx="696912"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0" hangingPunct="0"/>
            <a:r>
              <a:rPr lang="pt-BR" dirty="0"/>
              <a:t>2015</a:t>
            </a:r>
          </a:p>
        </p:txBody>
      </p:sp>
      <p:sp>
        <p:nvSpPr>
          <p:cNvPr id="40970" name="CaixaDeTexto 13"/>
          <p:cNvSpPr txBox="1">
            <a:spLocks noChangeArrowheads="1"/>
          </p:cNvSpPr>
          <p:nvPr/>
        </p:nvSpPr>
        <p:spPr bwMode="auto">
          <a:xfrm>
            <a:off x="6215074" y="131742"/>
            <a:ext cx="697627" cy="369332"/>
          </a:xfrm>
          <a:prstGeom prst="rect">
            <a:avLst/>
          </a:prstGeom>
          <a:noFill/>
          <a:ln w="9525">
            <a:noFill/>
            <a:miter lim="800000"/>
            <a:headEnd/>
            <a:tailEnd/>
          </a:ln>
        </p:spPr>
        <p:txBody>
          <a:bodyPr wrap="none">
            <a:spAutoFit/>
          </a:bodyPr>
          <a:lstStyle/>
          <a:p>
            <a:pPr eaLnBrk="0" hangingPunct="0"/>
            <a:r>
              <a:rPr lang="pt-BR" dirty="0" smtClean="0"/>
              <a:t>2014</a:t>
            </a:r>
            <a:endParaRPr lang="pt-BR" dirty="0"/>
          </a:p>
        </p:txBody>
      </p:sp>
      <p:sp>
        <p:nvSpPr>
          <p:cNvPr id="62" name="CaixaDeTexto 61"/>
          <p:cNvSpPr txBox="1"/>
          <p:nvPr/>
        </p:nvSpPr>
        <p:spPr>
          <a:xfrm>
            <a:off x="0" y="3357563"/>
            <a:ext cx="9144000" cy="2308324"/>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pt-BR" b="1" dirty="0" smtClean="0">
                <a:solidFill>
                  <a:srgbClr val="00B050"/>
                </a:solidFill>
              </a:rPr>
              <a:t>NOVA </a:t>
            </a:r>
            <a:r>
              <a:rPr lang="pt-BR" b="1" dirty="0">
                <a:solidFill>
                  <a:srgbClr val="00B050"/>
                </a:solidFill>
              </a:rPr>
              <a:t>PARCERIA COM A ASSEMAE </a:t>
            </a:r>
            <a:endParaRPr lang="pt-BR" sz="1600" b="1" dirty="0">
              <a:solidFill>
                <a:srgbClr val="00B050"/>
              </a:solidFill>
            </a:endParaRPr>
          </a:p>
          <a:p>
            <a:pPr algn="ctr" eaLnBrk="0" hangingPunct="0">
              <a:defRPr/>
            </a:pPr>
            <a:endParaRPr lang="pt-BR" b="1" dirty="0" smtClean="0"/>
          </a:p>
          <a:p>
            <a:pPr algn="ctr" eaLnBrk="0" hangingPunct="0">
              <a:defRPr/>
            </a:pPr>
            <a:r>
              <a:rPr lang="pt-BR" b="1" dirty="0" smtClean="0"/>
              <a:t>REALIZAÇÃO </a:t>
            </a:r>
            <a:r>
              <a:rPr lang="pt-BR" b="1" dirty="0"/>
              <a:t>DE 20 </a:t>
            </a:r>
            <a:r>
              <a:rPr lang="pt-BR" b="1" dirty="0" smtClean="0"/>
              <a:t>OFICINAS </a:t>
            </a:r>
            <a:r>
              <a:rPr lang="pt-BR" b="1" dirty="0"/>
              <a:t>DE CAPACITAÇÃO </a:t>
            </a:r>
            <a:r>
              <a:rPr lang="pt-BR" b="1" dirty="0" smtClean="0"/>
              <a:t>EM CRIAÇÃO </a:t>
            </a:r>
            <a:r>
              <a:rPr lang="pt-BR" b="1" dirty="0"/>
              <a:t>DE AUTARQUIAS MUNICIPAL E/OU INTERMUNICIPAL E ORIENTAÇÕES  PARA ELABORAÇÃO DE DIAGNÓSTICO EM SERVIÇOS DE ABASTECIMENTO DE ÁGUA E ESGOTAMENTO SANITÁRIO </a:t>
            </a:r>
            <a:endParaRPr lang="pt-BR" b="1" dirty="0" smtClean="0"/>
          </a:p>
          <a:p>
            <a:pPr algn="ctr" eaLnBrk="0" hangingPunct="0">
              <a:defRPr/>
            </a:pPr>
            <a:r>
              <a:rPr lang="en-US" b="1" dirty="0" smtClean="0"/>
              <a:t>META: 1000 TÉCNICOS CAPACITADOS</a:t>
            </a:r>
            <a:endParaRPr lang="pt-BR" b="1" dirty="0"/>
          </a:p>
          <a:p>
            <a:pPr eaLnBrk="0" hangingPunct="0">
              <a:defRPr/>
            </a:pPr>
            <a:endParaRPr lang="pt-BR" b="1" dirty="0" smtClean="0">
              <a:solidFill>
                <a:schemeClr val="tx1"/>
              </a:solidFill>
            </a:endParaRPr>
          </a:p>
          <a:p>
            <a:pPr algn="ctr" eaLnBrk="0" hangingPunct="0">
              <a:defRPr/>
            </a:pPr>
            <a:r>
              <a:rPr lang="pt-BR" b="1" dirty="0" smtClean="0">
                <a:solidFill>
                  <a:srgbClr val="00B050"/>
                </a:solidFill>
              </a:rPr>
              <a:t>SITUAÇÃO</a:t>
            </a:r>
            <a:r>
              <a:rPr lang="pt-BR" b="1" dirty="0">
                <a:solidFill>
                  <a:srgbClr val="00B050"/>
                </a:solidFill>
              </a:rPr>
              <a:t>: </a:t>
            </a:r>
            <a:r>
              <a:rPr lang="pt-BR" b="1" dirty="0" smtClean="0">
                <a:solidFill>
                  <a:srgbClr val="00B050"/>
                </a:solidFill>
              </a:rPr>
              <a:t>Convênio celebrado, em fase de planejamento para início da execução</a:t>
            </a:r>
            <a:endParaRPr lang="pt-BR" b="1" dirty="0">
              <a:solidFill>
                <a:srgbClr val="00B050"/>
              </a:solidFill>
            </a:endParaRPr>
          </a:p>
        </p:txBody>
      </p:sp>
      <p:pic>
        <p:nvPicPr>
          <p:cNvPr id="40973" name="Imagem 2" descr="LogoGoverno2015 (2) (2)"/>
          <p:cNvPicPr>
            <a:picLocks noChangeAspect="1" noChangeArrowheads="1"/>
          </p:cNvPicPr>
          <p:nvPr/>
        </p:nvPicPr>
        <p:blipFill>
          <a:blip r:embed="rId3" cstate="print"/>
          <a:srcRect/>
          <a:stretch>
            <a:fillRect/>
          </a:stretch>
        </p:blipFill>
        <p:spPr bwMode="auto">
          <a:xfrm>
            <a:off x="4286250" y="6357938"/>
            <a:ext cx="1352550" cy="457200"/>
          </a:xfrm>
          <a:prstGeom prst="rect">
            <a:avLst/>
          </a:prstGeom>
          <a:noFill/>
          <a:ln w="9525">
            <a:noFill/>
            <a:miter lim="800000"/>
            <a:headEnd/>
            <a:tailEnd/>
          </a:ln>
        </p:spPr>
      </p:pic>
      <p:graphicFrame>
        <p:nvGraphicFramePr>
          <p:cNvPr id="16" name="Gráfico 15"/>
          <p:cNvGraphicFramePr>
            <a:graphicFrameLocks/>
          </p:cNvGraphicFramePr>
          <p:nvPr/>
        </p:nvGraphicFramePr>
        <p:xfrm>
          <a:off x="357158" y="714356"/>
          <a:ext cx="7500990" cy="228601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Conector de seta reta 17"/>
          <p:cNvCxnSpPr/>
          <p:nvPr/>
        </p:nvCxnSpPr>
        <p:spPr>
          <a:xfrm rot="5400000">
            <a:off x="7072330" y="1928802"/>
            <a:ext cx="2714644"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Projeto SUSTENTAR</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SANEAMENTO BÁSICO</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584775"/>
          </a:xfrm>
          <a:prstGeom prst="rect">
            <a:avLst/>
          </a:prstGeom>
        </p:spPr>
        <p:txBody>
          <a:bodyPr wrap="square">
            <a:spAutoFit/>
          </a:bodyPr>
          <a:lstStyle/>
          <a:p>
            <a:pPr algn="just"/>
            <a:r>
              <a:rPr lang="pt-BR" sz="1600" b="1" dirty="0" smtClean="0">
                <a:solidFill>
                  <a:schemeClr val="tx2"/>
                </a:solidFill>
              </a:rPr>
              <a:t>3. Apoio à gestão dos sistemas simplificados de abastecimento de água executados diretamente pela Funasa:</a:t>
            </a:r>
            <a:endParaRPr lang="pt-BR" sz="1600" b="1" dirty="0">
              <a:solidFill>
                <a:schemeClr val="tx2"/>
              </a:solidFill>
            </a:endParaRPr>
          </a:p>
        </p:txBody>
      </p:sp>
      <p:sp>
        <p:nvSpPr>
          <p:cNvPr id="3" name="Retângulo 2"/>
          <p:cNvSpPr/>
          <p:nvPr/>
        </p:nvSpPr>
        <p:spPr>
          <a:xfrm>
            <a:off x="357158" y="3857628"/>
            <a:ext cx="8501122" cy="2154436"/>
          </a:xfrm>
          <a:prstGeom prst="rect">
            <a:avLst/>
          </a:prstGeom>
          <a:solidFill>
            <a:schemeClr val="bg1">
              <a:lumMod val="85000"/>
            </a:schemeClr>
          </a:solidFill>
        </p:spPr>
        <p:txBody>
          <a:bodyPr wrap="square">
            <a:spAutoFit/>
          </a:bodyPr>
          <a:lstStyle/>
          <a:p>
            <a:pPr lvl="0" algn="just" eaLnBrk="0" fontAlgn="base" hangingPunct="0">
              <a:spcBef>
                <a:spcPct val="0"/>
              </a:spcBef>
              <a:spcAft>
                <a:spcPct val="0"/>
              </a:spcAft>
            </a:pPr>
            <a:r>
              <a:rPr lang="pt-BR" i="1" dirty="0" smtClean="0">
                <a:solidFill>
                  <a:schemeClr val="tx2"/>
                </a:solidFill>
                <a:latin typeface="Calibri" pitchFamily="34" charset="0"/>
                <a:ea typeface="Calibri" pitchFamily="34" charset="0"/>
                <a:cs typeface="Times New Roman" pitchFamily="18" charset="0"/>
              </a:rPr>
              <a:t>Promover a </a:t>
            </a:r>
            <a:r>
              <a:rPr lang="pt-BR" sz="2800" i="1" dirty="0" smtClean="0">
                <a:solidFill>
                  <a:schemeClr val="tx2"/>
                </a:solidFill>
                <a:latin typeface="Calibri" pitchFamily="34" charset="0"/>
                <a:ea typeface="Calibri" pitchFamily="34" charset="0"/>
                <a:cs typeface="Times New Roman" pitchFamily="18" charset="0"/>
              </a:rPr>
              <a:t>sustentabilidade</a:t>
            </a:r>
            <a:r>
              <a:rPr lang="pt-BR" i="1" dirty="0" smtClean="0">
                <a:solidFill>
                  <a:schemeClr val="tx2"/>
                </a:solidFill>
                <a:latin typeface="Calibri" pitchFamily="34" charset="0"/>
                <a:ea typeface="Calibri" pitchFamily="34" charset="0"/>
                <a:cs typeface="Times New Roman" pitchFamily="18" charset="0"/>
              </a:rPr>
              <a:t> das ações de </a:t>
            </a:r>
            <a:r>
              <a:rPr lang="pt-BR" sz="2800" i="1" dirty="0" smtClean="0">
                <a:solidFill>
                  <a:schemeClr val="tx2"/>
                </a:solidFill>
                <a:latin typeface="Calibri" pitchFamily="34" charset="0"/>
                <a:ea typeface="Calibri" pitchFamily="34" charset="0"/>
                <a:cs typeface="Times New Roman" pitchFamily="18" charset="0"/>
              </a:rPr>
              <a:t>saneamento rural </a:t>
            </a:r>
            <a:r>
              <a:rPr lang="pt-BR" i="1" dirty="0" smtClean="0">
                <a:solidFill>
                  <a:schemeClr val="tx2"/>
                </a:solidFill>
                <a:latin typeface="Calibri" pitchFamily="34" charset="0"/>
                <a:ea typeface="Calibri" pitchFamily="34" charset="0"/>
                <a:cs typeface="Times New Roman" pitchFamily="18" charset="0"/>
              </a:rPr>
              <a:t>a partir do </a:t>
            </a:r>
            <a:r>
              <a:rPr lang="pt-BR" sz="2000" i="1" dirty="0" smtClean="0">
                <a:solidFill>
                  <a:schemeClr val="tx2"/>
                </a:solidFill>
                <a:latin typeface="Calibri" pitchFamily="34" charset="0"/>
                <a:ea typeface="Calibri" pitchFamily="34" charset="0"/>
                <a:cs typeface="Times New Roman" pitchFamily="18" charset="0"/>
              </a:rPr>
              <a:t>envolvimento da comunidade</a:t>
            </a:r>
            <a:r>
              <a:rPr lang="pt-BR" i="1" dirty="0" smtClean="0">
                <a:solidFill>
                  <a:schemeClr val="tx2"/>
                </a:solidFill>
                <a:latin typeface="Calibri" pitchFamily="34" charset="0"/>
                <a:ea typeface="Calibri" pitchFamily="34" charset="0"/>
                <a:cs typeface="Times New Roman" pitchFamily="18" charset="0"/>
              </a:rPr>
              <a:t> beneficiada com ações de </a:t>
            </a:r>
            <a:r>
              <a:rPr lang="pt-BR" sz="2400" i="1" dirty="0" smtClean="0">
                <a:solidFill>
                  <a:schemeClr val="accent6">
                    <a:lumMod val="75000"/>
                  </a:schemeClr>
                </a:solidFill>
                <a:latin typeface="Calibri" pitchFamily="34" charset="0"/>
                <a:ea typeface="Calibri" pitchFamily="34" charset="0"/>
                <a:cs typeface="Times New Roman" pitchFamily="18" charset="0"/>
              </a:rPr>
              <a:t>educação em saúde</a:t>
            </a:r>
            <a:r>
              <a:rPr lang="pt-BR" i="1" dirty="0" smtClean="0">
                <a:solidFill>
                  <a:schemeClr val="tx2"/>
                </a:solidFill>
                <a:latin typeface="Calibri" pitchFamily="34" charset="0"/>
                <a:ea typeface="Calibri" pitchFamily="34" charset="0"/>
                <a:cs typeface="Times New Roman" pitchFamily="18" charset="0"/>
              </a:rPr>
              <a:t> e saneamento ambiental, bem como a </a:t>
            </a:r>
            <a:r>
              <a:rPr lang="pt-BR" sz="2400" i="1" dirty="0" smtClean="0">
                <a:solidFill>
                  <a:schemeClr val="tx2"/>
                </a:solidFill>
                <a:latin typeface="Calibri" pitchFamily="34" charset="0"/>
                <a:ea typeface="Calibri" pitchFamily="34" charset="0"/>
                <a:cs typeface="Times New Roman" pitchFamily="18" charset="0"/>
              </a:rPr>
              <a:t>capacitação</a:t>
            </a:r>
            <a:r>
              <a:rPr lang="pt-BR" i="1" dirty="0" smtClean="0">
                <a:solidFill>
                  <a:schemeClr val="tx2"/>
                </a:solidFill>
                <a:latin typeface="Calibri" pitchFamily="34" charset="0"/>
                <a:ea typeface="Calibri" pitchFamily="34" charset="0"/>
                <a:cs typeface="Times New Roman" pitchFamily="18" charset="0"/>
              </a:rPr>
              <a:t> dos gestores municipais, técnicos e representantes das comunidades beneficiadas nos temas: </a:t>
            </a:r>
            <a:r>
              <a:rPr lang="pt-BR" sz="2000" i="1" dirty="0" smtClean="0">
                <a:solidFill>
                  <a:schemeClr val="accent6">
                    <a:lumMod val="75000"/>
                  </a:schemeClr>
                </a:solidFill>
                <a:latin typeface="Calibri" pitchFamily="34" charset="0"/>
                <a:ea typeface="Calibri" pitchFamily="34" charset="0"/>
                <a:cs typeface="Times New Roman" pitchFamily="18" charset="0"/>
              </a:rPr>
              <a:t>Alternativas de Gestão </a:t>
            </a:r>
            <a:r>
              <a:rPr lang="pt-BR" sz="2000" i="1" dirty="0" smtClean="0">
                <a:solidFill>
                  <a:schemeClr val="tx2"/>
                </a:solidFill>
                <a:latin typeface="Calibri" pitchFamily="34" charset="0"/>
                <a:ea typeface="Calibri" pitchFamily="34" charset="0"/>
                <a:cs typeface="Times New Roman" pitchFamily="18" charset="0"/>
              </a:rPr>
              <a:t>e </a:t>
            </a:r>
            <a:r>
              <a:rPr lang="pt-BR" sz="2000" i="1" dirty="0" smtClean="0">
                <a:solidFill>
                  <a:schemeClr val="accent6">
                    <a:lumMod val="75000"/>
                  </a:schemeClr>
                </a:solidFill>
                <a:latin typeface="Calibri" pitchFamily="34" charset="0"/>
                <a:ea typeface="Calibri" pitchFamily="34" charset="0"/>
                <a:cs typeface="Times New Roman" pitchFamily="18" charset="0"/>
              </a:rPr>
              <a:t>Manutenção, Operação e Controle de Qualidade da Água</a:t>
            </a:r>
            <a:r>
              <a:rPr lang="pt-BR" i="1" dirty="0" smtClean="0">
                <a:solidFill>
                  <a:schemeClr val="tx2"/>
                </a:solidFill>
                <a:latin typeface="Calibri" pitchFamily="34" charset="0"/>
                <a:ea typeface="Calibri" pitchFamily="34" charset="0"/>
                <a:cs typeface="Times New Roman" pitchFamily="18" charset="0"/>
              </a:rPr>
              <a:t> dos sistemas implantados pela </a:t>
            </a:r>
            <a:r>
              <a:rPr lang="pt-BR" i="1" dirty="0" err="1" smtClean="0">
                <a:solidFill>
                  <a:schemeClr val="tx2"/>
                </a:solidFill>
                <a:latin typeface="Calibri" pitchFamily="34" charset="0"/>
                <a:ea typeface="Calibri" pitchFamily="34" charset="0"/>
                <a:cs typeface="Times New Roman" pitchFamily="18" charset="0"/>
              </a:rPr>
              <a:t>Funasa</a:t>
            </a:r>
            <a:r>
              <a:rPr lang="pt-BR" i="1" dirty="0" smtClean="0">
                <a:solidFill>
                  <a:schemeClr val="tx2"/>
                </a:solidFill>
                <a:latin typeface="Calibri" pitchFamily="34" charset="0"/>
                <a:ea typeface="Calibri" pitchFamily="34" charset="0"/>
                <a:cs typeface="Times New Roman" pitchFamily="18" charset="0"/>
              </a:rPr>
              <a:t>.</a:t>
            </a:r>
            <a:endParaRPr lang="pt-BR" sz="1100" i="1" dirty="0" smtClean="0">
              <a:solidFill>
                <a:schemeClr val="tx2"/>
              </a:solidFill>
              <a:latin typeface="Arial" pitchFamily="34" charset="0"/>
              <a:cs typeface="Arial" pitchFamily="34" charset="0"/>
            </a:endParaRPr>
          </a:p>
        </p:txBody>
      </p:sp>
      <p:pic>
        <p:nvPicPr>
          <p:cNvPr id="4" name="Imagem 3" descr="Sustentar.png"/>
          <p:cNvPicPr>
            <a:picLocks noChangeAspect="1"/>
          </p:cNvPicPr>
          <p:nvPr/>
        </p:nvPicPr>
        <p:blipFill>
          <a:blip r:embed="rId2" cstate="print"/>
          <a:stretch>
            <a:fillRect/>
          </a:stretch>
        </p:blipFill>
        <p:spPr>
          <a:xfrm>
            <a:off x="1071538" y="1071546"/>
            <a:ext cx="6715172" cy="2378564"/>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85720" y="928670"/>
            <a:ext cx="8429684" cy="3774573"/>
          </a:xfrm>
          <a:prstGeom prst="rect">
            <a:avLst/>
          </a:prstGeom>
          <a:noFill/>
          <a:ln w="12699">
            <a:noFill/>
            <a:miter lim="800000"/>
            <a:headEnd type="none" w="sm" len="sm"/>
            <a:tailEnd type="none" w="sm" len="sm"/>
          </a:ln>
          <a:effectLst/>
        </p:spPr>
        <p:txBody>
          <a:bodyPr wrap="square" lIns="80467" tIns="40234" rIns="80467" bIns="40234">
            <a:spAutoFit/>
          </a:bodyPr>
          <a:lstStyle/>
          <a:p>
            <a:pPr algn="just" defTabSz="804863" eaLnBrk="0" hangingPunct="0"/>
            <a:r>
              <a:rPr lang="pt-BR" sz="2000" b="1" dirty="0" smtClean="0">
                <a:solidFill>
                  <a:schemeClr val="tx2"/>
                </a:solidFill>
              </a:rPr>
              <a:t>Implantação, diretamente pela Funasa, de 150 sistemas simplificados em comunidades rurais, compostos de: </a:t>
            </a:r>
          </a:p>
          <a:p>
            <a:pPr algn="just" defTabSz="804863" eaLnBrk="0" hangingPunct="0"/>
            <a:endParaRPr lang="pt-BR" sz="2000" b="1" dirty="0" smtClean="0">
              <a:solidFill>
                <a:schemeClr val="tx2"/>
              </a:solidFill>
            </a:endParaRPr>
          </a:p>
          <a:p>
            <a:pPr lvl="1">
              <a:buFont typeface="Wingdings" pitchFamily="2" charset="2"/>
              <a:buChar char="Ø"/>
            </a:pPr>
            <a:r>
              <a:rPr lang="pt-BR" sz="2000" b="1" dirty="0" smtClean="0">
                <a:solidFill>
                  <a:schemeClr val="tx2"/>
                </a:solidFill>
              </a:rPr>
              <a:t>Captação subterrânea</a:t>
            </a:r>
          </a:p>
          <a:p>
            <a:pPr lvl="1">
              <a:buFont typeface="Wingdings" pitchFamily="2" charset="2"/>
              <a:buChar char="Ø"/>
            </a:pPr>
            <a:r>
              <a:rPr lang="pt-BR" sz="2000" b="1" dirty="0" smtClean="0">
                <a:solidFill>
                  <a:schemeClr val="tx2"/>
                </a:solidFill>
              </a:rPr>
              <a:t>Tratamento simplificado (clorador de pastilhas, filtro redutor de ferro, dessalinizador)</a:t>
            </a:r>
          </a:p>
          <a:p>
            <a:pPr lvl="1">
              <a:buFont typeface="Wingdings" pitchFamily="2" charset="2"/>
              <a:buChar char="Ø"/>
            </a:pPr>
            <a:r>
              <a:rPr lang="pt-BR" sz="2000" b="1" dirty="0" smtClean="0">
                <a:solidFill>
                  <a:schemeClr val="tx2"/>
                </a:solidFill>
              </a:rPr>
              <a:t>Adução</a:t>
            </a:r>
          </a:p>
          <a:p>
            <a:pPr lvl="1">
              <a:buFont typeface="Wingdings" pitchFamily="2" charset="2"/>
              <a:buChar char="Ø"/>
            </a:pPr>
            <a:r>
              <a:rPr lang="pt-BR" sz="2000" b="1" dirty="0" smtClean="0">
                <a:solidFill>
                  <a:schemeClr val="tx2"/>
                </a:solidFill>
              </a:rPr>
              <a:t>Reservação</a:t>
            </a:r>
          </a:p>
          <a:p>
            <a:pPr lvl="1">
              <a:buFont typeface="Wingdings" pitchFamily="2" charset="2"/>
              <a:buChar char="Ø"/>
            </a:pPr>
            <a:r>
              <a:rPr lang="pt-BR" sz="2000" b="1" dirty="0" smtClean="0">
                <a:solidFill>
                  <a:schemeClr val="tx2"/>
                </a:solidFill>
              </a:rPr>
              <a:t>Distribuição (chafariz comunitário ou distribuição em rede preexistente)</a:t>
            </a:r>
          </a:p>
          <a:p>
            <a:pPr lvl="1">
              <a:buFont typeface="Wingdings" pitchFamily="2" charset="2"/>
              <a:buChar char="Ø"/>
            </a:pPr>
            <a:r>
              <a:rPr lang="pt-BR" sz="2000" b="1" dirty="0" smtClean="0">
                <a:solidFill>
                  <a:schemeClr val="tx2"/>
                </a:solidFill>
              </a:rPr>
              <a:t>Instalações de proteção (cercado de proteção)</a:t>
            </a:r>
          </a:p>
          <a:p>
            <a:pPr lvl="1">
              <a:buFont typeface="Wingdings" pitchFamily="2" charset="2"/>
              <a:buChar char="Ø"/>
            </a:pPr>
            <a:r>
              <a:rPr lang="pt-BR" sz="2000" b="1" dirty="0" smtClean="0">
                <a:solidFill>
                  <a:schemeClr val="tx2"/>
                </a:solidFill>
              </a:rPr>
              <a:t>Instalações extras (lavanderias e bebedouros para animais)</a:t>
            </a:r>
          </a:p>
        </p:txBody>
      </p:sp>
      <p:sp>
        <p:nvSpPr>
          <p:cNvPr id="8" name="CaixaDeTexto 7"/>
          <p:cNvSpPr txBox="1"/>
          <p:nvPr/>
        </p:nvSpPr>
        <p:spPr>
          <a:xfrm>
            <a:off x="285750" y="217270"/>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472" y="2643182"/>
            <a:ext cx="7858180" cy="1107996"/>
          </a:xfrm>
          <a:prstGeom prst="rect">
            <a:avLst/>
          </a:prstGeom>
          <a:solidFill>
            <a:schemeClr val="tx2"/>
          </a:solidFill>
        </p:spPr>
        <p:txBody>
          <a:bodyPr wrap="square">
            <a:spAutoFit/>
          </a:bodyPr>
          <a:lstStyle/>
          <a:p>
            <a:pPr algn="just"/>
            <a:r>
              <a:rPr lang="pt-BR" dirty="0" smtClean="0">
                <a:solidFill>
                  <a:schemeClr val="tx2">
                    <a:lumMod val="20000"/>
                    <a:lumOff val="80000"/>
                  </a:schemeClr>
                </a:solidFill>
              </a:rPr>
              <a:t>Uma vez realizado o investimento para </a:t>
            </a:r>
            <a:r>
              <a:rPr lang="pt-BR" sz="2400" dirty="0" smtClean="0">
                <a:solidFill>
                  <a:schemeClr val="accent3">
                    <a:lumMod val="60000"/>
                    <a:lumOff val="40000"/>
                  </a:schemeClr>
                </a:solidFill>
              </a:rPr>
              <a:t>mudança de cenário</a:t>
            </a:r>
            <a:r>
              <a:rPr lang="pt-BR" sz="2400" dirty="0" smtClean="0">
                <a:solidFill>
                  <a:schemeClr val="tx2">
                    <a:lumMod val="20000"/>
                    <a:lumOff val="80000"/>
                  </a:schemeClr>
                </a:solidFill>
              </a:rPr>
              <a:t> </a:t>
            </a:r>
            <a:r>
              <a:rPr lang="pt-BR" dirty="0" smtClean="0">
                <a:solidFill>
                  <a:schemeClr val="tx2">
                    <a:lumMod val="20000"/>
                    <a:lumOff val="80000"/>
                  </a:schemeClr>
                </a:solidFill>
              </a:rPr>
              <a:t>de uma situação crítica (ação estrutural), deve-se traçar </a:t>
            </a:r>
            <a:r>
              <a:rPr lang="pt-BR" sz="2400" dirty="0" smtClean="0">
                <a:solidFill>
                  <a:schemeClr val="accent3">
                    <a:lumMod val="60000"/>
                    <a:lumOff val="40000"/>
                  </a:schemeClr>
                </a:solidFill>
              </a:rPr>
              <a:t>trajetória paralela</a:t>
            </a:r>
            <a:r>
              <a:rPr lang="pt-BR" dirty="0" smtClean="0">
                <a:solidFill>
                  <a:schemeClr val="accent3">
                    <a:lumMod val="60000"/>
                    <a:lumOff val="40000"/>
                  </a:schemeClr>
                </a:solidFill>
              </a:rPr>
              <a:t> </a:t>
            </a:r>
            <a:r>
              <a:rPr lang="pt-BR" dirty="0" smtClean="0">
                <a:solidFill>
                  <a:schemeClr val="tx2">
                    <a:lumMod val="20000"/>
                    <a:lumOff val="80000"/>
                  </a:schemeClr>
                </a:solidFill>
              </a:rPr>
              <a:t>para manutenção e melhoria do investimento (ação estruturante).</a:t>
            </a:r>
          </a:p>
        </p:txBody>
      </p:sp>
      <p:sp>
        <p:nvSpPr>
          <p:cNvPr id="5" name="Retângulo 4"/>
          <p:cNvSpPr/>
          <p:nvPr/>
        </p:nvSpPr>
        <p:spPr>
          <a:xfrm>
            <a:off x="571472" y="3857628"/>
            <a:ext cx="7858180" cy="2308324"/>
          </a:xfrm>
          <a:prstGeom prst="rect">
            <a:avLst/>
          </a:prstGeom>
          <a:solidFill>
            <a:schemeClr val="bg2">
              <a:lumMod val="75000"/>
            </a:schemeClr>
          </a:solidFill>
        </p:spPr>
        <p:txBody>
          <a:bodyPr wrap="square">
            <a:spAutoFit/>
          </a:bodyPr>
          <a:lstStyle/>
          <a:p>
            <a:r>
              <a:rPr lang="pt-BR" dirty="0" smtClean="0"/>
              <a:t>Aspectos que dificultam a gestão e sustentabilidade das ações em áreas rurais:</a:t>
            </a:r>
          </a:p>
          <a:p>
            <a:pPr>
              <a:buBlip>
                <a:blip r:embed="rId3"/>
              </a:buBlip>
            </a:pPr>
            <a:r>
              <a:rPr lang="pt-BR" dirty="0" smtClean="0"/>
              <a:t>Dispersão da população;</a:t>
            </a:r>
          </a:p>
          <a:p>
            <a:pPr>
              <a:buBlip>
                <a:blip r:embed="rId3"/>
              </a:buBlip>
            </a:pPr>
            <a:r>
              <a:rPr lang="pt-BR" dirty="0" smtClean="0"/>
              <a:t>Baixo nível socioeconômico dos habitantes;</a:t>
            </a:r>
          </a:p>
          <a:p>
            <a:pPr>
              <a:buBlip>
                <a:blip r:embed="rId3"/>
              </a:buBlip>
            </a:pPr>
            <a:r>
              <a:rPr lang="pt-BR" dirty="0" smtClean="0"/>
              <a:t>Dificuldade em garantir assistência técnica;</a:t>
            </a:r>
          </a:p>
          <a:p>
            <a:pPr>
              <a:buBlip>
                <a:blip r:embed="rId3"/>
              </a:buBlip>
            </a:pPr>
            <a:r>
              <a:rPr lang="pt-BR" dirty="0" smtClean="0"/>
              <a:t>Falta de capacitação aos prestadores dos serviços locais;</a:t>
            </a:r>
          </a:p>
          <a:p>
            <a:pPr>
              <a:buBlip>
                <a:blip r:embed="rId3"/>
              </a:buBlip>
            </a:pPr>
            <a:r>
              <a:rPr lang="pt-BR" dirty="0" smtClean="0"/>
              <a:t>Pouco interesse econômico financeiro por parte das companhias estaduais;</a:t>
            </a:r>
          </a:p>
        </p:txBody>
      </p:sp>
      <p:sp>
        <p:nvSpPr>
          <p:cNvPr id="7" name="Retângulo 6"/>
          <p:cNvSpPr/>
          <p:nvPr/>
        </p:nvSpPr>
        <p:spPr>
          <a:xfrm>
            <a:off x="500034" y="857232"/>
            <a:ext cx="7929618" cy="923330"/>
          </a:xfrm>
          <a:prstGeom prst="rect">
            <a:avLst/>
          </a:prstGeom>
          <a:solidFill>
            <a:schemeClr val="accent5">
              <a:lumMod val="40000"/>
              <a:lumOff val="60000"/>
            </a:schemeClr>
          </a:solidFill>
          <a:ln w="28575">
            <a:solidFill>
              <a:schemeClr val="tx1"/>
            </a:solidFill>
            <a:prstDash val="lgDash"/>
          </a:ln>
          <a:effectLst/>
        </p:spPr>
        <p:txBody>
          <a:bodyPr wrap="square">
            <a:spAutoFit/>
          </a:bodyPr>
          <a:lstStyle/>
          <a:p>
            <a:pPr algn="ctr"/>
            <a:r>
              <a:rPr lang="pt-BR" i="1" dirty="0" smtClean="0"/>
              <a:t>A sustentabilidade das ações de saneamento significa o alcance de mudanças benéficas e duradouras no acesso aos serviços que levam a resultados e impactos positivos nas vidas das pessoas.</a:t>
            </a:r>
          </a:p>
        </p:txBody>
      </p:sp>
      <p:sp>
        <p:nvSpPr>
          <p:cNvPr id="8" name="Retângulo 7"/>
          <p:cNvSpPr/>
          <p:nvPr/>
        </p:nvSpPr>
        <p:spPr>
          <a:xfrm>
            <a:off x="514322" y="2071678"/>
            <a:ext cx="6057942" cy="353943"/>
          </a:xfrm>
          <a:prstGeom prst="rect">
            <a:avLst/>
          </a:prstGeom>
          <a:solidFill>
            <a:schemeClr val="accent5">
              <a:lumMod val="60000"/>
              <a:lumOff val="40000"/>
            </a:schemeClr>
          </a:solidFill>
        </p:spPr>
        <p:txBody>
          <a:bodyPr wrap="square">
            <a:spAutoFit/>
          </a:bodyPr>
          <a:lstStyle/>
          <a:p>
            <a:pPr algn="just"/>
            <a:r>
              <a:rPr lang="pt-BR" sz="1700" dirty="0" smtClean="0"/>
              <a:t>Qual a dimensão do tempo para a sustentabilidade? </a:t>
            </a:r>
          </a:p>
        </p:txBody>
      </p:sp>
      <p:sp>
        <p:nvSpPr>
          <p:cNvPr id="9" name="Retângulo 8"/>
          <p:cNvSpPr/>
          <p:nvPr/>
        </p:nvSpPr>
        <p:spPr>
          <a:xfrm>
            <a:off x="6929454" y="1500174"/>
            <a:ext cx="1148071" cy="1446550"/>
          </a:xfrm>
          <a:prstGeom prst="rect">
            <a:avLst/>
          </a:prstGeom>
        </p:spPr>
        <p:txBody>
          <a:bodyPr wrap="none">
            <a:spAutoFit/>
          </a:bodyPr>
          <a:lstStyle/>
          <a:p>
            <a:r>
              <a:rPr lang="pt-BR" sz="8800" dirty="0" smtClean="0"/>
              <a:t>∞</a:t>
            </a:r>
            <a:endParaRPr lang="pt-BR" sz="8800" dirty="0"/>
          </a:p>
        </p:txBody>
      </p:sp>
      <p:sp>
        <p:nvSpPr>
          <p:cNvPr id="11" name="CaixaDeTexto 10"/>
          <p:cNvSpPr txBox="1"/>
          <p:nvPr/>
        </p:nvSpPr>
        <p:spPr>
          <a:xfrm>
            <a:off x="285750" y="71438"/>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3"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85720" y="714356"/>
            <a:ext cx="8462744" cy="5386090"/>
          </a:xfrm>
          <a:prstGeom prst="rect">
            <a:avLst/>
          </a:prstGeom>
        </p:spPr>
        <p:txBody>
          <a:bodyPr wrap="square">
            <a:spAutoFit/>
          </a:bodyPr>
          <a:lstStyle/>
          <a:p>
            <a:pPr algn="just" eaLnBrk="0" hangingPunct="0"/>
            <a:r>
              <a:rPr lang="pt-BR" sz="2000" b="1" dirty="0" smtClean="0">
                <a:solidFill>
                  <a:schemeClr val="tx2"/>
                </a:solidFill>
              </a:rPr>
              <a:t>Objetivo Geral</a:t>
            </a:r>
          </a:p>
          <a:p>
            <a:pPr algn="just" eaLnBrk="0" hangingPunct="0"/>
            <a:r>
              <a:rPr lang="pt-BR" dirty="0" smtClean="0">
                <a:solidFill>
                  <a:schemeClr val="tx2"/>
                </a:solidFill>
              </a:rPr>
              <a:t>Promover a sustentabilidade das ações de saneamento rural a partir do envolvimento da comunidade beneficiada com ações de educação em saúde e saneamento ambiental, bem como a capacitação dos gestores municipais, técnicos e representantes das comunidades beneficiadas nos seguintes temas: Alternativas de Gestão e Manutenção, Operação e Controle de Qualidade da Água dos sistemas implantados pela Funasa.</a:t>
            </a:r>
          </a:p>
          <a:p>
            <a:pPr algn="just" eaLnBrk="0" hangingPunct="0"/>
            <a:endParaRPr lang="pt-BR" sz="2000" b="1" dirty="0" smtClean="0">
              <a:solidFill>
                <a:schemeClr val="tx2"/>
              </a:solidFill>
            </a:endParaRPr>
          </a:p>
          <a:p>
            <a:pPr lvl="0" algn="just" eaLnBrk="0" hangingPunct="0"/>
            <a:r>
              <a:rPr lang="pt-BR" sz="2000" b="1" dirty="0" smtClean="0">
                <a:solidFill>
                  <a:schemeClr val="tx2"/>
                </a:solidFill>
              </a:rPr>
              <a:t>Objetivos Específicos</a:t>
            </a:r>
          </a:p>
          <a:p>
            <a:pPr marL="0" marR="0" lvl="0" indent="0" algn="just" defTabSz="914400" eaLnBrk="0" latinLnBrk="0" hangingPunct="0">
              <a:lnSpc>
                <a:spcPct val="100000"/>
              </a:lnSpc>
              <a:buClrTx/>
              <a:buSzTx/>
              <a:buFontTx/>
              <a:buChar char="•"/>
              <a:tabLst/>
            </a:pPr>
            <a:r>
              <a:rPr lang="pt-BR" dirty="0" smtClean="0">
                <a:solidFill>
                  <a:schemeClr val="tx2"/>
                </a:solidFill>
              </a:rPr>
              <a:t>Sensibilização da população, quanto aos aspectos de Saúde e Saneamento Ambiental, com priorização nos efeitos positivos do consumo de água tratada; </a:t>
            </a:r>
          </a:p>
          <a:p>
            <a:pPr marL="0" marR="0" lvl="0" indent="0" algn="just" defTabSz="914400" eaLnBrk="0" latinLnBrk="0" hangingPunct="0">
              <a:lnSpc>
                <a:spcPct val="100000"/>
              </a:lnSpc>
              <a:buClrTx/>
              <a:buSzTx/>
              <a:buFontTx/>
              <a:buChar char="•"/>
              <a:tabLst/>
            </a:pPr>
            <a:r>
              <a:rPr lang="pt-BR" dirty="0" smtClean="0">
                <a:solidFill>
                  <a:schemeClr val="tx2"/>
                </a:solidFill>
              </a:rPr>
              <a:t>“Trabalhar” a apropriação do sistema pela comunidade beneficiada;</a:t>
            </a:r>
          </a:p>
          <a:p>
            <a:pPr marL="0" marR="0" lvl="0" indent="0" algn="just" defTabSz="914400" eaLnBrk="0" latinLnBrk="0" hangingPunct="0">
              <a:lnSpc>
                <a:spcPct val="100000"/>
              </a:lnSpc>
              <a:buClrTx/>
              <a:buSzTx/>
              <a:buFontTx/>
              <a:buChar char="•"/>
              <a:tabLst/>
            </a:pPr>
            <a:r>
              <a:rPr lang="pt-BR" dirty="0" smtClean="0">
                <a:solidFill>
                  <a:schemeClr val="tx2"/>
                </a:solidFill>
              </a:rPr>
              <a:t>Apresentar aos municípios alternativas de gestão de sucesso para o Saneamento Rural;</a:t>
            </a:r>
          </a:p>
          <a:p>
            <a:pPr marL="0" marR="0" lvl="0" indent="0" algn="just" defTabSz="914400" eaLnBrk="0" latinLnBrk="0" hangingPunct="0">
              <a:lnSpc>
                <a:spcPct val="100000"/>
              </a:lnSpc>
              <a:buClrTx/>
              <a:buSzTx/>
              <a:buFontTx/>
              <a:buChar char="•"/>
              <a:tabLst/>
            </a:pPr>
            <a:r>
              <a:rPr lang="pt-BR" dirty="0" smtClean="0">
                <a:solidFill>
                  <a:schemeClr val="tx2"/>
                </a:solidFill>
              </a:rPr>
              <a:t>Selecionar alternativa de gestão compatível à realidade da comunidade; e</a:t>
            </a:r>
          </a:p>
          <a:p>
            <a:pPr marL="0" marR="0" lvl="0" indent="0" algn="just" defTabSz="914400" eaLnBrk="0" latinLnBrk="0" hangingPunct="0">
              <a:lnSpc>
                <a:spcPct val="100000"/>
              </a:lnSpc>
              <a:buClrTx/>
              <a:buSzTx/>
              <a:buFontTx/>
              <a:buChar char="•"/>
              <a:tabLst/>
            </a:pPr>
            <a:r>
              <a:rPr lang="pt-BR" dirty="0" smtClean="0">
                <a:solidFill>
                  <a:schemeClr val="tx2"/>
                </a:solidFill>
              </a:rPr>
              <a:t>Capacitar representante da comunidade para operar, manter e realizar o controle da qualidade da água nos sistemas implantados.</a:t>
            </a:r>
          </a:p>
          <a:p>
            <a:pPr algn="just" eaLnBrk="0" hangingPunct="0"/>
            <a:endParaRPr lang="pt-BR" sz="2000" dirty="0" smtClean="0">
              <a:solidFill>
                <a:schemeClr val="accent1">
                  <a:lumMod val="50000"/>
                </a:schemeClr>
              </a:solidFill>
              <a:latin typeface="+mj-lt"/>
            </a:endParaRPr>
          </a:p>
        </p:txBody>
      </p:sp>
      <p:sp>
        <p:nvSpPr>
          <p:cNvPr id="10" name="CaixaDeTexto 9"/>
          <p:cNvSpPr txBox="1"/>
          <p:nvPr/>
        </p:nvSpPr>
        <p:spPr>
          <a:xfrm>
            <a:off x="285750" y="71438"/>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57158" y="214290"/>
            <a:ext cx="3288080" cy="369332"/>
          </a:xfrm>
          <a:prstGeom prst="rect">
            <a:avLst/>
          </a:prstGeom>
          <a:noFill/>
        </p:spPr>
        <p:txBody>
          <a:bodyPr wrap="none" rtlCol="0">
            <a:spAutoFit/>
          </a:bodyPr>
          <a:lstStyle/>
          <a:p>
            <a:r>
              <a:rPr lang="pt-BR" b="1" dirty="0" smtClean="0">
                <a:solidFill>
                  <a:schemeClr val="tx2">
                    <a:lumMod val="75000"/>
                  </a:schemeClr>
                </a:solidFill>
              </a:rPr>
              <a:t>Fluxograma geral das ações</a:t>
            </a:r>
          </a:p>
        </p:txBody>
      </p:sp>
      <p:sp>
        <p:nvSpPr>
          <p:cNvPr id="11" name="Retângulo 10"/>
          <p:cNvSpPr/>
          <p:nvPr/>
        </p:nvSpPr>
        <p:spPr>
          <a:xfrm>
            <a:off x="142844" y="571480"/>
            <a:ext cx="4000528" cy="55007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214810" y="571480"/>
            <a:ext cx="4572032" cy="55007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6796103" y="719112"/>
            <a:ext cx="1643074"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Município Assina o Acordo de Cooperação</a:t>
            </a:r>
            <a:endParaRPr lang="pt-BR" sz="1600" dirty="0"/>
          </a:p>
        </p:txBody>
      </p:sp>
      <p:sp>
        <p:nvSpPr>
          <p:cNvPr id="14" name="Retângulo 13"/>
          <p:cNvSpPr/>
          <p:nvPr/>
        </p:nvSpPr>
        <p:spPr>
          <a:xfrm>
            <a:off x="6815150" y="5314963"/>
            <a:ext cx="1579879" cy="5000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Indica Gestor</a:t>
            </a:r>
            <a:endParaRPr lang="pt-BR" sz="1400" dirty="0"/>
          </a:p>
        </p:txBody>
      </p:sp>
      <p:sp>
        <p:nvSpPr>
          <p:cNvPr id="15" name="Retângulo 14"/>
          <p:cNvSpPr/>
          <p:nvPr/>
        </p:nvSpPr>
        <p:spPr>
          <a:xfrm>
            <a:off x="6816741" y="4567246"/>
            <a:ext cx="1579879" cy="5000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Indica Técnico Operacional</a:t>
            </a:r>
            <a:endParaRPr lang="pt-BR" sz="1400" dirty="0"/>
          </a:p>
        </p:txBody>
      </p:sp>
      <p:sp>
        <p:nvSpPr>
          <p:cNvPr id="16" name="Retângulo 15"/>
          <p:cNvSpPr/>
          <p:nvPr/>
        </p:nvSpPr>
        <p:spPr>
          <a:xfrm>
            <a:off x="2200259" y="2166929"/>
            <a:ext cx="164307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Capacita em Alternativas de Gestão</a:t>
            </a:r>
            <a:endParaRPr lang="pt-BR" sz="1600" dirty="0"/>
          </a:p>
        </p:txBody>
      </p:sp>
      <p:sp>
        <p:nvSpPr>
          <p:cNvPr id="17" name="Retângulo 16"/>
          <p:cNvSpPr/>
          <p:nvPr/>
        </p:nvSpPr>
        <p:spPr>
          <a:xfrm>
            <a:off x="214282" y="2166929"/>
            <a:ext cx="164307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Capacita o técnico operacional</a:t>
            </a:r>
            <a:endParaRPr lang="pt-BR" sz="1600" dirty="0"/>
          </a:p>
        </p:txBody>
      </p:sp>
      <p:sp>
        <p:nvSpPr>
          <p:cNvPr id="18" name="Retângulo 17"/>
          <p:cNvSpPr/>
          <p:nvPr/>
        </p:nvSpPr>
        <p:spPr>
          <a:xfrm>
            <a:off x="4457699" y="719112"/>
            <a:ext cx="16430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Município Selecionado</a:t>
            </a:r>
            <a:endParaRPr lang="pt-BR" dirty="0"/>
          </a:p>
        </p:txBody>
      </p:sp>
      <p:sp>
        <p:nvSpPr>
          <p:cNvPr id="19" name="Retângulo 18"/>
          <p:cNvSpPr/>
          <p:nvPr/>
        </p:nvSpPr>
        <p:spPr>
          <a:xfrm>
            <a:off x="1142976" y="714356"/>
            <a:ext cx="16430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Funasa</a:t>
            </a:r>
            <a:endParaRPr lang="pt-BR" sz="3200" dirty="0"/>
          </a:p>
        </p:txBody>
      </p:sp>
      <p:sp>
        <p:nvSpPr>
          <p:cNvPr id="20" name="Fluxograma: Decisão 19"/>
          <p:cNvSpPr/>
          <p:nvPr/>
        </p:nvSpPr>
        <p:spPr>
          <a:xfrm>
            <a:off x="4281486" y="2071678"/>
            <a:ext cx="2000264" cy="11841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Gestão Estruturada p/ </a:t>
            </a:r>
            <a:r>
              <a:rPr lang="pt-BR" sz="1200" b="1" dirty="0" err="1" smtClean="0"/>
              <a:t>San</a:t>
            </a:r>
            <a:r>
              <a:rPr lang="pt-BR" sz="1200" b="1" dirty="0" smtClean="0"/>
              <a:t> Rural?</a:t>
            </a:r>
            <a:endParaRPr lang="pt-BR" sz="1200" b="1" dirty="0"/>
          </a:p>
        </p:txBody>
      </p:sp>
      <p:cxnSp>
        <p:nvCxnSpPr>
          <p:cNvPr id="21" name="Conector angulado 36"/>
          <p:cNvCxnSpPr>
            <a:stCxn id="20" idx="2"/>
            <a:endCxn id="14" idx="1"/>
          </p:cNvCxnSpPr>
          <p:nvPr/>
        </p:nvCxnSpPr>
        <p:spPr>
          <a:xfrm rot="16200000" flipH="1">
            <a:off x="4893801" y="3643647"/>
            <a:ext cx="2309166" cy="1533532"/>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3929058" y="2357430"/>
            <a:ext cx="530915" cy="338554"/>
          </a:xfrm>
          <a:prstGeom prst="rect">
            <a:avLst/>
          </a:prstGeom>
          <a:noFill/>
        </p:spPr>
        <p:txBody>
          <a:bodyPr wrap="none" rtlCol="0">
            <a:spAutoFit/>
          </a:bodyPr>
          <a:lstStyle/>
          <a:p>
            <a:r>
              <a:rPr lang="pt-BR" sz="1600" dirty="0" smtClean="0"/>
              <a:t>Não</a:t>
            </a:r>
            <a:endParaRPr lang="pt-BR" sz="1600" dirty="0"/>
          </a:p>
        </p:txBody>
      </p:sp>
      <p:sp>
        <p:nvSpPr>
          <p:cNvPr id="23" name="CaixaDeTexto 22"/>
          <p:cNvSpPr txBox="1"/>
          <p:nvPr/>
        </p:nvSpPr>
        <p:spPr>
          <a:xfrm>
            <a:off x="5285756" y="3104727"/>
            <a:ext cx="530915" cy="338554"/>
          </a:xfrm>
          <a:prstGeom prst="rect">
            <a:avLst/>
          </a:prstGeom>
          <a:noFill/>
        </p:spPr>
        <p:txBody>
          <a:bodyPr wrap="none" rtlCol="0">
            <a:spAutoFit/>
          </a:bodyPr>
          <a:lstStyle/>
          <a:p>
            <a:r>
              <a:rPr lang="pt-BR" sz="1600" dirty="0" smtClean="0"/>
              <a:t>Não</a:t>
            </a:r>
            <a:endParaRPr lang="pt-BR" sz="1600" dirty="0"/>
          </a:p>
        </p:txBody>
      </p:sp>
      <p:sp>
        <p:nvSpPr>
          <p:cNvPr id="24" name="Retângulo 23"/>
          <p:cNvSpPr/>
          <p:nvPr/>
        </p:nvSpPr>
        <p:spPr>
          <a:xfrm>
            <a:off x="6829441" y="2205017"/>
            <a:ext cx="1571636"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Município compromete-se com gestão do investimento</a:t>
            </a:r>
            <a:endParaRPr lang="pt-BR" sz="1400" dirty="0"/>
          </a:p>
        </p:txBody>
      </p:sp>
      <p:sp>
        <p:nvSpPr>
          <p:cNvPr id="25" name="CaixaDeTexto 24"/>
          <p:cNvSpPr txBox="1"/>
          <p:nvPr/>
        </p:nvSpPr>
        <p:spPr>
          <a:xfrm>
            <a:off x="6143636" y="2166921"/>
            <a:ext cx="498855" cy="338554"/>
          </a:xfrm>
          <a:prstGeom prst="rect">
            <a:avLst/>
          </a:prstGeom>
          <a:noFill/>
        </p:spPr>
        <p:txBody>
          <a:bodyPr wrap="none" rtlCol="0">
            <a:spAutoFit/>
          </a:bodyPr>
          <a:lstStyle/>
          <a:p>
            <a:r>
              <a:rPr lang="pt-BR" sz="1600" dirty="0" smtClean="0"/>
              <a:t>Sim</a:t>
            </a:r>
            <a:endParaRPr lang="pt-BR" sz="1600" dirty="0"/>
          </a:p>
        </p:txBody>
      </p:sp>
      <p:cxnSp>
        <p:nvCxnSpPr>
          <p:cNvPr id="26" name="Conector de seta reta 25"/>
          <p:cNvCxnSpPr>
            <a:stCxn id="19" idx="3"/>
            <a:endCxn id="18" idx="1"/>
          </p:cNvCxnSpPr>
          <p:nvPr/>
        </p:nvCxnSpPr>
        <p:spPr>
          <a:xfrm>
            <a:off x="2786050" y="1171556"/>
            <a:ext cx="1671649" cy="47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a:stCxn id="18" idx="3"/>
            <a:endCxn id="13" idx="1"/>
          </p:cNvCxnSpPr>
          <p:nvPr/>
        </p:nvCxnSpPr>
        <p:spPr>
          <a:xfrm>
            <a:off x="6100773" y="1176312"/>
            <a:ext cx="69533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Conector angulado 27"/>
          <p:cNvCxnSpPr>
            <a:stCxn id="19" idx="2"/>
            <a:endCxn id="16" idx="0"/>
          </p:cNvCxnSpPr>
          <p:nvPr/>
        </p:nvCxnSpPr>
        <p:spPr>
          <a:xfrm rot="16200000" flipH="1">
            <a:off x="2224068" y="1369200"/>
            <a:ext cx="538173" cy="1057283"/>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Conector angulado 79"/>
          <p:cNvCxnSpPr/>
          <p:nvPr/>
        </p:nvCxnSpPr>
        <p:spPr>
          <a:xfrm rot="16200000" flipH="1">
            <a:off x="3075771" y="1103296"/>
            <a:ext cx="1710543" cy="5790447"/>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Retângulo 29"/>
          <p:cNvSpPr/>
          <p:nvPr/>
        </p:nvSpPr>
        <p:spPr>
          <a:xfrm>
            <a:off x="2201846" y="3535356"/>
            <a:ext cx="1643074" cy="10001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Verifica/escolhe</a:t>
            </a:r>
          </a:p>
          <a:p>
            <a:pPr algn="ctr"/>
            <a:r>
              <a:rPr lang="pt-BR" sz="1600" dirty="0" smtClean="0"/>
              <a:t>Alternativas de Gestão</a:t>
            </a:r>
            <a:endParaRPr lang="pt-BR" sz="1600" dirty="0"/>
          </a:p>
        </p:txBody>
      </p:sp>
      <p:sp>
        <p:nvSpPr>
          <p:cNvPr id="31" name="Retângulo 30"/>
          <p:cNvSpPr/>
          <p:nvPr/>
        </p:nvSpPr>
        <p:spPr>
          <a:xfrm>
            <a:off x="2201846" y="4960948"/>
            <a:ext cx="1643074" cy="10001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t>Apoio à Gestão</a:t>
            </a:r>
            <a:endParaRPr lang="pt-BR" sz="1600" b="1" dirty="0"/>
          </a:p>
        </p:txBody>
      </p:sp>
      <p:cxnSp>
        <p:nvCxnSpPr>
          <p:cNvPr id="32" name="Conector reto 31"/>
          <p:cNvCxnSpPr>
            <a:stCxn id="15" idx="2"/>
            <a:endCxn id="14" idx="0"/>
          </p:cNvCxnSpPr>
          <p:nvPr/>
        </p:nvCxnSpPr>
        <p:spPr>
          <a:xfrm flipH="1">
            <a:off x="7605090" y="5067312"/>
            <a:ext cx="1591" cy="2476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ector de seta reta 32"/>
          <p:cNvCxnSpPr>
            <a:stCxn id="18" idx="2"/>
            <a:endCxn id="20" idx="0"/>
          </p:cNvCxnSpPr>
          <p:nvPr/>
        </p:nvCxnSpPr>
        <p:spPr>
          <a:xfrm>
            <a:off x="5279236" y="1633512"/>
            <a:ext cx="2382" cy="4381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Conector angulado 33"/>
          <p:cNvCxnSpPr>
            <a:stCxn id="13" idx="3"/>
          </p:cNvCxnSpPr>
          <p:nvPr/>
        </p:nvCxnSpPr>
        <p:spPr>
          <a:xfrm flipH="1">
            <a:off x="8399489" y="1176312"/>
            <a:ext cx="39688" cy="2378895"/>
          </a:xfrm>
          <a:prstGeom prst="bentConnector3">
            <a:avLst>
              <a:gd name="adj1" fmla="val -57599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Conector angulado 34"/>
          <p:cNvCxnSpPr/>
          <p:nvPr/>
        </p:nvCxnSpPr>
        <p:spPr>
          <a:xfrm rot="5400000">
            <a:off x="1231080" y="1433495"/>
            <a:ext cx="538173" cy="92869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a:off x="3021796" y="3167061"/>
            <a:ext cx="1587" cy="3682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a:off x="3023383" y="4535488"/>
            <a:ext cx="0" cy="425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6827853" y="3305174"/>
            <a:ext cx="1571636" cy="5000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Compromete-se com a sustentabilidade</a:t>
            </a:r>
            <a:endParaRPr lang="pt-BR" sz="1200" dirty="0"/>
          </a:p>
        </p:txBody>
      </p:sp>
      <p:cxnSp>
        <p:nvCxnSpPr>
          <p:cNvPr id="47" name="Conector de seta reta 46"/>
          <p:cNvCxnSpPr/>
          <p:nvPr/>
        </p:nvCxnSpPr>
        <p:spPr>
          <a:xfrm flipV="1">
            <a:off x="6281750" y="2662217"/>
            <a:ext cx="547691" cy="1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47"/>
          <p:cNvCxnSpPr/>
          <p:nvPr/>
        </p:nvCxnSpPr>
        <p:spPr>
          <a:xfrm flipH="1">
            <a:off x="3843333" y="2663754"/>
            <a:ext cx="438153" cy="32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vertical)">
                                      <p:cBhvr>
                                        <p:cTn id="7" dur="500"/>
                                        <p:tgtEl>
                                          <p:spTgt spid="26"/>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5"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vertical)">
                                      <p:cBhvr>
                                        <p:cTn id="18" dur="500"/>
                                        <p:tgtEl>
                                          <p:spTgt spid="27"/>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linds(horizont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par>
                                <p:cTn id="35" presetID="3" presetClass="entr" presetSubtype="5"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vertical)">
                                      <p:cBhvr>
                                        <p:cTn id="37" dur="500"/>
                                        <p:tgtEl>
                                          <p:spTgt spid="25"/>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vertical)">
                                      <p:cBhvr>
                                        <p:cTn id="40" dur="500"/>
                                        <p:tgtEl>
                                          <p:spTgt spid="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par>
                                <p:cTn id="63" presetID="3" presetClass="entr" presetSubtype="1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par>
                          <p:cTn id="66" fill="hold">
                            <p:stCondLst>
                              <p:cond delay="1000"/>
                            </p:stCondLst>
                            <p:childTnLst>
                              <p:par>
                                <p:cTn id="67" presetID="3" presetClass="entr" presetSubtype="5"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vertical)">
                                      <p:cBhvr>
                                        <p:cTn id="69" dur="500"/>
                                        <p:tgtEl>
                                          <p:spTgt spid="1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par>
                                <p:cTn id="76" presetID="3" presetClass="entr" presetSubtype="1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linds(horizontal)">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linds(horizontal)">
                                      <p:cBhvr>
                                        <p:cTn id="83" dur="500"/>
                                        <p:tgtEl>
                                          <p:spTgt spid="35"/>
                                        </p:tgtEl>
                                      </p:cBhvr>
                                    </p:animEffect>
                                  </p:childTnLst>
                                </p:cTn>
                              </p:par>
                              <p:par>
                                <p:cTn id="84" presetID="3" presetClass="entr" presetSubtype="1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blinds(horizontal)">
                                      <p:cBhvr>
                                        <p:cTn id="86" dur="500"/>
                                        <p:tgtEl>
                                          <p:spTgt spid="36"/>
                                        </p:tgtEl>
                                      </p:cBhvr>
                                    </p:animEffect>
                                  </p:childTnLst>
                                </p:cTn>
                              </p:par>
                              <p:par>
                                <p:cTn id="87" presetID="3" presetClass="entr" presetSubtype="1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linds(horizontal)">
                                      <p:cBhvr>
                                        <p:cTn id="89" dur="500"/>
                                        <p:tgtEl>
                                          <p:spTgt spid="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blinds(horizontal)">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vertical)">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2" grpId="0"/>
      <p:bldP spid="23" grpId="0"/>
      <p:bldP spid="24" grpId="0" animBg="1"/>
      <p:bldP spid="25" grpId="0"/>
      <p:bldP spid="30" grpId="0" animBg="1"/>
      <p:bldP spid="31"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s\dayany.salati\Pictures\2014-11-06 Cel day dez 2014\Cel day dez 2014 1048.jpg"/>
          <p:cNvPicPr>
            <a:picLocks noChangeAspect="1" noChangeArrowheads="1"/>
          </p:cNvPicPr>
          <p:nvPr/>
        </p:nvPicPr>
        <p:blipFill>
          <a:blip r:embed="rId3" cstate="print"/>
          <a:srcRect/>
          <a:stretch>
            <a:fillRect/>
          </a:stretch>
        </p:blipFill>
        <p:spPr bwMode="auto">
          <a:xfrm>
            <a:off x="7450610" y="928670"/>
            <a:ext cx="1368152" cy="2448272"/>
          </a:xfrm>
          <a:prstGeom prst="rect">
            <a:avLst/>
          </a:prstGeom>
          <a:ln>
            <a:noFill/>
          </a:ln>
          <a:effectLst>
            <a:softEdge rad="112500"/>
          </a:effectLst>
        </p:spPr>
      </p:pic>
      <p:grpSp>
        <p:nvGrpSpPr>
          <p:cNvPr id="6" name="Grupo 5"/>
          <p:cNvGrpSpPr/>
          <p:nvPr/>
        </p:nvGrpSpPr>
        <p:grpSpPr>
          <a:xfrm>
            <a:off x="214314" y="1373258"/>
            <a:ext cx="3203848" cy="902888"/>
            <a:chOff x="0" y="1285885"/>
            <a:chExt cx="3100426" cy="1260078"/>
          </a:xfrm>
          <a:solidFill>
            <a:schemeClr val="accent5">
              <a:lumMod val="50000"/>
            </a:schemeClr>
          </a:solidFill>
        </p:grpSpPr>
        <p:sp>
          <p:nvSpPr>
            <p:cNvPr id="7" name="Retângulo de cantos arredondados 6"/>
            <p:cNvSpPr/>
            <p:nvPr/>
          </p:nvSpPr>
          <p:spPr>
            <a:xfrm>
              <a:off x="0" y="1285885"/>
              <a:ext cx="3100426"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tângulo 7"/>
            <p:cNvSpPr/>
            <p:nvPr/>
          </p:nvSpPr>
          <p:spPr>
            <a:xfrm>
              <a:off x="36906" y="1322791"/>
              <a:ext cx="3026614" cy="11862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t>Pacto Pelo Saneamento</a:t>
              </a:r>
              <a:endParaRPr lang="pt-BR" sz="1600" kern="1200" dirty="0"/>
            </a:p>
          </p:txBody>
        </p:sp>
      </p:grpSp>
      <p:grpSp>
        <p:nvGrpSpPr>
          <p:cNvPr id="9" name="Grupo 8"/>
          <p:cNvGrpSpPr/>
          <p:nvPr/>
        </p:nvGrpSpPr>
        <p:grpSpPr>
          <a:xfrm>
            <a:off x="3357554" y="2444828"/>
            <a:ext cx="2500330" cy="974326"/>
            <a:chOff x="3255134" y="1285882"/>
            <a:chExt cx="1664762" cy="1260078"/>
          </a:xfrm>
          <a:solidFill>
            <a:schemeClr val="accent1">
              <a:lumMod val="75000"/>
            </a:schemeClr>
          </a:solidFill>
        </p:grpSpPr>
        <p:sp>
          <p:nvSpPr>
            <p:cNvPr id="10" name="Retângulo de cantos arredondados 9"/>
            <p:cNvSpPr/>
            <p:nvPr/>
          </p:nvSpPr>
          <p:spPr>
            <a:xfrm>
              <a:off x="3255134" y="1285882"/>
              <a:ext cx="1664762"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ângulo 10"/>
            <p:cNvSpPr/>
            <p:nvPr/>
          </p:nvSpPr>
          <p:spPr>
            <a:xfrm>
              <a:off x="3292040" y="1322788"/>
              <a:ext cx="1590950" cy="11862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t>Capacitação</a:t>
              </a:r>
              <a:endParaRPr lang="pt-BR" sz="1600" kern="1200" dirty="0"/>
            </a:p>
          </p:txBody>
        </p:sp>
      </p:grpSp>
      <p:grpSp>
        <p:nvGrpSpPr>
          <p:cNvPr id="12" name="Grupo 11"/>
          <p:cNvGrpSpPr/>
          <p:nvPr/>
        </p:nvGrpSpPr>
        <p:grpSpPr>
          <a:xfrm>
            <a:off x="5950051" y="3373522"/>
            <a:ext cx="2419367" cy="912217"/>
            <a:chOff x="5032961" y="1240253"/>
            <a:chExt cx="1239462" cy="1269407"/>
          </a:xfrm>
          <a:solidFill>
            <a:schemeClr val="accent3">
              <a:lumMod val="50000"/>
            </a:schemeClr>
          </a:solidFill>
        </p:grpSpPr>
        <p:sp>
          <p:nvSpPr>
            <p:cNvPr id="13" name="Retângulo de cantos arredondados 12"/>
            <p:cNvSpPr/>
            <p:nvPr/>
          </p:nvSpPr>
          <p:spPr>
            <a:xfrm>
              <a:off x="5032961" y="1240253"/>
              <a:ext cx="1239462"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ângulo 13"/>
            <p:cNvSpPr/>
            <p:nvPr/>
          </p:nvSpPr>
          <p:spPr>
            <a:xfrm>
              <a:off x="5069264" y="1322188"/>
              <a:ext cx="1166856" cy="11874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dirty="0" smtClean="0"/>
                <a:t>Sustentabilidade</a:t>
              </a:r>
              <a:endParaRPr lang="pt-BR" sz="1600" kern="1200" dirty="0"/>
            </a:p>
          </p:txBody>
        </p:sp>
      </p:grpSp>
      <p:grpSp>
        <p:nvGrpSpPr>
          <p:cNvPr id="15" name="Grupo 17"/>
          <p:cNvGrpSpPr/>
          <p:nvPr/>
        </p:nvGrpSpPr>
        <p:grpSpPr>
          <a:xfrm>
            <a:off x="274193" y="2311476"/>
            <a:ext cx="1521250" cy="1428760"/>
            <a:chOff x="1" y="2643201"/>
            <a:chExt cx="1216531" cy="1260078"/>
          </a:xfrm>
          <a:solidFill>
            <a:schemeClr val="accent5">
              <a:lumMod val="75000"/>
            </a:schemeClr>
          </a:solidFill>
        </p:grpSpPr>
        <p:sp>
          <p:nvSpPr>
            <p:cNvPr id="16" name="Retângulo de cantos arredondados 15"/>
            <p:cNvSpPr/>
            <p:nvPr/>
          </p:nvSpPr>
          <p:spPr>
            <a:xfrm>
              <a:off x="1" y="2643201"/>
              <a:ext cx="1216531"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ângulo 16"/>
            <p:cNvSpPr/>
            <p:nvPr/>
          </p:nvSpPr>
          <p:spPr>
            <a:xfrm>
              <a:off x="35632" y="2678832"/>
              <a:ext cx="1145269" cy="118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Abordagem dos municípios para sensibilização</a:t>
              </a:r>
              <a:endParaRPr lang="pt-BR" sz="1500" kern="1200" dirty="0"/>
            </a:p>
          </p:txBody>
        </p:sp>
      </p:grpSp>
      <p:grpSp>
        <p:nvGrpSpPr>
          <p:cNvPr id="18" name="Grupo 20"/>
          <p:cNvGrpSpPr/>
          <p:nvPr/>
        </p:nvGrpSpPr>
        <p:grpSpPr>
          <a:xfrm>
            <a:off x="1848844" y="2301952"/>
            <a:ext cx="1512168" cy="1428760"/>
            <a:chOff x="1266791" y="2643201"/>
            <a:chExt cx="1235627" cy="1260078"/>
          </a:xfrm>
          <a:solidFill>
            <a:schemeClr val="accent5">
              <a:lumMod val="75000"/>
            </a:schemeClr>
          </a:solidFill>
        </p:grpSpPr>
        <p:sp>
          <p:nvSpPr>
            <p:cNvPr id="19" name="Retângulo de cantos arredondados 18"/>
            <p:cNvSpPr/>
            <p:nvPr/>
          </p:nvSpPr>
          <p:spPr>
            <a:xfrm>
              <a:off x="1285887" y="2643201"/>
              <a:ext cx="1216531"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tângulo 19"/>
            <p:cNvSpPr/>
            <p:nvPr/>
          </p:nvSpPr>
          <p:spPr>
            <a:xfrm>
              <a:off x="1266791" y="2678832"/>
              <a:ext cx="1199996" cy="118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Oficina comunitária  para </a:t>
              </a:r>
              <a:r>
                <a:rPr lang="pt-BR" sz="1500" kern="1200" dirty="0" err="1" smtClean="0"/>
                <a:t>empoderamento</a:t>
              </a:r>
              <a:endParaRPr lang="pt-BR" sz="1500" kern="1200" dirty="0"/>
            </a:p>
          </p:txBody>
        </p:sp>
      </p:grpSp>
      <p:grpSp>
        <p:nvGrpSpPr>
          <p:cNvPr id="21" name="Grupo 23"/>
          <p:cNvGrpSpPr/>
          <p:nvPr/>
        </p:nvGrpSpPr>
        <p:grpSpPr>
          <a:xfrm>
            <a:off x="5938442" y="4302216"/>
            <a:ext cx="1216531" cy="1357322"/>
            <a:chOff x="5143537" y="2714648"/>
            <a:chExt cx="1216531" cy="1260078"/>
          </a:xfrm>
          <a:solidFill>
            <a:schemeClr val="accent3">
              <a:lumMod val="75000"/>
            </a:schemeClr>
          </a:solidFill>
        </p:grpSpPr>
        <p:sp>
          <p:nvSpPr>
            <p:cNvPr id="22" name="Retângulo de cantos arredondados 21"/>
            <p:cNvSpPr/>
            <p:nvPr/>
          </p:nvSpPr>
          <p:spPr>
            <a:xfrm>
              <a:off x="5143537" y="2714648"/>
              <a:ext cx="1216531"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tângulo 22"/>
            <p:cNvSpPr/>
            <p:nvPr/>
          </p:nvSpPr>
          <p:spPr>
            <a:xfrm>
              <a:off x="5179168" y="2750279"/>
              <a:ext cx="1145269" cy="118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Apoio à estruturação da gestão</a:t>
              </a:r>
              <a:endParaRPr lang="pt-BR" sz="1500" kern="1200" dirty="0"/>
            </a:p>
          </p:txBody>
        </p:sp>
      </p:grpSp>
      <p:grpSp>
        <p:nvGrpSpPr>
          <p:cNvPr id="24" name="Grupo 29"/>
          <p:cNvGrpSpPr/>
          <p:nvPr/>
        </p:nvGrpSpPr>
        <p:grpSpPr>
          <a:xfrm>
            <a:off x="3357554" y="3444960"/>
            <a:ext cx="1214446" cy="642942"/>
            <a:chOff x="5143537" y="2714648"/>
            <a:chExt cx="1216531" cy="1260078"/>
          </a:xfrm>
        </p:grpSpPr>
        <p:sp>
          <p:nvSpPr>
            <p:cNvPr id="25" name="Retângulo de cantos arredondados 24"/>
            <p:cNvSpPr/>
            <p:nvPr/>
          </p:nvSpPr>
          <p:spPr>
            <a:xfrm>
              <a:off x="5143537" y="2714648"/>
              <a:ext cx="1216531" cy="1260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t-BR" sz="1400" dirty="0" smtClean="0"/>
                <a:t>Alternativas de Gestão</a:t>
              </a:r>
              <a:endParaRPr lang="pt-BR" sz="1400" dirty="0"/>
            </a:p>
          </p:txBody>
        </p:sp>
        <p:sp>
          <p:nvSpPr>
            <p:cNvPr id="26" name="Retângulo 25"/>
            <p:cNvSpPr/>
            <p:nvPr/>
          </p:nvSpPr>
          <p:spPr>
            <a:xfrm>
              <a:off x="5179168" y="2750279"/>
              <a:ext cx="1145269" cy="118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pt-BR" sz="1500" kern="1200" dirty="0"/>
            </a:p>
          </p:txBody>
        </p:sp>
      </p:grpSp>
      <p:grpSp>
        <p:nvGrpSpPr>
          <p:cNvPr id="27" name="Grupo 32"/>
          <p:cNvGrpSpPr/>
          <p:nvPr/>
        </p:nvGrpSpPr>
        <p:grpSpPr>
          <a:xfrm>
            <a:off x="4643438" y="3444960"/>
            <a:ext cx="1214446" cy="642942"/>
            <a:chOff x="5143537" y="2714648"/>
            <a:chExt cx="1216531" cy="1260078"/>
          </a:xfrm>
        </p:grpSpPr>
        <p:sp>
          <p:nvSpPr>
            <p:cNvPr id="28" name="Retângulo de cantos arredondados 27"/>
            <p:cNvSpPr/>
            <p:nvPr/>
          </p:nvSpPr>
          <p:spPr>
            <a:xfrm>
              <a:off x="5143537" y="2714648"/>
              <a:ext cx="1216531" cy="1260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t-BR" sz="1400" dirty="0" smtClean="0"/>
                <a:t>Técnico Operacional</a:t>
              </a:r>
              <a:r>
                <a:rPr lang="pt-BR" dirty="0" smtClean="0"/>
                <a:t> </a:t>
              </a:r>
              <a:endParaRPr lang="pt-BR" dirty="0"/>
            </a:p>
          </p:txBody>
        </p:sp>
        <p:sp>
          <p:nvSpPr>
            <p:cNvPr id="29" name="Retângulo 28"/>
            <p:cNvSpPr/>
            <p:nvPr/>
          </p:nvSpPr>
          <p:spPr>
            <a:xfrm>
              <a:off x="5179168" y="2750279"/>
              <a:ext cx="1145269" cy="118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pt-BR" sz="1500" kern="1200" dirty="0"/>
            </a:p>
          </p:txBody>
        </p:sp>
      </p:grpSp>
      <p:grpSp>
        <p:nvGrpSpPr>
          <p:cNvPr id="30" name="Grupo 41"/>
          <p:cNvGrpSpPr/>
          <p:nvPr/>
        </p:nvGrpSpPr>
        <p:grpSpPr>
          <a:xfrm>
            <a:off x="7152888" y="4302216"/>
            <a:ext cx="1216531" cy="1357322"/>
            <a:chOff x="5143537" y="2714648"/>
            <a:chExt cx="1216531" cy="1260078"/>
          </a:xfrm>
          <a:solidFill>
            <a:schemeClr val="accent3">
              <a:lumMod val="75000"/>
            </a:schemeClr>
          </a:solidFill>
        </p:grpSpPr>
        <p:sp>
          <p:nvSpPr>
            <p:cNvPr id="31" name="Retângulo de cantos arredondados 30"/>
            <p:cNvSpPr/>
            <p:nvPr/>
          </p:nvSpPr>
          <p:spPr>
            <a:xfrm>
              <a:off x="5143537" y="2714648"/>
              <a:ext cx="1216531" cy="126007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tângulo 31"/>
            <p:cNvSpPr/>
            <p:nvPr/>
          </p:nvSpPr>
          <p:spPr>
            <a:xfrm>
              <a:off x="5179168" y="2750279"/>
              <a:ext cx="1145269" cy="1188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Comunidade envolvida e capacitada</a:t>
              </a:r>
              <a:endParaRPr lang="pt-BR" sz="1500" kern="1200" dirty="0"/>
            </a:p>
          </p:txBody>
        </p:sp>
      </p:grpSp>
      <p:grpSp>
        <p:nvGrpSpPr>
          <p:cNvPr id="33" name="Grupo 35"/>
          <p:cNvGrpSpPr/>
          <p:nvPr/>
        </p:nvGrpSpPr>
        <p:grpSpPr>
          <a:xfrm>
            <a:off x="523847" y="3773575"/>
            <a:ext cx="2643206" cy="357190"/>
            <a:chOff x="0" y="1285885"/>
            <a:chExt cx="3100426" cy="1260078"/>
          </a:xfrm>
          <a:solidFill>
            <a:srgbClr val="FFFF00"/>
          </a:solidFill>
        </p:grpSpPr>
        <p:sp>
          <p:nvSpPr>
            <p:cNvPr id="34" name="Retângulo de cantos arredondados 33"/>
            <p:cNvSpPr/>
            <p:nvPr/>
          </p:nvSpPr>
          <p:spPr>
            <a:xfrm>
              <a:off x="0" y="1285885"/>
              <a:ext cx="3100426" cy="1260078"/>
            </a:xfrm>
            <a:prstGeom prst="roundRect">
              <a:avLst>
                <a:gd name="adj" fmla="val 10000"/>
              </a:avLst>
            </a:prstGeom>
            <a:grpFill/>
            <a:ln>
              <a:solidFill>
                <a:schemeClr val="tx2"/>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tângulo 34"/>
            <p:cNvSpPr/>
            <p:nvPr/>
          </p:nvSpPr>
          <p:spPr>
            <a:xfrm>
              <a:off x="36906" y="1322791"/>
              <a:ext cx="3026614" cy="1186266"/>
            </a:xfrm>
            <a:prstGeom prst="rect">
              <a:avLst/>
            </a:prstGeom>
            <a:grpFill/>
            <a:ln>
              <a:solidFill>
                <a:schemeClr val="tx2"/>
              </a:solidFill>
              <a:prstDash val="lgDash"/>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2"/>
                  </a:solidFill>
                </a:rPr>
                <a:t>Acordo de Cooperação</a:t>
              </a:r>
              <a:endParaRPr lang="pt-BR" sz="1600" b="1" kern="1200" dirty="0">
                <a:solidFill>
                  <a:schemeClr val="tx2"/>
                </a:solidFill>
              </a:endParaRPr>
            </a:p>
          </p:txBody>
        </p:sp>
      </p:grpSp>
      <p:sp>
        <p:nvSpPr>
          <p:cNvPr id="36" name="Seta dobrada para cima 35"/>
          <p:cNvSpPr/>
          <p:nvPr/>
        </p:nvSpPr>
        <p:spPr>
          <a:xfrm flipV="1">
            <a:off x="3428992" y="1659010"/>
            <a:ext cx="1071570" cy="642942"/>
          </a:xfrm>
          <a:prstGeom prst="ben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Seta dobrada para cima 36"/>
          <p:cNvSpPr/>
          <p:nvPr/>
        </p:nvSpPr>
        <p:spPr>
          <a:xfrm flipV="1">
            <a:off x="6152756" y="2659142"/>
            <a:ext cx="1071570" cy="642942"/>
          </a:xfrm>
          <a:prstGeom prst="ben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8" name="Grupo 40"/>
          <p:cNvGrpSpPr/>
          <p:nvPr/>
        </p:nvGrpSpPr>
        <p:grpSpPr>
          <a:xfrm>
            <a:off x="3351816" y="4169030"/>
            <a:ext cx="1285884" cy="714380"/>
            <a:chOff x="5143538" y="2714648"/>
            <a:chExt cx="1288092" cy="1400087"/>
          </a:xfrm>
        </p:grpSpPr>
        <p:sp>
          <p:nvSpPr>
            <p:cNvPr id="39" name="Retângulo de cantos arredondados 38"/>
            <p:cNvSpPr/>
            <p:nvPr/>
          </p:nvSpPr>
          <p:spPr>
            <a:xfrm>
              <a:off x="5143538" y="2714648"/>
              <a:ext cx="1288092" cy="14000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t-BR" sz="1400" dirty="0" smtClean="0"/>
                <a:t>Escolha da Alternativa de Gestão</a:t>
              </a:r>
              <a:endParaRPr lang="pt-BR" sz="1400" dirty="0"/>
            </a:p>
          </p:txBody>
        </p:sp>
        <p:sp>
          <p:nvSpPr>
            <p:cNvPr id="40" name="Retângulo 39"/>
            <p:cNvSpPr/>
            <p:nvPr/>
          </p:nvSpPr>
          <p:spPr>
            <a:xfrm>
              <a:off x="5179168" y="2750279"/>
              <a:ext cx="1145269" cy="118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pt-BR" sz="1500" kern="1200" dirty="0"/>
            </a:p>
          </p:txBody>
        </p:sp>
      </p:grpSp>
      <p:grpSp>
        <p:nvGrpSpPr>
          <p:cNvPr id="41" name="Grupo 46"/>
          <p:cNvGrpSpPr/>
          <p:nvPr/>
        </p:nvGrpSpPr>
        <p:grpSpPr>
          <a:xfrm>
            <a:off x="4690088" y="4221418"/>
            <a:ext cx="1214446" cy="642942"/>
            <a:chOff x="5143537" y="2714648"/>
            <a:chExt cx="1216531" cy="1260078"/>
          </a:xfrm>
        </p:grpSpPr>
        <p:sp>
          <p:nvSpPr>
            <p:cNvPr id="42" name="Retângulo de cantos arredondados 41"/>
            <p:cNvSpPr/>
            <p:nvPr/>
          </p:nvSpPr>
          <p:spPr>
            <a:xfrm>
              <a:off x="5143537" y="2714648"/>
              <a:ext cx="1216531" cy="1260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t-BR" sz="1400" dirty="0" smtClean="0"/>
                <a:t>Amigos da Água</a:t>
              </a:r>
              <a:endParaRPr lang="pt-BR" dirty="0"/>
            </a:p>
          </p:txBody>
        </p:sp>
        <p:sp>
          <p:nvSpPr>
            <p:cNvPr id="43" name="Retângulo 42"/>
            <p:cNvSpPr/>
            <p:nvPr/>
          </p:nvSpPr>
          <p:spPr>
            <a:xfrm>
              <a:off x="5179168" y="2750279"/>
              <a:ext cx="1145269" cy="1188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pt-BR" sz="1500" kern="1200" dirty="0"/>
            </a:p>
          </p:txBody>
        </p:sp>
      </p:grpSp>
      <p:sp>
        <p:nvSpPr>
          <p:cNvPr id="44" name="CaixaDeTexto 43"/>
          <p:cNvSpPr txBox="1"/>
          <p:nvPr/>
        </p:nvSpPr>
        <p:spPr>
          <a:xfrm>
            <a:off x="285750" y="217270"/>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1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10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4" presetClass="entr" presetSubtype="16"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1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up)">
                                      <p:cBhvr>
                                        <p:cTn id="64" dur="1000"/>
                                        <p:tgtEl>
                                          <p:spTgt spid="30"/>
                                        </p:tgtEl>
                                      </p:cBhvr>
                                    </p:animEffect>
                                  </p:childTnLst>
                                </p:cTn>
                              </p:par>
                              <p:par>
                                <p:cTn id="65" presetID="22" presetClass="entr" presetSubtype="1"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0"/>
          <p:cNvGrpSpPr/>
          <p:nvPr/>
        </p:nvGrpSpPr>
        <p:grpSpPr>
          <a:xfrm>
            <a:off x="285720" y="714356"/>
            <a:ext cx="8572560" cy="5572164"/>
            <a:chOff x="428596" y="500042"/>
            <a:chExt cx="8572560" cy="5572164"/>
          </a:xfrm>
        </p:grpSpPr>
        <p:sp>
          <p:nvSpPr>
            <p:cNvPr id="58" name="Retângulo 57"/>
            <p:cNvSpPr/>
            <p:nvPr/>
          </p:nvSpPr>
          <p:spPr>
            <a:xfrm>
              <a:off x="5072066" y="500042"/>
              <a:ext cx="3929090" cy="5572164"/>
            </a:xfrm>
            <a:prstGeom prst="rect">
              <a:avLst/>
            </a:prstGeom>
            <a:solidFill>
              <a:schemeClr val="accent5">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grpSp>
          <p:nvGrpSpPr>
            <p:cNvPr id="4" name="Grupo 19"/>
            <p:cNvGrpSpPr/>
            <p:nvPr/>
          </p:nvGrpSpPr>
          <p:grpSpPr>
            <a:xfrm>
              <a:off x="428596" y="500042"/>
              <a:ext cx="8358213" cy="5572164"/>
              <a:chOff x="428596" y="500042"/>
              <a:chExt cx="8358213" cy="5572164"/>
            </a:xfrm>
          </p:grpSpPr>
          <p:sp>
            <p:nvSpPr>
              <p:cNvPr id="55" name="Seta para baixo 54"/>
              <p:cNvSpPr/>
              <p:nvPr/>
            </p:nvSpPr>
            <p:spPr>
              <a:xfrm>
                <a:off x="6715140" y="1785926"/>
                <a:ext cx="571504" cy="31432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para baixo 49"/>
              <p:cNvSpPr/>
              <p:nvPr/>
            </p:nvSpPr>
            <p:spPr>
              <a:xfrm>
                <a:off x="2419334" y="1214422"/>
                <a:ext cx="509591" cy="378621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514454" y="709594"/>
                <a:ext cx="2214578" cy="57626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Seleção das Localidades</a:t>
                </a:r>
                <a:endParaRPr lang="pt-BR" dirty="0"/>
              </a:p>
            </p:txBody>
          </p:sp>
          <p:sp>
            <p:nvSpPr>
              <p:cNvPr id="7" name="Retângulo 6"/>
              <p:cNvSpPr/>
              <p:nvPr/>
            </p:nvSpPr>
            <p:spPr>
              <a:xfrm>
                <a:off x="1509691" y="1928802"/>
                <a:ext cx="2214578" cy="78581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Contratação de estudos e benfeitorias</a:t>
                </a:r>
                <a:endParaRPr lang="pt-BR" dirty="0"/>
              </a:p>
            </p:txBody>
          </p:sp>
          <p:sp>
            <p:nvSpPr>
              <p:cNvPr id="8" name="Retângulo 7"/>
              <p:cNvSpPr/>
              <p:nvPr/>
            </p:nvSpPr>
            <p:spPr>
              <a:xfrm>
                <a:off x="1571604" y="4214818"/>
                <a:ext cx="2214578" cy="39052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Início das Obras</a:t>
                </a:r>
                <a:endParaRPr lang="pt-BR" dirty="0"/>
              </a:p>
            </p:txBody>
          </p:sp>
          <p:sp>
            <p:nvSpPr>
              <p:cNvPr id="17" name="Retângulo 16"/>
              <p:cNvSpPr/>
              <p:nvPr/>
            </p:nvSpPr>
            <p:spPr>
              <a:xfrm>
                <a:off x="5715008" y="1214422"/>
                <a:ext cx="2571768" cy="642942"/>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Contato com gestores e técnicos municipais</a:t>
                </a:r>
                <a:endParaRPr lang="pt-BR" dirty="0"/>
              </a:p>
            </p:txBody>
          </p:sp>
          <p:sp>
            <p:nvSpPr>
              <p:cNvPr id="18" name="Retângulo 17"/>
              <p:cNvSpPr/>
              <p:nvPr/>
            </p:nvSpPr>
            <p:spPr>
              <a:xfrm>
                <a:off x="5734058" y="2143116"/>
                <a:ext cx="2552718" cy="642942"/>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Plano de Mobilização da Comunidade</a:t>
                </a:r>
                <a:endParaRPr lang="pt-BR" dirty="0"/>
              </a:p>
            </p:txBody>
          </p:sp>
          <p:sp>
            <p:nvSpPr>
              <p:cNvPr id="19" name="Retângulo 18"/>
              <p:cNvSpPr/>
              <p:nvPr/>
            </p:nvSpPr>
            <p:spPr>
              <a:xfrm>
                <a:off x="5715008" y="2962272"/>
                <a:ext cx="2571768" cy="857256"/>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Oficina para sensibilização da comunidade</a:t>
                </a:r>
                <a:endParaRPr lang="pt-BR" dirty="0"/>
              </a:p>
            </p:txBody>
          </p:sp>
          <p:sp>
            <p:nvSpPr>
              <p:cNvPr id="22" name="Retângulo 21"/>
              <p:cNvSpPr/>
              <p:nvPr/>
            </p:nvSpPr>
            <p:spPr>
              <a:xfrm>
                <a:off x="5715008" y="4000504"/>
                <a:ext cx="2571768" cy="571504"/>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Oficina em Alternativas de Gestão</a:t>
                </a:r>
                <a:endParaRPr lang="pt-BR" dirty="0"/>
              </a:p>
            </p:txBody>
          </p:sp>
          <p:sp>
            <p:nvSpPr>
              <p:cNvPr id="23" name="Retângulo 22"/>
              <p:cNvSpPr/>
              <p:nvPr/>
            </p:nvSpPr>
            <p:spPr>
              <a:xfrm>
                <a:off x="1571604" y="5072074"/>
                <a:ext cx="2214578" cy="85725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b="1" dirty="0" smtClean="0"/>
                  <a:t>Entrega do SSAA</a:t>
                </a:r>
                <a:endParaRPr lang="pt-BR" b="1" dirty="0"/>
              </a:p>
            </p:txBody>
          </p:sp>
          <p:sp>
            <p:nvSpPr>
              <p:cNvPr id="33" name="Retângulo 32"/>
              <p:cNvSpPr/>
              <p:nvPr/>
            </p:nvSpPr>
            <p:spPr>
              <a:xfrm>
                <a:off x="5715008" y="5000636"/>
                <a:ext cx="2571768" cy="814393"/>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dirty="0" smtClean="0"/>
                  <a:t>Capacitação em operação, manutenção e CQA</a:t>
                </a:r>
                <a:endParaRPr lang="pt-BR" dirty="0"/>
              </a:p>
            </p:txBody>
          </p:sp>
          <p:sp>
            <p:nvSpPr>
              <p:cNvPr id="43" name="Seta para a esquerda e para a direita 42"/>
              <p:cNvSpPr/>
              <p:nvPr/>
            </p:nvSpPr>
            <p:spPr>
              <a:xfrm>
                <a:off x="4243386" y="1428736"/>
                <a:ext cx="928694" cy="35719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esquerda e para a direita 50"/>
              <p:cNvSpPr/>
              <p:nvPr/>
            </p:nvSpPr>
            <p:spPr>
              <a:xfrm>
                <a:off x="4238623" y="3429000"/>
                <a:ext cx="928694" cy="35719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a:off x="8501090" y="1214422"/>
                <a:ext cx="285719" cy="4524315"/>
              </a:xfrm>
              <a:prstGeom prst="rect">
                <a:avLst/>
              </a:prstGeom>
              <a:noFill/>
            </p:spPr>
            <p:txBody>
              <a:bodyPr wrap="square" rtlCol="0">
                <a:spAutoFit/>
              </a:bodyPr>
              <a:lstStyle/>
              <a:p>
                <a:r>
                  <a:rPr lang="pt-BR" sz="2400" b="1" dirty="0" smtClean="0"/>
                  <a:t>Estruturante</a:t>
                </a:r>
                <a:endParaRPr lang="pt-BR" sz="2400" b="1" dirty="0"/>
              </a:p>
            </p:txBody>
          </p:sp>
          <p:sp>
            <p:nvSpPr>
              <p:cNvPr id="57" name="CaixaDeTexto 56"/>
              <p:cNvSpPr txBox="1"/>
              <p:nvPr/>
            </p:nvSpPr>
            <p:spPr>
              <a:xfrm>
                <a:off x="571472" y="1571612"/>
                <a:ext cx="285719" cy="3785652"/>
              </a:xfrm>
              <a:prstGeom prst="rect">
                <a:avLst/>
              </a:prstGeom>
              <a:noFill/>
            </p:spPr>
            <p:txBody>
              <a:bodyPr wrap="square" rtlCol="0">
                <a:spAutoFit/>
              </a:bodyPr>
              <a:lstStyle/>
              <a:p>
                <a:r>
                  <a:rPr lang="pt-BR" sz="2400" b="1" dirty="0" smtClean="0"/>
                  <a:t>Estrutural</a:t>
                </a:r>
                <a:endParaRPr lang="pt-BR" sz="2400" b="1" dirty="0"/>
              </a:p>
            </p:txBody>
          </p:sp>
          <p:sp>
            <p:nvSpPr>
              <p:cNvPr id="59" name="Retângulo 58"/>
              <p:cNvSpPr/>
              <p:nvPr/>
            </p:nvSpPr>
            <p:spPr>
              <a:xfrm>
                <a:off x="428596" y="500042"/>
                <a:ext cx="3929090" cy="5572164"/>
              </a:xfrm>
              <a:prstGeom prst="rect">
                <a:avLst/>
              </a:prstGeom>
              <a:solidFill>
                <a:schemeClr val="accent5">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grpSp>
      </p:grpSp>
      <p:sp>
        <p:nvSpPr>
          <p:cNvPr id="24" name="CaixaDeTexto 23"/>
          <p:cNvSpPr txBox="1"/>
          <p:nvPr/>
        </p:nvSpPr>
        <p:spPr>
          <a:xfrm>
            <a:off x="285750" y="71438"/>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28596" y="845090"/>
            <a:ext cx="8286808" cy="5047536"/>
          </a:xfrm>
          <a:prstGeom prst="rect">
            <a:avLst/>
          </a:prstGeom>
          <a:noFill/>
        </p:spPr>
        <p:txBody>
          <a:bodyPr wrap="square" rtlCol="0">
            <a:spAutoFit/>
          </a:bodyPr>
          <a:lstStyle/>
          <a:p>
            <a:r>
              <a:rPr lang="pt-BR" b="1" dirty="0" smtClean="0">
                <a:solidFill>
                  <a:schemeClr val="tx2">
                    <a:lumMod val="75000"/>
                  </a:schemeClr>
                </a:solidFill>
              </a:rPr>
              <a:t>Capacitação em Alternativas de Gestão</a:t>
            </a:r>
          </a:p>
          <a:p>
            <a:endParaRPr lang="pt-BR" b="1" dirty="0" smtClean="0">
              <a:solidFill>
                <a:schemeClr val="tx2">
                  <a:lumMod val="75000"/>
                </a:schemeClr>
              </a:solidFill>
            </a:endParaRPr>
          </a:p>
          <a:p>
            <a:pPr algn="just"/>
            <a:r>
              <a:rPr lang="pt-BR" dirty="0" smtClean="0">
                <a:solidFill>
                  <a:schemeClr val="tx2"/>
                </a:solidFill>
              </a:rPr>
              <a:t>Objetivo: Proporcionar um cardápio de alternativas bem sucedidas de gestão do saneamento rural com o propósito de incentivar e apoiar a sustentabilidade dos sistemas implantados.</a:t>
            </a:r>
          </a:p>
          <a:p>
            <a:pPr algn="just"/>
            <a:endParaRPr lang="pt-BR" dirty="0" smtClean="0">
              <a:solidFill>
                <a:schemeClr val="tx2"/>
              </a:solidFill>
            </a:endParaRPr>
          </a:p>
          <a:p>
            <a:pPr algn="just"/>
            <a:r>
              <a:rPr lang="pt-BR" dirty="0" smtClean="0">
                <a:solidFill>
                  <a:schemeClr val="tx2"/>
                </a:solidFill>
              </a:rPr>
              <a:t>A capacitação ocorrerá antes da entrega do sistema simplificado;</a:t>
            </a:r>
          </a:p>
          <a:p>
            <a:pPr algn="just"/>
            <a:endParaRPr lang="pt-BR" dirty="0" smtClean="0">
              <a:solidFill>
                <a:schemeClr val="tx2"/>
              </a:solidFill>
            </a:endParaRPr>
          </a:p>
          <a:p>
            <a:pPr algn="just"/>
            <a:r>
              <a:rPr lang="pt-BR" dirty="0" smtClean="0">
                <a:solidFill>
                  <a:schemeClr val="tx2"/>
                </a:solidFill>
              </a:rPr>
              <a:t>As turmas reunirão vários municípios beneficiados para favorecer a troca de experiências e ideias entre os participantes;</a:t>
            </a:r>
          </a:p>
          <a:p>
            <a:pPr algn="just"/>
            <a:endParaRPr lang="pt-BR" dirty="0" smtClean="0">
              <a:solidFill>
                <a:schemeClr val="tx2"/>
              </a:solidFill>
            </a:endParaRPr>
          </a:p>
          <a:p>
            <a:pPr algn="just"/>
            <a:r>
              <a:rPr lang="pt-BR" dirty="0" smtClean="0">
                <a:solidFill>
                  <a:schemeClr val="tx2"/>
                </a:solidFill>
              </a:rPr>
              <a:t>A </a:t>
            </a:r>
            <a:r>
              <a:rPr lang="pt-BR" sz="2000" b="1" dirty="0" smtClean="0">
                <a:solidFill>
                  <a:schemeClr val="accent1">
                    <a:lumMod val="50000"/>
                  </a:schemeClr>
                </a:solidFill>
                <a:latin typeface="+mj-lt"/>
              </a:rPr>
              <a:t>comunidade</a:t>
            </a:r>
            <a:r>
              <a:rPr lang="pt-BR" sz="2000" dirty="0" smtClean="0">
                <a:solidFill>
                  <a:schemeClr val="accent1">
                    <a:lumMod val="50000"/>
                  </a:schemeClr>
                </a:solidFill>
                <a:latin typeface="+mj-lt"/>
              </a:rPr>
              <a:t> </a:t>
            </a:r>
            <a:r>
              <a:rPr lang="pt-BR" dirty="0" smtClean="0">
                <a:solidFill>
                  <a:schemeClr val="tx2"/>
                </a:solidFill>
              </a:rPr>
              <a:t>será envolvida para perceber sua relevância no incentivo à busca da sustentabilidade por parte dos gestores.</a:t>
            </a:r>
          </a:p>
          <a:p>
            <a:pPr algn="just"/>
            <a:endParaRPr lang="pt-BR" sz="2000" dirty="0" smtClean="0">
              <a:solidFill>
                <a:schemeClr val="accent1">
                  <a:lumMod val="50000"/>
                </a:schemeClr>
              </a:solidFill>
              <a:latin typeface="+mj-lt"/>
            </a:endParaRPr>
          </a:p>
          <a:p>
            <a:pPr algn="just"/>
            <a:endParaRPr lang="pt-BR" sz="2000" dirty="0" smtClean="0">
              <a:solidFill>
                <a:schemeClr val="accent1">
                  <a:lumMod val="50000"/>
                </a:schemeClr>
              </a:solidFill>
              <a:latin typeface="+mj-lt"/>
            </a:endParaRPr>
          </a:p>
          <a:p>
            <a:pPr algn="just"/>
            <a:endParaRPr lang="pt-BR" sz="2000" dirty="0" smtClean="0">
              <a:solidFill>
                <a:schemeClr val="accent1">
                  <a:lumMod val="50000"/>
                </a:schemeClr>
              </a:solidFill>
              <a:latin typeface="+mj-lt"/>
            </a:endParaRPr>
          </a:p>
          <a:p>
            <a:pPr algn="just"/>
            <a:endParaRPr lang="pt-BR" sz="2000" dirty="0" smtClean="0">
              <a:solidFill>
                <a:schemeClr val="accent1">
                  <a:lumMod val="50000"/>
                </a:schemeClr>
              </a:solidFill>
              <a:latin typeface="+mj-lt"/>
            </a:endParaRPr>
          </a:p>
        </p:txBody>
      </p:sp>
      <p:sp>
        <p:nvSpPr>
          <p:cNvPr id="5" name="CaixaDeTexto 4"/>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28596" y="785794"/>
            <a:ext cx="8215370" cy="5047536"/>
          </a:xfrm>
          <a:prstGeom prst="rect">
            <a:avLst/>
          </a:prstGeom>
          <a:noFill/>
        </p:spPr>
        <p:txBody>
          <a:bodyPr wrap="square" rtlCol="0">
            <a:spAutoFit/>
          </a:bodyPr>
          <a:lstStyle/>
          <a:p>
            <a:r>
              <a:rPr lang="pt-BR" b="1" dirty="0" smtClean="0">
                <a:solidFill>
                  <a:schemeClr val="tx2">
                    <a:lumMod val="75000"/>
                  </a:schemeClr>
                </a:solidFill>
              </a:rPr>
              <a:t>Capacitação em Operação, manutenção e controle de qualidade da água</a:t>
            </a:r>
          </a:p>
          <a:p>
            <a:endParaRPr lang="pt-BR" b="1" dirty="0" smtClean="0">
              <a:solidFill>
                <a:schemeClr val="tx2">
                  <a:lumMod val="75000"/>
                </a:schemeClr>
              </a:solidFill>
            </a:endParaRPr>
          </a:p>
          <a:p>
            <a:pPr algn="just"/>
            <a:r>
              <a:rPr lang="pt-BR" dirty="0" smtClean="0">
                <a:solidFill>
                  <a:schemeClr val="tx2"/>
                </a:solidFill>
              </a:rPr>
              <a:t>Objetivo: Treinar o técnico municipal e representantes das comunidades beneficiadas a realizarem a operação, manutenção e controle de qualidade da água para consumo humano.  </a:t>
            </a:r>
          </a:p>
          <a:p>
            <a:pPr algn="just"/>
            <a:endParaRPr lang="pt-BR" dirty="0" smtClean="0">
              <a:solidFill>
                <a:schemeClr val="tx2"/>
              </a:solidFill>
            </a:endParaRPr>
          </a:p>
          <a:p>
            <a:pPr algn="just"/>
            <a:r>
              <a:rPr lang="pt-BR" dirty="0" smtClean="0">
                <a:solidFill>
                  <a:schemeClr val="tx2"/>
                </a:solidFill>
              </a:rPr>
              <a:t>A capacitação ocorrerá e ambiente real, após a finalização da obra e personalizada a cada localidade;</a:t>
            </a:r>
          </a:p>
          <a:p>
            <a:pPr algn="just"/>
            <a:endParaRPr lang="pt-BR" sz="2000" dirty="0" smtClean="0">
              <a:solidFill>
                <a:schemeClr val="accent1">
                  <a:lumMod val="50000"/>
                </a:schemeClr>
              </a:solidFill>
              <a:latin typeface="+mj-lt"/>
            </a:endParaRPr>
          </a:p>
          <a:p>
            <a:pPr algn="just"/>
            <a:r>
              <a:rPr lang="pt-BR" dirty="0" smtClean="0">
                <a:solidFill>
                  <a:schemeClr val="tx2"/>
                </a:solidFill>
              </a:rPr>
              <a:t>Todas as </a:t>
            </a:r>
            <a:r>
              <a:rPr lang="pt-BR" sz="2000" b="1" dirty="0" smtClean="0">
                <a:solidFill>
                  <a:schemeClr val="accent1">
                    <a:lumMod val="50000"/>
                  </a:schemeClr>
                </a:solidFill>
                <a:latin typeface="+mj-lt"/>
              </a:rPr>
              <a:t>comunidades beneficiadas </a:t>
            </a:r>
            <a:r>
              <a:rPr lang="pt-BR" dirty="0" smtClean="0">
                <a:solidFill>
                  <a:schemeClr val="tx2"/>
                </a:solidFill>
              </a:rPr>
              <a:t>serão capacitadas a operarem o sistema;</a:t>
            </a:r>
          </a:p>
          <a:p>
            <a:pPr algn="just"/>
            <a:endParaRPr lang="pt-BR" dirty="0" smtClean="0">
              <a:solidFill>
                <a:schemeClr val="tx2"/>
              </a:solidFill>
            </a:endParaRPr>
          </a:p>
          <a:p>
            <a:pPr algn="just"/>
            <a:r>
              <a:rPr lang="pt-BR" dirty="0" smtClean="0">
                <a:solidFill>
                  <a:schemeClr val="tx2"/>
                </a:solidFill>
              </a:rPr>
              <a:t>A Funasa formará os Amigos da Água –</a:t>
            </a:r>
            <a:r>
              <a:rPr lang="pt-BR" sz="2000" dirty="0" smtClean="0">
                <a:solidFill>
                  <a:schemeClr val="accent1">
                    <a:lumMod val="50000"/>
                  </a:schemeClr>
                </a:solidFill>
                <a:latin typeface="+mj-lt"/>
              </a:rPr>
              <a:t> </a:t>
            </a:r>
            <a:r>
              <a:rPr lang="pt-BR" sz="2000" b="1" dirty="0" smtClean="0">
                <a:solidFill>
                  <a:schemeClr val="accent1">
                    <a:lumMod val="50000"/>
                  </a:schemeClr>
                </a:solidFill>
                <a:latin typeface="+mj-lt"/>
              </a:rPr>
              <a:t>representantes da comunidade </a:t>
            </a:r>
            <a:r>
              <a:rPr lang="pt-BR" dirty="0" smtClean="0">
                <a:solidFill>
                  <a:schemeClr val="tx2"/>
                </a:solidFill>
              </a:rPr>
              <a:t>capacitados;  </a:t>
            </a:r>
          </a:p>
          <a:p>
            <a:pPr algn="just"/>
            <a:endParaRPr lang="pt-BR" dirty="0" smtClean="0">
              <a:solidFill>
                <a:schemeClr val="tx2"/>
              </a:solidFill>
            </a:endParaRPr>
          </a:p>
          <a:p>
            <a:pPr algn="just"/>
            <a:r>
              <a:rPr lang="pt-BR" dirty="0" smtClean="0">
                <a:solidFill>
                  <a:schemeClr val="tx2"/>
                </a:solidFill>
              </a:rPr>
              <a:t>A comunidade será o principal foco a ser capacitado pela Funasa, com o propósito de se apropriarem do sistema e favorecerem a sustentabilidade do mesmo.</a:t>
            </a:r>
          </a:p>
        </p:txBody>
      </p:sp>
      <p:sp>
        <p:nvSpPr>
          <p:cNvPr id="5" name="CaixaDeTexto 4"/>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85720" y="928670"/>
            <a:ext cx="8501122" cy="2708434"/>
          </a:xfrm>
          <a:prstGeom prst="rect">
            <a:avLst/>
          </a:prstGeom>
          <a:noFill/>
        </p:spPr>
        <p:txBody>
          <a:bodyPr wrap="square" rtlCol="0">
            <a:spAutoFit/>
          </a:bodyPr>
          <a:lstStyle/>
          <a:p>
            <a:pPr algn="just"/>
            <a:r>
              <a:rPr lang="pt-BR" sz="2000" b="1" dirty="0" smtClean="0">
                <a:solidFill>
                  <a:schemeClr val="accent1">
                    <a:lumMod val="50000"/>
                  </a:schemeClr>
                </a:solidFill>
                <a:latin typeface="+mj-lt"/>
              </a:rPr>
              <a:t>Desafios para implementação do programa</a:t>
            </a:r>
          </a:p>
          <a:p>
            <a:pPr algn="just">
              <a:buFont typeface="Arial" pitchFamily="34" charset="0"/>
              <a:buChar char="•"/>
            </a:pPr>
            <a:r>
              <a:rPr lang="pt-BR" dirty="0" smtClean="0">
                <a:solidFill>
                  <a:schemeClr val="tx2"/>
                </a:solidFill>
              </a:rPr>
              <a:t>Apoiar a implementação de estruturas de gestão permanentes voltadas aos sistemas rurais;</a:t>
            </a:r>
          </a:p>
          <a:p>
            <a:pPr algn="just">
              <a:buFont typeface="Arial" pitchFamily="34" charset="0"/>
              <a:buChar char="•"/>
            </a:pPr>
            <a:r>
              <a:rPr lang="pt-BR" dirty="0" smtClean="0">
                <a:solidFill>
                  <a:schemeClr val="tx2"/>
                </a:solidFill>
              </a:rPr>
              <a:t>Garantir autonomia às comunidades  para gestão dos sistemas; </a:t>
            </a:r>
          </a:p>
          <a:p>
            <a:pPr algn="just">
              <a:buFont typeface="Arial" pitchFamily="34" charset="0"/>
              <a:buChar char="•"/>
            </a:pPr>
            <a:r>
              <a:rPr lang="pt-BR" dirty="0" smtClean="0">
                <a:solidFill>
                  <a:schemeClr val="tx2"/>
                </a:solidFill>
              </a:rPr>
              <a:t>Reconhecer e respeitar as estruturas de organização social já existentes nas comunidades;</a:t>
            </a:r>
          </a:p>
          <a:p>
            <a:pPr algn="just">
              <a:buFont typeface="Arial" pitchFamily="34" charset="0"/>
              <a:buChar char="•"/>
            </a:pPr>
            <a:r>
              <a:rPr lang="pt-BR" dirty="0" smtClean="0">
                <a:solidFill>
                  <a:schemeClr val="tx2"/>
                </a:solidFill>
              </a:rPr>
              <a:t> Garantir PMSB compatíveis às realidades das áreas rurais, conforme necessidades e anseios populacionais;</a:t>
            </a:r>
          </a:p>
          <a:p>
            <a:pPr algn="just">
              <a:buFont typeface="Arial" pitchFamily="34" charset="0"/>
              <a:buChar char="•"/>
            </a:pPr>
            <a:r>
              <a:rPr lang="pt-BR" dirty="0" smtClean="0">
                <a:solidFill>
                  <a:schemeClr val="tx2"/>
                </a:solidFill>
              </a:rPr>
              <a:t>Busca de parceiros na União, Estados e Municípios. </a:t>
            </a:r>
          </a:p>
        </p:txBody>
      </p:sp>
      <p:pic>
        <p:nvPicPr>
          <p:cNvPr id="8" name="Imagem 7" descr="DSC00009 (2).JPG"/>
          <p:cNvPicPr>
            <a:picLocks noChangeAspect="1"/>
          </p:cNvPicPr>
          <p:nvPr/>
        </p:nvPicPr>
        <p:blipFill>
          <a:blip r:embed="rId2" cstate="print"/>
          <a:stretch>
            <a:fillRect/>
          </a:stretch>
        </p:blipFill>
        <p:spPr>
          <a:xfrm>
            <a:off x="6084168" y="4077072"/>
            <a:ext cx="2751989" cy="2063992"/>
          </a:xfrm>
          <a:prstGeom prst="rect">
            <a:avLst/>
          </a:prstGeom>
          <a:ln>
            <a:noFill/>
          </a:ln>
          <a:effectLst>
            <a:softEdge rad="112500"/>
          </a:effectLst>
        </p:spPr>
      </p:pic>
      <p:pic>
        <p:nvPicPr>
          <p:cNvPr id="9" name="Imagem 8" descr="P9130024 (2).JPG"/>
          <p:cNvPicPr>
            <a:picLocks noChangeAspect="1"/>
          </p:cNvPicPr>
          <p:nvPr/>
        </p:nvPicPr>
        <p:blipFill>
          <a:blip r:embed="rId3" cstate="print"/>
          <a:stretch>
            <a:fillRect/>
          </a:stretch>
        </p:blipFill>
        <p:spPr>
          <a:xfrm>
            <a:off x="3296047" y="4077072"/>
            <a:ext cx="2688299" cy="2016224"/>
          </a:xfrm>
          <a:prstGeom prst="rect">
            <a:avLst/>
          </a:prstGeom>
          <a:ln>
            <a:noFill/>
          </a:ln>
          <a:effectLst>
            <a:softEdge rad="112500"/>
          </a:effectLst>
        </p:spPr>
      </p:pic>
      <p:pic>
        <p:nvPicPr>
          <p:cNvPr id="10" name="Imagem 9" descr="DSC00014 (2).JPG"/>
          <p:cNvPicPr>
            <a:picLocks noChangeAspect="1"/>
          </p:cNvPicPr>
          <p:nvPr/>
        </p:nvPicPr>
        <p:blipFill>
          <a:blip r:embed="rId4" cstate="print"/>
          <a:stretch>
            <a:fillRect/>
          </a:stretch>
        </p:blipFill>
        <p:spPr>
          <a:xfrm>
            <a:off x="491072" y="4077072"/>
            <a:ext cx="2736304" cy="2052228"/>
          </a:xfrm>
          <a:prstGeom prst="rect">
            <a:avLst/>
          </a:prstGeom>
          <a:ln>
            <a:noFill/>
          </a:ln>
          <a:effectLst>
            <a:softEdge rad="112500"/>
          </a:effectLst>
        </p:spPr>
      </p:pic>
      <p:sp>
        <p:nvSpPr>
          <p:cNvPr id="11" name="CaixaDeTexto 10"/>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SUSTENTAR -  Apoio à sustentabilidade das ações de Saneamento Rural</a:t>
            </a:r>
            <a:endParaRPr lang="pt-BR" sz="1900" b="1" dirty="0">
              <a:solidFill>
                <a:srgbClr val="C0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4475" y="85725"/>
            <a:ext cx="8613805"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400" b="1" dirty="0" smtClean="0">
                <a:solidFill>
                  <a:srgbClr val="C00000"/>
                </a:solidFill>
                <a:latin typeface="Arial" pitchFamily="34" charset="0"/>
                <a:cs typeface="Arial" pitchFamily="34" charset="0"/>
              </a:rPr>
              <a:t>Contribuição da Funasa para os avanços do saneamento básico e saúde ambiental nos pequenos municípios</a:t>
            </a:r>
            <a:endParaRPr lang="pt-BR" sz="2400" b="1" dirty="0">
              <a:solidFill>
                <a:srgbClr val="C00000"/>
              </a:solidFill>
              <a:latin typeface="Arial" pitchFamily="34" charset="0"/>
              <a:cs typeface="Arial" pitchFamily="34" charset="0"/>
            </a:endParaRPr>
          </a:p>
        </p:txBody>
      </p:sp>
      <p:sp>
        <p:nvSpPr>
          <p:cNvPr id="12" name="CaixaDeTexto 11"/>
          <p:cNvSpPr txBox="1"/>
          <p:nvPr/>
        </p:nvSpPr>
        <p:spPr>
          <a:xfrm>
            <a:off x="428596" y="1340768"/>
            <a:ext cx="8501122" cy="4647426"/>
          </a:xfrm>
          <a:prstGeom prst="rect">
            <a:avLst/>
          </a:prstGeom>
          <a:noFill/>
        </p:spPr>
        <p:txBody>
          <a:bodyPr wrap="square" rtlCol="0">
            <a:spAutoFit/>
          </a:bodyPr>
          <a:lstStyle/>
          <a:p>
            <a:pPr>
              <a:buFont typeface="Wingdings" pitchFamily="2" charset="2"/>
              <a:buChar char="Ø"/>
            </a:pPr>
            <a:r>
              <a:rPr lang="pt-BR" sz="2000" b="1" dirty="0" smtClean="0">
                <a:solidFill>
                  <a:schemeClr val="tx2"/>
                </a:solidFill>
              </a:rPr>
              <a:t>Programa de Aceleração do Crescimento</a:t>
            </a:r>
          </a:p>
          <a:p>
            <a:pPr lvl="1">
              <a:buFont typeface="Wingdings" pitchFamily="2" charset="2"/>
              <a:buChar char="Ø"/>
            </a:pPr>
            <a:r>
              <a:rPr lang="pt-BR" sz="2000" b="1" dirty="0" smtClean="0">
                <a:solidFill>
                  <a:schemeClr val="tx2"/>
                </a:solidFill>
              </a:rPr>
              <a:t>PAC 1</a:t>
            </a:r>
          </a:p>
          <a:p>
            <a:pPr lvl="1">
              <a:buFont typeface="Wingdings" pitchFamily="2" charset="2"/>
              <a:buChar char="Ø"/>
            </a:pPr>
            <a:r>
              <a:rPr lang="pt-BR" sz="2000" b="1" dirty="0" smtClean="0">
                <a:solidFill>
                  <a:schemeClr val="tx2"/>
                </a:solidFill>
              </a:rPr>
              <a:t>PAC 2</a:t>
            </a:r>
          </a:p>
          <a:p>
            <a:pPr lvl="2">
              <a:buFont typeface="Wingdings" pitchFamily="2" charset="2"/>
              <a:buChar char="Ø"/>
            </a:pPr>
            <a:r>
              <a:rPr lang="pt-BR" sz="2000" b="1" dirty="0" smtClean="0">
                <a:solidFill>
                  <a:schemeClr val="tx2"/>
                </a:solidFill>
              </a:rPr>
              <a:t>Sistemas de Abastecimento de Água</a:t>
            </a:r>
          </a:p>
          <a:p>
            <a:pPr lvl="2">
              <a:buFont typeface="Wingdings" pitchFamily="2" charset="2"/>
              <a:buChar char="Ø"/>
            </a:pPr>
            <a:r>
              <a:rPr lang="pt-BR" sz="2000" b="1" dirty="0" smtClean="0">
                <a:solidFill>
                  <a:schemeClr val="tx2"/>
                </a:solidFill>
              </a:rPr>
              <a:t>Sistemas de Esgotamento Sanitário</a:t>
            </a:r>
          </a:p>
          <a:p>
            <a:pPr lvl="2">
              <a:buFont typeface="Wingdings" pitchFamily="2" charset="2"/>
              <a:buChar char="Ø"/>
            </a:pPr>
            <a:r>
              <a:rPr lang="pt-BR" sz="2000" b="1" dirty="0" smtClean="0">
                <a:solidFill>
                  <a:schemeClr val="tx2"/>
                </a:solidFill>
              </a:rPr>
              <a:t>Elaboração de projetos</a:t>
            </a:r>
          </a:p>
          <a:p>
            <a:pPr>
              <a:buFont typeface="Wingdings" pitchFamily="2" charset="2"/>
              <a:buChar char="Ø"/>
            </a:pPr>
            <a:r>
              <a:rPr lang="pt-BR" sz="2000" b="1" dirty="0" smtClean="0">
                <a:solidFill>
                  <a:schemeClr val="tx2"/>
                </a:solidFill>
              </a:rPr>
              <a:t>Programa Nacional de Saneamento Rural</a:t>
            </a:r>
          </a:p>
          <a:p>
            <a:pPr>
              <a:buFont typeface="Wingdings" pitchFamily="2" charset="2"/>
              <a:buChar char="Ø"/>
            </a:pPr>
            <a:r>
              <a:rPr lang="pt-BR" sz="2000" b="1" dirty="0" smtClean="0">
                <a:solidFill>
                  <a:schemeClr val="tx2"/>
                </a:solidFill>
              </a:rPr>
              <a:t>Melhorias Sanitárias Domiciliares</a:t>
            </a:r>
          </a:p>
          <a:p>
            <a:pPr>
              <a:buFont typeface="Wingdings" pitchFamily="2" charset="2"/>
              <a:buChar char="Ø"/>
            </a:pPr>
            <a:r>
              <a:rPr lang="pt-BR" sz="2000" b="1" dirty="0" smtClean="0">
                <a:solidFill>
                  <a:schemeClr val="tx2"/>
                </a:solidFill>
              </a:rPr>
              <a:t>Melhorias Habitacionais para controle da Doença de Chagas</a:t>
            </a:r>
          </a:p>
          <a:p>
            <a:pPr>
              <a:buFont typeface="Wingdings" pitchFamily="2" charset="2"/>
              <a:buChar char="Ø"/>
            </a:pPr>
            <a:r>
              <a:rPr lang="pt-BR" sz="2000" b="1" dirty="0" smtClean="0">
                <a:solidFill>
                  <a:schemeClr val="tx2"/>
                </a:solidFill>
              </a:rPr>
              <a:t>Sistemas de Resíduos Sólidos</a:t>
            </a:r>
          </a:p>
          <a:p>
            <a:pPr>
              <a:buFont typeface="Wingdings" pitchFamily="2" charset="2"/>
              <a:buChar char="Ø"/>
            </a:pPr>
            <a:r>
              <a:rPr lang="pt-BR" sz="2000" b="1" dirty="0" smtClean="0">
                <a:solidFill>
                  <a:schemeClr val="tx2"/>
                </a:solidFill>
              </a:rPr>
              <a:t>Apoio a Projetos de Coleta e Reciclagem de Materiais</a:t>
            </a:r>
          </a:p>
          <a:p>
            <a:pPr>
              <a:buFont typeface="Wingdings" pitchFamily="2" charset="2"/>
              <a:buChar char="Ø"/>
            </a:pPr>
            <a:r>
              <a:rPr lang="pt-BR" sz="2000" b="1" dirty="0" smtClean="0">
                <a:solidFill>
                  <a:schemeClr val="tx2"/>
                </a:solidFill>
              </a:rPr>
              <a:t>Drenagem em Áreas Endêmicas </a:t>
            </a:r>
          </a:p>
          <a:p>
            <a:pPr>
              <a:buFont typeface="Wingdings" pitchFamily="2" charset="2"/>
              <a:buChar char="Ø"/>
            </a:pPr>
            <a:r>
              <a:rPr lang="pt-BR" sz="2000" b="1" dirty="0" smtClean="0">
                <a:solidFill>
                  <a:schemeClr val="tx2"/>
                </a:solidFill>
              </a:rPr>
              <a:t>Apoio à Gestão dos Serviços Municipais de Saneamento</a:t>
            </a:r>
          </a:p>
          <a:p>
            <a:pPr>
              <a:buFont typeface="Wingdings" pitchFamily="2" charset="2"/>
              <a:buChar char="Ø"/>
            </a:pPr>
            <a:r>
              <a:rPr lang="pt-BR" sz="2000" b="1" dirty="0" smtClean="0">
                <a:solidFill>
                  <a:schemeClr val="tx2"/>
                </a:solidFill>
              </a:rPr>
              <a:t>Projeto SUSTENTAR</a:t>
            </a:r>
          </a:p>
          <a:p>
            <a:pPr>
              <a:buFont typeface="Wingdings" pitchFamily="2" charset="2"/>
              <a:buChar char="Ø"/>
            </a:pPr>
            <a:endParaRPr lang="pt-BR" sz="1600" b="1"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Programa de Pesquisas em Saúde e Saneamento</a:t>
            </a:r>
            <a:endParaRPr lang="pt-BR"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353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57158" y="819251"/>
            <a:ext cx="8215370" cy="4832092"/>
          </a:xfrm>
          <a:prstGeom prst="rect">
            <a:avLst/>
          </a:prstGeom>
          <a:noFill/>
        </p:spPr>
        <p:txBody>
          <a:bodyPr wrap="square">
            <a:spAutoFit/>
          </a:bodyPr>
          <a:lstStyle/>
          <a:p>
            <a:pPr marL="0" lvl="1" algn="just">
              <a:defRPr/>
            </a:pPr>
            <a:r>
              <a:rPr lang="pt-BR" dirty="0" smtClean="0">
                <a:solidFill>
                  <a:srgbClr val="002060"/>
                </a:solidFill>
                <a:ea typeface="Calibri" pitchFamily="34" charset="0"/>
              </a:rPr>
              <a:t>O </a:t>
            </a:r>
            <a:r>
              <a:rPr lang="pt-BR" dirty="0">
                <a:solidFill>
                  <a:srgbClr val="002060"/>
                </a:solidFill>
                <a:ea typeface="Calibri" pitchFamily="34" charset="0"/>
              </a:rPr>
              <a:t>Programa de Pesquisa em Saúde e Saneamento, do Departamento de Engenharia de Saúde Pública, iniciado em 1999, tem como objetivo financiar projetos de pesquisa que produzam soluções técnicas para incorporar as ações da Instituição, de fácil aplicabilidade, com baixo custo de implantação, operação e manutenção, visando o fomento de ações sustentáveis de engenharia de saúde pública e de saneamento ambiental integradas às diretrizes do SUS e a política de saneamento ambiental do Governo Federal.</a:t>
            </a:r>
          </a:p>
          <a:p>
            <a:pPr lvl="0" algn="just">
              <a:spcBef>
                <a:spcPts val="0"/>
              </a:spcBef>
              <a:spcAft>
                <a:spcPts val="0"/>
              </a:spcAft>
              <a:defRPr sz="1800"/>
            </a:pPr>
            <a:endParaRPr lang="pt-BR" dirty="0">
              <a:solidFill>
                <a:srgbClr val="002060"/>
              </a:solidFill>
              <a:ea typeface="Calibri" pitchFamily="34" charset="0"/>
            </a:endParaRPr>
          </a:p>
          <a:p>
            <a:pPr lvl="0" algn="just">
              <a:spcBef>
                <a:spcPts val="0"/>
              </a:spcBef>
              <a:spcAft>
                <a:spcPts val="0"/>
              </a:spcAft>
              <a:defRPr sz="1800"/>
            </a:pPr>
            <a:r>
              <a:rPr lang="pt-BR" dirty="0">
                <a:solidFill>
                  <a:srgbClr val="002060"/>
                </a:solidFill>
                <a:ea typeface="Calibri" pitchFamily="34" charset="0"/>
              </a:rPr>
              <a:t>O Programa financiou pesquisas por meio dos Editais N°001/2000, n°001/2001, n°001/2003, n°001/2007 e n°001/2011, publicados no Diário Oficial da União.</a:t>
            </a:r>
          </a:p>
          <a:p>
            <a:pPr lvl="0" algn="just">
              <a:spcBef>
                <a:spcPts val="0"/>
              </a:spcBef>
              <a:spcAft>
                <a:spcPts val="0"/>
              </a:spcAft>
              <a:defRPr sz="1800"/>
            </a:pPr>
            <a:endParaRPr lang="pt-BR" dirty="0">
              <a:solidFill>
                <a:srgbClr val="002060"/>
              </a:solidFill>
              <a:ea typeface="Calibri" pitchFamily="34" charset="0"/>
            </a:endParaRPr>
          </a:p>
          <a:p>
            <a:pPr lvl="0" algn="just">
              <a:spcBef>
                <a:spcPts val="0"/>
              </a:spcBef>
              <a:spcAft>
                <a:spcPts val="0"/>
              </a:spcAft>
              <a:defRPr sz="1800"/>
            </a:pPr>
            <a:r>
              <a:rPr lang="pt-BR" dirty="0">
                <a:solidFill>
                  <a:srgbClr val="002060"/>
                </a:solidFill>
                <a:ea typeface="Calibri" pitchFamily="34" charset="0"/>
              </a:rPr>
              <a:t>Até 31 de abril de 2016, das 85 (oitenta e cinco) pesquisas selecionadas pelo Programa de Pesquisa, 69 (sessenta e nove) pesquisas estavam concluídas, das 18 (dezoito) pesquisas selecionadas do Edital n.º01/2011, 12 (doze) estavam em andamento e 6 (seis) concluídas, destas 4 (quatro) em avaliação.</a:t>
            </a:r>
          </a:p>
          <a:p>
            <a:pPr marL="0" lvl="1" algn="just">
              <a:defRPr/>
            </a:pPr>
            <a:endParaRPr lang="pt-BR" sz="2000" dirty="0" smtClean="0">
              <a:solidFill>
                <a:srgbClr val="002060"/>
              </a:solidFill>
              <a:ea typeface="Calibri" pitchFamily="34" charset="0"/>
            </a:endParaRPr>
          </a:p>
        </p:txBody>
      </p:sp>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Programa de Pesquisas em Saúde e Saneamento</a:t>
            </a:r>
            <a:endParaRPr lang="pt-BR" sz="19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76008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Programa de Pesquisas em Saúde e Saneamento</a:t>
            </a:r>
            <a:endParaRPr lang="pt-BR" sz="1900" b="1" dirty="0">
              <a:solidFill>
                <a:srgbClr val="C00000"/>
              </a:solidFill>
              <a:latin typeface="Arial" pitchFamily="34" charset="0"/>
              <a:cs typeface="Arial" pitchFamily="34" charset="0"/>
            </a:endParaRPr>
          </a:p>
        </p:txBody>
      </p:sp>
      <p:pic>
        <p:nvPicPr>
          <p:cNvPr id="5" name="Picture 2"/>
          <p:cNvPicPr>
            <a:picLocks noChangeAspect="1"/>
          </p:cNvPicPr>
          <p:nvPr/>
        </p:nvPicPr>
        <p:blipFill>
          <a:blip r:embed="rId2">
            <a:lum/>
            <a:alphaModFix/>
          </a:blip>
          <a:srcRect/>
          <a:stretch>
            <a:fillRect/>
          </a:stretch>
        </p:blipFill>
        <p:spPr>
          <a:xfrm>
            <a:off x="395536" y="1440000"/>
            <a:ext cx="8262313" cy="4077232"/>
          </a:xfrm>
          <a:prstGeom prst="rect">
            <a:avLst/>
          </a:prstGeom>
          <a:noFill/>
          <a:ln>
            <a:noFill/>
          </a:ln>
        </p:spPr>
      </p:pic>
      <p:sp>
        <p:nvSpPr>
          <p:cNvPr id="6" name="Rectangle 3"/>
          <p:cNvSpPr/>
          <p:nvPr/>
        </p:nvSpPr>
        <p:spPr>
          <a:xfrm>
            <a:off x="572040" y="838370"/>
            <a:ext cx="7960400" cy="5642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spAutoFit/>
          </a:bodyPr>
          <a:lstStyle/>
          <a:p>
            <a:pPr marL="0" marR="0" lvl="0" indent="0" algn="l" rtl="0" hangingPunct="1">
              <a:lnSpc>
                <a:spcPct val="100000"/>
              </a:lnSpc>
              <a:spcBef>
                <a:spcPts val="0"/>
              </a:spcBef>
              <a:spcAft>
                <a:spcPts val="0"/>
              </a:spcAft>
              <a:buNone/>
              <a:tabLst/>
              <a:defRPr sz="1800"/>
            </a:pPr>
            <a:r>
              <a:rPr lang="pt-BR" sz="1600" b="1" i="0" u="none" strike="noStrike" kern="1200" spc="0" dirty="0">
                <a:ln>
                  <a:noFill/>
                </a:ln>
                <a:solidFill>
                  <a:schemeClr val="tx2"/>
                </a:solidFill>
                <a:latin typeface="Arial" pitchFamily="34"/>
                <a:ea typeface="Times New Roman" pitchFamily="1"/>
                <a:cs typeface="Arial" pitchFamily="34"/>
              </a:rPr>
              <a:t>Tabela 1</a:t>
            </a:r>
            <a:r>
              <a:rPr lang="pt-BR" sz="1600" b="0" i="0" u="none" strike="noStrike" kern="1200" spc="0" dirty="0">
                <a:ln>
                  <a:noFill/>
                </a:ln>
                <a:solidFill>
                  <a:schemeClr val="tx2"/>
                </a:solidFill>
                <a:latin typeface="Arial" pitchFamily="34"/>
                <a:ea typeface="Times New Roman" pitchFamily="1"/>
                <a:cs typeface="Arial" pitchFamily="34"/>
              </a:rPr>
              <a:t>: Número das</a:t>
            </a:r>
            <a:r>
              <a:rPr lang="pt-BR" sz="1600" b="1" i="0" u="none" strike="noStrike" kern="1200" spc="0" dirty="0">
                <a:ln>
                  <a:noFill/>
                </a:ln>
                <a:solidFill>
                  <a:schemeClr val="tx2"/>
                </a:solidFill>
                <a:latin typeface="Arial" pitchFamily="34"/>
                <a:ea typeface="Times New Roman" pitchFamily="1"/>
                <a:cs typeface="Arial" pitchFamily="34"/>
              </a:rPr>
              <a:t> </a:t>
            </a:r>
            <a:r>
              <a:rPr lang="pt-BR" sz="1600" b="0" i="0" u="none" strike="noStrike" kern="1200" spc="0" dirty="0">
                <a:ln>
                  <a:noFill/>
                </a:ln>
                <a:solidFill>
                  <a:schemeClr val="tx2"/>
                </a:solidFill>
                <a:latin typeface="Arial" pitchFamily="34"/>
                <a:ea typeface="Times New Roman" pitchFamily="1"/>
                <a:cs typeface="Arial" pitchFamily="34"/>
              </a:rPr>
              <a:t>pesquisas selecionadas pelos dos Editais 2000, 2001, 2003, 2007 e 2011</a:t>
            </a:r>
            <a:r>
              <a:rPr lang="pt-BR" sz="1600" b="0" i="0" u="none" strike="noStrike" kern="1200" spc="0" dirty="0" smtClean="0">
                <a:ln>
                  <a:noFill/>
                </a:ln>
                <a:solidFill>
                  <a:schemeClr val="tx2"/>
                </a:solidFill>
                <a:latin typeface="Arial" pitchFamily="34"/>
                <a:ea typeface="Times New Roman" pitchFamily="1"/>
                <a:cs typeface="Arial" pitchFamily="34"/>
              </a:rPr>
              <a:t>, conforme </a:t>
            </a:r>
            <a:r>
              <a:rPr lang="pt-BR" sz="1600" b="0" i="0" u="none" strike="noStrike" kern="1200" spc="0" dirty="0">
                <a:ln>
                  <a:noFill/>
                </a:ln>
                <a:solidFill>
                  <a:schemeClr val="tx2"/>
                </a:solidFill>
                <a:latin typeface="Arial" pitchFamily="34"/>
                <a:ea typeface="Times New Roman" pitchFamily="1"/>
                <a:cs typeface="Arial" pitchFamily="34"/>
              </a:rPr>
              <a:t>situação, em 31 de abril de 2016.</a:t>
            </a:r>
          </a:p>
        </p:txBody>
      </p:sp>
    </p:spTree>
    <p:extLst>
      <p:ext uri="{BB962C8B-B14F-4D97-AF65-F5344CB8AC3E}">
        <p14:creationId xmlns:p14="http://schemas.microsoft.com/office/powerpoint/2010/main" val="200771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SAÚDE AMBIENTAL</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57158" y="819251"/>
            <a:ext cx="8215370" cy="4324261"/>
          </a:xfrm>
          <a:prstGeom prst="rect">
            <a:avLst/>
          </a:prstGeom>
          <a:noFill/>
        </p:spPr>
        <p:txBody>
          <a:bodyPr wrap="square">
            <a:spAutoFit/>
          </a:bodyPr>
          <a:lstStyle/>
          <a:p>
            <a:pPr marL="0" lvl="1" algn="just">
              <a:defRPr/>
            </a:pPr>
            <a:r>
              <a:rPr lang="pt-BR" sz="2000" dirty="0" smtClean="0">
                <a:solidFill>
                  <a:srgbClr val="002060"/>
                </a:solidFill>
                <a:ea typeface="Calibri" pitchFamily="34" charset="0"/>
              </a:rPr>
              <a:t>Fomento ao desenvolvimento de ações de Educação em Saúde Ambiental visando à inclusão social, a promoção e proteção da saúde, por meio do apoio aos gestores e técnicos dos diversos níveis de gestão do Sistema Único de Saúde (SUS).</a:t>
            </a:r>
          </a:p>
          <a:p>
            <a:pPr algn="just" eaLnBrk="0" hangingPunct="0">
              <a:spcAft>
                <a:spcPts val="600"/>
              </a:spcAft>
              <a:defRPr/>
            </a:pPr>
            <a:endParaRPr lang="pt-BR" sz="2000" dirty="0" smtClean="0">
              <a:solidFill>
                <a:schemeClr val="accent1">
                  <a:lumMod val="50000"/>
                </a:schemeClr>
              </a:solidFill>
            </a:endParaRPr>
          </a:p>
          <a:p>
            <a:pPr algn="just" eaLnBrk="0" hangingPunct="0">
              <a:spcAft>
                <a:spcPts val="600"/>
              </a:spcAft>
              <a:defRPr/>
            </a:pPr>
            <a:r>
              <a:rPr lang="pt-BR" sz="2000" dirty="0" smtClean="0">
                <a:solidFill>
                  <a:srgbClr val="002060"/>
                </a:solidFill>
                <a:ea typeface="Calibri" pitchFamily="34" charset="0"/>
              </a:rPr>
              <a:t>Principais Ações desenvolvidas:</a:t>
            </a:r>
          </a:p>
          <a:p>
            <a:pPr algn="just" eaLnBrk="0" hangingPunct="0">
              <a:spcAft>
                <a:spcPts val="600"/>
              </a:spcAft>
              <a:buFont typeface="Wingdings" pitchFamily="2" charset="2"/>
              <a:buChar char="§"/>
              <a:defRPr/>
            </a:pPr>
            <a:r>
              <a:rPr lang="pt-BR" sz="2000" dirty="0" smtClean="0">
                <a:solidFill>
                  <a:srgbClr val="002060"/>
                </a:solidFill>
                <a:ea typeface="Calibri" pitchFamily="34" charset="0"/>
              </a:rPr>
              <a:t>atua de forma integrada com áreas afins, na proposição e execução de ações de educação em saúde ambiental articuladas com as políticas públicas de inclusão social, tendo em vista a produção e promoção da saúde.</a:t>
            </a:r>
          </a:p>
          <a:p>
            <a:pPr algn="just" eaLnBrk="0" hangingPunct="0">
              <a:spcAft>
                <a:spcPts val="600"/>
              </a:spcAft>
              <a:buFont typeface="Wingdings" pitchFamily="2" charset="2"/>
              <a:buChar char="§"/>
              <a:defRPr/>
            </a:pPr>
            <a:r>
              <a:rPr lang="pt-BR" sz="2000" dirty="0" smtClean="0">
                <a:solidFill>
                  <a:srgbClr val="002060"/>
                </a:solidFill>
                <a:ea typeface="Calibri" pitchFamily="34" charset="0"/>
              </a:rPr>
              <a:t>fomenta planos e projetos de educação em saúde ambiental, em municípios, comunidades e grupos populacionais em estado de vulnerabilidade socioambiental.</a:t>
            </a:r>
            <a:endParaRPr lang="pt-BR" sz="2000" dirty="0">
              <a:solidFill>
                <a:srgbClr val="002060"/>
              </a:solidFill>
              <a:ea typeface="Calibri" pitchFamily="34" charset="0"/>
            </a:endParaRPr>
          </a:p>
        </p:txBody>
      </p:sp>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Educação em Saúde Ambiental</a:t>
            </a:r>
            <a:endParaRPr lang="pt-BR" sz="19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28596" y="1071546"/>
            <a:ext cx="7429552" cy="369332"/>
          </a:xfrm>
          <a:prstGeom prst="rect">
            <a:avLst/>
          </a:prstGeom>
          <a:solidFill>
            <a:schemeClr val="bg1"/>
          </a:solid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pt-BR" b="1" dirty="0">
                <a:solidFill>
                  <a:schemeClr val="accent1">
                    <a:lumMod val="50000"/>
                  </a:schemeClr>
                </a:solidFill>
                <a:effectLst>
                  <a:outerShdw blurRad="38100" dist="38100" dir="2700000" algn="tl">
                    <a:srgbClr val="000000">
                      <a:alpha val="43137"/>
                    </a:srgbClr>
                  </a:outerShdw>
                </a:effectLst>
              </a:rPr>
              <a:t>Objetivos </a:t>
            </a:r>
            <a:r>
              <a:rPr lang="pt-BR" b="1" dirty="0" smtClean="0">
                <a:solidFill>
                  <a:schemeClr val="accent1">
                    <a:lumMod val="50000"/>
                  </a:schemeClr>
                </a:solidFill>
                <a:effectLst>
                  <a:outerShdw blurRad="38100" dist="38100" dir="2700000" algn="tl">
                    <a:srgbClr val="000000">
                      <a:alpha val="43137"/>
                    </a:srgbClr>
                  </a:outerShdw>
                </a:effectLst>
              </a:rPr>
              <a:t>do Programa</a:t>
            </a:r>
            <a:endParaRPr lang="pt-BR"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5" name="Diagrama 4"/>
          <p:cNvGraphicFramePr/>
          <p:nvPr/>
        </p:nvGraphicFramePr>
        <p:xfrm>
          <a:off x="142844" y="1214422"/>
          <a:ext cx="885831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Educação em Saúde Ambiental</a:t>
            </a:r>
            <a:endParaRPr lang="pt-BR" sz="19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642938" y="785794"/>
            <a:ext cx="8001000" cy="461962"/>
          </a:xfrm>
          <a:prstGeom prst="rect">
            <a:avLst/>
          </a:prstGeom>
          <a:noFill/>
        </p:spPr>
        <p:txBody>
          <a:bodyPr>
            <a:spAutoFit/>
          </a:bodyPr>
          <a:lstStyle/>
          <a:p>
            <a:pPr algn="just">
              <a:defRPr/>
            </a:pPr>
            <a:r>
              <a:rPr lang="pt-BR" sz="2400" dirty="0">
                <a:effectLst>
                  <a:outerShdw blurRad="38100" dist="38100" dir="2700000" algn="tl">
                    <a:srgbClr val="000000">
                      <a:alpha val="43137"/>
                    </a:srgbClr>
                  </a:outerShdw>
                </a:effectLst>
                <a:latin typeface="Calibri" pitchFamily="34" charset="0"/>
                <a:cs typeface="Calibri" pitchFamily="34" charset="0"/>
              </a:rPr>
              <a:t>População de diferentes comunidades e grupos populacionais:</a:t>
            </a:r>
            <a:endParaRPr lang="pt-BR" sz="2400" b="1" dirty="0">
              <a:effectLst>
                <a:outerShdw blurRad="38100" dist="38100" dir="2700000" algn="tl">
                  <a:srgbClr val="000000">
                    <a:alpha val="43137"/>
                  </a:srgbClr>
                </a:outerShdw>
              </a:effectLst>
              <a:latin typeface="Calibri" pitchFamily="34" charset="0"/>
              <a:ea typeface="Geneva" pitchFamily="16" charset="-128"/>
              <a:cs typeface="Calibri" pitchFamily="34" charset="0"/>
            </a:endParaRPr>
          </a:p>
        </p:txBody>
      </p:sp>
      <p:graphicFrame>
        <p:nvGraphicFramePr>
          <p:cNvPr id="8" name="Diagrama 7"/>
          <p:cNvGraphicFramePr/>
          <p:nvPr/>
        </p:nvGraphicFramePr>
        <p:xfrm>
          <a:off x="611560" y="1415039"/>
          <a:ext cx="8064896" cy="457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Educação em Saúde Ambiental</a:t>
            </a:r>
            <a:endParaRPr lang="pt-BR" sz="1900" b="1" dirty="0">
              <a:solidFill>
                <a:srgbClr val="C0000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85720" y="357166"/>
            <a:ext cx="8532813" cy="5493812"/>
          </a:xfrm>
          <a:prstGeom prst="rect">
            <a:avLst/>
          </a:prstGeom>
          <a:noFill/>
        </p:spPr>
        <p:txBody>
          <a:bodyPr>
            <a:spAutoFit/>
          </a:bodyPr>
          <a:lstStyle/>
          <a:p>
            <a:pPr algn="ctr">
              <a:defRPr/>
            </a:pPr>
            <a:endParaRPr lang="pt-BR" sz="2000" b="1" dirty="0" smtClean="0">
              <a:solidFill>
                <a:schemeClr val="accent1">
                  <a:lumMod val="50000"/>
                </a:schemeClr>
              </a:solidFill>
              <a:latin typeface="Arial "/>
            </a:endParaRPr>
          </a:p>
          <a:p>
            <a:pPr>
              <a:defRPr/>
            </a:pPr>
            <a:r>
              <a:rPr lang="pt-BR" sz="2000" b="1" dirty="0" smtClean="0">
                <a:solidFill>
                  <a:schemeClr val="accent1">
                    <a:lumMod val="50000"/>
                  </a:schemeClr>
                </a:solidFill>
                <a:latin typeface="Arial "/>
              </a:rPr>
              <a:t>Linhas </a:t>
            </a:r>
            <a:r>
              <a:rPr lang="pt-BR" sz="2000" b="1" dirty="0">
                <a:solidFill>
                  <a:schemeClr val="accent1">
                    <a:lumMod val="50000"/>
                  </a:schemeClr>
                </a:solidFill>
                <a:latin typeface="Arial "/>
              </a:rPr>
              <a:t>de Fomento atendidas pelo </a:t>
            </a:r>
            <a:r>
              <a:rPr lang="pt-BR" sz="2000" b="1" dirty="0" smtClean="0">
                <a:solidFill>
                  <a:schemeClr val="accent1">
                    <a:lumMod val="50000"/>
                  </a:schemeClr>
                </a:solidFill>
                <a:latin typeface="Arial "/>
              </a:rPr>
              <a:t>Programa</a:t>
            </a:r>
          </a:p>
          <a:p>
            <a:pPr>
              <a:defRPr/>
            </a:pPr>
            <a:endParaRPr lang="pt-BR" sz="2000" dirty="0">
              <a:solidFill>
                <a:schemeClr val="accent1">
                  <a:lumMod val="50000"/>
                </a:schemeClr>
              </a:solidFill>
              <a:latin typeface="Arial "/>
            </a:endParaRPr>
          </a:p>
          <a:p>
            <a:pPr algn="just">
              <a:defRPr/>
            </a:pPr>
            <a:r>
              <a:rPr lang="pt-BR" sz="1600" dirty="0" smtClean="0">
                <a:solidFill>
                  <a:schemeClr val="accent1">
                    <a:lumMod val="50000"/>
                  </a:schemeClr>
                </a:solidFill>
                <a:latin typeface="Arial "/>
              </a:rPr>
              <a:t>I </a:t>
            </a:r>
            <a:r>
              <a:rPr lang="pt-BR" sz="1600" dirty="0">
                <a:solidFill>
                  <a:schemeClr val="accent1">
                    <a:lumMod val="50000"/>
                  </a:schemeClr>
                </a:solidFill>
                <a:latin typeface="Arial "/>
              </a:rPr>
              <a:t>- Educação em Saúde Ambiental para a promoção da saúde em comunidades especiais (remanescentes de quilombos, reservas extrativistas, assentamentos da reforma agrária e ribeirinhas).</a:t>
            </a:r>
          </a:p>
          <a:p>
            <a:pPr algn="just">
              <a:spcBef>
                <a:spcPts val="600"/>
              </a:spcBef>
              <a:defRPr/>
            </a:pPr>
            <a:r>
              <a:rPr lang="pt-BR" sz="1600" dirty="0">
                <a:solidFill>
                  <a:schemeClr val="accent1">
                    <a:lumMod val="50000"/>
                  </a:schemeClr>
                </a:solidFill>
                <a:latin typeface="Arial "/>
              </a:rPr>
              <a:t>II - Educação em Saúde Ambiental para população em situação de vulnerabilidade socioambiental.</a:t>
            </a:r>
          </a:p>
          <a:p>
            <a:pPr algn="just">
              <a:spcBef>
                <a:spcPts val="600"/>
              </a:spcBef>
              <a:defRPr/>
            </a:pPr>
            <a:r>
              <a:rPr lang="pt-BR" sz="1600" dirty="0">
                <a:solidFill>
                  <a:schemeClr val="accent1">
                    <a:lumMod val="50000"/>
                  </a:schemeClr>
                </a:solidFill>
                <a:latin typeface="Arial "/>
              </a:rPr>
              <a:t>III - Educação em Saúde Ambiental para sustentabilidade socioambiental e sanitária de comunidades.</a:t>
            </a:r>
          </a:p>
          <a:p>
            <a:pPr algn="just">
              <a:spcBef>
                <a:spcPts val="600"/>
              </a:spcBef>
              <a:defRPr/>
            </a:pPr>
            <a:r>
              <a:rPr lang="pt-BR" sz="1600" dirty="0">
                <a:solidFill>
                  <a:schemeClr val="accent1">
                    <a:lumMod val="50000"/>
                  </a:schemeClr>
                </a:solidFill>
                <a:latin typeface="Arial "/>
              </a:rPr>
              <a:t>IV - Educação em Saúde Ambiental voltada para a melhoria da qualidade da água para consumo humano</a:t>
            </a:r>
            <a:r>
              <a:rPr lang="pt-BR" sz="1600" dirty="0" smtClean="0">
                <a:solidFill>
                  <a:schemeClr val="accent1">
                    <a:lumMod val="50000"/>
                  </a:schemeClr>
                </a:solidFill>
                <a:latin typeface="Arial "/>
              </a:rPr>
              <a:t>.</a:t>
            </a:r>
          </a:p>
          <a:p>
            <a:pPr algn="just">
              <a:spcBef>
                <a:spcPts val="600"/>
              </a:spcBef>
              <a:defRPr/>
            </a:pPr>
            <a:r>
              <a:rPr lang="pt-BR" sz="1600" dirty="0" smtClean="0">
                <a:solidFill>
                  <a:schemeClr val="accent1">
                    <a:lumMod val="50000"/>
                  </a:schemeClr>
                </a:solidFill>
                <a:latin typeface="Arial "/>
              </a:rPr>
              <a:t>V - Educação em saúde ambiental para a promoção da saúde das populações do semiárido brasileiro.</a:t>
            </a:r>
          </a:p>
          <a:p>
            <a:pPr algn="just">
              <a:spcBef>
                <a:spcPts val="600"/>
              </a:spcBef>
              <a:defRPr/>
            </a:pPr>
            <a:r>
              <a:rPr lang="pt-BR" sz="1600" dirty="0" smtClean="0">
                <a:solidFill>
                  <a:schemeClr val="accent1">
                    <a:lumMod val="50000"/>
                  </a:schemeClr>
                </a:solidFill>
                <a:latin typeface="Arial "/>
              </a:rPr>
              <a:t>VI - Fortalecimento das ações de saúde ambiental nos municípios.</a:t>
            </a:r>
          </a:p>
          <a:p>
            <a:pPr algn="just">
              <a:spcBef>
                <a:spcPts val="600"/>
              </a:spcBef>
              <a:defRPr/>
            </a:pPr>
            <a:r>
              <a:rPr lang="pt-BR" sz="1600" dirty="0" smtClean="0">
                <a:solidFill>
                  <a:schemeClr val="accent1">
                    <a:lumMod val="50000"/>
                  </a:schemeClr>
                </a:solidFill>
                <a:latin typeface="Arial "/>
              </a:rPr>
              <a:t>VII - Educação em saúde ambiental em projetos de coleta, reciclagem e destinação de resíduos sólidos.</a:t>
            </a:r>
          </a:p>
          <a:p>
            <a:pPr algn="just">
              <a:spcBef>
                <a:spcPts val="600"/>
              </a:spcBef>
              <a:defRPr/>
            </a:pPr>
            <a:r>
              <a:rPr lang="pt-BR" sz="1600" dirty="0" smtClean="0">
                <a:solidFill>
                  <a:schemeClr val="accent1">
                    <a:lumMod val="50000"/>
                  </a:schemeClr>
                </a:solidFill>
                <a:latin typeface="Arial "/>
              </a:rPr>
              <a:t>VIII - Educação em saúde ambiental em comunidades em situação de riscos ocasionados por desastres naturais.</a:t>
            </a:r>
            <a:endParaRPr lang="pt-BR" sz="1600" b="1" dirty="0">
              <a:effectLst>
                <a:outerShdw blurRad="38100" dist="38100" dir="2700000" algn="tl">
                  <a:srgbClr val="000000">
                    <a:alpha val="43137"/>
                  </a:srgbClr>
                </a:outerShdw>
              </a:effectLst>
              <a:ea typeface="Geneva" pitchFamily="16" charset="-128"/>
              <a:cs typeface="+mn-cs"/>
            </a:endParaRPr>
          </a:p>
        </p:txBody>
      </p:sp>
      <p:sp>
        <p:nvSpPr>
          <p:cNvPr id="3" name="CaixaDeTexto 2"/>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Educação em Saúde Ambiental</a:t>
            </a:r>
            <a:endParaRPr lang="pt-BR" sz="1900" b="1" dirty="0">
              <a:solidFill>
                <a:srgbClr val="C0000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57158" y="1071546"/>
            <a:ext cx="8501090" cy="4708981"/>
          </a:xfrm>
          <a:prstGeom prst="rect">
            <a:avLst/>
          </a:prstGeom>
          <a:noFill/>
        </p:spPr>
        <p:txBody>
          <a:bodyPr wrap="square">
            <a:spAutoFit/>
          </a:bodyPr>
          <a:lstStyle/>
          <a:p>
            <a:pPr marL="0" lvl="1" algn="just">
              <a:defRPr/>
            </a:pPr>
            <a:r>
              <a:rPr lang="pt-BR" sz="2000" dirty="0" smtClean="0">
                <a:solidFill>
                  <a:schemeClr val="accent1">
                    <a:lumMod val="50000"/>
                  </a:schemeClr>
                </a:solidFill>
              </a:rPr>
              <a:t>Apoio às ações de controle da qualidade da água para consumo humano nos Estados, Distrito Federal e Municípios, a fim de assegurar que a água produzida e distribuída atenda ao padrão de qualidade estabelecido na legislação vigente, tendo em vista a promoção e proteção da saúde.</a:t>
            </a:r>
          </a:p>
          <a:p>
            <a:pPr algn="just"/>
            <a:endParaRPr lang="pt-BR" sz="2000" dirty="0" smtClean="0">
              <a:solidFill>
                <a:schemeClr val="accent1">
                  <a:lumMod val="50000"/>
                </a:schemeClr>
              </a:solidFill>
            </a:endParaRPr>
          </a:p>
          <a:p>
            <a:pPr marL="0" lvl="1" algn="just">
              <a:defRPr/>
            </a:pPr>
            <a:r>
              <a:rPr lang="pt-BR" sz="2000" dirty="0" smtClean="0">
                <a:solidFill>
                  <a:schemeClr val="accent1">
                    <a:lumMod val="50000"/>
                  </a:schemeClr>
                </a:solidFill>
              </a:rPr>
              <a:t>Principais Ações desenvolvidas: </a:t>
            </a:r>
          </a:p>
          <a:p>
            <a:pPr marL="0" lvl="1" algn="just">
              <a:buFont typeface="Wingdings" pitchFamily="2" charset="2"/>
              <a:buChar char="§"/>
              <a:defRPr/>
            </a:pPr>
            <a:r>
              <a:rPr lang="pt-BR" sz="2000" dirty="0" smtClean="0">
                <a:solidFill>
                  <a:schemeClr val="accent1">
                    <a:lumMod val="50000"/>
                  </a:schemeClr>
                </a:solidFill>
              </a:rPr>
              <a:t> análise laboratorial;</a:t>
            </a:r>
          </a:p>
          <a:p>
            <a:pPr marL="0" lvl="1" algn="just">
              <a:buFont typeface="Wingdings" pitchFamily="2" charset="2"/>
              <a:buChar char="§"/>
              <a:defRPr/>
            </a:pPr>
            <a:r>
              <a:rPr lang="pt-BR" sz="2000" dirty="0" smtClean="0">
                <a:solidFill>
                  <a:schemeClr val="accent1">
                    <a:lumMod val="50000"/>
                  </a:schemeClr>
                </a:solidFill>
              </a:rPr>
              <a:t> visita e orientação técnica;</a:t>
            </a:r>
          </a:p>
          <a:p>
            <a:pPr marL="0" lvl="1" algn="just">
              <a:buFont typeface="Wingdings" pitchFamily="2" charset="2"/>
              <a:buChar char="§"/>
              <a:defRPr/>
            </a:pPr>
            <a:r>
              <a:rPr lang="pt-BR" sz="2000" dirty="0" smtClean="0">
                <a:solidFill>
                  <a:schemeClr val="accent1">
                    <a:lumMod val="50000"/>
                  </a:schemeClr>
                </a:solidFill>
              </a:rPr>
              <a:t> capacitação;</a:t>
            </a:r>
          </a:p>
          <a:p>
            <a:pPr marL="0" lvl="1" algn="just">
              <a:buFont typeface="Wingdings" pitchFamily="2" charset="2"/>
              <a:buChar char="§"/>
              <a:defRPr/>
            </a:pPr>
            <a:r>
              <a:rPr lang="pt-BR" sz="2000" dirty="0" smtClean="0">
                <a:solidFill>
                  <a:schemeClr val="accent1">
                    <a:lumMod val="50000"/>
                  </a:schemeClr>
                </a:solidFill>
              </a:rPr>
              <a:t> suporte técnico;</a:t>
            </a:r>
          </a:p>
          <a:p>
            <a:pPr marL="0" lvl="1" algn="just">
              <a:buFont typeface="Wingdings" pitchFamily="2" charset="2"/>
              <a:buChar char="§"/>
              <a:defRPr/>
            </a:pPr>
            <a:r>
              <a:rPr lang="pt-BR" sz="2000" dirty="0" smtClean="0">
                <a:solidFill>
                  <a:schemeClr val="accent1">
                    <a:lumMod val="50000"/>
                  </a:schemeClr>
                </a:solidFill>
              </a:rPr>
              <a:t> orientação acerca das alternativas e tecnologias apropriadas ao tratamento e análise de água para consumo humano; e </a:t>
            </a:r>
          </a:p>
          <a:p>
            <a:pPr marL="0" lvl="1" algn="just">
              <a:buFont typeface="Wingdings" pitchFamily="2" charset="2"/>
              <a:buChar char="§"/>
              <a:defRPr/>
            </a:pPr>
            <a:r>
              <a:rPr lang="pt-BR" sz="2000" dirty="0" smtClean="0">
                <a:solidFill>
                  <a:schemeClr val="accent1">
                    <a:lumMod val="50000"/>
                  </a:schemeClr>
                </a:solidFill>
              </a:rPr>
              <a:t> fomento, com o objetivo de subsidiar a implantação e implementação das ações, planos e políticas estabelecidas pela legislação vigente. </a:t>
            </a:r>
          </a:p>
          <a:p>
            <a:pPr marL="800100" lvl="1" indent="-342900">
              <a:defRPr/>
            </a:pPr>
            <a:endParaRPr lang="pt-BR" sz="2000" dirty="0">
              <a:solidFill>
                <a:schemeClr val="accent1">
                  <a:lumMod val="50000"/>
                </a:schemeClr>
              </a:solidFill>
            </a:endParaRPr>
          </a:p>
        </p:txBody>
      </p:sp>
      <p:sp>
        <p:nvSpPr>
          <p:cNvPr id="4" name="CaixaDeTexto 3"/>
          <p:cNvSpPr txBox="1"/>
          <p:nvPr/>
        </p:nvSpPr>
        <p:spPr>
          <a:xfrm>
            <a:off x="285750" y="145832"/>
            <a:ext cx="8643968" cy="74914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Controle da Qualidade da Água para Consumo Humano</a:t>
            </a:r>
            <a:endParaRPr lang="pt-BR" sz="19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18978542"/>
              </p:ext>
            </p:extLst>
          </p:nvPr>
        </p:nvGraphicFramePr>
        <p:xfrm>
          <a:off x="5715008" y="1785926"/>
          <a:ext cx="2960962"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a:off x="285720" y="797652"/>
            <a:ext cx="8572560" cy="1631216"/>
          </a:xfrm>
          <a:prstGeom prst="rect">
            <a:avLst/>
          </a:prstGeom>
        </p:spPr>
        <p:txBody>
          <a:bodyPr wrap="square">
            <a:spAutoFit/>
          </a:bodyPr>
          <a:lstStyle/>
          <a:p>
            <a:pPr algn="just"/>
            <a:r>
              <a:rPr lang="pt-BR" sz="2000" dirty="0" smtClean="0">
                <a:solidFill>
                  <a:schemeClr val="tx2">
                    <a:lumMod val="75000"/>
                  </a:schemeClr>
                </a:solidFill>
              </a:rPr>
              <a:t>Planos de Segurança da Água (PSA) são definidos como um instrumento que identifica e prioriza perigos e riscos em um sistema de abastecimento de água, desde o manancial até o consumidor, visando estabelecer medidas de controle para reduzi-los ou eliminá-los e estabelecer processos para verificação da eficiência da gestão preventiva</a:t>
            </a:r>
            <a:r>
              <a:rPr lang="pt-BR" sz="2000" dirty="0" smtClean="0">
                <a:solidFill>
                  <a:schemeClr val="tx2">
                    <a:lumMod val="75000"/>
                  </a:schemeClr>
                </a:solidFill>
                <a:effectLst>
                  <a:outerShdw blurRad="38100" dist="38100" dir="2700000" algn="tl">
                    <a:srgbClr val="000000">
                      <a:alpha val="43137"/>
                    </a:srgbClr>
                  </a:outerShdw>
                </a:effectLst>
              </a:rPr>
              <a:t>.</a:t>
            </a:r>
          </a:p>
        </p:txBody>
      </p:sp>
      <p:sp>
        <p:nvSpPr>
          <p:cNvPr id="7" name="CaixaDeTexto 6"/>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PLANO DE SEGURANÇA DA ÁGUA</a:t>
            </a:r>
            <a:endParaRPr lang="pt-BR" sz="1900" b="1" dirty="0">
              <a:solidFill>
                <a:srgbClr val="C00000"/>
              </a:solidFill>
              <a:latin typeface="Arial" pitchFamily="34" charset="0"/>
              <a:cs typeface="Arial" pitchFamily="34" charset="0"/>
            </a:endParaRPr>
          </a:p>
        </p:txBody>
      </p:sp>
      <p:sp>
        <p:nvSpPr>
          <p:cNvPr id="9" name="Espaço Reservado para Conteúdo 2"/>
          <p:cNvSpPr txBox="1">
            <a:spLocks/>
          </p:cNvSpPr>
          <p:nvPr/>
        </p:nvSpPr>
        <p:spPr>
          <a:xfrm>
            <a:off x="142844" y="2786058"/>
            <a:ext cx="5857916" cy="3071834"/>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pt-BR" sz="2000" dirty="0" smtClean="0">
                <a:solidFill>
                  <a:schemeClr val="tx2">
                    <a:lumMod val="75000"/>
                  </a:schemeClr>
                </a:solidFill>
              </a:rPr>
              <a:t>Orientar na elaboração de projetos piloto de PSA.</a:t>
            </a:r>
          </a:p>
          <a:p>
            <a:pPr marL="342900" marR="0" lvl="1"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pt-BR" sz="2000" dirty="0" smtClean="0">
                <a:solidFill>
                  <a:schemeClr val="tx2">
                    <a:lumMod val="75000"/>
                  </a:schemeClr>
                </a:solidFill>
              </a:rPr>
              <a:t>Acompanhar a implementação dos pilotos de PSA.</a:t>
            </a:r>
          </a:p>
          <a:p>
            <a:pPr marL="342900" marR="0" lvl="1"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pt-BR" sz="2000" dirty="0" smtClean="0">
                <a:solidFill>
                  <a:schemeClr val="tx2">
                    <a:lumMod val="75000"/>
                  </a:schemeClr>
                </a:solidFill>
              </a:rPr>
              <a:t>Capacitar equipe multidisciplinar de atuação nas ações voltadas a elaboração e implementação do PSA (Funasa e município).</a:t>
            </a:r>
          </a:p>
        </p:txBody>
      </p:sp>
    </p:spTree>
    <p:extLst>
      <p:ext uri="{BB962C8B-B14F-4D97-AF65-F5344CB8AC3E}">
        <p14:creationId xmlns:p14="http://schemas.microsoft.com/office/powerpoint/2010/main" val="49717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57188" y="929818"/>
            <a:ext cx="8501092" cy="5016758"/>
          </a:xfrm>
          <a:prstGeom prst="rect">
            <a:avLst/>
          </a:prstGeom>
          <a:noFill/>
          <a:ln w="9525">
            <a:noFill/>
            <a:miter lim="800000"/>
            <a:headEnd/>
            <a:tailEnd/>
          </a:ln>
        </p:spPr>
        <p:txBody>
          <a:bodyPr wrap="square" anchor="ctr">
            <a:spAutoFit/>
          </a:bodyPr>
          <a:lstStyle/>
          <a:p>
            <a:pPr algn="just" eaLnBrk="0" hangingPunct="0">
              <a:buFont typeface="Wingdings" pitchFamily="2" charset="2"/>
              <a:buChar char="Ø"/>
            </a:pPr>
            <a:r>
              <a:rPr lang="pt-BR" sz="2200" dirty="0">
                <a:solidFill>
                  <a:schemeClr val="tx2"/>
                </a:solidFill>
                <a:latin typeface="Arial" pitchFamily="34" charset="0"/>
                <a:cs typeface="Arial" pitchFamily="34" charset="0"/>
              </a:rPr>
              <a:t> </a:t>
            </a:r>
            <a:r>
              <a:rPr lang="pt-BR" sz="2000" b="1" dirty="0">
                <a:solidFill>
                  <a:schemeClr val="tx2"/>
                </a:solidFill>
              </a:rPr>
              <a:t>1ª Etapa</a:t>
            </a:r>
          </a:p>
          <a:p>
            <a:pPr algn="just" eaLnBrk="0" hangingPunct="0">
              <a:buFont typeface="Wingdings" pitchFamily="2" charset="2"/>
              <a:buChar char="Ø"/>
            </a:pPr>
            <a:r>
              <a:rPr lang="pt-BR" sz="2000" b="1" dirty="0">
                <a:solidFill>
                  <a:schemeClr val="tx2"/>
                </a:solidFill>
              </a:rPr>
              <a:t> 2007 a 2010</a:t>
            </a:r>
          </a:p>
          <a:p>
            <a:pPr algn="just" eaLnBrk="0" hangingPunct="0">
              <a:buFont typeface="Wingdings" pitchFamily="2" charset="2"/>
              <a:buChar char="Ø"/>
            </a:pPr>
            <a:r>
              <a:rPr lang="pt-BR" sz="2000" b="1" dirty="0">
                <a:solidFill>
                  <a:schemeClr val="tx2"/>
                </a:solidFill>
              </a:rPr>
              <a:t> R$ 4,0 bilhões</a:t>
            </a:r>
          </a:p>
          <a:p>
            <a:pPr algn="just" eaLnBrk="0" hangingPunct="0">
              <a:buFont typeface="Wingdings" pitchFamily="2" charset="2"/>
              <a:buChar char="Ø"/>
            </a:pPr>
            <a:r>
              <a:rPr lang="pt-BR" sz="2000" b="1" dirty="0">
                <a:solidFill>
                  <a:schemeClr val="tx2"/>
                </a:solidFill>
              </a:rPr>
              <a:t> Municípios com até 50 mil habitantes</a:t>
            </a:r>
          </a:p>
          <a:p>
            <a:pPr algn="just" eaLnBrk="0" hangingPunct="0">
              <a:buFont typeface="Wingdings" pitchFamily="2" charset="2"/>
              <a:buChar char="Ø"/>
            </a:pPr>
            <a:endParaRPr lang="pt-BR" sz="2000" b="1" dirty="0">
              <a:solidFill>
                <a:schemeClr val="tx2"/>
              </a:solidFill>
            </a:endParaRPr>
          </a:p>
          <a:p>
            <a:pPr algn="just" eaLnBrk="0" hangingPunct="0">
              <a:buFont typeface="Wingdings" pitchFamily="2" charset="2"/>
              <a:buChar char="Ø"/>
            </a:pPr>
            <a:r>
              <a:rPr lang="pt-BR" sz="2000" b="1" dirty="0">
                <a:solidFill>
                  <a:schemeClr val="tx2"/>
                </a:solidFill>
              </a:rPr>
              <a:t> Ações: </a:t>
            </a:r>
          </a:p>
          <a:p>
            <a:pPr lvl="1" algn="just" eaLnBrk="0" hangingPunct="0">
              <a:buFont typeface="Wingdings" pitchFamily="2" charset="2"/>
              <a:buChar char="Ø"/>
            </a:pPr>
            <a:r>
              <a:rPr lang="pt-BR" sz="2000" b="1" dirty="0">
                <a:solidFill>
                  <a:schemeClr val="tx2"/>
                </a:solidFill>
              </a:rPr>
              <a:t> Abastecimento de Água</a:t>
            </a:r>
          </a:p>
          <a:p>
            <a:pPr lvl="1" algn="just" eaLnBrk="0" hangingPunct="0">
              <a:buFont typeface="Wingdings" pitchFamily="2" charset="2"/>
              <a:buChar char="Ø"/>
            </a:pPr>
            <a:r>
              <a:rPr lang="pt-BR" sz="2000" b="1" dirty="0">
                <a:solidFill>
                  <a:schemeClr val="tx2"/>
                </a:solidFill>
              </a:rPr>
              <a:t> Esgotamento Sanitário</a:t>
            </a:r>
          </a:p>
          <a:p>
            <a:pPr lvl="1" algn="just" eaLnBrk="0" hangingPunct="0">
              <a:buFont typeface="Wingdings" pitchFamily="2" charset="2"/>
              <a:buChar char="Ø"/>
            </a:pPr>
            <a:r>
              <a:rPr lang="pt-BR" sz="2000" b="1" dirty="0">
                <a:solidFill>
                  <a:schemeClr val="tx2"/>
                </a:solidFill>
              </a:rPr>
              <a:t> Melhorias Sanitárias Domiciliares</a:t>
            </a:r>
          </a:p>
          <a:p>
            <a:pPr lvl="1" algn="just" eaLnBrk="0" hangingPunct="0">
              <a:buFont typeface="Wingdings" pitchFamily="2" charset="2"/>
              <a:buChar char="Ø"/>
            </a:pPr>
            <a:r>
              <a:rPr lang="pt-BR" sz="2000" b="1" dirty="0">
                <a:solidFill>
                  <a:schemeClr val="tx2"/>
                </a:solidFill>
              </a:rPr>
              <a:t> Melhorias Habitacionais para controle da Doença de Chagas</a:t>
            </a:r>
          </a:p>
          <a:p>
            <a:pPr lvl="1" algn="just" eaLnBrk="0" hangingPunct="0">
              <a:buFont typeface="Wingdings" pitchFamily="2" charset="2"/>
              <a:buChar char="Ø"/>
            </a:pPr>
            <a:r>
              <a:rPr lang="pt-BR" sz="2000" b="1" dirty="0">
                <a:solidFill>
                  <a:schemeClr val="tx2"/>
                </a:solidFill>
              </a:rPr>
              <a:t> Drenagem em área de malária</a:t>
            </a:r>
          </a:p>
          <a:p>
            <a:pPr lvl="1" algn="just" eaLnBrk="0" hangingPunct="0">
              <a:buFont typeface="Wingdings" pitchFamily="2" charset="2"/>
              <a:buChar char="Ø"/>
            </a:pPr>
            <a:r>
              <a:rPr lang="pt-BR" sz="2000" b="1" dirty="0">
                <a:solidFill>
                  <a:schemeClr val="tx2"/>
                </a:solidFill>
              </a:rPr>
              <a:t> Apoio a projetos de coleta e reciclagem de materiais</a:t>
            </a:r>
          </a:p>
          <a:p>
            <a:pPr lvl="1" algn="just" eaLnBrk="0" hangingPunct="0">
              <a:buFont typeface="Wingdings" pitchFamily="2" charset="2"/>
              <a:buChar char="Ø"/>
            </a:pPr>
            <a:r>
              <a:rPr lang="pt-BR" sz="2000" b="1" dirty="0">
                <a:solidFill>
                  <a:schemeClr val="tx2"/>
                </a:solidFill>
              </a:rPr>
              <a:t> Apoio ao controle da qualidade da Água</a:t>
            </a:r>
          </a:p>
          <a:p>
            <a:pPr lvl="1" algn="just" eaLnBrk="0" hangingPunct="0">
              <a:buFont typeface="Wingdings" pitchFamily="2" charset="2"/>
              <a:buChar char="Ø"/>
            </a:pPr>
            <a:r>
              <a:rPr lang="pt-BR" sz="2000" b="1" dirty="0">
                <a:solidFill>
                  <a:schemeClr val="tx2"/>
                </a:solidFill>
              </a:rPr>
              <a:t> Saneamento Rural</a:t>
            </a:r>
          </a:p>
          <a:p>
            <a:pPr lvl="1" algn="just" eaLnBrk="0" hangingPunct="0">
              <a:buFont typeface="Wingdings" pitchFamily="2" charset="2"/>
              <a:buChar char="Ø"/>
            </a:pPr>
            <a:r>
              <a:rPr lang="pt-BR" sz="2000" b="1" dirty="0">
                <a:solidFill>
                  <a:schemeClr val="tx2"/>
                </a:solidFill>
              </a:rPr>
              <a:t> Saneamento em áreas indígenas</a:t>
            </a:r>
          </a:p>
          <a:p>
            <a:pPr lvl="1" algn="just" eaLnBrk="0" hangingPunct="0">
              <a:buFontTx/>
              <a:buChar char="•"/>
            </a:pPr>
            <a:endParaRPr lang="pt-BR" dirty="0">
              <a:solidFill>
                <a:schemeClr val="tx2"/>
              </a:solidFill>
              <a:latin typeface="Arial" pitchFamily="34" charset="0"/>
              <a:cs typeface="Arial" pitchFamily="34" charset="0"/>
            </a:endParaRPr>
          </a:p>
        </p:txBody>
      </p:sp>
      <p:sp>
        <p:nvSpPr>
          <p:cNvPr id="5" name="CaixaDeTexto 4"/>
          <p:cNvSpPr txBox="1"/>
          <p:nvPr/>
        </p:nvSpPr>
        <p:spPr>
          <a:xfrm>
            <a:off x="285750" y="71438"/>
            <a:ext cx="8643968"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000" b="1" dirty="0" smtClean="0">
                <a:solidFill>
                  <a:srgbClr val="C00000"/>
                </a:solidFill>
                <a:latin typeface="Arial" pitchFamily="34" charset="0"/>
                <a:cs typeface="Arial" pitchFamily="34" charset="0"/>
              </a:rPr>
              <a:t>Atuação da Funasa no Programa de Aceleração do Crescimento</a:t>
            </a:r>
            <a:endParaRPr lang="pt-BR"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4282" y="1093991"/>
            <a:ext cx="8429684" cy="3554819"/>
          </a:xfrm>
          <a:prstGeom prst="rect">
            <a:avLst/>
          </a:prstGeom>
          <a:noFill/>
        </p:spPr>
        <p:txBody>
          <a:bodyPr wrap="square">
            <a:spAutoFit/>
          </a:bodyPr>
          <a:lstStyle/>
          <a:p>
            <a:pPr marL="0" lvl="1" algn="just">
              <a:defRPr/>
            </a:pPr>
            <a:r>
              <a:rPr lang="pt-BR" sz="2000" dirty="0" smtClean="0">
                <a:solidFill>
                  <a:srgbClr val="002060"/>
                </a:solidFill>
              </a:rPr>
              <a:t>Fomento aos estudos e pesquisas com o objetivo de produzir e validar novas tecnologias e procedimentos para as áreas de saúde ambiental e saneamento básico, disseminando a produção técnico-científica produzida pela Funasa.</a:t>
            </a:r>
          </a:p>
          <a:p>
            <a:pPr marL="800100" lvl="1" indent="-342900" algn="just">
              <a:defRPr/>
            </a:pPr>
            <a:endParaRPr lang="pt-BR" sz="2000" dirty="0" smtClean="0">
              <a:solidFill>
                <a:schemeClr val="accent1">
                  <a:lumMod val="50000"/>
                </a:schemeClr>
              </a:solidFill>
            </a:endParaRPr>
          </a:p>
          <a:p>
            <a:pPr algn="just">
              <a:spcBef>
                <a:spcPts val="1200"/>
              </a:spcBef>
              <a:spcAft>
                <a:spcPts val="600"/>
              </a:spcAft>
              <a:buNone/>
            </a:pPr>
            <a:r>
              <a:rPr lang="pt-BR" sz="2000" dirty="0" smtClean="0">
                <a:solidFill>
                  <a:srgbClr val="002060"/>
                </a:solidFill>
              </a:rPr>
              <a:t>Principais Ações desenvolvidas:</a:t>
            </a:r>
          </a:p>
          <a:p>
            <a:pPr algn="just">
              <a:spcBef>
                <a:spcPts val="1200"/>
              </a:spcBef>
              <a:buFont typeface="Wingdings" pitchFamily="2" charset="2"/>
              <a:buChar char="§"/>
            </a:pPr>
            <a:r>
              <a:rPr lang="pt-BR" sz="2000" dirty="0" smtClean="0">
                <a:solidFill>
                  <a:srgbClr val="002060"/>
                </a:solidFill>
              </a:rPr>
              <a:t> Fomentar estudos e pesquisas em saúde ambiental e saneamento básico com aplicabilidade na área de atuação da Funasa, visando à melhoria da qualidade de vida das populações atendidas.</a:t>
            </a:r>
          </a:p>
          <a:p>
            <a:pPr marL="800100" lvl="1" indent="-342900">
              <a:defRPr/>
            </a:pPr>
            <a:endParaRPr lang="pt-BR" sz="2000" dirty="0">
              <a:solidFill>
                <a:schemeClr val="accent1">
                  <a:lumMod val="50000"/>
                </a:schemeClr>
              </a:solidFill>
            </a:endParaRPr>
          </a:p>
        </p:txBody>
      </p:sp>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Desenvolvimento Tecnológico</a:t>
            </a:r>
            <a:endParaRPr lang="pt-BR" sz="19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1"/>
          <p:cNvSpPr txBox="1">
            <a:spLocks/>
          </p:cNvSpPr>
          <p:nvPr/>
        </p:nvSpPr>
        <p:spPr>
          <a:xfrm>
            <a:off x="285750" y="1714500"/>
            <a:ext cx="8229600" cy="471488"/>
          </a:xfrm>
          <a:prstGeom prst="rect">
            <a:avLst/>
          </a:prstGeom>
        </p:spPr>
        <p:txBody>
          <a:bodyPr/>
          <a:lstStyle/>
          <a:p>
            <a:pPr marL="342900" indent="-342900" eaLnBrk="0" hangingPunct="0">
              <a:spcBef>
                <a:spcPct val="20000"/>
              </a:spcBef>
              <a:buFont typeface="Arial" charset="0"/>
              <a:buNone/>
              <a:defRPr/>
            </a:pPr>
            <a:endParaRPr lang="pt-BR" sz="2400" b="1" dirty="0">
              <a:solidFill>
                <a:schemeClr val="accent1">
                  <a:lumMod val="50000"/>
                </a:schemeClr>
              </a:solidFill>
              <a:latin typeface="Calibri" pitchFamily="34" charset="0"/>
              <a:ea typeface="Adobe Gothic Std B" pitchFamily="34" charset="-128"/>
              <a:cs typeface="Calibri" pitchFamily="34" charset="0"/>
            </a:endParaRPr>
          </a:p>
        </p:txBody>
      </p:sp>
      <p:sp>
        <p:nvSpPr>
          <p:cNvPr id="8" name="Retângulo 7"/>
          <p:cNvSpPr/>
          <p:nvPr/>
        </p:nvSpPr>
        <p:spPr>
          <a:xfrm>
            <a:off x="0" y="0"/>
            <a:ext cx="278606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bg1"/>
                </a:solidFill>
                <a:effectLst>
                  <a:outerShdw blurRad="38100" dist="38100" dir="2700000" algn="tl">
                    <a:srgbClr val="000000">
                      <a:alpha val="43137"/>
                    </a:srgbClr>
                  </a:outerShdw>
                </a:effectLst>
              </a:rPr>
              <a:t>Atividades  Desenvolvidas</a:t>
            </a:r>
          </a:p>
        </p:txBody>
      </p:sp>
      <p:graphicFrame>
        <p:nvGraphicFramePr>
          <p:cNvPr id="13" name="Diagrama 12"/>
          <p:cNvGraphicFramePr/>
          <p:nvPr/>
        </p:nvGraphicFramePr>
        <p:xfrm>
          <a:off x="1285852" y="428604"/>
          <a:ext cx="6096000"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1"/>
          <p:cNvSpPr txBox="1">
            <a:spLocks/>
          </p:cNvSpPr>
          <p:nvPr/>
        </p:nvSpPr>
        <p:spPr>
          <a:xfrm>
            <a:off x="285750" y="1714500"/>
            <a:ext cx="8229600" cy="471488"/>
          </a:xfrm>
          <a:prstGeom prst="rect">
            <a:avLst/>
          </a:prstGeom>
        </p:spPr>
        <p:txBody>
          <a:bodyPr/>
          <a:lstStyle/>
          <a:p>
            <a:pPr marL="342900" indent="-342900" eaLnBrk="0" hangingPunct="0">
              <a:spcBef>
                <a:spcPct val="20000"/>
              </a:spcBef>
              <a:buFont typeface="Arial" charset="0"/>
              <a:buNone/>
              <a:defRPr/>
            </a:pPr>
            <a:endParaRPr lang="pt-BR" sz="2400" b="1" dirty="0">
              <a:solidFill>
                <a:schemeClr val="accent1">
                  <a:lumMod val="50000"/>
                </a:schemeClr>
              </a:solidFill>
              <a:latin typeface="Calibri" pitchFamily="34" charset="0"/>
              <a:ea typeface="Adobe Gothic Std B" pitchFamily="34" charset="-128"/>
              <a:cs typeface="Calibri" pitchFamily="34" charset="0"/>
            </a:endParaRPr>
          </a:p>
        </p:txBody>
      </p:sp>
      <p:sp>
        <p:nvSpPr>
          <p:cNvPr id="8" name="Retângulo 7"/>
          <p:cNvSpPr/>
          <p:nvPr/>
        </p:nvSpPr>
        <p:spPr>
          <a:xfrm>
            <a:off x="0" y="0"/>
            <a:ext cx="3643306"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smtClean="0">
                <a:solidFill>
                  <a:schemeClr val="bg1"/>
                </a:solidFill>
                <a:effectLst>
                  <a:outerShdw blurRad="38100" dist="38100" dir="2700000" algn="tl">
                    <a:srgbClr val="000000">
                      <a:alpha val="43137"/>
                    </a:srgbClr>
                  </a:outerShdw>
                </a:effectLst>
              </a:rPr>
              <a:t>Instituições de Pesquisa Parceiras</a:t>
            </a:r>
            <a:endParaRPr lang="pt-BR" b="1" dirty="0">
              <a:solidFill>
                <a:schemeClr val="bg1"/>
              </a:solidFill>
              <a:effectLst>
                <a:outerShdw blurRad="38100" dist="38100" dir="2700000" algn="tl">
                  <a:srgbClr val="000000">
                    <a:alpha val="43137"/>
                  </a:srgbClr>
                </a:outerShdw>
              </a:effectLst>
            </a:endParaRPr>
          </a:p>
        </p:txBody>
      </p:sp>
      <p:graphicFrame>
        <p:nvGraphicFramePr>
          <p:cNvPr id="13" name="Diagrama 12"/>
          <p:cNvGraphicFramePr/>
          <p:nvPr/>
        </p:nvGraphicFramePr>
        <p:xfrm>
          <a:off x="1285852" y="428604"/>
          <a:ext cx="6929486"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1"/>
          <p:cNvSpPr txBox="1">
            <a:spLocks/>
          </p:cNvSpPr>
          <p:nvPr/>
        </p:nvSpPr>
        <p:spPr>
          <a:xfrm>
            <a:off x="285750" y="1714500"/>
            <a:ext cx="8229600" cy="471488"/>
          </a:xfrm>
          <a:prstGeom prst="rect">
            <a:avLst/>
          </a:prstGeom>
        </p:spPr>
        <p:txBody>
          <a:bodyPr/>
          <a:lstStyle/>
          <a:p>
            <a:pPr marL="342900" indent="-342900" eaLnBrk="0" hangingPunct="0">
              <a:spcBef>
                <a:spcPct val="20000"/>
              </a:spcBef>
              <a:buFont typeface="Arial" charset="0"/>
              <a:buNone/>
              <a:defRPr/>
            </a:pPr>
            <a:endParaRPr lang="pt-BR" sz="2400" b="1" dirty="0">
              <a:solidFill>
                <a:schemeClr val="accent1">
                  <a:lumMod val="50000"/>
                </a:schemeClr>
              </a:solidFill>
              <a:latin typeface="Calibri" pitchFamily="34" charset="0"/>
              <a:ea typeface="Adobe Gothic Std B" pitchFamily="34" charset="-128"/>
              <a:cs typeface="Calibri" pitchFamily="34" charset="0"/>
            </a:endParaRPr>
          </a:p>
        </p:txBody>
      </p:sp>
      <p:sp>
        <p:nvSpPr>
          <p:cNvPr id="8" name="Retângulo 7"/>
          <p:cNvSpPr/>
          <p:nvPr/>
        </p:nvSpPr>
        <p:spPr>
          <a:xfrm>
            <a:off x="0" y="0"/>
            <a:ext cx="3643306"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smtClean="0">
                <a:solidFill>
                  <a:schemeClr val="bg1"/>
                </a:solidFill>
                <a:effectLst>
                  <a:outerShdw blurRad="38100" dist="38100" dir="2700000" algn="tl">
                    <a:srgbClr val="000000">
                      <a:alpha val="43137"/>
                    </a:srgbClr>
                  </a:outerShdw>
                </a:effectLst>
              </a:rPr>
              <a:t>Instituições de Pesquisa Parceiras</a:t>
            </a:r>
            <a:endParaRPr lang="pt-BR" b="1" dirty="0">
              <a:solidFill>
                <a:schemeClr val="bg1"/>
              </a:solidFill>
              <a:effectLst>
                <a:outerShdw blurRad="38100" dist="38100" dir="2700000" algn="tl">
                  <a:srgbClr val="000000">
                    <a:alpha val="43137"/>
                  </a:srgbClr>
                </a:outerShdw>
              </a:effectLst>
            </a:endParaRPr>
          </a:p>
        </p:txBody>
      </p:sp>
      <p:graphicFrame>
        <p:nvGraphicFramePr>
          <p:cNvPr id="13" name="Diagrama 12"/>
          <p:cNvGraphicFramePr/>
          <p:nvPr/>
        </p:nvGraphicFramePr>
        <p:xfrm>
          <a:off x="1285852" y="428604"/>
          <a:ext cx="6096000"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7158" y="1142984"/>
            <a:ext cx="8501122" cy="4000504"/>
          </a:xfrm>
          <a:prstGeom prst="rect">
            <a:avLst/>
          </a:prstGeom>
          <a:noFill/>
          <a:ln w="28575">
            <a:noFill/>
            <a:miter lim="800000"/>
            <a:headEnd/>
            <a:tailEnd/>
          </a:ln>
          <a:effectLst/>
        </p:spPr>
        <p:txBody>
          <a:bodyPr/>
          <a:lstStyle/>
          <a:p>
            <a:pPr marL="0" lvl="1" algn="just">
              <a:spcBef>
                <a:spcPts val="1200"/>
              </a:spcBef>
              <a:spcAft>
                <a:spcPts val="600"/>
              </a:spcAft>
            </a:pPr>
            <a:r>
              <a:rPr lang="pt-BR" sz="2000" dirty="0" smtClean="0">
                <a:solidFill>
                  <a:srgbClr val="002060"/>
                </a:solidFill>
              </a:rPr>
              <a:t>Planejar, coordenar e executar projetos e ações estratégicas de saúde ambiental, de forma a apoiar estados, municípios e Distrito federal, em situação de risco à saúde.</a:t>
            </a:r>
          </a:p>
          <a:p>
            <a:pPr algn="just">
              <a:spcBef>
                <a:spcPts val="1200"/>
              </a:spcBef>
              <a:spcAft>
                <a:spcPts val="600"/>
              </a:spcAft>
              <a:buNone/>
            </a:pPr>
            <a:r>
              <a:rPr lang="pt-BR" sz="2000" dirty="0" smtClean="0">
                <a:solidFill>
                  <a:srgbClr val="002060"/>
                </a:solidFill>
              </a:rPr>
              <a:t>Principais ações desenvolvidas:</a:t>
            </a:r>
          </a:p>
          <a:p>
            <a:pPr marL="4763" lvl="1" algn="just">
              <a:buFont typeface="Wingdings" pitchFamily="2" charset="2"/>
              <a:buChar char="§"/>
            </a:pPr>
            <a:r>
              <a:rPr lang="pt-BR" sz="2000" dirty="0" smtClean="0">
                <a:solidFill>
                  <a:srgbClr val="002060"/>
                </a:solidFill>
              </a:rPr>
              <a:t>Estruturação da atuação da Funasa para apoiar, quando demandada pelo MS, nas situações de calamidades e emergências em saúde pública.</a:t>
            </a:r>
          </a:p>
          <a:p>
            <a:pPr marL="4763" lvl="1" algn="just">
              <a:buFont typeface="Wingdings" pitchFamily="2" charset="2"/>
              <a:buChar char="§"/>
            </a:pPr>
            <a:r>
              <a:rPr lang="pt-BR" sz="2000" dirty="0" smtClean="0">
                <a:solidFill>
                  <a:srgbClr val="002060"/>
                </a:solidFill>
              </a:rPr>
              <a:t>Apoiar municípios na elaboração e implementação dos Plano de Segurança da Água/PSA, no âmbito de atuação da Funasa.</a:t>
            </a:r>
          </a:p>
          <a:p>
            <a:pPr marL="4763" lvl="1" algn="just">
              <a:buFont typeface="Wingdings" pitchFamily="2" charset="2"/>
              <a:buChar char="§"/>
            </a:pPr>
            <a:r>
              <a:rPr lang="pt-BR" sz="2000" dirty="0" smtClean="0">
                <a:solidFill>
                  <a:srgbClr val="002060"/>
                </a:solidFill>
              </a:rPr>
              <a:t>Elaboração de metodologia para avaliação dos impactos das ações da Funasa na saúde e qualidade de vida da população beneficiada.</a:t>
            </a:r>
          </a:p>
          <a:p>
            <a:pPr algn="just">
              <a:spcBef>
                <a:spcPts val="1200"/>
              </a:spcBef>
            </a:pPr>
            <a:endParaRPr lang="pt-BR" sz="1600" b="1" dirty="0">
              <a:solidFill>
                <a:srgbClr val="002060"/>
              </a:solidFill>
            </a:endParaRPr>
          </a:p>
        </p:txBody>
      </p:sp>
      <p:sp>
        <p:nvSpPr>
          <p:cNvPr id="4" name="CaixaDeTexto 3"/>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Ações Estratégicas de Saúde Ambiental</a:t>
            </a:r>
            <a:endParaRPr lang="pt-BR" sz="19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57232"/>
            <a:ext cx="4829180" cy="2643205"/>
          </a:xfrm>
        </p:spPr>
        <p:txBody>
          <a:bodyPr>
            <a:normAutofit/>
          </a:bodyPr>
          <a:lstStyle/>
          <a:p>
            <a:pPr marL="0" indent="0" algn="just">
              <a:buNone/>
            </a:pPr>
            <a:r>
              <a:rPr lang="pt-BR" sz="2400" dirty="0" smtClean="0">
                <a:solidFill>
                  <a:schemeClr val="tx2">
                    <a:lumMod val="75000"/>
                  </a:schemeClr>
                </a:solidFill>
                <a:latin typeface="Arial" pitchFamily="34" charset="0"/>
                <a:cs typeface="Arial" pitchFamily="34" charset="0"/>
              </a:rPr>
              <a:t>Objetivo geral: </a:t>
            </a:r>
          </a:p>
          <a:p>
            <a:pPr marL="0" indent="0" algn="just">
              <a:buNone/>
            </a:pPr>
            <a:r>
              <a:rPr lang="pt-BR" sz="2000" dirty="0" smtClean="0">
                <a:solidFill>
                  <a:schemeClr val="tx2">
                    <a:lumMod val="75000"/>
                  </a:schemeClr>
                </a:solidFill>
                <a:latin typeface="Arial" pitchFamily="34" charset="0"/>
                <a:cs typeface="Arial" pitchFamily="34" charset="0"/>
              </a:rPr>
              <a:t>Apoiar os municípios, </a:t>
            </a:r>
            <a:r>
              <a:rPr lang="pt-BR" sz="2000" dirty="0">
                <a:solidFill>
                  <a:schemeClr val="tx2">
                    <a:lumMod val="75000"/>
                  </a:schemeClr>
                </a:solidFill>
                <a:latin typeface="Arial" pitchFamily="34" charset="0"/>
                <a:cs typeface="Arial" pitchFamily="34" charset="0"/>
              </a:rPr>
              <a:t>quando </a:t>
            </a:r>
            <a:r>
              <a:rPr lang="pt-BR" sz="2000" dirty="0" smtClean="0">
                <a:solidFill>
                  <a:schemeClr val="tx2">
                    <a:lumMod val="75000"/>
                  </a:schemeClr>
                </a:solidFill>
                <a:latin typeface="Arial" pitchFamily="34" charset="0"/>
                <a:cs typeface="Arial" pitchFamily="34" charset="0"/>
              </a:rPr>
              <a:t>convocada </a:t>
            </a:r>
            <a:r>
              <a:rPr lang="pt-BR" sz="2000" dirty="0">
                <a:solidFill>
                  <a:schemeClr val="tx2">
                    <a:lumMod val="75000"/>
                  </a:schemeClr>
                </a:solidFill>
                <a:latin typeface="Arial" pitchFamily="34" charset="0"/>
                <a:cs typeface="Arial" pitchFamily="34" charset="0"/>
              </a:rPr>
              <a:t>pelo Ministério da Saúde, </a:t>
            </a:r>
            <a:r>
              <a:rPr lang="pt-BR" sz="2000" dirty="0" smtClean="0">
                <a:solidFill>
                  <a:schemeClr val="tx2">
                    <a:lumMod val="75000"/>
                  </a:schemeClr>
                </a:solidFill>
                <a:latin typeface="Arial" pitchFamily="34" charset="0"/>
                <a:cs typeface="Arial" pitchFamily="34" charset="0"/>
              </a:rPr>
              <a:t>nas </a:t>
            </a:r>
            <a:r>
              <a:rPr lang="pt-BR" sz="2000" dirty="0">
                <a:solidFill>
                  <a:schemeClr val="tx2">
                    <a:lumMod val="75000"/>
                  </a:schemeClr>
                </a:solidFill>
                <a:latin typeface="Arial" pitchFamily="34" charset="0"/>
                <a:cs typeface="Arial" pitchFamily="34" charset="0"/>
              </a:rPr>
              <a:t>ações de </a:t>
            </a:r>
            <a:r>
              <a:rPr lang="pt-BR" sz="2000" dirty="0" smtClean="0">
                <a:solidFill>
                  <a:schemeClr val="tx2">
                    <a:lumMod val="75000"/>
                  </a:schemeClr>
                </a:solidFill>
                <a:latin typeface="Arial" pitchFamily="34" charset="0"/>
                <a:cs typeface="Arial" pitchFamily="34" charset="0"/>
              </a:rPr>
              <a:t>resposta às </a:t>
            </a:r>
            <a:r>
              <a:rPr lang="pt-BR" sz="2000" dirty="0">
                <a:solidFill>
                  <a:schemeClr val="tx2">
                    <a:lumMod val="75000"/>
                  </a:schemeClr>
                </a:solidFill>
                <a:latin typeface="Arial" pitchFamily="34" charset="0"/>
                <a:cs typeface="Arial" pitchFamily="34" charset="0"/>
              </a:rPr>
              <a:t>situação </a:t>
            </a:r>
            <a:r>
              <a:rPr lang="pt-BR" sz="2000" dirty="0" smtClean="0">
                <a:solidFill>
                  <a:schemeClr val="tx2">
                    <a:lumMod val="75000"/>
                  </a:schemeClr>
                </a:solidFill>
                <a:latin typeface="Arial" pitchFamily="34" charset="0"/>
                <a:cs typeface="Arial" pitchFamily="34" charset="0"/>
              </a:rPr>
              <a:t>de calamidades e emergências em saúde pública, </a:t>
            </a:r>
            <a:r>
              <a:rPr lang="pt-BR" sz="2000" dirty="0">
                <a:solidFill>
                  <a:schemeClr val="tx2">
                    <a:lumMod val="75000"/>
                  </a:schemeClr>
                </a:solidFill>
                <a:latin typeface="Arial" pitchFamily="34" charset="0"/>
                <a:cs typeface="Arial" pitchFamily="34" charset="0"/>
              </a:rPr>
              <a:t>por meio de </a:t>
            </a:r>
            <a:r>
              <a:rPr lang="pt-BR" sz="2000" dirty="0" smtClean="0">
                <a:solidFill>
                  <a:schemeClr val="tx2">
                    <a:lumMod val="75000"/>
                  </a:schemeClr>
                </a:solidFill>
                <a:latin typeface="Arial" pitchFamily="34" charset="0"/>
                <a:cs typeface="Arial" pitchFamily="34" charset="0"/>
              </a:rPr>
              <a:t>ações </a:t>
            </a:r>
            <a:r>
              <a:rPr lang="pt-BR" sz="2000" dirty="0">
                <a:solidFill>
                  <a:schemeClr val="tx2">
                    <a:lumMod val="75000"/>
                  </a:schemeClr>
                </a:solidFill>
                <a:latin typeface="Arial" pitchFamily="34" charset="0"/>
                <a:cs typeface="Arial" pitchFamily="34" charset="0"/>
              </a:rPr>
              <a:t>de saúde ambiental e de engenharia de saúde pública da Funasa. </a:t>
            </a:r>
            <a:endParaRPr lang="pt-BR" sz="2000" dirty="0" smtClean="0">
              <a:solidFill>
                <a:schemeClr val="tx2">
                  <a:lumMod val="75000"/>
                </a:schemeClr>
              </a:solidFill>
              <a:latin typeface="Arial" pitchFamily="34" charset="0"/>
              <a:cs typeface="Arial" pitchFamily="34" charset="0"/>
            </a:endParaRPr>
          </a:p>
        </p:txBody>
      </p:sp>
      <p:sp>
        <p:nvSpPr>
          <p:cNvPr id="4" name="Retângulo 3"/>
          <p:cNvSpPr/>
          <p:nvPr/>
        </p:nvSpPr>
        <p:spPr>
          <a:xfrm>
            <a:off x="285720" y="3906758"/>
            <a:ext cx="8286808" cy="2308324"/>
          </a:xfrm>
          <a:prstGeom prst="rect">
            <a:avLst/>
          </a:prstGeom>
        </p:spPr>
        <p:txBody>
          <a:bodyPr wrap="square">
            <a:spAutoFit/>
          </a:bodyPr>
          <a:lstStyle/>
          <a:p>
            <a:pPr algn="just">
              <a:spcBef>
                <a:spcPts val="0"/>
              </a:spcBef>
            </a:pPr>
            <a:r>
              <a:rPr lang="pt-BR" sz="2400" dirty="0" smtClean="0">
                <a:solidFill>
                  <a:schemeClr val="tx2">
                    <a:lumMod val="75000"/>
                  </a:schemeClr>
                </a:solidFill>
              </a:rPr>
              <a:t>Justificativa:</a:t>
            </a:r>
          </a:p>
          <a:p>
            <a:pPr algn="just">
              <a:spcBef>
                <a:spcPts val="0"/>
              </a:spcBef>
            </a:pPr>
            <a:r>
              <a:rPr lang="pt-BR" sz="2000" dirty="0" smtClean="0">
                <a:solidFill>
                  <a:schemeClr val="tx2">
                    <a:lumMod val="75000"/>
                  </a:schemeClr>
                </a:solidFill>
              </a:rPr>
              <a:t>A Funasa tem sido demandada frequentemente a colaborar em calamidades e emergências em saúde pública.</a:t>
            </a:r>
          </a:p>
          <a:p>
            <a:pPr algn="just">
              <a:spcBef>
                <a:spcPts val="0"/>
              </a:spcBef>
            </a:pPr>
            <a:r>
              <a:rPr lang="pt-BR" sz="2000" dirty="0" smtClean="0">
                <a:solidFill>
                  <a:schemeClr val="tx2">
                    <a:lumMod val="75000"/>
                  </a:schemeClr>
                </a:solidFill>
              </a:rPr>
              <a:t>Conforme Lei nº 12.340, de 1º de dezembro de 2010, compete ao Poder Executivo Federal apoiar, de forma complementar, os Estados, o Distrito Federal e os Municípios em situação de emergência ou estado de calamidade pública.</a:t>
            </a:r>
          </a:p>
        </p:txBody>
      </p:sp>
      <p:pic>
        <p:nvPicPr>
          <p:cNvPr id="5" name="Imagem 4" descr="1 COLETA DE AMOSTRA NO ABRIGO DA ESCOLA POLIVALENTE ADALTO SANTOS -NOVA VENECIA 10 01.jpg"/>
          <p:cNvPicPr>
            <a:picLocks noChangeAspect="1"/>
          </p:cNvPicPr>
          <p:nvPr/>
        </p:nvPicPr>
        <p:blipFill>
          <a:blip r:embed="rId2" cstate="print"/>
          <a:stretch>
            <a:fillRect/>
          </a:stretch>
        </p:blipFill>
        <p:spPr>
          <a:xfrm>
            <a:off x="6286512" y="1142984"/>
            <a:ext cx="2643174" cy="1982381"/>
          </a:xfrm>
          <a:prstGeom prst="rect">
            <a:avLst/>
          </a:prstGeom>
        </p:spPr>
      </p:pic>
      <p:pic>
        <p:nvPicPr>
          <p:cNvPr id="6" name="Imagem 5" descr="UNIDADE MOVEL INSTALADA EM SÃO MATEUS 10 01.jpg"/>
          <p:cNvPicPr>
            <a:picLocks noChangeAspect="1"/>
          </p:cNvPicPr>
          <p:nvPr/>
        </p:nvPicPr>
        <p:blipFill>
          <a:blip r:embed="rId3" cstate="print"/>
          <a:stretch>
            <a:fillRect/>
          </a:stretch>
        </p:blipFill>
        <p:spPr>
          <a:xfrm>
            <a:off x="5429256" y="2500306"/>
            <a:ext cx="2428860" cy="1821645"/>
          </a:xfrm>
          <a:prstGeom prst="rect">
            <a:avLst/>
          </a:prstGeom>
        </p:spPr>
      </p:pic>
      <p:sp>
        <p:nvSpPr>
          <p:cNvPr id="7" name="CaixaDeTexto 6"/>
          <p:cNvSpPr txBox="1"/>
          <p:nvPr/>
        </p:nvSpPr>
        <p:spPr>
          <a:xfrm>
            <a:off x="285750" y="145832"/>
            <a:ext cx="8643968" cy="42564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1900" b="1" dirty="0" smtClean="0">
                <a:solidFill>
                  <a:srgbClr val="C00000"/>
                </a:solidFill>
                <a:latin typeface="Arial" pitchFamily="34" charset="0"/>
                <a:cs typeface="Arial" pitchFamily="34" charset="0"/>
              </a:rPr>
              <a:t>SAÚDE AMBIENTAL –  Atuação em desastres</a:t>
            </a:r>
            <a:endParaRPr lang="pt-BR" sz="19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128102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000372"/>
            <a:ext cx="9144000" cy="646331"/>
          </a:xfrm>
          <a:prstGeom prst="rect">
            <a:avLst/>
          </a:prstGeom>
          <a:ln>
            <a:noFill/>
          </a:ln>
        </p:spPr>
        <p:txBody>
          <a:bodyPr wrap="square">
            <a:spAutoFit/>
          </a:bodyPr>
          <a:lstStyle/>
          <a:p>
            <a:pPr algn="ctr"/>
            <a:r>
              <a:rPr lang="pt-BR" sz="3600" b="1" i="1" dirty="0" smtClean="0">
                <a:solidFill>
                  <a:schemeClr val="tx2">
                    <a:lumMod val="75000"/>
                  </a:schemeClr>
                </a:solidFill>
                <a:effectLst>
                  <a:outerShdw blurRad="38100" dist="38100" dir="2700000" algn="tl">
                    <a:srgbClr val="000000">
                      <a:alpha val="43137"/>
                    </a:srgbClr>
                  </a:outerShdw>
                </a:effectLst>
                <a:latin typeface="+mj-lt"/>
              </a:rPr>
              <a:t>José Antônio da Motta Ribeiro</a:t>
            </a:r>
            <a:endParaRPr lang="pt-BR" sz="3600" b="1" i="1" dirty="0">
              <a:solidFill>
                <a:schemeClr val="tx2">
                  <a:lumMod val="75000"/>
                </a:schemeClr>
              </a:solidFill>
              <a:effectLst>
                <a:outerShdw blurRad="38100" dist="38100" dir="2700000" algn="tl">
                  <a:srgbClr val="000000">
                    <a:alpha val="43137"/>
                  </a:srgbClr>
                </a:outerShdw>
              </a:effectLst>
              <a:latin typeface="+mj-lt"/>
            </a:endParaRPr>
          </a:p>
        </p:txBody>
      </p:sp>
      <p:sp>
        <p:nvSpPr>
          <p:cNvPr id="4" name="CaixaDeTexto 3"/>
          <p:cNvSpPr txBox="1"/>
          <p:nvPr/>
        </p:nvSpPr>
        <p:spPr>
          <a:xfrm>
            <a:off x="3500430" y="3571876"/>
            <a:ext cx="2018501" cy="369332"/>
          </a:xfrm>
          <a:prstGeom prst="rect">
            <a:avLst/>
          </a:prstGeom>
          <a:noFill/>
        </p:spPr>
        <p:txBody>
          <a:bodyPr wrap="none" rtlCol="0">
            <a:spAutoFit/>
          </a:bodyPr>
          <a:lstStyle/>
          <a:p>
            <a:r>
              <a:rPr lang="pt-BR" i="1" dirty="0" smtClean="0">
                <a:solidFill>
                  <a:schemeClr val="tx2">
                    <a:lumMod val="75000"/>
                  </a:schemeClr>
                </a:solidFill>
              </a:rPr>
              <a:t>Diretor Substituto</a:t>
            </a:r>
            <a:endParaRPr lang="pt-BR" i="1" dirty="0">
              <a:solidFill>
                <a:schemeClr val="tx2">
                  <a:lumMod val="75000"/>
                </a:schemeClr>
              </a:solidFill>
            </a:endParaRPr>
          </a:p>
        </p:txBody>
      </p:sp>
      <p:sp>
        <p:nvSpPr>
          <p:cNvPr id="5" name="Retângulo 4"/>
          <p:cNvSpPr/>
          <p:nvPr/>
        </p:nvSpPr>
        <p:spPr>
          <a:xfrm>
            <a:off x="0" y="4000504"/>
            <a:ext cx="9144000" cy="523220"/>
          </a:xfrm>
          <a:prstGeom prst="rect">
            <a:avLst/>
          </a:prstGeom>
        </p:spPr>
        <p:txBody>
          <a:bodyPr wrap="square">
            <a:spAutoFit/>
          </a:bodyPr>
          <a:lstStyle/>
          <a:p>
            <a:pPr algn="ctr">
              <a:defRPr/>
            </a:pPr>
            <a:r>
              <a:rPr lang="pt-BR" sz="2800" i="1" dirty="0" smtClean="0">
                <a:solidFill>
                  <a:schemeClr val="accent1">
                    <a:lumMod val="75000"/>
                  </a:schemeClr>
                </a:solidFill>
                <a:latin typeface="+mj-lt"/>
              </a:rPr>
              <a:t>Departamento de Engenharia de Saúde Pública (Densp)</a:t>
            </a:r>
            <a:endParaRPr lang="pt-BR" sz="2800" i="1" dirty="0">
              <a:solidFill>
                <a:schemeClr val="accent1">
                  <a:lumMod val="75000"/>
                </a:schemeClr>
              </a:solidFill>
              <a:latin typeface="+mj-lt"/>
            </a:endParaRPr>
          </a:p>
        </p:txBody>
      </p:sp>
      <p:sp>
        <p:nvSpPr>
          <p:cNvPr id="6" name="Retângulo 5"/>
          <p:cNvSpPr/>
          <p:nvPr/>
        </p:nvSpPr>
        <p:spPr>
          <a:xfrm>
            <a:off x="5572132" y="5357826"/>
            <a:ext cx="3120278" cy="369332"/>
          </a:xfrm>
          <a:prstGeom prst="rect">
            <a:avLst/>
          </a:prstGeom>
        </p:spPr>
        <p:txBody>
          <a:bodyPr wrap="none">
            <a:spAutoFit/>
          </a:bodyPr>
          <a:lstStyle/>
          <a:p>
            <a:r>
              <a:rPr lang="pt-BR" i="1" dirty="0" smtClean="0">
                <a:solidFill>
                  <a:schemeClr val="accent1">
                    <a:lumMod val="75000"/>
                  </a:schemeClr>
                </a:solidFill>
              </a:rPr>
              <a:t>jose.a.ribeiro@funasa.gov.br</a:t>
            </a:r>
            <a:endParaRPr lang="pt-BR" i="1" dirty="0">
              <a:solidFill>
                <a:schemeClr val="accent1">
                  <a:lumMod val="75000"/>
                </a:schemeClr>
              </a:solidFill>
            </a:endParaRPr>
          </a:p>
        </p:txBody>
      </p:sp>
      <p:sp>
        <p:nvSpPr>
          <p:cNvPr id="7" name="CaixaDeTexto 6"/>
          <p:cNvSpPr txBox="1"/>
          <p:nvPr/>
        </p:nvSpPr>
        <p:spPr>
          <a:xfrm>
            <a:off x="0" y="1500174"/>
            <a:ext cx="9144000" cy="830997"/>
          </a:xfrm>
          <a:prstGeom prst="rect">
            <a:avLst/>
          </a:prstGeom>
          <a:noFill/>
        </p:spPr>
        <p:txBody>
          <a:bodyPr wrap="square" rtlCol="0">
            <a:spAutoFit/>
          </a:bodyPr>
          <a:lstStyle/>
          <a:p>
            <a:pPr algn="ctr"/>
            <a:r>
              <a:rPr lang="pt-BR" sz="4800" b="1" i="1" dirty="0" smtClean="0">
                <a:solidFill>
                  <a:schemeClr val="accent2">
                    <a:lumMod val="75000"/>
                  </a:schemeClr>
                </a:solidFill>
                <a:effectLst>
                  <a:outerShdw blurRad="38100" dist="38100" dir="2700000" algn="tl">
                    <a:srgbClr val="000000">
                      <a:alpha val="43137"/>
                    </a:srgbClr>
                  </a:outerShdw>
                </a:effectLst>
                <a:latin typeface="+mj-lt"/>
              </a:rPr>
              <a:t>OBRIGADO!</a:t>
            </a:r>
            <a:endParaRPr lang="pt-BR" sz="4800" b="1" i="1" dirty="0">
              <a:solidFill>
                <a:schemeClr val="accent2">
                  <a:lumMod val="75000"/>
                </a:schemeClr>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57188" y="883652"/>
            <a:ext cx="7858125" cy="4185761"/>
          </a:xfrm>
          <a:prstGeom prst="rect">
            <a:avLst/>
          </a:prstGeom>
          <a:noFill/>
          <a:ln w="9525">
            <a:noFill/>
            <a:miter lim="800000"/>
            <a:headEnd/>
            <a:tailEnd/>
          </a:ln>
        </p:spPr>
        <p:txBody>
          <a:bodyPr anchor="ctr">
            <a:spAutoFit/>
          </a:bodyPr>
          <a:lstStyle/>
          <a:p>
            <a:pPr marL="0" lvl="1" algn="just" eaLnBrk="0" hangingPunct="0">
              <a:buFont typeface="Wingdings" pitchFamily="2" charset="2"/>
              <a:buChar char="Ø"/>
            </a:pPr>
            <a:r>
              <a:rPr lang="pt-BR" sz="2200" b="1" dirty="0" smtClean="0">
                <a:solidFill>
                  <a:schemeClr val="tx2"/>
                </a:solidFill>
              </a:rPr>
              <a:t> 2ª Etapa</a:t>
            </a:r>
          </a:p>
          <a:p>
            <a:pPr marL="0" lvl="1" algn="just" eaLnBrk="0" hangingPunct="0">
              <a:buFont typeface="Wingdings" pitchFamily="2" charset="2"/>
              <a:buChar char="Ø"/>
            </a:pPr>
            <a:r>
              <a:rPr lang="pt-BR" sz="2200" b="1" dirty="0" smtClean="0">
                <a:solidFill>
                  <a:schemeClr val="tx2"/>
                </a:solidFill>
              </a:rPr>
              <a:t> 2011 a 2014</a:t>
            </a:r>
          </a:p>
          <a:p>
            <a:pPr marL="0" lvl="1" algn="just" eaLnBrk="0" hangingPunct="0">
              <a:buFont typeface="Wingdings" pitchFamily="2" charset="2"/>
              <a:buChar char="Ø"/>
            </a:pPr>
            <a:r>
              <a:rPr lang="pt-BR" sz="2200" b="1" dirty="0" smtClean="0">
                <a:solidFill>
                  <a:schemeClr val="tx2"/>
                </a:solidFill>
              </a:rPr>
              <a:t> R$ 6,5 bilhões</a:t>
            </a:r>
          </a:p>
          <a:p>
            <a:pPr marL="0" lvl="1" algn="just" eaLnBrk="0" hangingPunct="0">
              <a:buFont typeface="Wingdings" pitchFamily="2" charset="2"/>
              <a:buChar char="Ø"/>
            </a:pPr>
            <a:r>
              <a:rPr lang="pt-BR" sz="2200" b="1" dirty="0" smtClean="0">
                <a:solidFill>
                  <a:schemeClr val="tx2"/>
                </a:solidFill>
              </a:rPr>
              <a:t> Municípios com até 50 mil habitantes</a:t>
            </a:r>
          </a:p>
          <a:p>
            <a:pPr lvl="1" algn="just" eaLnBrk="0" hangingPunct="0">
              <a:buFont typeface="Wingdings" pitchFamily="2" charset="2"/>
              <a:buChar char="Ø"/>
            </a:pPr>
            <a:endParaRPr lang="pt-BR" sz="2200" b="1" dirty="0" smtClean="0">
              <a:solidFill>
                <a:schemeClr val="tx2"/>
              </a:solidFill>
            </a:endParaRPr>
          </a:p>
          <a:p>
            <a:pPr lvl="1" algn="just" eaLnBrk="0" hangingPunct="0">
              <a:buFont typeface="Wingdings" pitchFamily="2" charset="2"/>
              <a:buChar char="Ø"/>
            </a:pPr>
            <a:r>
              <a:rPr lang="pt-BR" sz="2200" b="1" dirty="0" smtClean="0">
                <a:solidFill>
                  <a:schemeClr val="tx2"/>
                </a:solidFill>
              </a:rPr>
              <a:t> Ações: </a:t>
            </a:r>
          </a:p>
          <a:p>
            <a:pPr lvl="1" algn="just" eaLnBrk="0" hangingPunct="0">
              <a:buFont typeface="Wingdings" pitchFamily="2" charset="2"/>
              <a:buChar char="Ø"/>
            </a:pPr>
            <a:r>
              <a:rPr lang="pt-BR" sz="2200" b="1" dirty="0" smtClean="0">
                <a:solidFill>
                  <a:schemeClr val="tx2"/>
                </a:solidFill>
              </a:rPr>
              <a:t> Abastecimento de Água</a:t>
            </a:r>
          </a:p>
          <a:p>
            <a:pPr lvl="1" algn="just" eaLnBrk="0" hangingPunct="0">
              <a:buFont typeface="Wingdings" pitchFamily="2" charset="2"/>
              <a:buChar char="Ø"/>
            </a:pPr>
            <a:r>
              <a:rPr lang="pt-BR" sz="2200" b="1" dirty="0" smtClean="0">
                <a:solidFill>
                  <a:schemeClr val="tx2"/>
                </a:solidFill>
              </a:rPr>
              <a:t> Esgotamento Sanitário</a:t>
            </a:r>
          </a:p>
          <a:p>
            <a:pPr lvl="1" algn="just" eaLnBrk="0" hangingPunct="0">
              <a:buFont typeface="Wingdings" pitchFamily="2" charset="2"/>
              <a:buChar char="Ø"/>
            </a:pPr>
            <a:r>
              <a:rPr lang="pt-BR" sz="2200" b="1" dirty="0" smtClean="0">
                <a:solidFill>
                  <a:schemeClr val="tx2"/>
                </a:solidFill>
              </a:rPr>
              <a:t> Melhorias Sanitárias Domiciliares</a:t>
            </a:r>
          </a:p>
          <a:p>
            <a:pPr lvl="1" algn="just" eaLnBrk="0" hangingPunct="0">
              <a:buFont typeface="Wingdings" pitchFamily="2" charset="2"/>
              <a:buChar char="Ø"/>
            </a:pPr>
            <a:r>
              <a:rPr lang="pt-BR" sz="2200" b="1" dirty="0" smtClean="0">
                <a:solidFill>
                  <a:schemeClr val="tx2"/>
                </a:solidFill>
              </a:rPr>
              <a:t> Saneamento Rural</a:t>
            </a:r>
          </a:p>
          <a:p>
            <a:pPr lvl="1" algn="just" eaLnBrk="0" hangingPunct="0">
              <a:buFont typeface="Wingdings" pitchFamily="2" charset="2"/>
              <a:buChar char="Ø"/>
            </a:pPr>
            <a:r>
              <a:rPr lang="pt-BR" sz="2200" b="1" dirty="0" smtClean="0">
                <a:solidFill>
                  <a:schemeClr val="tx2"/>
                </a:solidFill>
              </a:rPr>
              <a:t> Elaboração de projetos</a:t>
            </a:r>
          </a:p>
          <a:p>
            <a:pPr lvl="1" algn="just" eaLnBrk="0" hangingPunct="0">
              <a:buFontTx/>
              <a:buChar char="•"/>
            </a:pPr>
            <a:endParaRPr lang="pt-BR" sz="2400" dirty="0">
              <a:solidFill>
                <a:schemeClr val="accent1">
                  <a:lumMod val="50000"/>
                </a:schemeClr>
              </a:solidFill>
              <a:latin typeface="Arial" pitchFamily="34" charset="0"/>
              <a:cs typeface="Arial" pitchFamily="34" charset="0"/>
            </a:endParaRPr>
          </a:p>
        </p:txBody>
      </p:sp>
      <p:sp>
        <p:nvSpPr>
          <p:cNvPr id="5" name="CaixaDeTexto 4"/>
          <p:cNvSpPr txBox="1"/>
          <p:nvPr/>
        </p:nvSpPr>
        <p:spPr>
          <a:xfrm>
            <a:off x="285750" y="71438"/>
            <a:ext cx="8643968"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000" b="1" dirty="0" smtClean="0">
                <a:solidFill>
                  <a:srgbClr val="C00000"/>
                </a:solidFill>
                <a:latin typeface="Arial" pitchFamily="34" charset="0"/>
                <a:cs typeface="Arial" pitchFamily="34" charset="0"/>
              </a:rPr>
              <a:t>Atuação da Funasa no Programa de Aceleração do Crescimento</a:t>
            </a:r>
            <a:endParaRPr lang="pt-BR"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7188" y="1222205"/>
            <a:ext cx="7858125" cy="4247317"/>
          </a:xfrm>
          <a:prstGeom prst="rect">
            <a:avLst/>
          </a:prstGeom>
          <a:noFill/>
          <a:ln w="9525">
            <a:noFill/>
            <a:miter lim="800000"/>
            <a:headEnd/>
            <a:tailEnd/>
          </a:ln>
        </p:spPr>
        <p:txBody>
          <a:bodyPr anchor="ctr">
            <a:spAutoFit/>
          </a:bodyPr>
          <a:lstStyle/>
          <a:p>
            <a:pPr algn="just" eaLnBrk="0" hangingPunct="0"/>
            <a:r>
              <a:rPr lang="pt-BR" sz="2200" b="1" dirty="0">
                <a:solidFill>
                  <a:schemeClr val="tx2"/>
                </a:solidFill>
              </a:rPr>
              <a:t>Balanço das ações</a:t>
            </a:r>
          </a:p>
          <a:p>
            <a:pPr algn="just" eaLnBrk="0" hangingPunct="0"/>
            <a:endParaRPr lang="pt-BR" sz="2200" b="1" dirty="0">
              <a:solidFill>
                <a:schemeClr val="tx2"/>
              </a:solidFill>
            </a:endParaRPr>
          </a:p>
          <a:p>
            <a:pPr algn="just" eaLnBrk="0" hangingPunct="0">
              <a:buFont typeface="Wingdings" pitchFamily="2" charset="2"/>
              <a:buChar char="Ø"/>
            </a:pPr>
            <a:r>
              <a:rPr lang="pt-BR" sz="2200" dirty="0">
                <a:solidFill>
                  <a:schemeClr val="tx2"/>
                </a:solidFill>
              </a:rPr>
              <a:t> </a:t>
            </a:r>
            <a:r>
              <a:rPr lang="pt-BR" sz="2200" dirty="0" smtClean="0">
                <a:solidFill>
                  <a:schemeClr val="tx2"/>
                </a:solidFill>
              </a:rPr>
              <a:t>2.008 </a:t>
            </a:r>
            <a:r>
              <a:rPr lang="pt-BR" sz="2200" dirty="0">
                <a:solidFill>
                  <a:schemeClr val="tx2"/>
                </a:solidFill>
              </a:rPr>
              <a:t>municípios atendidos na primeira etapa</a:t>
            </a:r>
          </a:p>
          <a:p>
            <a:pPr algn="just" eaLnBrk="0" hangingPunct="0">
              <a:buFont typeface="Wingdings" pitchFamily="2" charset="2"/>
              <a:buChar char="Ø"/>
            </a:pPr>
            <a:endParaRPr lang="pt-BR" sz="2200" dirty="0">
              <a:solidFill>
                <a:schemeClr val="tx2"/>
              </a:solidFill>
            </a:endParaRPr>
          </a:p>
          <a:p>
            <a:pPr algn="just" eaLnBrk="0" hangingPunct="0">
              <a:buFont typeface="Wingdings" pitchFamily="2" charset="2"/>
              <a:buChar char="Ø"/>
            </a:pPr>
            <a:r>
              <a:rPr lang="pt-BR" sz="2200" dirty="0">
                <a:solidFill>
                  <a:schemeClr val="tx2"/>
                </a:solidFill>
              </a:rPr>
              <a:t> </a:t>
            </a:r>
            <a:r>
              <a:rPr lang="pt-BR" sz="2200" dirty="0" smtClean="0">
                <a:solidFill>
                  <a:schemeClr val="tx2"/>
                </a:solidFill>
              </a:rPr>
              <a:t>3.454 </a:t>
            </a:r>
            <a:r>
              <a:rPr lang="pt-BR" sz="2200" dirty="0">
                <a:solidFill>
                  <a:schemeClr val="tx2"/>
                </a:solidFill>
              </a:rPr>
              <a:t>municípios atendidos na segunda etapa</a:t>
            </a:r>
          </a:p>
          <a:p>
            <a:pPr algn="just" eaLnBrk="0" hangingPunct="0">
              <a:buFont typeface="Wingdings" pitchFamily="2" charset="2"/>
              <a:buChar char="Ø"/>
            </a:pPr>
            <a:endParaRPr lang="pt-BR" sz="2200" dirty="0">
              <a:solidFill>
                <a:schemeClr val="tx2"/>
              </a:solidFill>
            </a:endParaRPr>
          </a:p>
          <a:p>
            <a:pPr algn="just" eaLnBrk="0" hangingPunct="0">
              <a:buFont typeface="Wingdings" pitchFamily="2" charset="2"/>
              <a:buChar char="Ø"/>
            </a:pPr>
            <a:r>
              <a:rPr lang="pt-BR" sz="2200" dirty="0">
                <a:solidFill>
                  <a:schemeClr val="tx2"/>
                </a:solidFill>
              </a:rPr>
              <a:t> </a:t>
            </a:r>
            <a:r>
              <a:rPr lang="pt-BR" sz="2200" dirty="0" smtClean="0">
                <a:solidFill>
                  <a:schemeClr val="tx2"/>
                </a:solidFill>
              </a:rPr>
              <a:t>6.298 </a:t>
            </a:r>
            <a:r>
              <a:rPr lang="pt-BR" sz="2200" dirty="0">
                <a:solidFill>
                  <a:schemeClr val="tx2"/>
                </a:solidFill>
              </a:rPr>
              <a:t>obras de saneamento</a:t>
            </a:r>
          </a:p>
          <a:p>
            <a:pPr algn="just" eaLnBrk="0" hangingPunct="0">
              <a:buFont typeface="Wingdings" pitchFamily="2" charset="2"/>
              <a:buChar char="Ø"/>
            </a:pPr>
            <a:endParaRPr lang="pt-BR" sz="2200" dirty="0">
              <a:solidFill>
                <a:schemeClr val="tx2"/>
              </a:solidFill>
            </a:endParaRPr>
          </a:p>
          <a:p>
            <a:pPr algn="just" eaLnBrk="0" hangingPunct="0">
              <a:buFont typeface="Wingdings" pitchFamily="2" charset="2"/>
              <a:buChar char="Ø"/>
            </a:pPr>
            <a:r>
              <a:rPr lang="pt-BR" sz="2200" dirty="0">
                <a:solidFill>
                  <a:schemeClr val="tx2"/>
                </a:solidFill>
              </a:rPr>
              <a:t> </a:t>
            </a:r>
            <a:r>
              <a:rPr lang="pt-BR" sz="2200" dirty="0" smtClean="0">
                <a:solidFill>
                  <a:schemeClr val="tx2"/>
                </a:solidFill>
              </a:rPr>
              <a:t>1.046 </a:t>
            </a:r>
            <a:r>
              <a:rPr lang="pt-BR" sz="2200" dirty="0">
                <a:solidFill>
                  <a:schemeClr val="tx2"/>
                </a:solidFill>
              </a:rPr>
              <a:t>projetos de engenharia</a:t>
            </a:r>
          </a:p>
          <a:p>
            <a:pPr algn="just" eaLnBrk="0" hangingPunct="0"/>
            <a:endParaRPr lang="pt-BR" sz="2400" b="1" dirty="0">
              <a:solidFill>
                <a:schemeClr val="accent1">
                  <a:lumMod val="50000"/>
                </a:schemeClr>
              </a:solidFill>
              <a:latin typeface="Arial" pitchFamily="34" charset="0"/>
              <a:cs typeface="Arial" pitchFamily="34" charset="0"/>
            </a:endParaRPr>
          </a:p>
          <a:p>
            <a:pPr algn="just" eaLnBrk="0" hangingPunct="0">
              <a:buFont typeface="Wingdings" pitchFamily="2" charset="2"/>
              <a:buChar char="Ø"/>
            </a:pPr>
            <a:endParaRPr lang="pt-BR" sz="2400" dirty="0">
              <a:solidFill>
                <a:schemeClr val="accent1">
                  <a:lumMod val="50000"/>
                </a:schemeClr>
              </a:solidFill>
              <a:latin typeface="Arial" pitchFamily="34" charset="0"/>
              <a:cs typeface="Arial" pitchFamily="34" charset="0"/>
            </a:endParaRPr>
          </a:p>
          <a:p>
            <a:pPr lvl="1" algn="just" eaLnBrk="0" hangingPunct="0">
              <a:buFontTx/>
              <a:buChar char="•"/>
            </a:pPr>
            <a:endParaRPr lang="pt-BR" sz="2400" dirty="0">
              <a:solidFill>
                <a:schemeClr val="accent1">
                  <a:lumMod val="50000"/>
                </a:schemeClr>
              </a:solidFill>
              <a:latin typeface="Arial" pitchFamily="34" charset="0"/>
              <a:cs typeface="Arial" pitchFamily="34" charset="0"/>
            </a:endParaRPr>
          </a:p>
        </p:txBody>
      </p:sp>
      <p:sp>
        <p:nvSpPr>
          <p:cNvPr id="5" name="CaixaDeTexto 4"/>
          <p:cNvSpPr txBox="1"/>
          <p:nvPr/>
        </p:nvSpPr>
        <p:spPr>
          <a:xfrm>
            <a:off x="285750" y="71438"/>
            <a:ext cx="8643968"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defRPr/>
            </a:pPr>
            <a:r>
              <a:rPr lang="pt-BR" sz="2000" b="1" dirty="0" smtClean="0">
                <a:solidFill>
                  <a:srgbClr val="C00000"/>
                </a:solidFill>
                <a:latin typeface="Arial" pitchFamily="34" charset="0"/>
                <a:cs typeface="Arial" pitchFamily="34" charset="0"/>
              </a:rPr>
              <a:t>Atuação da Funasa no Programa de Aceleração do Crescimento</a:t>
            </a:r>
            <a:endParaRPr lang="pt-BR" sz="2000" b="1" dirty="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2976" y="1928802"/>
            <a:ext cx="7500990" cy="3198944"/>
          </a:xfrm>
          <a:prstGeom prst="rect">
            <a:avLst/>
          </a:prstGeom>
          <a:ln>
            <a:noFill/>
          </a:ln>
        </p:spPr>
        <p:txBody>
          <a:bodyPr/>
          <a:lstStyle/>
          <a:p>
            <a:pPr algn="ctr" fontAlgn="auto">
              <a:spcBef>
                <a:spcPts val="0"/>
              </a:spcBef>
              <a:spcAft>
                <a:spcPts val="0"/>
              </a:spcAft>
              <a:defRPr/>
            </a:pPr>
            <a:endParaRPr lang="pt-BR" sz="2000" b="1" dirty="0">
              <a:solidFill>
                <a:srgbClr val="C00000"/>
              </a:solidFill>
              <a:effectLst>
                <a:outerShdw blurRad="38100" dist="38100" dir="2700000" algn="tl">
                  <a:srgbClr val="000000">
                    <a:alpha val="43137"/>
                  </a:srgbClr>
                </a:outerShdw>
              </a:effectLst>
              <a:latin typeface="Arial" charset="0"/>
              <a:cs typeface="Arial" charset="0"/>
            </a:endParaRPr>
          </a:p>
          <a:p>
            <a:pPr algn="ctr">
              <a:spcBef>
                <a:spcPts val="600"/>
              </a:spcBef>
              <a:defRPr/>
            </a:pPr>
            <a:endParaRPr lang="pt-BR" sz="2600" b="1" dirty="0" smtClean="0">
              <a:solidFill>
                <a:srgbClr val="C00000"/>
              </a:solidFill>
              <a:effectLst>
                <a:outerShdw blurRad="38100" dist="38100" dir="2700000" algn="tl">
                  <a:srgbClr val="000000">
                    <a:alpha val="43137"/>
                  </a:srgbClr>
                </a:outerShdw>
              </a:effectLst>
              <a:latin typeface="+mn-lt"/>
              <a:ea typeface="Verdana" pitchFamily="34" charset="0"/>
            </a:endParaRPr>
          </a:p>
        </p:txBody>
      </p:sp>
      <p:sp>
        <p:nvSpPr>
          <p:cNvPr id="6" name="Retângulo 5"/>
          <p:cNvSpPr/>
          <p:nvPr/>
        </p:nvSpPr>
        <p:spPr>
          <a:xfrm>
            <a:off x="0" y="2610145"/>
            <a:ext cx="9144000" cy="461665"/>
          </a:xfrm>
          <a:prstGeom prst="rect">
            <a:avLst/>
          </a:prstGeom>
        </p:spPr>
        <p:txBody>
          <a:bodyPr wrap="square">
            <a:spAutoFit/>
          </a:bodyPr>
          <a:lstStyle/>
          <a:p>
            <a:pPr algn="ctr">
              <a:spcBef>
                <a:spcPts val="600"/>
              </a:spcBef>
            </a:pPr>
            <a:r>
              <a:rPr lang="pt-BR" sz="2400" b="1" dirty="0" smtClean="0">
                <a:solidFill>
                  <a:srgbClr val="C00000"/>
                </a:solidFill>
              </a:rPr>
              <a:t>Programa Nacional de Saneamento Rural</a:t>
            </a:r>
            <a:endParaRPr lang="pt-BR" sz="24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13030</TotalTime>
  <Words>4117</Words>
  <Application>Microsoft Office PowerPoint</Application>
  <PresentationFormat>Apresentação na tela (4:3)</PresentationFormat>
  <Paragraphs>645</Paragraphs>
  <Slides>66</Slides>
  <Notes>23</Notes>
  <HiddenSlides>0</HiddenSlides>
  <MMClips>0</MMClips>
  <ScaleCrop>false</ScaleCrop>
  <HeadingPairs>
    <vt:vector size="4" baseType="variant">
      <vt:variant>
        <vt:lpstr>Tema</vt:lpstr>
      </vt:variant>
      <vt:variant>
        <vt:i4>1</vt:i4>
      </vt:variant>
      <vt:variant>
        <vt:lpstr>Títulos de slides</vt:lpstr>
      </vt:variant>
      <vt:variant>
        <vt:i4>66</vt:i4>
      </vt:variant>
    </vt:vector>
  </HeadingPairs>
  <TitlesOfParts>
    <vt:vector size="67" baseType="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FUNASA</dc:creator>
  <cp:lastModifiedBy>User</cp:lastModifiedBy>
  <cp:revision>1696</cp:revision>
  <dcterms:created xsi:type="dcterms:W3CDTF">2007-03-30T14:32:51Z</dcterms:created>
  <dcterms:modified xsi:type="dcterms:W3CDTF">2016-05-16T21:24:15Z</dcterms:modified>
</cp:coreProperties>
</file>